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doc" ContentType="application/msword"/>
  <Default Extension="bin" ContentType="application/vnd.openxmlformats-officedocument.oleobject"/>
  <Default Extension="png" ContentType="image/png"/>
  <Default Extension="emf" ContentType="image/x-emf"/>
  <Default Extension="xlsx" ContentType="application/vnd.openxmlformats-officedocument.spreadsheetml.sheet"/>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viewProps.xml" ContentType="application/vnd.openxmlformats-officedocument.presentationml.view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3.xml" ContentType="application/vnd.openxmlformats-officedocument.presentationml.notesSlide+xml"/>
  <Override PartName="/ppt/notesSlides/notesSlide1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 Id="rId5" Type="http://schemas.openxmlformats.org/officeDocument/2006/relationships/custom-properties" Target="docProps/custom.xml"></Relationship></Relationships>
</file>

<file path=ppt/presentation.xml><?xml version="1.0" encoding="utf-8"?>
<p:presentation xmlns:r="http://schemas.openxmlformats.org/officeDocument/2006/relationships" xmlns:a="http://schemas.openxmlformats.org/drawingml/2006/main" xmlns:p="http://schemas.openxmlformats.org/presentationml/2006/main" xmlns:p14="http://schemas.microsoft.com/office/powerpoint/2010/main">
  <p:sldMasterIdLst>
    <p:sldMasterId id="2147483920" r:id="rId43"/>
  </p:sldMasterIdLst>
  <p:notesMasterIdLst>
    <p:notesMasterId r:id="rId45"/>
  </p:notesMasterIdLst>
  <p:sldIdLst>
    <p:sldId id="329" r:id="rId47"/>
    <p:sldId id="2964" r:id="rId48"/>
    <p:sldId id="3065" r:id="rId49"/>
    <p:sldId id="3066" r:id="rId50"/>
    <p:sldId id="3044" r:id="rId51"/>
    <p:sldId id="3046" r:id="rId52"/>
    <p:sldId id="3069" r:id="rId53"/>
    <p:sldId id="3047" r:id="rId54"/>
    <p:sldId id="3049" r:id="rId55"/>
    <p:sldId id="3051" r:id="rId56"/>
    <p:sldId id="3052" r:id="rId57"/>
    <p:sldId id="3053" r:id="rId58"/>
    <p:sldId id="3054" r:id="rId59"/>
    <p:sldId id="3015" r:id="rId60"/>
    <p:sldId id="3064" r:id="rId61"/>
  </p:sldIdLst>
  <p:sldSz cx="12192000" cy="6858000"/>
  <p:notesSz cx="7104380" cy="1023493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3" userDrawn="0">
          <p15:clr>
            <a:srgbClr val="A4A3A4"/>
          </p15:clr>
        </p15:guide>
        <p15:guide id="2" pos="3839" userDrawn="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76110" autoAdjust="0"/>
  </p:normalViewPr>
  <p:slideViewPr>
    <p:cSldViewPr snapToGrid="0" snapToObjects="1">
      <p:cViewPr varScale="1">
        <p:scale>
          <a:sx n="66" d="100"/>
          <a:sy n="66" d="100"/>
        </p:scale>
        <p:origin x="834" y="84"/>
      </p:cViewPr>
      <p:guideLst>
        <p:guide orient="horz" pos="2143"/>
        <p:guide pos="3839"/>
      </p:guideLst>
    </p:cSldViewPr>
  </p:slideViewPr>
  <p:notesTextViewPr>
    <p:cViewPr>
      <p:scale>
        <a:sx n="1" d="1"/>
        <a:sy n="1" d="1"/>
      </p:scale>
      <p:origin x="0" y="0"/>
    </p:cViewPr>
  </p:notesTextViewPr>
  <p:notesViewPr>
    <p:cSldViewPr snapToGrid="0" snapToObjects="1">
      <p:cViewPr>
        <p:scale>
          <a:sx n="1" d="100"/>
          <a:sy n="1" d="100"/>
        </p:scale>
        <p:origin x="0" y="0"/>
      </p:cViewPr>
    </p:cSldViewPr>
  </p:notesViewPr>
  <p:gridSpacing cx="72008" cy="72008"/>
</p:viewPr>
</file>

<file path=ppt/_rels/presentation.xml.rels><?xml version="1.0" encoding="UTF-8"?>
<Relationships xmlns="http://schemas.openxmlformats.org/package/2006/relationships"><Relationship Id="rId1" Type="http://schemas.openxmlformats.org/officeDocument/2006/relationships/tags" Target="tags/tag372.xml"></Relationship><Relationship Id="rId43" Type="http://schemas.openxmlformats.org/officeDocument/2006/relationships/slideMaster" Target="slideMasters/slideMaster1.xml"></Relationship><Relationship Id="rId44" Type="http://schemas.openxmlformats.org/officeDocument/2006/relationships/theme" Target="theme/theme1.xml"></Relationship><Relationship Id="rId45" Type="http://schemas.openxmlformats.org/officeDocument/2006/relationships/notesMaster" Target="notesMasters/notesMaster1.xml"></Relationship><Relationship Id="rId47" Type="http://schemas.openxmlformats.org/officeDocument/2006/relationships/slide" Target="slides/slide1.xml"></Relationship><Relationship Id="rId48" Type="http://schemas.openxmlformats.org/officeDocument/2006/relationships/slide" Target="slides/slide2.xml"></Relationship><Relationship Id="rId49" Type="http://schemas.openxmlformats.org/officeDocument/2006/relationships/slide" Target="slides/slide3.xml"></Relationship><Relationship Id="rId50" Type="http://schemas.openxmlformats.org/officeDocument/2006/relationships/slide" Target="slides/slide4.xml"></Relationship><Relationship Id="rId51" Type="http://schemas.openxmlformats.org/officeDocument/2006/relationships/slide" Target="slides/slide5.xml"></Relationship><Relationship Id="rId52" Type="http://schemas.openxmlformats.org/officeDocument/2006/relationships/slide" Target="slides/slide6.xml"></Relationship><Relationship Id="rId53" Type="http://schemas.openxmlformats.org/officeDocument/2006/relationships/slide" Target="slides/slide7.xml"></Relationship><Relationship Id="rId54" Type="http://schemas.openxmlformats.org/officeDocument/2006/relationships/slide" Target="slides/slide8.xml"></Relationship><Relationship Id="rId55" Type="http://schemas.openxmlformats.org/officeDocument/2006/relationships/slide" Target="slides/slide9.xml"></Relationship><Relationship Id="rId56" Type="http://schemas.openxmlformats.org/officeDocument/2006/relationships/slide" Target="slides/slide10.xml"></Relationship><Relationship Id="rId57" Type="http://schemas.openxmlformats.org/officeDocument/2006/relationships/slide" Target="slides/slide11.xml"></Relationship><Relationship Id="rId58" Type="http://schemas.openxmlformats.org/officeDocument/2006/relationships/slide" Target="slides/slide12.xml"></Relationship><Relationship Id="rId59" Type="http://schemas.openxmlformats.org/officeDocument/2006/relationships/slide" Target="slides/slide13.xml"></Relationship><Relationship Id="rId60" Type="http://schemas.openxmlformats.org/officeDocument/2006/relationships/slide" Target="slides/slide14.xml"></Relationship><Relationship Id="rId61" Type="http://schemas.openxmlformats.org/officeDocument/2006/relationships/slide" Target="slides/slide15.xml"></Relationship><Relationship Id="rId64" Type="http://schemas.openxmlformats.org/officeDocument/2006/relationships/viewProps" Target="viewProps.xml"></Relationship><Relationship Id="rId65" Type="http://schemas.openxmlformats.org/officeDocument/2006/relationships/presProps" Target="presProps.xml"></Relationship></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3.emf" /><Relationship Id="rId2" Type="http://schemas.openxmlformats.org/officeDocument/2006/relationships/image" Target="../media/image14.emf" /><Relationship Id="rId3" Type="http://schemas.openxmlformats.org/officeDocument/2006/relationships/image" Target="../media/image15.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28.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39.emf" /><Relationship Id="rId10" Type="http://schemas.openxmlformats.org/officeDocument/2006/relationships/image" Target="../media/image48.emf" /><Relationship Id="rId11" Type="http://schemas.openxmlformats.org/officeDocument/2006/relationships/image" Target="../media/image49.emf" /><Relationship Id="rId12" Type="http://schemas.openxmlformats.org/officeDocument/2006/relationships/image" Target="../media/image50.emf" /><Relationship Id="rId13" Type="http://schemas.openxmlformats.org/officeDocument/2006/relationships/image" Target="../media/image51.emf" /><Relationship Id="rId14" Type="http://schemas.openxmlformats.org/officeDocument/2006/relationships/image" Target="../media/image52.emf" /><Relationship Id="rId15" Type="http://schemas.openxmlformats.org/officeDocument/2006/relationships/image" Target="../media/image53.emf" /><Relationship Id="rId16" Type="http://schemas.openxmlformats.org/officeDocument/2006/relationships/image" Target="../media/image54.emf" /><Relationship Id="rId2" Type="http://schemas.openxmlformats.org/officeDocument/2006/relationships/image" Target="../media/image40.emf" /><Relationship Id="rId3" Type="http://schemas.openxmlformats.org/officeDocument/2006/relationships/image" Target="../media/image41.emf" /><Relationship Id="rId4" Type="http://schemas.openxmlformats.org/officeDocument/2006/relationships/image" Target="../media/image42.emf" /><Relationship Id="rId5" Type="http://schemas.openxmlformats.org/officeDocument/2006/relationships/image" Target="../media/image43.emf" /><Relationship Id="rId6" Type="http://schemas.openxmlformats.org/officeDocument/2006/relationships/image" Target="../media/image44.emf" /><Relationship Id="rId7" Type="http://schemas.openxmlformats.org/officeDocument/2006/relationships/image" Target="../media/image45.emf" /><Relationship Id="rId8" Type="http://schemas.openxmlformats.org/officeDocument/2006/relationships/image" Target="../media/image46.emf" /><Relationship Id="rId9" Type="http://schemas.openxmlformats.org/officeDocument/2006/relationships/image" Target="../media/image47.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22.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3.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4.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25.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26.emf" /></Relationships>
</file>

<file path=ppt/notesMasters/_rels/notesMaster1.xml.rels><?xml version="1.0" encoding="UTF-8"?>
<Relationships xmlns="http://schemas.openxmlformats.org/package/2006/relationships"><Relationship Id="rId1" Type="http://schemas.openxmlformats.org/officeDocument/2006/relationships/tags" Target="../tags/tag227.xml"></Relationship><Relationship Id="rId2" Type="http://schemas.openxmlformats.org/officeDocument/2006/relationships/tags" Target="../tags/tag228.xml"></Relationship><Relationship Id="rId3" Type="http://schemas.openxmlformats.org/officeDocument/2006/relationships/tags" Target="../tags/tag229.xml"></Relationship><Relationship Id="rId4" Type="http://schemas.openxmlformats.org/officeDocument/2006/relationships/tags" Target="../tags/tag230.xml"></Relationship><Relationship Id="rId5" Type="http://schemas.openxmlformats.org/officeDocument/2006/relationships/tags" Target="../tags/tag231.xml"></Relationship><Relationship Id="rId6" Type="http://schemas.openxmlformats.org/officeDocument/2006/relationships/tags" Target="../tags/tag232.xml"></Relationship><Relationship Id="rId7" Type="http://schemas.openxmlformats.org/officeDocument/2006/relationships/tags" Target="../tags/tag233.xml"></Relationship><Relationship Id="rId8"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custDataLst>
            <p:tags r:id="rId1"/>
          </p:custDataLst>
        </p:nvPr>
      </p:nvGrpSpPr>
      <p:grpSpPr>
        <a:xfrm>
          <a:off x="0" y="0"/>
          <a:ext cx="0" cy="0"/>
        </a:xfrm>
      </p:grpSpPr>
      <p:sp>
        <p:nvSpPr>
          <p:cNvPr id="2" name="页眉占位符 1"/>
          <p:cNvSpPr>
            <a:spLocks noGrp="1"/>
          </p:cNvSpPr>
          <p:nvPr>
            <p:ph type="hdr" sz="quarter"/>
            <p:custDataLst>
              <p:tags r:id="rId2"/>
            </p:custDataLst>
          </p:nvPr>
        </p:nvSpPr>
        <p:spPr>
          <a:xfrm>
            <a:off x="0" y="0"/>
            <a:ext cx="3078290" cy="513492"/>
          </a:xfrm>
          <a:prstGeom prst="rect">
            <a:avLst/>
          </a:prstGeom>
        </p:spPr>
        <p:txBody>
          <a:bodyPr vert="horz" lIns="91440" tIns="45720" rIns="91440" bIns="45720" rtlCol="0"/>
          <a:lstStyle>
            <a:defPPr/>
            <a:lvl1pPr algn="l">
              <a:defRPr sz="1200"/>
            </a:lvl1pPr>
          </a:lstStyle>
          <a:p>
            <a:pPr/>
            <a:endParaRPr lang="zh-CN" altLang="en-US"/>
          </a:p>
        </p:txBody>
      </p:sp>
      <p:sp>
        <p:nvSpPr>
          <p:cNvPr id="3" name="日期占位符 2"/>
          <p:cNvSpPr>
            <a:spLocks noGrp="1"/>
          </p:cNvSpPr>
          <p:nvPr>
            <p:ph type="dt" idx="1"/>
            <p:custDataLst>
              <p:tags r:id="rId3"/>
            </p:custDataLst>
          </p:nvPr>
        </p:nvSpPr>
        <p:spPr>
          <a:xfrm>
            <a:off x="4023812" y="0"/>
            <a:ext cx="3078290" cy="513492"/>
          </a:xfrm>
          <a:prstGeom prst="rect">
            <a:avLst/>
          </a:prstGeom>
        </p:spPr>
        <p:txBody>
          <a:bodyPr vert="horz" lIns="91440" tIns="45720" rIns="91440" bIns="45720" rtlCol="0"/>
          <a:lstStyle>
            <a:defPPr/>
            <a:lvl1pPr algn="r">
              <a:defRPr sz="1200"/>
            </a:lvl1pPr>
          </a:lstStyle>
          <a:p>
            <a:pPr/>
            <a:fld id="{D2A48B96-639E-45A3-A0BA-2464DFDB1FAA}" type="datetimeFigureOut">
              <a:rPr lang="zh-CN" altLang="en-US" smtClean="0"/>
              <a:pPr/>
              <a:t>2020/8/12</a:t>
            </a:fld>
            <a:endParaRPr lang="zh-CN" altLang="en-US"/>
          </a:p>
        </p:txBody>
      </p:sp>
      <p:sp>
        <p:nvSpPr>
          <p:cNvPr id="4" name="幻灯片图像占位符 3"/>
          <p:cNvSpPr>
            <a:spLocks noGrp="1" noRot="1" noChangeAspect="1"/>
          </p:cNvSpPr>
          <p:nvPr>
            <p:ph type="sldImg" idx="2"/>
            <p:custDataLst>
              <p:tags r:id="rId4"/>
            </p:custDataLst>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custDataLst>
              <p:tags r:id="rId5"/>
            </p:custDataLst>
          </p:nvPr>
        </p:nvSpPr>
        <p:spPr>
          <a:xfrm>
            <a:off x="710375" y="4925254"/>
            <a:ext cx="5682996" cy="4029754"/>
          </a:xfrm>
          <a:prstGeom prst="rect">
            <a:avLst/>
          </a:prstGeom>
        </p:spPr>
        <p:txBody>
          <a:bodyPr vert="horz" lIns="91440" tIns="45720" rIns="91440" bIns="45720" rtlCol="0"/>
          <a:lstStyle>
            <a:def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custDataLst>
              <p:tags r:id="rId6"/>
            </p:custDataLst>
          </p:nvPr>
        </p:nvSpPr>
        <p:spPr>
          <a:xfrm>
            <a:off x="0" y="9720804"/>
            <a:ext cx="3078290" cy="513491"/>
          </a:xfrm>
          <a:prstGeom prst="rect">
            <a:avLst/>
          </a:prstGeom>
        </p:spPr>
        <p:txBody>
          <a:bodyPr vert="horz" lIns="91440" tIns="45720" rIns="91440" bIns="45720" rtlCol="0" anchor="b"/>
          <a:lstStyle>
            <a:defPPr/>
            <a:lvl1pPr algn="l">
              <a:defRPr sz="1200"/>
            </a:lvl1pPr>
          </a:lstStyle>
          <a:p>
            <a:pPr/>
            <a:endParaRPr lang="zh-CN" altLang="en-US"/>
          </a:p>
        </p:txBody>
      </p:sp>
      <p:sp>
        <p:nvSpPr>
          <p:cNvPr id="7" name="灯片编号占位符 6"/>
          <p:cNvSpPr>
            <a:spLocks noGrp="1"/>
          </p:cNvSpPr>
          <p:nvPr>
            <p:ph type="sldNum" sz="quarter" idx="5"/>
            <p:custDataLst>
              <p:tags r:id="rId7"/>
            </p:custDataLst>
          </p:nvPr>
        </p:nvSpPr>
        <p:spPr>
          <a:xfrm>
            <a:off x="4023812" y="9720804"/>
            <a:ext cx="3078290" cy="513491"/>
          </a:xfrm>
          <a:prstGeom prst="rect">
            <a:avLst/>
          </a:prstGeom>
        </p:spPr>
        <p:txBody>
          <a:bodyPr vert="horz" lIns="91440" tIns="45720" rIns="91440" bIns="45720" rtlCol="0" anchor="b"/>
          <a:lstStyle>
            <a:defPPr/>
            <a:lvl1pPr algn="r">
              <a:defRPr sz="1200"/>
            </a:lvl1pPr>
          </a:lstStyle>
          <a:p>
            <a:pPr/>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3.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tags" Target="../tags/tag304.xml"></Relationship><Relationship Id="rId4" Type="http://schemas.openxmlformats.org/officeDocument/2006/relationships/tags" Target="../tags/tag305.xml"></Relationship><Relationship Id="rId5" Type="http://schemas.openxmlformats.org/officeDocument/2006/relationships/tags" Target="../tags/tag306.xml"></Relationship><Relationship Id="rId6" Type="http://schemas.openxmlformats.org/officeDocument/2006/relationships/tags" Target="../tags/tag307.xml"></Relationship><Relationship Id="rId7" Type="http://schemas.openxmlformats.org/officeDocument/2006/relationships/slide" Target="../slides/slide13.xml"></Relationship></Relationships>
</file>

<file path=ppt/notesSlides/_rels/notesSlide15.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tags" Target="../tags/tag339.xml"></Relationship><Relationship Id="rId4" Type="http://schemas.openxmlformats.org/officeDocument/2006/relationships/tags" Target="../tags/tag340.xml"></Relationship><Relationship Id="rId5" Type="http://schemas.openxmlformats.org/officeDocument/2006/relationships/tags" Target="../tags/tag341.xml"></Relationship><Relationship Id="rId6" Type="http://schemas.openxmlformats.org/officeDocument/2006/relationships/tags" Target="../tags/tag342.xml"></Relationship><Relationship Id="rId7" Type="http://schemas.openxmlformats.org/officeDocument/2006/relationships/slide" Target="../slides/slide15.xml"></Relationship></Relationship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2" name="幻灯片图像占位符 1"/>
          <p:cNvSpPr>
            <a:spLocks noGrp="1" noRot="1" noChangeAspect="1"/>
          </p:cNvSpPr>
          <p:nvPr>
            <p:ph type="sldImg"/>
            <p:custDataLst>
              <p:tags r:id="rId4"/>
            </p:custDataLst>
          </p:nvPr>
        </p:nvSpPr>
        <p:spPr/>
      </p:sp>
      <p:sp>
        <p:nvSpPr>
          <p:cNvPr id="3" name="备注占位符 2"/>
          <p:cNvSpPr>
            <a:spLocks noGrp="1"/>
          </p:cNvSpPr>
          <p:nvPr>
            <p:ph type="body" idx="1"/>
            <p:custDataLst>
              <p:tags r:id="rId5"/>
            </p:custDataLst>
          </p:nvPr>
        </p:nvSpPr>
        <p:spPr/>
        <p:txBody>
          <a:bodyPr/>
          <a:lstStyle>
            <a:defPPr/>
          </a:lstStyle>
          <a:p>
            <a:pPr/>
            <a:endParaRPr lang="zh-CN" altLang="en-US"/>
          </a:p>
        </p:txBody>
      </p:sp>
      <p:sp>
        <p:nvSpPr>
          <p:cNvPr id="4" name="灯片编号占位符 3"/>
          <p:cNvSpPr>
            <a:spLocks noGrp="1"/>
          </p:cNvSpPr>
          <p:nvPr>
            <p:ph type="sldNum" sz="quarter" idx="10"/>
            <p:custDataLst>
              <p:tags r:id="rId6"/>
            </p:custDataLst>
          </p:nvPr>
        </p:nvSpPr>
        <p:spPr/>
        <p:txBody>
          <a:bodyPr/>
          <a:lstStyle>
            <a:defPPr/>
          </a:lstStyle>
          <a:p>
            <a:pPr/>
            <a:fld id="{A6837353-30EB-4A48-80EB-173D804AEFBD}" type="slidenum">
              <a:rPr lang="zh-CN" altLang="en-US" smtClean="0"/>
              <a:pPr/>
              <a:t>16</a:t>
            </a:fld>
            <a:endParaRPr lang="zh-CN" altLang="en-US"/>
          </a:p>
        </p:txBody>
      </p:sp>
    </p:spTree>
    <p:extLst>
      <p:ext uri="{BB962C8B-B14F-4D97-AF65-F5344CB8AC3E}">
        <p14:creationId xmlns:p14="http://schemas.microsoft.com/office/powerpoint/2010/main" val="1563283244"/>
      </p:ext>
    </p:extLst>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custDataLst>
            <p:tags r:id="rId3"/>
          </p:custDataLst>
        </p:nvPr>
      </p:nvGrpSpPr>
      <p:grpSpPr>
        <a:xfrm>
          <a:off x="0" y="0"/>
          <a:ext cx="0" cy="0"/>
        </a:xfrm>
      </p:grpSpPr>
      <p:sp>
        <p:nvSpPr>
          <p:cNvPr id="2" name="幻灯片图像占位符 1"/>
          <p:cNvSpPr>
            <a:spLocks noGrp="1" noRot="1" noChangeAspect="1"/>
          </p:cNvSpPr>
          <p:nvPr>
            <p:ph type="sldImg"/>
            <p:custDataLst>
              <p:tags r:id="rId4"/>
            </p:custDataLst>
          </p:nvPr>
        </p:nvSpPr>
        <p:spPr>
          <a:xfrm>
            <a:off x="481013" y="1279525"/>
            <a:ext cx="6140450" cy="3454400"/>
          </a:xfrm>
        </p:spPr>
      </p:sp>
      <p:sp>
        <p:nvSpPr>
          <p:cNvPr id="3" name="备注占位符 2"/>
          <p:cNvSpPr>
            <a:spLocks noGrp="1"/>
          </p:cNvSpPr>
          <p:nvPr>
            <p:ph type="body" idx="1"/>
            <p:custDataLst>
              <p:tags r:id="rId5"/>
            </p:custDataLst>
          </p:nvPr>
        </p:nvSpPr>
        <p:spPr/>
        <p:txBody>
          <a:bodyPr/>
          <a:lstStyle>
            <a:defPPr/>
          </a:lstStyle>
          <a:p>
            <a:pPr/>
            <a:endParaRPr lang="zh-CN" altLang="en-US"/>
          </a:p>
        </p:txBody>
      </p:sp>
      <p:sp>
        <p:nvSpPr>
          <p:cNvPr id="4" name="灯片编号占位符 3"/>
          <p:cNvSpPr>
            <a:spLocks noGrp="1"/>
          </p:cNvSpPr>
          <p:nvPr>
            <p:ph type="sldNum" sz="quarter" idx="10"/>
            <p:custDataLst>
              <p:tags r:id="rId6"/>
            </p:custDataLst>
          </p:nvPr>
        </p:nvSpPr>
        <p:spPr/>
        <p:txBody>
          <a:bodyPr/>
          <a:lstStyle>
            <a:defPPr/>
          </a:lstStyle>
          <a:p>
            <a:pPr/>
            <a:fld id="{A6837353-30EB-4A48-80EB-173D804AEFBD}" type="slidenum">
              <a:rPr lang="zh-CN" altLang="en-US" smtClean="0"/>
              <a:pPr/>
              <a:t>24</a:t>
            </a:fld>
            <a:endParaRPr lang="zh-CN" altLang="en-US"/>
          </a:p>
        </p:txBody>
      </p:sp>
    </p:spTree>
    <p:extLst>
      <p:ext uri="{BB962C8B-B14F-4D97-AF65-F5344CB8AC3E}">
        <p14:creationId xmlns:p14="http://schemas.microsoft.com/office/powerpoint/2010/main" val="908950413"/>
      </p:ext>
    </p:extLst>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4808700.png"></Relationship></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4638531.png"></Relationship></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1.jpeg"></Relationship><Relationship Id="rId3" Type="http://schemas.openxmlformats.org/officeDocument/2006/relationships/image" Target="../media/image2.png"></Relationship></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3.png"></Relationship><Relationship Id="rId3" Type="http://schemas.openxmlformats.org/officeDocument/2006/relationships/slide" Target="../slides/slide1.xml"></Relationship></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3.png"></Relationship></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4.jpeg"></Relationship><Relationship Id="rId3" Type="http://schemas.openxmlformats.org/officeDocument/2006/relationships/image" Target="../media/image5.png"></Relationship></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6.jpeg"></Relationship><Relationship Id="rId3" Type="http://schemas.openxmlformats.org/officeDocument/2006/relationships/image" Target="../media/image5.png"></Relationship></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4.jpeg"></Relationship><Relationship Id="rId3" Type="http://schemas.openxmlformats.org/officeDocument/2006/relationships/image" Target="../media/image5.png"></Relationship></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6.jpeg"></Relationship><Relationship Id="rId3" Type="http://schemas.openxmlformats.org/officeDocument/2006/relationships/image" Target="../media/image5.png"></Relationship></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6.jpeg"></Relationship><Relationship Id="rId3" Type="http://schemas.openxmlformats.org/officeDocument/2006/relationships/image" Target="../media/image5.png"></Relationship></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4.jpeg"></Relationship><Relationship Id="rId3" Type="http://schemas.openxmlformats.org/officeDocument/2006/relationships/image" Target="../media/image5.png"></Relationship></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6.jpeg"></Relationship><Relationship Id="rId3" Type="http://schemas.openxmlformats.org/officeDocument/2006/relationships/image" Target="../media/image5.png"></Relationship></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6.jpeg"></Relationship><Relationship Id="rId3" Type="http://schemas.openxmlformats.org/officeDocument/2006/relationships/image" Target="../media/image5.png"></Relationship></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7.png"></Relationship><Relationship Id="rId3" Type="http://schemas.openxmlformats.org/officeDocument/2006/relationships/image" Target="../media/image8.png"></Relationship></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7.png"></Relationship><Relationship Id="rId3" Type="http://schemas.openxmlformats.org/officeDocument/2006/relationships/image" Target="../media/image8.png"></Relationship></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image9.png"></Relationship></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4876281.png"></Relationship></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4707062.png"></Relationship></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4571555.png"></Relationship></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4402829.png"></Relationship></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4264268.png"></Relationship></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Relationship Id="rId2" Type="http://schemas.openxmlformats.org/officeDocument/2006/relationships/image" Target="../media/fImage69014955838.png"></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txBox="1">
            <a:spLocks/>
          </p:cNvSpPr>
          <p:nvPr>
            <p:ph type="ctrTitle"/>
          </p:nvPr>
        </p:nvSpPr>
        <p:spPr>
          <a:xfrm rot="0">
            <a:off x="1524000" y="1122680"/>
            <a:ext cx="9144635" cy="2388235"/>
          </a:xfrm>
          <a:prstGeom prst="rect"/>
        </p:spPr>
        <p:txBody>
          <a:bodyPr wrap="square" lIns="91440" tIns="45720" rIns="91440" bIns="45720" numCol="1" vert="horz" anchor="b">
            <a:normAutofit fontScale="100000" lnSpcReduction="0"/>
          </a:bodyPr>
          <a:lstStyle>
            <a:lvl1pPr marL="0" indent="0" algn="ctr" defTabSz="508000">
              <a:lnSpc>
                <a:spcPct val="100000"/>
              </a:lnSpc>
              <a:spcBef>
                <a:spcPts val="0"/>
              </a:spcBef>
              <a:spcAft>
                <a:spcPts val="0"/>
              </a:spcAft>
              <a:buFontTx/>
              <a:buNone/>
              <a:defRPr lang="en-GB" altLang="en-US" sz="6000">
                <a:solidFill>
                  <a:schemeClr val="bg1"/>
                </a:solidFill>
              </a:defRPr>
            </a:lvl1pPr>
          </a:lstStyle>
          <a:p>
            <a:pPr marL="0" indent="0" defTabSz="508000">
              <a:lnSpc>
                <a:spcPct val="100000"/>
              </a:lnSpc>
              <a:spcBef>
                <a:spcPts val="0"/>
              </a:spcBef>
              <a:spcAft>
                <a:spcPts val="0"/>
              </a:spcAft>
              <a:buFontTx/>
              <a:buNone/>
            </a:pPr>
            <a:r>
              <a:rPr lang="zh-CN" altLang="en-US" sz="6000"/>
              <a:t>单击此处添加标题</a:t>
            </a:r>
          </a:p>
        </p:txBody>
      </p:sp>
      <p:sp>
        <p:nvSpPr>
          <p:cNvPr id="3" name="Subtitle 2"/>
          <p:cNvSpPr txBox="1">
            <a:spLocks/>
          </p:cNvSpPr>
          <p:nvPr>
            <p:ph type="subTitle" idx="1"/>
          </p:nvPr>
        </p:nvSpPr>
        <p:spPr>
          <a:xfrm rot="0">
            <a:off x="1524000" y="3602355"/>
            <a:ext cx="9144635" cy="1656080"/>
          </a:xfrm>
          <a:prstGeom prst="rect"/>
        </p:spPr>
        <p:txBody>
          <a:bodyPr wrap="square" lIns="91440" tIns="45720" rIns="91440" bIns="45720" numCol="1" vert="horz" anchor="t">
            <a:normAutofit fontScale="100000" lnSpcReduction="0"/>
          </a:bodyPr>
          <a:lstStyle>
            <a:lvl1pPr marL="0" indent="0" algn="ctr" defTabSz="508000">
              <a:lnSpc>
                <a:spcPct val="100000"/>
              </a:lnSpc>
              <a:spcBef>
                <a:spcPts val="0"/>
              </a:spcBef>
              <a:spcAft>
                <a:spcPts val="0"/>
              </a:spcAft>
              <a:buFontTx/>
              <a:buNone/>
              <a:defRPr lang="en-GB" altLang="en-US" sz="2400">
                <a:solidFill>
                  <a:schemeClr val="bg1"/>
                </a:solidFill>
              </a:defRPr>
            </a:lvl1pPr>
            <a:lvl2pPr marL="457200" indent="0" algn="ctr" defTabSz="508000">
              <a:lnSpc>
                <a:spcPct val="100000"/>
              </a:lnSpc>
              <a:spcBef>
                <a:spcPts val="0"/>
              </a:spcBef>
              <a:spcAft>
                <a:spcPts val="0"/>
              </a:spcAft>
              <a:buFontTx/>
              <a:buNone/>
              <a:defRPr lang="en-GB" altLang="en-US" sz="2000"/>
            </a:lvl2pPr>
            <a:lvl3pPr marL="914400" indent="0" algn="ctr" defTabSz="508000">
              <a:lnSpc>
                <a:spcPct val="100000"/>
              </a:lnSpc>
              <a:spcBef>
                <a:spcPts val="0"/>
              </a:spcBef>
              <a:spcAft>
                <a:spcPts val="0"/>
              </a:spcAft>
              <a:buFontTx/>
              <a:buNone/>
              <a:defRPr lang="en-GB" altLang="en-US" sz="1800"/>
            </a:lvl3pPr>
            <a:lvl4pPr marL="1371600" indent="0" algn="ctr" defTabSz="508000">
              <a:lnSpc>
                <a:spcPct val="100000"/>
              </a:lnSpc>
              <a:spcBef>
                <a:spcPts val="0"/>
              </a:spcBef>
              <a:spcAft>
                <a:spcPts val="0"/>
              </a:spcAft>
              <a:buFontTx/>
              <a:buNone/>
              <a:defRPr lang="en-GB" altLang="en-US" sz="1600"/>
            </a:lvl4pPr>
            <a:lvl5pPr marL="1828800" indent="0" algn="ctr" defTabSz="508000">
              <a:lnSpc>
                <a:spcPct val="100000"/>
              </a:lnSpc>
              <a:spcBef>
                <a:spcPts val="0"/>
              </a:spcBef>
              <a:spcAft>
                <a:spcPts val="0"/>
              </a:spcAft>
              <a:buFontTx/>
              <a:buNone/>
              <a:defRPr lang="en-GB" altLang="en-US" sz="1600"/>
            </a:lvl5pPr>
            <a:lvl6pPr marL="2286000" indent="0" algn="ctr" defTabSz="508000">
              <a:lnSpc>
                <a:spcPct val="100000"/>
              </a:lnSpc>
              <a:spcBef>
                <a:spcPts val="0"/>
              </a:spcBef>
              <a:spcAft>
                <a:spcPts val="0"/>
              </a:spcAft>
              <a:buFontTx/>
              <a:buNone/>
              <a:defRPr lang="en-GB" altLang="en-US" sz="1600"/>
            </a:lvl6pPr>
            <a:lvl7pPr marL="2743200" indent="0" algn="ctr" defTabSz="508000">
              <a:lnSpc>
                <a:spcPct val="100000"/>
              </a:lnSpc>
              <a:spcBef>
                <a:spcPts val="0"/>
              </a:spcBef>
              <a:spcAft>
                <a:spcPts val="0"/>
              </a:spcAft>
              <a:buFontTx/>
              <a:buNone/>
              <a:defRPr lang="en-GB" altLang="en-US" sz="1600"/>
            </a:lvl7pPr>
            <a:lvl8pPr marL="3200400" indent="0" algn="ctr" defTabSz="508000">
              <a:lnSpc>
                <a:spcPct val="100000"/>
              </a:lnSpc>
              <a:spcBef>
                <a:spcPts val="0"/>
              </a:spcBef>
              <a:spcAft>
                <a:spcPts val="0"/>
              </a:spcAft>
              <a:buFontTx/>
              <a:buNone/>
              <a:defRPr lang="en-GB" altLang="en-US" sz="1600"/>
            </a:lvl8pPr>
            <a:lvl9pPr marL="3657600" indent="0" algn="ctr" defTabSz="508000">
              <a:lnSpc>
                <a:spcPct val="100000"/>
              </a:lnSpc>
              <a:spcBef>
                <a:spcPts val="0"/>
              </a:spcBef>
              <a:spcAft>
                <a:spcPts val="0"/>
              </a:spcAft>
              <a:buFontTx/>
              <a:buNone/>
              <a:defRPr lang="en-GB" altLang="en-US" sz="1600"/>
            </a:lvl9pPr>
          </a:lstStyle>
          <a:p>
            <a:pPr marL="0" indent="0" defTabSz="508000">
              <a:lnSpc>
                <a:spcPct val="100000"/>
              </a:lnSpc>
              <a:spcBef>
                <a:spcPts val="1000"/>
              </a:spcBef>
              <a:spcAft>
                <a:spcPts val="0"/>
              </a:spcAft>
              <a:buFontTx/>
              <a:buNone/>
            </a:pPr>
            <a:r>
              <a:rPr lang="zh-CN" altLang="en-US" sz="2400"/>
              <a:t>单击此处添加副标题</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pic>
        <p:nvPicPr>
          <p:cNvPr id="8" name="그림 7" descr="C:/Users/Administrator/AppData/Roaming/JisuOffice/ETemp/16840_7861240/fImage69014808700.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Title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4400"/>
              <a:t>单击此处添加标题</a:t>
            </a:r>
          </a:p>
        </p:txBody>
      </p:sp>
      <p:sp>
        <p:nvSpPr>
          <p:cNvPr id="3" name="Vertical Text Placeholder 2"/>
          <p:cNvSpPr txBox="1">
            <a:spLocks/>
          </p:cNvSpPr>
          <p:nvPr>
            <p:ph type="body" orient="vert" idx="1"/>
          </p:nvPr>
        </p:nvSpPr>
        <p:spPr>
          <a:xfrm rot="0">
            <a:off x="838200" y="1825625"/>
            <a:ext cx="10516235" cy="4352290"/>
          </a:xfrm>
          <a:prstGeom prst="rect"/>
        </p:spPr>
        <p:txBody>
          <a:bodyPr wrap="square" lIns="91440" tIns="45720" rIns="91440" bIns="45720" numCol="1" vert="eaVert" anchor="t">
            <a:normAutofit fontScale="100000" lnSpcReduction="0"/>
          </a:bodyPr>
          <a:lstStyle>
            <a:lvl1pPr marL="0" indent="0" defTabSz="508000">
              <a:lnSpc>
                <a:spcPct val="100000"/>
              </a:lnSpc>
              <a:spcBef>
                <a:spcPts val="0"/>
              </a:spcBef>
              <a:spcAft>
                <a:spcPts val="0"/>
              </a:spcAft>
              <a:buFontTx/>
              <a:buNone/>
              <a:defRPr lang="en-GB" altLang="en-US" sz="1800">
                <a:solidFill>
                  <a:schemeClr val="tx1"/>
                </a:solidFill>
              </a:defRPr>
            </a:lvl1pPr>
            <a:lvl2pPr marL="0" indent="0" defTabSz="508000">
              <a:lnSpc>
                <a:spcPct val="100000"/>
              </a:lnSpc>
              <a:spcBef>
                <a:spcPts val="0"/>
              </a:spcBef>
              <a:spcAft>
                <a:spcPts val="0"/>
              </a:spcAft>
              <a:buFontTx/>
              <a:buNone/>
              <a:defRPr lang="en-GB" altLang="en-US" sz="1800">
                <a:solidFill>
                  <a:schemeClr val="tx1"/>
                </a:solidFill>
              </a:defRPr>
            </a:lvl2pPr>
            <a:lvl3pPr marL="0" indent="0" defTabSz="508000">
              <a:lnSpc>
                <a:spcPct val="100000"/>
              </a:lnSpc>
              <a:spcBef>
                <a:spcPts val="0"/>
              </a:spcBef>
              <a:spcAft>
                <a:spcPts val="0"/>
              </a:spcAft>
              <a:buFontTx/>
              <a:buNone/>
              <a:defRPr lang="en-GB" altLang="en-US" sz="1800">
                <a:solidFill>
                  <a:schemeClr val="tx1"/>
                </a:solidFill>
              </a:defRPr>
            </a:lvl3pPr>
            <a:lvl4pPr marL="0" indent="0" defTabSz="508000">
              <a:lnSpc>
                <a:spcPct val="100000"/>
              </a:lnSpc>
              <a:spcBef>
                <a:spcPts val="0"/>
              </a:spcBef>
              <a:spcAft>
                <a:spcPts val="0"/>
              </a:spcAft>
              <a:buFontTx/>
              <a:buNone/>
              <a:defRPr lang="en-GB" altLang="en-US" sz="1800">
                <a:solidFill>
                  <a:schemeClr val="tx1"/>
                </a:solidFill>
              </a:defRPr>
            </a:lvl4pPr>
            <a:lvl5pPr marL="0" indent="0" defTabSz="508000">
              <a:lnSpc>
                <a:spcPct val="100000"/>
              </a:lnSpc>
              <a:spcBef>
                <a:spcPts val="0"/>
              </a:spcBef>
              <a:spcAft>
                <a:spcPts val="0"/>
              </a:spcAft>
              <a:buFontTx/>
              <a:buNone/>
              <a:defRPr lang="en-GB" altLang="en-US" sz="1800">
                <a:solidFill>
                  <a:schemeClr val="tx1"/>
                </a:solidFill>
              </a:defRPr>
            </a:lvl5pPr>
          </a:lstStyle>
          <a:p>
            <a:pPr marL="228600" indent="-228600" defTabSz="508000">
              <a:lnSpc>
                <a:spcPct val="100000"/>
              </a:lnSpc>
              <a:spcBef>
                <a:spcPts val="1000"/>
              </a:spcBef>
              <a:spcAft>
                <a:spcPts val="0"/>
              </a:spcAft>
              <a:buClr>
                <a:srgbClr val="000000"/>
              </a:buClr>
              <a:buFont typeface="Arial"/>
              <a:buChar char="•"/>
            </a:pPr>
            <a:r>
              <a:rPr lang="zh-CN" altLang="en-US" sz="2800"/>
              <a:t>单击此处添加文本</a:t>
            </a:r>
          </a:p>
          <a:p>
            <a:pPr marL="685800" indent="-228600" defTabSz="508000">
              <a:lnSpc>
                <a:spcPct val="100000"/>
              </a:lnSpc>
              <a:spcBef>
                <a:spcPts val="500"/>
              </a:spcBef>
              <a:spcAft>
                <a:spcPts val="0"/>
              </a:spcAft>
              <a:buClr>
                <a:srgbClr val="000000"/>
              </a:buClr>
              <a:buFont typeface="Arial"/>
              <a:buChar char="•"/>
            </a:pPr>
            <a:r>
              <a:rPr lang="zh-CN" altLang="en-US" sz="2400"/>
              <a:t>第二级</a:t>
            </a:r>
          </a:p>
          <a:p>
            <a:pPr marL="1143000" indent="-228600" defTabSz="508000">
              <a:lnSpc>
                <a:spcPct val="100000"/>
              </a:lnSpc>
              <a:spcBef>
                <a:spcPts val="500"/>
              </a:spcBef>
              <a:spcAft>
                <a:spcPts val="0"/>
              </a:spcAft>
              <a:buClr>
                <a:srgbClr val="000000"/>
              </a:buClr>
              <a:buFont typeface="Arial"/>
              <a:buChar char="•"/>
            </a:pPr>
            <a:r>
              <a:rPr lang="zh-CN" altLang="en-US" sz="2000"/>
              <a:t>第三级</a:t>
            </a:r>
          </a:p>
          <a:p>
            <a:pPr marL="1600200" indent="-228600" defTabSz="508000">
              <a:lnSpc>
                <a:spcPct val="100000"/>
              </a:lnSpc>
              <a:spcBef>
                <a:spcPts val="500"/>
              </a:spcBef>
              <a:spcAft>
                <a:spcPts val="0"/>
              </a:spcAft>
              <a:buClr>
                <a:srgbClr val="000000"/>
              </a:buClr>
              <a:buFont typeface="Arial"/>
              <a:buChar char="•"/>
            </a:pPr>
            <a:r>
              <a:rPr lang="zh-CN" altLang="en-US" sz="1800"/>
              <a:t>第四级</a:t>
            </a:r>
          </a:p>
          <a:p>
            <a:pPr marL="2057400" indent="-228600" defTabSz="508000">
              <a:lnSpc>
                <a:spcPct val="100000"/>
              </a:lnSpc>
              <a:spcBef>
                <a:spcPts val="500"/>
              </a:spcBef>
              <a:spcAft>
                <a:spcPts val="0"/>
              </a:spcAft>
              <a:buClr>
                <a:srgbClr val="000000"/>
              </a:buClr>
              <a:buFont typeface="Arial"/>
              <a:buChar char="•"/>
            </a:pPr>
            <a:r>
              <a:rPr lang="zh-CN" altLang="en-US" sz="1800"/>
              <a:t>第五级</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垂直排列标题与 文本">
    <p:spTree>
      <p:nvGrpSpPr>
        <p:cNvPr id="1" name=""/>
        <p:cNvGrpSpPr/>
        <p:nvPr/>
      </p:nvGrpSpPr>
      <p:grpSpPr>
        <a:xfrm>
          <a:off x="0" y="0"/>
          <a:ext cx="0" cy="0"/>
          <a:chOff x="0" y="0"/>
          <a:chExt cx="0" cy="0"/>
        </a:xfrm>
      </p:grpSpPr>
      <p:pic>
        <p:nvPicPr>
          <p:cNvPr id="8" name="그림 7" descr="C:/Users/Administrator/AppData/Roaming/JisuOffice/ETemp/16840_7861240/fImage69014638531.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Vertical Title 1"/>
          <p:cNvSpPr txBox="1">
            <a:spLocks/>
          </p:cNvSpPr>
          <p:nvPr>
            <p:ph type="title" orient="vert"/>
          </p:nvPr>
        </p:nvSpPr>
        <p:spPr>
          <a:xfrm rot="0">
            <a:off x="8724900" y="365125"/>
            <a:ext cx="2629535" cy="5812790"/>
          </a:xfrm>
          <a:prstGeom prst="rect"/>
        </p:spPr>
        <p:txBody>
          <a:bodyPr wrap="square" lIns="91440" tIns="45720" rIns="91440" bIns="45720" numCol="1" vert="eaVert" anchor="ctr">
            <a:normAutofit fontScale="100000" lnSpcReduction="0"/>
          </a:bodyPr>
          <a:lstStyle>
            <a:lvl1pPr marL="0" indent="0" defTabSz="508000">
              <a:lnSpc>
                <a:spcPct val="100000"/>
              </a:lnSpc>
              <a:spcBef>
                <a:spcPts val="0"/>
              </a:spcBef>
              <a:spcAft>
                <a:spcPts val="0"/>
              </a:spcAft>
              <a:buFontTx/>
              <a:buNone/>
              <a:defRPr lang="en-GB" altLang="en-US" sz="1800">
                <a:solidFill>
                  <a:schemeClr val="tx1"/>
                </a:solidFill>
              </a:defRPr>
            </a:lvl1pPr>
          </a:lstStyle>
          <a:p>
            <a:pPr marL="0" indent="0" defTabSz="508000">
              <a:lnSpc>
                <a:spcPct val="100000"/>
              </a:lnSpc>
              <a:spcBef>
                <a:spcPts val="0"/>
              </a:spcBef>
              <a:spcAft>
                <a:spcPts val="0"/>
              </a:spcAft>
              <a:buFontTx/>
              <a:buNone/>
            </a:pPr>
            <a:r>
              <a:rPr lang="zh-CN" altLang="en-US" sz="4400"/>
              <a:t>单击此处添加标题</a:t>
            </a:r>
          </a:p>
        </p:txBody>
      </p:sp>
      <p:sp>
        <p:nvSpPr>
          <p:cNvPr id="3" name="Vertical Text Placeholder 2"/>
          <p:cNvSpPr txBox="1">
            <a:spLocks/>
          </p:cNvSpPr>
          <p:nvPr>
            <p:ph type="body" orient="vert" idx="1"/>
          </p:nvPr>
        </p:nvSpPr>
        <p:spPr>
          <a:xfrm rot="0">
            <a:off x="838200" y="365125"/>
            <a:ext cx="7734935" cy="5812790"/>
          </a:xfrm>
          <a:prstGeom prst="rect"/>
        </p:spPr>
        <p:txBody>
          <a:bodyPr wrap="square" lIns="91440" tIns="45720" rIns="91440" bIns="45720" numCol="1" vert="eaVert" anchor="t">
            <a:normAutofit fontScale="100000" lnSpcReduction="0"/>
          </a:bodyPr>
          <a:lstStyle>
            <a:lvl1pPr marL="0" indent="0" defTabSz="508000">
              <a:lnSpc>
                <a:spcPct val="100000"/>
              </a:lnSpc>
              <a:spcBef>
                <a:spcPts val="0"/>
              </a:spcBef>
              <a:spcAft>
                <a:spcPts val="0"/>
              </a:spcAft>
              <a:buFontTx/>
              <a:buNone/>
              <a:defRPr lang="en-GB" altLang="en-US" sz="1800">
                <a:solidFill>
                  <a:schemeClr val="tx1"/>
                </a:solidFill>
              </a:defRPr>
            </a:lvl1pPr>
            <a:lvl2pPr marL="0" indent="0" defTabSz="508000">
              <a:lnSpc>
                <a:spcPct val="100000"/>
              </a:lnSpc>
              <a:spcBef>
                <a:spcPts val="0"/>
              </a:spcBef>
              <a:spcAft>
                <a:spcPts val="0"/>
              </a:spcAft>
              <a:buFontTx/>
              <a:buNone/>
              <a:defRPr lang="en-GB" altLang="en-US" sz="1800">
                <a:solidFill>
                  <a:schemeClr val="tx1"/>
                </a:solidFill>
              </a:defRPr>
            </a:lvl2pPr>
            <a:lvl3pPr marL="0" indent="0" defTabSz="508000">
              <a:lnSpc>
                <a:spcPct val="100000"/>
              </a:lnSpc>
              <a:spcBef>
                <a:spcPts val="0"/>
              </a:spcBef>
              <a:spcAft>
                <a:spcPts val="0"/>
              </a:spcAft>
              <a:buFontTx/>
              <a:buNone/>
              <a:defRPr lang="en-GB" altLang="en-US" sz="1800">
                <a:solidFill>
                  <a:schemeClr val="tx1"/>
                </a:solidFill>
              </a:defRPr>
            </a:lvl3pPr>
            <a:lvl4pPr marL="0" indent="0" defTabSz="508000">
              <a:lnSpc>
                <a:spcPct val="100000"/>
              </a:lnSpc>
              <a:spcBef>
                <a:spcPts val="0"/>
              </a:spcBef>
              <a:spcAft>
                <a:spcPts val="0"/>
              </a:spcAft>
              <a:buFontTx/>
              <a:buNone/>
              <a:defRPr lang="en-GB" altLang="en-US" sz="1800">
                <a:solidFill>
                  <a:schemeClr val="tx1"/>
                </a:solidFill>
              </a:defRPr>
            </a:lvl4pPr>
            <a:lvl5pPr marL="0" indent="0" defTabSz="508000">
              <a:lnSpc>
                <a:spcPct val="100000"/>
              </a:lnSpc>
              <a:spcBef>
                <a:spcPts val="0"/>
              </a:spcBef>
              <a:spcAft>
                <a:spcPts val="0"/>
              </a:spcAft>
              <a:buFontTx/>
              <a:buNone/>
              <a:defRPr lang="en-GB" altLang="en-US" sz="1800">
                <a:solidFill>
                  <a:schemeClr val="tx1"/>
                </a:solidFill>
              </a:defRPr>
            </a:lvl5pPr>
          </a:lstStyle>
          <a:p>
            <a:pPr marL="228600" indent="-228600" defTabSz="508000">
              <a:lnSpc>
                <a:spcPct val="100000"/>
              </a:lnSpc>
              <a:spcBef>
                <a:spcPts val="1000"/>
              </a:spcBef>
              <a:spcAft>
                <a:spcPts val="0"/>
              </a:spcAft>
              <a:buClr>
                <a:srgbClr val="000000"/>
              </a:buClr>
              <a:buFont typeface="Arial"/>
              <a:buChar char="•"/>
            </a:pPr>
            <a:r>
              <a:rPr lang="zh-CN" altLang="en-US" sz="2800"/>
              <a:t>单击此处添加文本</a:t>
            </a:r>
          </a:p>
          <a:p>
            <a:pPr marL="685800" indent="-228600" defTabSz="508000">
              <a:lnSpc>
                <a:spcPct val="100000"/>
              </a:lnSpc>
              <a:spcBef>
                <a:spcPts val="500"/>
              </a:spcBef>
              <a:spcAft>
                <a:spcPts val="0"/>
              </a:spcAft>
              <a:buClr>
                <a:srgbClr val="000000"/>
              </a:buClr>
              <a:buFont typeface="Arial"/>
              <a:buChar char="•"/>
            </a:pPr>
            <a:r>
              <a:rPr lang="zh-CN" altLang="en-US" sz="2400"/>
              <a:t>第二级</a:t>
            </a:r>
          </a:p>
          <a:p>
            <a:pPr marL="1143000" indent="-228600" defTabSz="508000">
              <a:lnSpc>
                <a:spcPct val="100000"/>
              </a:lnSpc>
              <a:spcBef>
                <a:spcPts val="500"/>
              </a:spcBef>
              <a:spcAft>
                <a:spcPts val="0"/>
              </a:spcAft>
              <a:buClr>
                <a:srgbClr val="000000"/>
              </a:buClr>
              <a:buFont typeface="Arial"/>
              <a:buChar char="•"/>
            </a:pPr>
            <a:r>
              <a:rPr lang="zh-CN" altLang="en-US" sz="2000"/>
              <a:t>第三级</a:t>
            </a:r>
          </a:p>
          <a:p>
            <a:pPr marL="1600200" indent="-228600" defTabSz="508000">
              <a:lnSpc>
                <a:spcPct val="100000"/>
              </a:lnSpc>
              <a:spcBef>
                <a:spcPts val="500"/>
              </a:spcBef>
              <a:spcAft>
                <a:spcPts val="0"/>
              </a:spcAft>
              <a:buClr>
                <a:srgbClr val="000000"/>
              </a:buClr>
              <a:buFont typeface="Arial"/>
              <a:buChar char="•"/>
            </a:pPr>
            <a:r>
              <a:rPr lang="zh-CN" altLang="en-US" sz="1800"/>
              <a:t>第四级</a:t>
            </a:r>
          </a:p>
          <a:p>
            <a:pPr marL="2057400" indent="-228600" defTabSz="508000">
              <a:lnSpc>
                <a:spcPct val="100000"/>
              </a:lnSpc>
              <a:spcBef>
                <a:spcPts val="500"/>
              </a:spcBef>
              <a:spcAft>
                <a:spcPts val="0"/>
              </a:spcAft>
              <a:buClr>
                <a:srgbClr val="000000"/>
              </a:buClr>
              <a:buFont typeface="Arial"/>
              <a:buChar char="•"/>
            </a:pPr>
            <a:r>
              <a:rPr lang="zh-CN" altLang="en-US" sz="1800"/>
              <a:t>第五级</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2" name="图片 1" descr="C:/Users/Administrator/AppData/Roaming/JisuOffice/ETemp/16840_7861240/image1.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635" cy="824865"/>
          </a:xfrm>
          <a:prstGeom prst="rect"/>
          <a:noFill/>
          <a:ln w="0">
            <a:noFill/>
            <a:prstDash/>
          </a:ln>
        </p:spPr>
      </p:pic>
      <p:pic>
        <p:nvPicPr>
          <p:cNvPr id="3" name="图片 2" descr="C:/Users/Administrator/AppData/Roaming/JisuOffice/ETemp/16840_7861240/image2.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459105" y="247650"/>
            <a:ext cx="1981835" cy="419735"/>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栏目二">
    <p:spTree>
      <p:nvGrpSpPr>
        <p:cNvPr id="1" name=""/>
        <p:cNvGrpSpPr/>
        <p:nvPr/>
      </p:nvGrpSpPr>
      <p:grpSpPr>
        <a:xfrm>
          <a:off x="0" y="0"/>
          <a:ext cx="0" cy="0"/>
          <a:chOff x="0" y="0"/>
          <a:chExt cx="0" cy="0"/>
        </a:xfrm>
      </p:grpSpPr>
      <p:grpSp>
        <p:nvGrpSpPr>
          <p:cNvPr id="2" name="组合 1"/>
          <p:cNvGrpSpPr/>
          <p:nvPr/>
        </p:nvGrpSpPr>
        <p:grpSpPr>
          <a:xfrm rot="0">
            <a:off x="7727950" y="-27305"/>
            <a:ext cx="2256155" cy="880745"/>
            <a:chOff x="7727950" y="-27305"/>
            <a:chExt cx="2256155" cy="880745"/>
          </a:xfrm>
        </p:grpSpPr>
        <p:pic>
          <p:nvPicPr>
            <p:cNvPr id="7" name="图片 6" descr="C:/Users/Administrator/AppData/Roaming/JisuOffice/ETemp/16840_7861240/image3.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7727950" y="-27305"/>
              <a:ext cx="2256155" cy="880745"/>
            </a:xfrm>
            <a:prstGeom prst="rect"/>
            <a:noFill/>
          </p:spPr>
        </p:pic>
        <p:sp>
          <p:nvSpPr>
            <p:cNvPr id="9" name="TextBox 8">
              <a:hlinkClick r:id="rId3" action="ppaction://hlinksldjump"/>
            </p:cNvPr>
            <p:cNvSpPr txBox="1">
              <a:spLocks/>
            </p:cNvSpPr>
            <p:nvPr/>
          </p:nvSpPr>
          <p:spPr>
            <a:xfrm rot="0">
              <a:off x="7824470" y="240665"/>
              <a:ext cx="1442085" cy="308610"/>
            </a:xfrm>
            <a:prstGeom prst="rect"/>
            <a:noFill/>
          </p:spPr>
          <p:txBody>
            <a:bodyPr wrap="none" lIns="91440" tIns="45720" rIns="91440" bIns="45720" numCol="1" vert="horz" anchor="t">
              <a:spAutoFit/>
            </a:bodyPr>
            <a:lstStyle/>
            <a:p>
              <a:pPr marL="0" indent="0" defTabSz="508000">
                <a:lnSpc>
                  <a:spcPct val="100000"/>
                </a:lnSpc>
                <a:spcBef>
                  <a:spcPts val="0"/>
                </a:spcBef>
                <a:spcAft>
                  <a:spcPts val="0"/>
                </a:spcAft>
                <a:buFontTx/>
                <a:buNone/>
              </a:pPr>
              <a:r>
                <a:rPr lang="zh-CN" altLang="en-US" sz="1400">
                  <a:solidFill>
                    <a:schemeClr val="bg1"/>
                  </a:solidFill>
                  <a:latin typeface="黑体" charset="0"/>
                  <a:ea typeface="黑体" charset="0"/>
                </a:rPr>
                <a:t>课前篇自主预习</a:t>
              </a: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栏目三">
    <p:spTree>
      <p:nvGrpSpPr>
        <p:cNvPr id="1" name=""/>
        <p:cNvGrpSpPr/>
        <p:nvPr/>
      </p:nvGrpSpPr>
      <p:grpSpPr>
        <a:xfrm>
          <a:off x="0" y="0"/>
          <a:ext cx="0" cy="0"/>
          <a:chOff x="0" y="0"/>
          <a:chExt cx="0" cy="0"/>
        </a:xfrm>
      </p:grpSpPr>
      <p:grpSp>
        <p:nvGrpSpPr>
          <p:cNvPr id="2" name="组合 1"/>
          <p:cNvGrpSpPr/>
          <p:nvPr/>
        </p:nvGrpSpPr>
        <p:grpSpPr>
          <a:xfrm rot="0">
            <a:off x="9826625" y="-27305"/>
            <a:ext cx="2152015" cy="880745"/>
            <a:chOff x="9826625" y="-27305"/>
            <a:chExt cx="2152015" cy="880745"/>
          </a:xfrm>
        </p:grpSpPr>
        <p:pic>
          <p:nvPicPr>
            <p:cNvPr id="8" name="图片 7" descr="C:/Users/Administrator/AppData/Roaming/JisuOffice/ETemp/16840_7861240/image3.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9826625" y="-27305"/>
              <a:ext cx="2152015" cy="880745"/>
            </a:xfrm>
            <a:prstGeom prst="rect"/>
            <a:noFill/>
          </p:spPr>
        </p:pic>
        <p:sp>
          <p:nvSpPr>
            <p:cNvPr id="10" name="TextBox 9"/>
            <p:cNvSpPr txBox="1">
              <a:spLocks/>
            </p:cNvSpPr>
            <p:nvPr/>
          </p:nvSpPr>
          <p:spPr>
            <a:xfrm rot="0">
              <a:off x="9899650" y="240665"/>
              <a:ext cx="1442085" cy="308610"/>
            </a:xfrm>
            <a:prstGeom prst="rect"/>
            <a:noFill/>
          </p:spPr>
          <p:txBody>
            <a:bodyPr wrap="none" lIns="91440" tIns="45720" rIns="91440" bIns="45720" numCol="1" vert="horz" anchor="t">
              <a:spAutoFit/>
            </a:bodyPr>
            <a:lstStyle/>
            <a:p>
              <a:pPr marL="0" indent="0" defTabSz="508000">
                <a:lnSpc>
                  <a:spcPct val="100000"/>
                </a:lnSpc>
                <a:spcBef>
                  <a:spcPts val="0"/>
                </a:spcBef>
                <a:spcAft>
                  <a:spcPts val="0"/>
                </a:spcAft>
                <a:buFontTx/>
                <a:buNone/>
              </a:pPr>
              <a:r>
                <a:rPr lang="zh-CN" altLang="en-US" sz="1400">
                  <a:solidFill>
                    <a:schemeClr val="bg1"/>
                  </a:solidFill>
                  <a:latin typeface="黑体" charset="0"/>
                  <a:ea typeface="黑体" charset="0"/>
                </a:rPr>
                <a:t>课堂篇探究学习</a:t>
              </a: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两栏内容">
    <p:spTree>
      <p:nvGrpSpPr>
        <p:cNvPr id="1" name=""/>
        <p:cNvGrpSpPr/>
        <p:nvPr/>
      </p:nvGrpSpPr>
      <p:grpSpPr>
        <a:xfrm>
          <a:off x="0" y="0"/>
          <a:ext cx="0" cy="0"/>
          <a:chOff x="0" y="0"/>
          <a:chExt cx="0" cy="0"/>
        </a:xfrm>
      </p:grpSpPr>
      <p:pic>
        <p:nvPicPr>
          <p:cNvPr id="2" name="Picture 2" descr="C:/Users/Administrator/AppData/Roaming/JisuOffice/ETemp/16840_7861240/image4.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16840_7861240/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pic>
        <p:nvPicPr>
          <p:cNvPr id="2" name="Picture 2" descr="C:/Users/Administrator/AppData/Roaming/JisuOffice/ETemp/16840_7861240/image6.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16840_7861240/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
        <p:nvSpPr>
          <p:cNvPr id="4"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lvl1p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pic>
        <p:nvPicPr>
          <p:cNvPr id="2" name="Picture 2" descr="C:/Users/Administrator/AppData/Roaming/JisuOffice/ETemp/16840_7861240/image4.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16840_7861240/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节标题">
    <p:spTree>
      <p:nvGrpSpPr>
        <p:cNvPr id="1" name=""/>
        <p:cNvGrpSpPr/>
        <p:nvPr/>
      </p:nvGrpSpPr>
      <p:grpSpPr>
        <a:xfrm>
          <a:off x="0" y="0"/>
          <a:ext cx="0" cy="0"/>
          <a:chOff x="0" y="0"/>
          <a:chExt cx="0" cy="0"/>
        </a:xfrm>
      </p:grpSpPr>
      <p:pic>
        <p:nvPicPr>
          <p:cNvPr id="2" name="Picture 2" descr="C:/Users/Administrator/AppData/Roaming/JisuOffice/ETemp/16840_7861240/image6.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16840_7861240/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
        <p:nvSpPr>
          <p:cNvPr id="4"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lvl1p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节标题">
    <p:spTree>
      <p:nvGrpSpPr>
        <p:cNvPr id="1" name=""/>
        <p:cNvGrpSpPr/>
        <p:nvPr/>
      </p:nvGrpSpPr>
      <p:grpSpPr>
        <a:xfrm>
          <a:off x="0" y="0"/>
          <a:ext cx="0" cy="0"/>
          <a:chOff x="0" y="0"/>
          <a:chExt cx="0" cy="0"/>
        </a:xfrm>
      </p:grpSpPr>
      <p:pic>
        <p:nvPicPr>
          <p:cNvPr id="2" name="Picture 2" descr="C:/Users/Administrator/AppData/Roaming/JisuOffice/ETemp/16840_7861240/image6.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16840_7861240/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
        <p:nvSpPr>
          <p:cNvPr id="4"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lvl1p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4400"/>
              <a:t>单击此处添加标题</a:t>
            </a:r>
          </a:p>
        </p:txBody>
      </p:sp>
      <p:sp>
        <p:nvSpPr>
          <p:cNvPr id="3" name="Content Placeholder 2"/>
          <p:cNvSpPr txBox="1">
            <a:spLocks/>
          </p:cNvSpPr>
          <p:nvPr>
            <p:ph type="obj"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lnSpc>
                <a:spcPct val="100000"/>
              </a:lnSpc>
              <a:spcBef>
                <a:spcPts val="1000"/>
              </a:spcBef>
              <a:spcAft>
                <a:spcPts val="0"/>
              </a:spcAft>
              <a:buFont typeface="Arial"/>
              <a:buChar char="•"/>
            </a:pPr>
            <a:r>
              <a:rPr lang="zh-CN" altLang="en-US" sz="2800"/>
              <a:t>单击此处添加文本</a:t>
            </a:r>
          </a:p>
          <a:p>
            <a:pPr marL="685800" indent="-228600" defTabSz="508000">
              <a:lnSpc>
                <a:spcPct val="100000"/>
              </a:lnSpc>
              <a:spcBef>
                <a:spcPts val="500"/>
              </a:spcBef>
              <a:spcAft>
                <a:spcPts val="0"/>
              </a:spcAft>
              <a:buFont typeface="Arial"/>
              <a:buChar char="•"/>
            </a:pPr>
            <a:r>
              <a:rPr lang="zh-CN" altLang="en-US" sz="2400"/>
              <a:t>第二级</a:t>
            </a:r>
          </a:p>
          <a:p>
            <a:pPr marL="1143000" indent="-228600" defTabSz="508000">
              <a:lnSpc>
                <a:spcPct val="100000"/>
              </a:lnSpc>
              <a:spcBef>
                <a:spcPts val="500"/>
              </a:spcBef>
              <a:spcAft>
                <a:spcPts val="0"/>
              </a:spcAft>
              <a:buFont typeface="Arial"/>
              <a:buChar char="•"/>
            </a:pPr>
            <a:r>
              <a:rPr lang="zh-CN" altLang="en-US" sz="2000"/>
              <a:t>第三级</a:t>
            </a:r>
          </a:p>
          <a:p>
            <a:pPr marL="1600200" indent="-228600" defTabSz="508000">
              <a:lnSpc>
                <a:spcPct val="100000"/>
              </a:lnSpc>
              <a:spcBef>
                <a:spcPts val="500"/>
              </a:spcBef>
              <a:spcAft>
                <a:spcPts val="0"/>
              </a:spcAft>
              <a:buFont typeface="Arial"/>
              <a:buChar char="•"/>
            </a:pPr>
            <a:r>
              <a:rPr lang="zh-CN" altLang="en-US" sz="1800"/>
              <a:t>第四级</a:t>
            </a:r>
          </a:p>
          <a:p>
            <a:pPr marL="2057400" indent="-228600" defTabSz="508000">
              <a:lnSpc>
                <a:spcPct val="100000"/>
              </a:lnSpc>
              <a:spcBef>
                <a:spcPts val="500"/>
              </a:spcBef>
              <a:spcAft>
                <a:spcPts val="0"/>
              </a:spcAft>
              <a:buFont typeface="Arial"/>
              <a:buChar char="•"/>
            </a:pPr>
            <a:r>
              <a:rPr lang="zh-CN" altLang="en-US" sz="1800"/>
              <a:t>第五级</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两栏内容">
    <p:spTree>
      <p:nvGrpSpPr>
        <p:cNvPr id="1" name=""/>
        <p:cNvGrpSpPr/>
        <p:nvPr/>
      </p:nvGrpSpPr>
      <p:grpSpPr>
        <a:xfrm>
          <a:off x="0" y="0"/>
          <a:ext cx="0" cy="0"/>
          <a:chOff x="0" y="0"/>
          <a:chExt cx="0" cy="0"/>
        </a:xfrm>
      </p:grpSpPr>
      <p:pic>
        <p:nvPicPr>
          <p:cNvPr id="2" name="Picture 2" descr="C:/Users/Administrator/AppData/Roaming/JisuOffice/ETemp/16840_7861240/image4.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16840_7861240/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2" name="Picture 2" descr="C:/Users/Administrator/AppData/Roaming/JisuOffice/ETemp/16840_7861240/image6.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16840_7861240/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节标题">
    <p:spTree>
      <p:nvGrpSpPr>
        <p:cNvPr id="1" name=""/>
        <p:cNvGrpSpPr/>
        <p:nvPr/>
      </p:nvGrpSpPr>
      <p:grpSpPr>
        <a:xfrm>
          <a:off x="0" y="0"/>
          <a:ext cx="0" cy="0"/>
          <a:chOff x="0" y="0"/>
          <a:chExt cx="0" cy="0"/>
        </a:xfrm>
      </p:grpSpPr>
      <p:pic>
        <p:nvPicPr>
          <p:cNvPr id="2" name="Picture 2" descr="C:/Users/Administrator/AppData/Roaming/JisuOffice/ETemp/16840_7861240/image6.jpe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0">
            <a:off x="0" y="0"/>
            <a:ext cx="12192000" cy="6858000"/>
          </a:xfrm>
          <a:prstGeom prst="rect"/>
          <a:noFill/>
          <a:ln w="0">
            <a:noFill/>
            <a:prstDash/>
          </a:ln>
        </p:spPr>
      </p:pic>
      <p:pic>
        <p:nvPicPr>
          <p:cNvPr id="3" name="图片 7" descr="C:/Users/Administrator/AppData/Roaming/JisuOffice/ETemp/16840_7861240/image5.png"/>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0">
            <a:off x="635" y="635"/>
            <a:ext cx="12192000" cy="6858000"/>
          </a:xfrm>
          <a:prstGeom prst="rect"/>
          <a:noFill/>
          <a:ln w="0">
            <a:noFill/>
            <a:prstDash/>
          </a:ln>
        </p:spPr>
      </p:pic>
      <p:sp>
        <p:nvSpPr>
          <p:cNvPr id="4"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lvl1p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grpSp>
        <p:nvGrpSpPr>
          <p:cNvPr id="2" name="Group 9"/>
          <p:cNvGrpSpPr/>
          <p:nvPr/>
        </p:nvGrpSpPr>
        <p:grpSpPr>
          <a:xfrm rot="0">
            <a:off x="10775315" y="51435"/>
            <a:ext cx="1417320" cy="473710"/>
            <a:chOff x="10775315" y="51435"/>
            <a:chExt cx="1417320" cy="473710"/>
          </a:xfrm>
        </p:grpSpPr>
        <p:pic>
          <p:nvPicPr>
            <p:cNvPr id="3" name="image3.png" descr="C:/Users/Administrator/AppData/Roaming/JisuOffice/ETemp/16840_7861240/image7.png"/>
            <p:cNvPicPr>
              <a:picLocks/>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11126470" y="51435"/>
              <a:ext cx="612775" cy="246380"/>
            </a:xfrm>
            <a:prstGeom prst="rect"/>
            <a:noFill/>
            <a:ln w="0">
              <a:noFill/>
              <a:prstDash/>
            </a:ln>
          </p:spPr>
        </p:pic>
        <p:pic>
          <p:nvPicPr>
            <p:cNvPr id="4" name="image4.png" descr="C:/Users/Administrator/AppData/Roaming/JisuOffice/ETemp/16840_7861240/image8.png"/>
            <p:cNvPicPr>
              <a:picLocks/>
            </p:cNvPicPr>
            <p:nvPr/>
          </p:nvPicPr>
          <p:blipFill rotWithShape="1">
            <a:blip r:embed="rId3" cstate="print">
              <a:extLst>
                <a:ext uri="{28A0092B-C50C-407E-A947-70E740481C1C}">
                  <a14:useLocalDpi xmlns:a14="http://schemas.microsoft.com/office/drawing/2010/main" val="0"/>
                </a:ext>
              </a:extLst>
            </a:blip>
            <a:srcRect/>
            <a:stretch>
              <a:fillRect/>
            </a:stretch>
          </p:blipFill>
          <p:spPr>
            <a:xfrm rot="0">
              <a:off x="10775315" y="311150"/>
              <a:ext cx="1417320" cy="213995"/>
            </a:xfrm>
            <a:prstGeom prst="rect"/>
            <a:noFill/>
            <a:ln w="0">
              <a:noFill/>
              <a:prstDash/>
            </a:ln>
          </p:spPr>
        </p:pic>
      </p:grpSp>
      <p:cxnSp>
        <p:nvCxnSpPr>
          <p:cNvPr id="5" name="直接箭头连接符 79"/>
          <p:cNvCxnSpPr/>
          <p:nvPr/>
        </p:nvCxnSpPr>
        <p:spPr bwMode="auto">
          <a:xfrm rot="0">
            <a:off x="5014595" y="408940"/>
            <a:ext cx="6911975" cy="3175"/>
          </a:xfrm>
          <a:prstGeom prst="straightConnector1"/>
          <a:ln w="6350" cap="flat" cmpd="sng">
            <a:solidFill>
              <a:srgbClr val="C00000">
                <a:alpha val="100000"/>
              </a:srgbClr>
            </a:solidFill>
            <a:prstDash val="solid"/>
          </a:ln>
        </p:spPr>
        <p:style>
          <a:lnRef idx="2">
            <a:schemeClr val="accent1"/>
          </a:lnRef>
          <a:fillRef idx="1">
            <a:schemeClr val="lt1"/>
          </a:fillRef>
          <a:effectRef idx="0">
            <a:schemeClr val="accent1"/>
          </a:effectRef>
          <a:fontRef idx="minor">
            <a:schemeClr val="dk1"/>
          </a:fontRef>
        </p:style>
      </p:cxnSp>
      <p:cxnSp>
        <p:nvCxnSpPr>
          <p:cNvPr id="6" name="直接连接符 5"/>
          <p:cNvCxnSpPr/>
          <p:nvPr/>
        </p:nvCxnSpPr>
        <p:spPr>
          <a:xfrm rot="0">
            <a:off x="351155" y="6583045"/>
            <a:ext cx="7550150" cy="635"/>
          </a:xfrm>
          <a:prstGeom prst="line"/>
          <a:ln w="12700" cap="flat" cmpd="sng">
            <a:solidFill>
              <a:srgbClr val="C00000">
                <a:alpha val="100000"/>
              </a:srgbClr>
            </a:solidFill>
            <a:prstDash val="solid"/>
          </a:ln>
        </p:spPr>
        <p:style>
          <a:lnRef idx="2">
            <a:schemeClr val="accent1"/>
          </a:lnRef>
          <a:fillRef idx="1">
            <a:schemeClr val="lt1"/>
          </a:fillRef>
          <a:effectRef idx="0">
            <a:schemeClr val="accent1"/>
          </a:effectRef>
          <a:fontRef idx="minor">
            <a:schemeClr val="dk1"/>
          </a:fontRef>
        </p:style>
      </p:cxn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grpSp>
        <p:nvGrpSpPr>
          <p:cNvPr id="6" name="Group 9"/>
          <p:cNvGrpSpPr/>
          <p:nvPr/>
        </p:nvGrpSpPr>
        <p:grpSpPr>
          <a:xfrm rot="0">
            <a:off x="10775315" y="51435"/>
            <a:ext cx="1417320" cy="473710"/>
            <a:chOff x="10775315" y="51435"/>
            <a:chExt cx="1417320" cy="473710"/>
          </a:xfrm>
        </p:grpSpPr>
        <p:pic>
          <p:nvPicPr>
            <p:cNvPr id="7" name="image3.png" descr="C:/Users/Administrator/AppData/Roaming/JisuOffice/ETemp/16840_7861240/image7.png"/>
            <p:cNvPicPr>
              <a:picLocks/>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11126470" y="51435"/>
              <a:ext cx="612775" cy="246380"/>
            </a:xfrm>
            <a:prstGeom prst="rect"/>
            <a:noFill/>
            <a:ln w="0">
              <a:noFill/>
              <a:prstDash/>
            </a:ln>
          </p:spPr>
        </p:pic>
        <p:pic>
          <p:nvPicPr>
            <p:cNvPr id="8" name="image4.png" descr="C:/Users/Administrator/AppData/Roaming/JisuOffice/ETemp/16840_7861240/image8.png"/>
            <p:cNvPicPr>
              <a:picLocks/>
            </p:cNvPicPr>
            <p:nvPr/>
          </p:nvPicPr>
          <p:blipFill rotWithShape="1">
            <a:blip r:embed="rId3" cstate="print">
              <a:extLst>
                <a:ext uri="{28A0092B-C50C-407E-A947-70E740481C1C}">
                  <a14:useLocalDpi xmlns:a14="http://schemas.microsoft.com/office/drawing/2010/main" val="0"/>
                </a:ext>
              </a:extLst>
            </a:blip>
            <a:srcRect/>
            <a:stretch>
              <a:fillRect/>
            </a:stretch>
          </p:blipFill>
          <p:spPr>
            <a:xfrm rot="0">
              <a:off x="10775315" y="311150"/>
              <a:ext cx="1417320" cy="213995"/>
            </a:xfrm>
            <a:prstGeom prst="rect"/>
            <a:noFill/>
            <a:ln w="0">
              <a:noFill/>
              <a:prstDash/>
            </a:ln>
          </p:spPr>
        </p:pic>
      </p:grpSp>
      <p:cxnSp>
        <p:nvCxnSpPr>
          <p:cNvPr id="9" name="直接箭头连接符 79"/>
          <p:cNvCxnSpPr/>
          <p:nvPr/>
        </p:nvCxnSpPr>
        <p:spPr bwMode="auto">
          <a:xfrm rot="0">
            <a:off x="5014595" y="408940"/>
            <a:ext cx="6911975" cy="3175"/>
          </a:xfrm>
          <a:prstGeom prst="straightConnector1"/>
          <a:ln w="6350" cap="flat" cmpd="sng">
            <a:solidFill>
              <a:srgbClr val="C00000">
                <a:alpha val="100000"/>
              </a:srgbClr>
            </a:solidFill>
            <a:prstDash val="solid"/>
          </a:ln>
        </p:spPr>
        <p:style>
          <a:lnRef idx="2">
            <a:schemeClr val="accent1"/>
          </a:lnRef>
          <a:fillRef idx="1">
            <a:schemeClr val="lt1"/>
          </a:fillRef>
          <a:effectRef idx="0">
            <a:schemeClr val="accent1"/>
          </a:effectRef>
          <a:fontRef idx="minor">
            <a:schemeClr val="dk1"/>
          </a:fontRef>
        </p:style>
      </p:cxnSp>
      <p:cxnSp>
        <p:nvCxnSpPr>
          <p:cNvPr id="10" name="直接连接符 9"/>
          <p:cNvCxnSpPr/>
          <p:nvPr/>
        </p:nvCxnSpPr>
        <p:spPr>
          <a:xfrm rot="0">
            <a:off x="351155" y="6583045"/>
            <a:ext cx="7550150" cy="635"/>
          </a:xfrm>
          <a:prstGeom prst="line"/>
          <a:ln w="12700" cap="flat" cmpd="sng">
            <a:solidFill>
              <a:srgbClr val="C00000">
                <a:alpha val="100000"/>
              </a:srgbClr>
            </a:solidFill>
            <a:prstDash val="solid"/>
          </a:ln>
        </p:spPr>
        <p:style>
          <a:lnRef idx="2">
            <a:schemeClr val="accent1"/>
          </a:lnRef>
          <a:fillRef idx="1">
            <a:schemeClr val="lt1"/>
          </a:fillRef>
          <a:effectRef idx="0">
            <a:schemeClr val="accent1"/>
          </a:effectRef>
          <a:fontRef idx="minor">
            <a:schemeClr val="dk1"/>
          </a:fontRef>
        </p:style>
      </p:cxn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相框">
    <p:bg>
      <p:bgPr>
        <a:solidFill>
          <a:schemeClr val="tx2"/>
        </a:solidFill>
      </p:bgPr>
    </p:bg>
    <p:spTree>
      <p:nvGrpSpPr>
        <p:cNvPr id="1" name=""/>
        <p:cNvGrpSpPr/>
        <p:nvPr/>
      </p:nvGrpSpPr>
      <p:grpSpPr>
        <a:xfrm>
          <a:off x="0" y="0"/>
          <a:ext cx="0" cy="0"/>
          <a:chOff x="0" y="0"/>
          <a:chExt cx="0" cy="0"/>
        </a:xfrm>
      </p:grpSpPr>
      <p:sp>
        <p:nvSpPr>
          <p:cNvPr id="6" name="矩形 5"/>
          <p:cNvSpPr>
            <a:spLocks/>
          </p:cNvSpPr>
          <p:nvPr/>
        </p:nvSpPr>
        <p:spPr>
          <a:xfrm rot="0">
            <a:off x="286385" y="273050"/>
            <a:ext cx="11616690" cy="6312535"/>
          </a:xfrm>
          <a:prstGeom prst="rect"/>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defTabSz="508000">
              <a:lnSpc>
                <a:spcPct val="100000"/>
              </a:lnSpc>
              <a:spcBef>
                <a:spcPts val="0"/>
              </a:spcBef>
              <a:spcAft>
                <a:spcPts val="0"/>
              </a:spcAft>
              <a:buFontTx/>
              <a:buNone/>
            </a:pP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latin typeface="Arial" charset="0"/>
                <a:ea typeface="微软雅黑" charset="0"/>
              </a:defRPr>
            </a:lvl1p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2" name="Rect 0"/>
          <p:cNvSpPr txBox="1">
            <a:spLocks/>
          </p:cNvSpPr>
          <p:nvPr>
            <p:ph type="title" hasCustomPrompt="1"/>
          </p:nvPr>
        </p:nvSpPr>
        <p:spPr>
          <a:xfrm rot="0">
            <a:off x="1281430" y="1249045"/>
            <a:ext cx="9627235" cy="724535"/>
          </a:xfrm>
          <a:prstGeom prst="rect"/>
        </p:spPr>
        <p:txBody>
          <a:bodyPr wrap="square" lIns="91440" tIns="45720" rIns="91440" bIns="45720" numCol="1" vert="horz" anchor="ctr">
            <a:normAutofit fontScale="100000" lnSpcReduction="0"/>
          </a:bodyPr>
          <a:lstStyle>
            <a:lvl1pPr marL="0" indent="0" defTabSz="508000">
              <a:lnSpc>
                <a:spcPct val="100000"/>
              </a:lnSpc>
              <a:spcBef>
                <a:spcPts val="0"/>
              </a:spcBef>
              <a:spcAft>
                <a:spcPts val="0"/>
              </a:spcAft>
              <a:buFontTx/>
              <a:buNone/>
              <a:defRPr lang="en-GB" altLang="en-US" sz="3200">
                <a:solidFill>
                  <a:schemeClr val="tx1">
                    <a:lumMod val="85000"/>
                    <a:lumOff val="15000"/>
                  </a:schemeClr>
                </a:solidFill>
                <a:latin typeface="Arial" charset="0"/>
                <a:ea typeface="微软雅黑" charset="0"/>
              </a:defRPr>
            </a:lvl1pPr>
          </a:lstStyle>
          <a:p>
            <a:pPr marL="0" indent="0" defTabSz="508000">
              <a:lnSpc>
                <a:spcPct val="100000"/>
              </a:lnSpc>
              <a:spcBef>
                <a:spcPts val="0"/>
              </a:spcBef>
              <a:spcAft>
                <a:spcPts val="0"/>
              </a:spcAft>
              <a:buFontTx/>
              <a:buNone/>
            </a:pPr>
            <a:r>
              <a:rPr lang="zh-CN" altLang="en-US" sz="3200"/>
              <a:t>单击此处编辑标题</a:t>
            </a:r>
          </a:p>
        </p:txBody>
      </p:sp>
      <p:sp>
        <p:nvSpPr>
          <p:cNvPr id="7" name="Rect 0"/>
          <p:cNvSpPr txBox="1">
            <a:spLocks/>
          </p:cNvSpPr>
          <p:nvPr>
            <p:ph type="obj" idx="13"/>
          </p:nvPr>
        </p:nvSpPr>
        <p:spPr>
          <a:xfrm rot="0">
            <a:off x="1281430" y="2163445"/>
            <a:ext cx="9627235" cy="3446145"/>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400">
                <a:solidFill>
                  <a:schemeClr val="tx1">
                    <a:lumMod val="85000"/>
                    <a:lumOff val="15000"/>
                  </a:schemeClr>
                </a:solidFill>
                <a:latin typeface="Arial" charset="0"/>
                <a:ea typeface="微软雅黑" charset="0"/>
              </a:defRPr>
            </a:lvl1pPr>
            <a:lvl2pPr marL="0" indent="0" defTabSz="508000">
              <a:lnSpc>
                <a:spcPct val="100000"/>
              </a:lnSpc>
              <a:spcBef>
                <a:spcPts val="0"/>
              </a:spcBef>
              <a:spcAft>
                <a:spcPts val="0"/>
              </a:spcAft>
              <a:buFontTx/>
              <a:buNone/>
              <a:defRPr lang="en-GB" altLang="en-US" sz="1400">
                <a:solidFill>
                  <a:schemeClr val="tx1">
                    <a:lumMod val="85000"/>
                    <a:lumOff val="15000"/>
                  </a:schemeClr>
                </a:solidFill>
                <a:latin typeface="Arial" charset="0"/>
                <a:ea typeface="微软雅黑" charset="0"/>
              </a:defRPr>
            </a:lvl2pPr>
            <a:lvl3pPr marL="0" indent="0" defTabSz="508000">
              <a:lnSpc>
                <a:spcPct val="100000"/>
              </a:lnSpc>
              <a:spcBef>
                <a:spcPts val="0"/>
              </a:spcBef>
              <a:spcAft>
                <a:spcPts val="0"/>
              </a:spcAft>
              <a:buFontTx/>
              <a:buNone/>
              <a:defRPr lang="en-GB" altLang="en-US" sz="1400">
                <a:solidFill>
                  <a:schemeClr val="tx1">
                    <a:lumMod val="85000"/>
                    <a:lumOff val="15000"/>
                  </a:schemeClr>
                </a:solidFill>
                <a:latin typeface="Arial" charset="0"/>
                <a:ea typeface="微软雅黑" charset="0"/>
              </a:defRPr>
            </a:lvl3pPr>
            <a:lvl4pPr marL="0" indent="0" defTabSz="508000">
              <a:lnSpc>
                <a:spcPct val="100000"/>
              </a:lnSpc>
              <a:spcBef>
                <a:spcPts val="0"/>
              </a:spcBef>
              <a:spcAft>
                <a:spcPts val="0"/>
              </a:spcAft>
              <a:buFontTx/>
              <a:buNone/>
              <a:defRPr lang="en-GB" altLang="en-US" sz="1400">
                <a:solidFill>
                  <a:schemeClr val="tx1">
                    <a:lumMod val="85000"/>
                    <a:lumOff val="15000"/>
                  </a:schemeClr>
                </a:solidFill>
                <a:latin typeface="Arial" charset="0"/>
                <a:ea typeface="微软雅黑" charset="0"/>
              </a:defRPr>
            </a:lvl4pPr>
            <a:lvl5pPr marL="0" indent="0" defTabSz="508000">
              <a:lnSpc>
                <a:spcPct val="100000"/>
              </a:lnSpc>
              <a:spcBef>
                <a:spcPts val="0"/>
              </a:spcBef>
              <a:spcAft>
                <a:spcPts val="0"/>
              </a:spcAft>
              <a:buFontTx/>
              <a:buNone/>
              <a:defRPr lang="en-GB" altLang="en-US" sz="1400">
                <a:solidFill>
                  <a:schemeClr val="tx1">
                    <a:lumMod val="85000"/>
                    <a:lumOff val="15000"/>
                  </a:schemeClr>
                </a:solidFill>
                <a:latin typeface="Arial" charset="0"/>
                <a:ea typeface="微软雅黑" charset="0"/>
              </a:defRPr>
            </a:lvl5pPr>
          </a:lstStyle>
          <a:p>
            <a:pPr marL="457200" indent="-457200" defTabSz="508000">
              <a:lnSpc>
                <a:spcPct val="100000"/>
              </a:lnSpc>
              <a:spcBef>
                <a:spcPts val="100"/>
              </a:spcBef>
              <a:spcAft>
                <a:spcPts val="0"/>
              </a:spcAft>
              <a:buFontTx/>
              <a:buNone/>
            </a:pPr>
            <a:r>
              <a:rPr lang="zh-CN" altLang="en-US" sz="1400"/>
              <a:t>单击此处编辑母版文本样式</a:t>
            </a:r>
          </a:p>
          <a:p>
            <a:pPr marL="990600" indent="-381000" defTabSz="508000">
              <a:lnSpc>
                <a:spcPct val="100000"/>
              </a:lnSpc>
              <a:spcBef>
                <a:spcPts val="100"/>
              </a:spcBef>
              <a:spcAft>
                <a:spcPts val="0"/>
              </a:spcAft>
              <a:buFontTx/>
              <a:buNone/>
            </a:pPr>
            <a:r>
              <a:rPr lang="zh-CN" altLang="en-US" sz="1400"/>
              <a:t>第二级</a:t>
            </a:r>
          </a:p>
          <a:p>
            <a:pPr marL="1524000" indent="-304800" defTabSz="508000">
              <a:lnSpc>
                <a:spcPct val="100000"/>
              </a:lnSpc>
              <a:spcBef>
                <a:spcPts val="100"/>
              </a:spcBef>
              <a:spcAft>
                <a:spcPts val="0"/>
              </a:spcAft>
              <a:buFontTx/>
              <a:buNone/>
            </a:pPr>
            <a:r>
              <a:rPr lang="zh-CN" altLang="en-US" sz="1400"/>
              <a:t>第</a:t>
            </a:r>
            <a:r>
              <a:rPr lang="zh-CN" altLang="en-US" sz="1400"/>
              <a:t>三级</a:t>
            </a:r>
          </a:p>
          <a:p>
            <a:pPr marL="2133600" indent="-304800" defTabSz="508000">
              <a:lnSpc>
                <a:spcPct val="100000"/>
              </a:lnSpc>
              <a:spcBef>
                <a:spcPts val="100"/>
              </a:spcBef>
              <a:spcAft>
                <a:spcPts val="0"/>
              </a:spcAft>
              <a:buFontTx/>
              <a:buNone/>
            </a:pPr>
            <a:r>
              <a:rPr lang="zh-CN" altLang="en-US" sz="1400"/>
              <a:t>第</a:t>
            </a:r>
            <a:r>
              <a:rPr lang="zh-CN" altLang="en-US" sz="1400"/>
              <a:t>四级</a:t>
            </a:r>
          </a:p>
          <a:p>
            <a:pPr marL="2743200" indent="-304800" defTabSz="508000">
              <a:lnSpc>
                <a:spcPct val="100000"/>
              </a:lnSpc>
              <a:spcBef>
                <a:spcPts val="100"/>
              </a:spcBef>
              <a:spcAft>
                <a:spcPts val="0"/>
              </a:spcAft>
              <a:buFontTx/>
              <a:buNone/>
            </a:pPr>
            <a:r>
              <a:rPr lang="zh-CN" altLang="en-US" sz="1400"/>
              <a:t>第</a:t>
            </a:r>
            <a:r>
              <a:rPr lang="zh-CN" altLang="en-US" sz="1400"/>
              <a:t>五级</a:t>
            </a:r>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latin typeface="Arial" charset="0"/>
                <a:ea typeface="微软雅黑" charset="0"/>
              </a:defRPr>
            </a:lvl1p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lvl1pPr marL="0" indent="0" defTabSz="508000">
              <a:lnSpc>
                <a:spcPct val="100000"/>
              </a:lnSpc>
              <a:spcBef>
                <a:spcPts val="0"/>
              </a:spcBef>
              <a:spcAft>
                <a:spcPts val="0"/>
              </a:spcAft>
              <a:buFontTx/>
              <a:buNone/>
              <a:defRPr lang="en-GB" altLang="en-US" sz="1800">
                <a:latin typeface="Arial" charset="0"/>
                <a:ea typeface="微软雅黑" charset="0"/>
              </a:defRPr>
            </a:lvl1pPr>
          </a:lstStyle>
          <a:p>
            <a:pPr marL="0" indent="0" defTabSz="508000">
              <a:lnSpc>
                <a:spcPct val="100000"/>
              </a:lnSpc>
              <a:spcBef>
                <a:spcPts val="0"/>
              </a:spcBef>
              <a:spcAft>
                <a:spcPts val="0"/>
              </a:spcAft>
              <a:buFontTx/>
              <a:buNone/>
            </a:pPr>
            <a:fld id="{B9320F77-B9A0-41C5-862A-B4B631284C64}" type="slidenum">
              <a:rPr lang="zh-CN" altLang="en-US" sz="1600"/>
              <a:t>‹#›</a:t>
            </a:fld>
          </a:p>
        </p:txBody>
      </p:sp>
      <p:pic>
        <p:nvPicPr>
          <p:cNvPr id="10" name="图片 9" descr="C:/Users/Administrator/AppData/Roaming/JisuOffice/ETemp/16840_7861240/image9.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flipH="1">
            <a:off x="7072630" y="4933315"/>
            <a:ext cx="4830445" cy="165227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3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Title 1"/>
          <p:cNvSpPr txBox="1">
            <a:spLocks/>
          </p:cNvSpPr>
          <p:nvPr>
            <p:ph type="title"/>
          </p:nvPr>
        </p:nvSpPr>
        <p:spPr>
          <a:xfrm rot="0">
            <a:off x="831850" y="1710055"/>
            <a:ext cx="10516235" cy="2853055"/>
          </a:xfrm>
          <a:prstGeom prst="rect"/>
        </p:spPr>
        <p:txBody>
          <a:bodyPr wrap="square" lIns="91440" tIns="45720" rIns="91440" bIns="45720" numCol="1" vert="horz" anchor="b">
            <a:normAutofit fontScale="100000" lnSpcReduction="0"/>
          </a:bodyPr>
          <a:lstStyle>
            <a:lvl1pPr marL="0" indent="0" defTabSz="508000">
              <a:lnSpc>
                <a:spcPct val="100000"/>
              </a:lnSpc>
              <a:spcBef>
                <a:spcPts val="0"/>
              </a:spcBef>
              <a:spcAft>
                <a:spcPts val="0"/>
              </a:spcAft>
              <a:buFontTx/>
              <a:buNone/>
              <a:defRPr lang="en-GB" altLang="en-US" sz="6000"/>
            </a:lvl1pPr>
          </a:lstStyle>
          <a:p>
            <a:pPr marL="0" indent="0" defTabSz="508000">
              <a:lnSpc>
                <a:spcPct val="100000"/>
              </a:lnSpc>
              <a:spcBef>
                <a:spcPts val="0"/>
              </a:spcBef>
              <a:spcAft>
                <a:spcPts val="0"/>
              </a:spcAft>
              <a:buFontTx/>
              <a:buNone/>
            </a:pPr>
            <a:r>
              <a:rPr lang="zh-CN" altLang="en-US" sz="6000"/>
              <a:t>单击此处添加标题</a:t>
            </a:r>
          </a:p>
        </p:txBody>
      </p:sp>
      <p:sp>
        <p:nvSpPr>
          <p:cNvPr id="3" name="Text Placeholder 2"/>
          <p:cNvSpPr txBox="1">
            <a:spLocks/>
          </p:cNvSpPr>
          <p:nvPr>
            <p:ph type="body" idx="1"/>
          </p:nvPr>
        </p:nvSpPr>
        <p:spPr>
          <a:xfrm rot="0">
            <a:off x="831850" y="4589780"/>
            <a:ext cx="10516235" cy="1500505"/>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2400">
                <a:solidFill>
                  <a:schemeClr val="tx1">
                    <a:tint val="75000"/>
                  </a:schemeClr>
                </a:solidFill>
              </a:defRPr>
            </a:lvl1pPr>
            <a:lvl2pPr marL="457200" indent="0" defTabSz="508000">
              <a:lnSpc>
                <a:spcPct val="100000"/>
              </a:lnSpc>
              <a:spcBef>
                <a:spcPts val="0"/>
              </a:spcBef>
              <a:spcAft>
                <a:spcPts val="0"/>
              </a:spcAft>
              <a:buFontTx/>
              <a:buNone/>
              <a:defRPr lang="en-GB" altLang="en-US" sz="2000">
                <a:solidFill>
                  <a:schemeClr val="tx1">
                    <a:tint val="75000"/>
                  </a:schemeClr>
                </a:solidFill>
              </a:defRPr>
            </a:lvl2pPr>
            <a:lvl3pPr marL="914400" indent="0" defTabSz="508000">
              <a:lnSpc>
                <a:spcPct val="100000"/>
              </a:lnSpc>
              <a:spcBef>
                <a:spcPts val="0"/>
              </a:spcBef>
              <a:spcAft>
                <a:spcPts val="0"/>
              </a:spcAft>
              <a:buFontTx/>
              <a:buNone/>
              <a:defRPr lang="en-GB" altLang="en-US" sz="1800">
                <a:solidFill>
                  <a:schemeClr val="tx1">
                    <a:tint val="75000"/>
                  </a:schemeClr>
                </a:solidFill>
              </a:defRPr>
            </a:lvl3pPr>
            <a:lvl4pPr marL="1371600" indent="0" defTabSz="508000">
              <a:lnSpc>
                <a:spcPct val="100000"/>
              </a:lnSpc>
              <a:spcBef>
                <a:spcPts val="0"/>
              </a:spcBef>
              <a:spcAft>
                <a:spcPts val="0"/>
              </a:spcAft>
              <a:buFontTx/>
              <a:buNone/>
              <a:defRPr lang="en-GB" altLang="en-US" sz="1600">
                <a:solidFill>
                  <a:schemeClr val="tx1">
                    <a:tint val="75000"/>
                  </a:schemeClr>
                </a:solidFill>
              </a:defRPr>
            </a:lvl4pPr>
            <a:lvl5pPr marL="1828800" indent="0" defTabSz="508000">
              <a:lnSpc>
                <a:spcPct val="100000"/>
              </a:lnSpc>
              <a:spcBef>
                <a:spcPts val="0"/>
              </a:spcBef>
              <a:spcAft>
                <a:spcPts val="0"/>
              </a:spcAft>
              <a:buFontTx/>
              <a:buNone/>
              <a:defRPr lang="en-GB" altLang="en-US" sz="1600">
                <a:solidFill>
                  <a:schemeClr val="tx1">
                    <a:tint val="75000"/>
                  </a:schemeClr>
                </a:solidFill>
              </a:defRPr>
            </a:lvl5pPr>
            <a:lvl6pPr marL="2286000" indent="0" defTabSz="508000">
              <a:lnSpc>
                <a:spcPct val="100000"/>
              </a:lnSpc>
              <a:spcBef>
                <a:spcPts val="0"/>
              </a:spcBef>
              <a:spcAft>
                <a:spcPts val="0"/>
              </a:spcAft>
              <a:buFontTx/>
              <a:buNone/>
              <a:defRPr lang="en-GB" altLang="en-US" sz="1600">
                <a:solidFill>
                  <a:schemeClr val="tx1">
                    <a:tint val="75000"/>
                  </a:schemeClr>
                </a:solidFill>
              </a:defRPr>
            </a:lvl6pPr>
            <a:lvl7pPr marL="2743200" indent="0" defTabSz="508000">
              <a:lnSpc>
                <a:spcPct val="100000"/>
              </a:lnSpc>
              <a:spcBef>
                <a:spcPts val="0"/>
              </a:spcBef>
              <a:spcAft>
                <a:spcPts val="0"/>
              </a:spcAft>
              <a:buFontTx/>
              <a:buNone/>
              <a:defRPr lang="en-GB" altLang="en-US" sz="1600">
                <a:solidFill>
                  <a:schemeClr val="tx1">
                    <a:tint val="75000"/>
                  </a:schemeClr>
                </a:solidFill>
              </a:defRPr>
            </a:lvl7pPr>
            <a:lvl8pPr marL="3200400" indent="0" defTabSz="508000">
              <a:lnSpc>
                <a:spcPct val="100000"/>
              </a:lnSpc>
              <a:spcBef>
                <a:spcPts val="0"/>
              </a:spcBef>
              <a:spcAft>
                <a:spcPts val="0"/>
              </a:spcAft>
              <a:buFontTx/>
              <a:buNone/>
              <a:defRPr lang="en-GB" altLang="en-US" sz="1600">
                <a:solidFill>
                  <a:schemeClr val="tx1">
                    <a:tint val="75000"/>
                  </a:schemeClr>
                </a:solidFill>
              </a:defRPr>
            </a:lvl8pPr>
            <a:lvl9pPr marL="3657600" indent="0" defTabSz="508000">
              <a:lnSpc>
                <a:spcPct val="100000"/>
              </a:lnSpc>
              <a:spcBef>
                <a:spcPts val="0"/>
              </a:spcBef>
              <a:spcAft>
                <a:spcPts val="0"/>
              </a:spcAft>
              <a:buFontTx/>
              <a:buNone/>
              <a:defRPr lang="en-GB" altLang="en-US" sz="1600">
                <a:solidFill>
                  <a:schemeClr val="tx1">
                    <a:tint val="75000"/>
                  </a:schemeClr>
                </a:solidFill>
              </a:defRPr>
            </a:lvl9pPr>
          </a:lstStyle>
          <a:p>
            <a:pPr marL="0" indent="0" defTabSz="508000">
              <a:lnSpc>
                <a:spcPct val="100000"/>
              </a:lnSpc>
              <a:spcBef>
                <a:spcPts val="1000"/>
              </a:spcBef>
              <a:spcAft>
                <a:spcPts val="0"/>
              </a:spcAft>
              <a:buFontTx/>
              <a:buNone/>
            </a:pPr>
            <a:r>
              <a:rPr lang="zh-CN" altLang="en-US" sz="2400"/>
              <a:t>单击此处添加文本</a:t>
            </a:r>
          </a:p>
        </p:txBody>
      </p:sp>
      <p:sp>
        <p:nvSpPr>
          <p:cNvPr id="4" name="Date Placeholder 3"/>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5" name="Footer Placeholder 4"/>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6" name="Slide Number Placeholder 5"/>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4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6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9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pic>
        <p:nvPicPr>
          <p:cNvPr id="10" name="그림 9" descr="C:/Users/Administrator/AppData/Roaming/JisuOffice/ETemp/16840_7861240/fImage69014876281.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Title 1"/>
          <p:cNvSpPr txBox="1">
            <a:spLocks/>
          </p:cNvSpPr>
          <p:nvPr>
            <p:ph type="title"/>
          </p:nvPr>
        </p:nvSpPr>
        <p:spPr>
          <a:xfrm rot="0">
            <a:off x="838200" y="365125"/>
            <a:ext cx="10516870" cy="1327150"/>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4400"/>
              <a:t>单击此处添加标题</a:t>
            </a:r>
          </a:p>
        </p:txBody>
      </p:sp>
      <p:sp>
        <p:nvSpPr>
          <p:cNvPr id="3" name="Content Placeholder 2"/>
          <p:cNvSpPr txBox="1">
            <a:spLocks/>
          </p:cNvSpPr>
          <p:nvPr>
            <p:ph type="obj" sz="half" idx="1"/>
          </p:nvPr>
        </p:nvSpPr>
        <p:spPr>
          <a:xfrm rot="0">
            <a:off x="838200" y="1825625"/>
            <a:ext cx="5182870" cy="4352925"/>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800">
                <a:latin typeface="+mn-ea"/>
                <a:ea typeface="+mn-ea"/>
              </a:defRPr>
            </a:lvl1pPr>
            <a:lvl2pPr marL="0" indent="0" defTabSz="508000">
              <a:lnSpc>
                <a:spcPct val="100000"/>
              </a:lnSpc>
              <a:spcBef>
                <a:spcPts val="0"/>
              </a:spcBef>
              <a:spcAft>
                <a:spcPts val="0"/>
              </a:spcAft>
              <a:buFontTx/>
              <a:buNone/>
              <a:defRPr lang="en-GB" altLang="en-US" sz="1800">
                <a:latin typeface="+mn-ea"/>
                <a:ea typeface="+mn-ea"/>
              </a:defRPr>
            </a:lvl2pPr>
            <a:lvl3pPr marL="0" indent="0" defTabSz="508000">
              <a:lnSpc>
                <a:spcPct val="100000"/>
              </a:lnSpc>
              <a:spcBef>
                <a:spcPts val="0"/>
              </a:spcBef>
              <a:spcAft>
                <a:spcPts val="0"/>
              </a:spcAft>
              <a:buFontTx/>
              <a:buNone/>
              <a:defRPr lang="en-GB" altLang="en-US" sz="1800">
                <a:latin typeface="+mn-ea"/>
                <a:ea typeface="+mn-ea"/>
              </a:defRPr>
            </a:lvl3pPr>
            <a:lvl4pPr marL="0" indent="0" defTabSz="508000">
              <a:lnSpc>
                <a:spcPct val="100000"/>
              </a:lnSpc>
              <a:spcBef>
                <a:spcPts val="0"/>
              </a:spcBef>
              <a:spcAft>
                <a:spcPts val="0"/>
              </a:spcAft>
              <a:buFontTx/>
              <a:buNone/>
              <a:defRPr lang="en-GB" altLang="en-US" sz="1800">
                <a:latin typeface="+mn-ea"/>
                <a:ea typeface="+mn-ea"/>
              </a:defRPr>
            </a:lvl4pPr>
            <a:lvl5pPr marL="0" indent="0" defTabSz="508000">
              <a:lnSpc>
                <a:spcPct val="100000"/>
              </a:lnSpc>
              <a:spcBef>
                <a:spcPts val="0"/>
              </a:spcBef>
              <a:spcAft>
                <a:spcPts val="0"/>
              </a:spcAft>
              <a:buFontTx/>
              <a:buNone/>
              <a:defRPr lang="en-GB" altLang="en-US" sz="1800">
                <a:latin typeface="+mn-ea"/>
                <a:ea typeface="+mn-ea"/>
              </a:defRPr>
            </a:lvl5pPr>
          </a:lstStyle>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单击此处添加文本</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第二级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第三级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第四级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第五级</a:t>
            </a:r>
          </a:p>
        </p:txBody>
      </p:sp>
      <p:sp>
        <p:nvSpPr>
          <p:cNvPr id="4" name="Content Placeholder 3"/>
          <p:cNvSpPr txBox="1">
            <a:spLocks/>
          </p:cNvSpPr>
          <p:nvPr>
            <p:ph type="obj" sz="half" idx="2"/>
          </p:nvPr>
        </p:nvSpPr>
        <p:spPr>
          <a:xfrm rot="0">
            <a:off x="6172200" y="1825625"/>
            <a:ext cx="5182870" cy="4352925"/>
          </a:xfrm>
          <a:prstGeom prst="rect"/>
        </p:spPr>
        <p:txBody>
          <a:bodyPr wrap="square" lIns="91440" tIns="45720" rIns="91440" bIns="45720" numCol="1" vert="horz" anchor="t">
            <a:noAutofit/>
          </a:bodyPr>
          <a:lstStyle>
            <a:lvl1pPr marL="0" indent="0" defTabSz="508000">
              <a:lnSpc>
                <a:spcPct val="100000"/>
              </a:lnSpc>
              <a:spcBef>
                <a:spcPts val="0"/>
              </a:spcBef>
              <a:spcAft>
                <a:spcPts val="0"/>
              </a:spcAft>
              <a:buFontTx/>
              <a:buNone/>
              <a:defRPr lang="en-GB" altLang="en-US" sz="1800">
                <a:latin typeface="+mn-ea"/>
                <a:ea typeface="+mn-ea"/>
              </a:defRPr>
            </a:lvl1pPr>
            <a:lvl2pPr marL="0" indent="0" defTabSz="508000">
              <a:lnSpc>
                <a:spcPct val="100000"/>
              </a:lnSpc>
              <a:spcBef>
                <a:spcPts val="0"/>
              </a:spcBef>
              <a:spcAft>
                <a:spcPts val="0"/>
              </a:spcAft>
              <a:buFontTx/>
              <a:buNone/>
              <a:defRPr lang="en-GB" altLang="en-US" sz="1800">
                <a:latin typeface="+mn-ea"/>
                <a:ea typeface="+mn-ea"/>
              </a:defRPr>
            </a:lvl2pPr>
            <a:lvl3pPr marL="0" indent="0" defTabSz="508000">
              <a:lnSpc>
                <a:spcPct val="100000"/>
              </a:lnSpc>
              <a:spcBef>
                <a:spcPts val="0"/>
              </a:spcBef>
              <a:spcAft>
                <a:spcPts val="0"/>
              </a:spcAft>
              <a:buFontTx/>
              <a:buNone/>
              <a:defRPr lang="en-GB" altLang="en-US" sz="1800">
                <a:latin typeface="+mn-ea"/>
                <a:ea typeface="+mn-ea"/>
              </a:defRPr>
            </a:lvl3pPr>
            <a:lvl4pPr marL="0" indent="0" defTabSz="508000">
              <a:lnSpc>
                <a:spcPct val="100000"/>
              </a:lnSpc>
              <a:spcBef>
                <a:spcPts val="0"/>
              </a:spcBef>
              <a:spcAft>
                <a:spcPts val="0"/>
              </a:spcAft>
              <a:buFontTx/>
              <a:buNone/>
              <a:defRPr lang="en-GB" altLang="en-US" sz="1800">
                <a:latin typeface="+mn-ea"/>
                <a:ea typeface="+mn-ea"/>
              </a:defRPr>
            </a:lvl4pPr>
            <a:lvl5pPr marL="0" indent="0" defTabSz="508000">
              <a:lnSpc>
                <a:spcPct val="100000"/>
              </a:lnSpc>
              <a:spcBef>
                <a:spcPts val="0"/>
              </a:spcBef>
              <a:spcAft>
                <a:spcPts val="0"/>
              </a:spcAft>
              <a:buFontTx/>
              <a:buNone/>
              <a:defRPr lang="en-GB" altLang="en-US" sz="1800">
                <a:latin typeface="+mn-ea"/>
                <a:ea typeface="+mn-ea"/>
              </a:defRPr>
            </a:lvl5pPr>
          </a:lstStyle>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单击此处添加文本</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第二级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第三级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第四级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第五级</a:t>
            </a:r>
          </a:p>
        </p:txBody>
      </p:sp>
      <p:sp>
        <p:nvSpPr>
          <p:cNvPr id="5" name="Date Placeholder 4"/>
          <p:cNvSpPr txBox="1">
            <a:spLocks/>
          </p:cNvSpPr>
          <p:nvPr>
            <p:ph type="dt" sz="half" idx="10"/>
          </p:nvPr>
        </p:nvSpPr>
        <p:spPr>
          <a:xfrm rot="0">
            <a:off x="838200" y="6356350"/>
            <a:ext cx="2744470" cy="366395"/>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6" name="Footer Placeholder 5"/>
          <p:cNvSpPr txBox="1">
            <a:spLocks/>
          </p:cNvSpPr>
          <p:nvPr>
            <p:ph type="ftr" sz="quarter" idx="11"/>
          </p:nvPr>
        </p:nvSpPr>
        <p:spPr>
          <a:xfrm rot="0">
            <a:off x="4038600" y="6356350"/>
            <a:ext cx="4116070" cy="366395"/>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7" name="Slide Number Placeholder 6"/>
          <p:cNvSpPr txBox="1">
            <a:spLocks/>
          </p:cNvSpPr>
          <p:nvPr>
            <p:ph type="sldNum" sz="quarter" idx="12"/>
          </p:nvPr>
        </p:nvSpPr>
        <p:spPr>
          <a:xfrm rot="0">
            <a:off x="8610600" y="6356350"/>
            <a:ext cx="2744470" cy="366395"/>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2" name="Rect 0"/>
          <p:cNvSpPr txBox="1">
            <a:spLocks/>
          </p:cNvSpPr>
          <p:nvPr>
            <p:ph type="title"/>
          </p:nvPr>
        </p:nvSpPr>
        <p:spPr>
          <a:xfrm rot="0">
            <a:off x="609600" y="274320"/>
            <a:ext cx="10973435" cy="114363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5865"/>
              <a:t>单击此处编辑母版标题样式</a:t>
            </a:r>
          </a:p>
        </p:txBody>
      </p:sp>
      <p:sp>
        <p:nvSpPr>
          <p:cNvPr id="3" name="Rect 0"/>
          <p:cNvSpPr txBox="1">
            <a:spLocks/>
          </p:cNvSpPr>
          <p:nvPr>
            <p:ph type="dt" idx="10"/>
          </p:nvPr>
        </p:nvSpPr>
        <p:spPr>
          <a:xfrm rot="0">
            <a:off x="609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Rect 0"/>
          <p:cNvSpPr txBox="1">
            <a:spLocks/>
          </p:cNvSpPr>
          <p:nvPr>
            <p:ph type="ftr" idx="11"/>
          </p:nvPr>
        </p:nvSpPr>
        <p:spPr>
          <a:xfrm rot="0">
            <a:off x="4165600" y="6356350"/>
            <a:ext cx="3861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Rect 0"/>
          <p:cNvSpPr txBox="1">
            <a:spLocks/>
          </p:cNvSpPr>
          <p:nvPr>
            <p:ph type="sldNum" idx="12"/>
          </p:nvPr>
        </p:nvSpPr>
        <p:spPr>
          <a:xfrm rot="0">
            <a:off x="8737600" y="6356350"/>
            <a:ext cx="284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5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pic>
        <p:nvPicPr>
          <p:cNvPr id="11" name="그림 10" descr="C:/Users/Administrator/AppData/Roaming/JisuOffice/ETemp/16840_7861240/fImage69014707062.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6350"/>
            <a:ext cx="12193270" cy="6859270"/>
          </a:xfrm>
          <a:prstGeom prst="rect"/>
          <a:noFill/>
        </p:spPr>
      </p:pic>
      <p:sp>
        <p:nvSpPr>
          <p:cNvPr id="2" name="Title 1"/>
          <p:cNvSpPr txBox="1">
            <a:spLocks/>
          </p:cNvSpPr>
          <p:nvPr>
            <p:ph type="title"/>
          </p:nvPr>
        </p:nvSpPr>
        <p:spPr>
          <a:xfrm rot="0">
            <a:off x="840105"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4400"/>
              <a:t>单击此处添加标题</a:t>
            </a:r>
          </a:p>
        </p:txBody>
      </p:sp>
      <p:sp>
        <p:nvSpPr>
          <p:cNvPr id="3" name="Text Placeholder 2"/>
          <p:cNvSpPr txBox="1">
            <a:spLocks/>
          </p:cNvSpPr>
          <p:nvPr>
            <p:ph type="body" idx="1"/>
          </p:nvPr>
        </p:nvSpPr>
        <p:spPr>
          <a:xfrm rot="0">
            <a:off x="840105" y="1687830"/>
            <a:ext cx="5158740" cy="824865"/>
          </a:xfrm>
          <a:prstGeom prst="rect"/>
        </p:spPr>
        <p:txBody>
          <a:bodyPr wrap="square" lIns="91440" tIns="45720" rIns="91440" bIns="45720" numCol="1" vert="horz" anchor="b">
            <a:normAutofit fontScale="100000" lnSpcReduction="0"/>
          </a:bodyPr>
          <a:lstStyle>
            <a:lvl1pPr marL="0" indent="0" defTabSz="508000">
              <a:lnSpc>
                <a:spcPct val="100000"/>
              </a:lnSpc>
              <a:spcBef>
                <a:spcPts val="0"/>
              </a:spcBef>
              <a:spcAft>
                <a:spcPts val="0"/>
              </a:spcAft>
              <a:buFontTx/>
              <a:buNone/>
              <a:defRPr lang="en-GB" altLang="en-US" sz="1800">
                <a:latin typeface="+mn-ea"/>
                <a:ea typeface="+mn-ea"/>
              </a:defRPr>
            </a:lvl1pPr>
          </a:lstStyle>
          <a:p>
            <a:pPr marL="0" indent="0" algn="l" fontAlgn="auto" defTabSz="914400">
              <a:lnSpc>
                <a:spcPct val="90000"/>
              </a:lnSpc>
              <a:spcBef>
                <a:spcPts val="1000"/>
              </a:spcBef>
              <a:spcAft>
                <a:spcPts val="0"/>
              </a:spcAft>
              <a:buFontTx/>
              <a:buNone/>
            </a:pPr>
            <a:r>
              <a:rPr lang="zh-CN" altLang="en-US" sz="2400" cap="none" b="1">
                <a:solidFill>
                  <a:schemeClr val="tx1"/>
                </a:solidFill>
                <a:latin typeface="맑은 고딕" charset="0"/>
              </a:rPr>
              <a:t>单击此处添加文本</a:t>
            </a:r>
          </a:p>
        </p:txBody>
      </p:sp>
      <p:sp>
        <p:nvSpPr>
          <p:cNvPr id="4" name="Content Placeholder 3"/>
          <p:cNvSpPr txBox="1">
            <a:spLocks/>
          </p:cNvSpPr>
          <p:nvPr>
            <p:ph type="obj" sz="half" idx="2"/>
          </p:nvPr>
        </p:nvSpPr>
        <p:spPr>
          <a:xfrm rot="0">
            <a:off x="840105" y="2505075"/>
            <a:ext cx="5158740" cy="3686175"/>
          </a:xfrm>
          <a:prstGeom prst="rect"/>
        </p:spPr>
        <p:txBody>
          <a:bodyPr wrap="square" lIns="91440" tIns="45720" rIns="91440" bIns="45720" numCol="1" vert="horz" anchor="t">
            <a:noAutofit/>
          </a:bodyPr>
          <a:lstStyle/>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单击此处添加文本</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第二级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第三级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第四级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第五级</a:t>
            </a:r>
          </a:p>
        </p:txBody>
      </p:sp>
      <p:sp>
        <p:nvSpPr>
          <p:cNvPr id="5" name="Text Placeholder 4"/>
          <p:cNvSpPr txBox="1">
            <a:spLocks/>
          </p:cNvSpPr>
          <p:nvPr>
            <p:ph type="body" sz="quarter" idx="3"/>
          </p:nvPr>
        </p:nvSpPr>
        <p:spPr>
          <a:xfrm rot="0">
            <a:off x="6172200" y="1687830"/>
            <a:ext cx="5184775" cy="824865"/>
          </a:xfrm>
          <a:prstGeom prst="rect"/>
        </p:spPr>
        <p:txBody>
          <a:bodyPr wrap="square" lIns="91440" tIns="45720" rIns="91440" bIns="45720" numCol="1" vert="horz" anchor="b">
            <a:normAutofit fontScale="100000" lnSpcReduction="0"/>
          </a:bodyPr>
          <a:lstStyle/>
          <a:p>
            <a:pPr marL="0" indent="0" algn="l" fontAlgn="auto" defTabSz="914400">
              <a:lnSpc>
                <a:spcPct val="90000"/>
              </a:lnSpc>
              <a:spcBef>
                <a:spcPts val="1000"/>
              </a:spcBef>
              <a:spcAft>
                <a:spcPts val="0"/>
              </a:spcAft>
              <a:buFontTx/>
              <a:buNone/>
            </a:pPr>
            <a:r>
              <a:rPr lang="zh-CN" altLang="en-US" sz="2400" cap="none" b="1">
                <a:solidFill>
                  <a:schemeClr val="tx1"/>
                </a:solidFill>
                <a:latin typeface="맑은 고딕" charset="0"/>
              </a:rPr>
              <a:t>单击此处添加文本</a:t>
            </a:r>
          </a:p>
        </p:txBody>
      </p:sp>
      <p:sp>
        <p:nvSpPr>
          <p:cNvPr id="6" name="Content Placeholder 5"/>
          <p:cNvSpPr txBox="1">
            <a:spLocks/>
          </p:cNvSpPr>
          <p:nvPr>
            <p:ph type="obj" sz="quarter" idx="4"/>
          </p:nvPr>
        </p:nvSpPr>
        <p:spPr>
          <a:xfrm rot="0">
            <a:off x="6172200" y="2505075"/>
            <a:ext cx="5184775" cy="3686175"/>
          </a:xfrm>
          <a:prstGeom prst="rect"/>
        </p:spPr>
        <p:txBody>
          <a:bodyPr wrap="square" lIns="91440" tIns="45720" rIns="91440" bIns="45720" numCol="1" vert="horz" anchor="t">
            <a:noAutofit/>
          </a:bodyPr>
          <a:lstStyle/>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单击此处添加文本</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第二级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第三级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第四级</a:t>
            </a:r>
          </a:p>
          <a:p>
            <a:pPr marL="228600" indent="-228600" algn="l" fontAlgn="auto" defTabSz="914400">
              <a:lnSpc>
                <a:spcPct val="90000"/>
              </a:lnSpc>
              <a:spcBef>
                <a:spcPts val="1000"/>
              </a:spcBef>
              <a:spcAft>
                <a:spcPts val="0"/>
              </a:spcAft>
              <a:buClr>
                <a:srgbClr val="000000"/>
              </a:buClr>
              <a:buFont typeface="Arial"/>
              <a:buChar char="•"/>
            </a:pPr>
            <a:r>
              <a:rPr lang="zh-CN" altLang="en-US" sz="2800" cap="none" b="0">
                <a:solidFill>
                  <a:schemeClr val="tx1"/>
                </a:solidFill>
                <a:latin typeface="맑은 고딕" charset="0"/>
              </a:rPr>
              <a:t>第五级</a:t>
            </a:r>
          </a:p>
        </p:txBody>
      </p:sp>
      <p:sp>
        <p:nvSpPr>
          <p:cNvPr id="7" name="Date Placeholder 6"/>
          <p:cNvSpPr txBox="1">
            <a:spLocks/>
          </p:cNvSpPr>
          <p:nvPr>
            <p:ph type="dt" sz="half" idx="10"/>
          </p:nvPr>
        </p:nvSpPr>
        <p:spPr>
          <a:xfrm rot="0">
            <a:off x="838200" y="6356350"/>
            <a:ext cx="2744470" cy="366395"/>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8" name="Footer Placeholder 7"/>
          <p:cNvSpPr txBox="1">
            <a:spLocks/>
          </p:cNvSpPr>
          <p:nvPr>
            <p:ph type="ftr" sz="quarter" idx="11"/>
          </p:nvPr>
        </p:nvSpPr>
        <p:spPr>
          <a:xfrm rot="0">
            <a:off x="4038600" y="6356350"/>
            <a:ext cx="4116070" cy="366395"/>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9" name="Slide Number Placeholder 8"/>
          <p:cNvSpPr txBox="1">
            <a:spLocks/>
          </p:cNvSpPr>
          <p:nvPr>
            <p:ph type="sldNum" sz="quarter" idx="12"/>
          </p:nvPr>
        </p:nvSpPr>
        <p:spPr>
          <a:xfrm rot="0">
            <a:off x="8610600" y="6356350"/>
            <a:ext cx="2744470" cy="366395"/>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pic>
        <p:nvPicPr>
          <p:cNvPr id="7" name="그림 6" descr="C:/Users/Administrator/AppData/Roaming/JisuOffice/ETemp/16840_7861240/fImage69014571555.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Title 1"/>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4400"/>
              <a:t>单击此处添加标题</a:t>
            </a:r>
          </a:p>
        </p:txBody>
      </p:sp>
      <p:sp>
        <p:nvSpPr>
          <p:cNvPr id="3" name="Date Placeholder 2"/>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4" name="Footer Placeholder 3"/>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5" name="Slide Number Placeholder 4"/>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6" name="그림 5" descr="C:/Users/Administrator/AppData/Roaming/JisuOffice/ETemp/16840_7861240/fImage69014402829.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Date Placeholder 1"/>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3" name="Footer Placeholder 2"/>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4" name="Slide Number Placeholder 3"/>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pic>
        <p:nvPicPr>
          <p:cNvPr id="9" name="그림 8" descr="C:/Users/Administrator/AppData/Roaming/JisuOffice/ETemp/16840_7861240/fImage69014264268.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Title 1"/>
          <p:cNvSpPr txBox="1">
            <a:spLocks/>
          </p:cNvSpPr>
          <p:nvPr>
            <p:ph type="title"/>
          </p:nvPr>
        </p:nvSpPr>
        <p:spPr>
          <a:xfrm rot="0">
            <a:off x="840105" y="457200"/>
            <a:ext cx="3932555" cy="1600835"/>
          </a:xfrm>
          <a:prstGeom prst="rect"/>
        </p:spPr>
        <p:txBody>
          <a:bodyPr wrap="square" lIns="91440" tIns="45720" rIns="91440" bIns="45720" numCol="1" vert="horz" anchor="b">
            <a:normAutofit fontScale="100000" lnSpcReduction="0"/>
          </a:bodyPr>
          <a:lstStyle>
            <a:lvl1pPr marL="0" indent="0" defTabSz="508000">
              <a:lnSpc>
                <a:spcPct val="100000"/>
              </a:lnSpc>
              <a:spcBef>
                <a:spcPts val="0"/>
              </a:spcBef>
              <a:spcAft>
                <a:spcPts val="0"/>
              </a:spcAft>
              <a:buFontTx/>
              <a:buNone/>
              <a:defRPr lang="en-GB" altLang="en-US" sz="3200">
                <a:solidFill>
                  <a:schemeClr val="tx1"/>
                </a:solidFill>
              </a:defRPr>
            </a:lvl1pPr>
          </a:lstStyle>
          <a:p>
            <a:pPr marL="0" indent="0" defTabSz="508000">
              <a:lnSpc>
                <a:spcPct val="100000"/>
              </a:lnSpc>
              <a:spcBef>
                <a:spcPts val="0"/>
              </a:spcBef>
              <a:spcAft>
                <a:spcPts val="0"/>
              </a:spcAft>
              <a:buFontTx/>
              <a:buNone/>
            </a:pPr>
            <a:r>
              <a:rPr lang="zh-CN" altLang="en-US" sz="3200"/>
              <a:t>单击此处添加标题</a:t>
            </a:r>
          </a:p>
        </p:txBody>
      </p:sp>
      <p:sp>
        <p:nvSpPr>
          <p:cNvPr id="3" name="Content Placeholder 2"/>
          <p:cNvSpPr txBox="1">
            <a:spLocks/>
          </p:cNvSpPr>
          <p:nvPr>
            <p:ph type="obj" idx="1"/>
          </p:nvPr>
        </p:nvSpPr>
        <p:spPr>
          <a:xfrm rot="0">
            <a:off x="5183505" y="987425"/>
            <a:ext cx="6172835" cy="4874260"/>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3200">
                <a:solidFill>
                  <a:schemeClr val="tx1"/>
                </a:solidFill>
              </a:defRPr>
            </a:lvl1pPr>
            <a:lvl2pPr marL="0" indent="0" defTabSz="508000">
              <a:lnSpc>
                <a:spcPct val="100000"/>
              </a:lnSpc>
              <a:spcBef>
                <a:spcPts val="0"/>
              </a:spcBef>
              <a:spcAft>
                <a:spcPts val="0"/>
              </a:spcAft>
              <a:buFontTx/>
              <a:buNone/>
              <a:defRPr lang="en-GB" altLang="en-US" sz="2800">
                <a:solidFill>
                  <a:schemeClr val="tx1"/>
                </a:solidFill>
              </a:defRPr>
            </a:lvl2pPr>
            <a:lvl3pPr marL="0" indent="0" defTabSz="508000">
              <a:lnSpc>
                <a:spcPct val="100000"/>
              </a:lnSpc>
              <a:spcBef>
                <a:spcPts val="0"/>
              </a:spcBef>
              <a:spcAft>
                <a:spcPts val="0"/>
              </a:spcAft>
              <a:buFontTx/>
              <a:buNone/>
              <a:defRPr lang="en-GB" altLang="en-US" sz="2400">
                <a:solidFill>
                  <a:schemeClr val="tx1"/>
                </a:solidFill>
              </a:defRPr>
            </a:lvl3pPr>
            <a:lvl4pPr marL="0" indent="0" defTabSz="508000">
              <a:lnSpc>
                <a:spcPct val="100000"/>
              </a:lnSpc>
              <a:spcBef>
                <a:spcPts val="0"/>
              </a:spcBef>
              <a:spcAft>
                <a:spcPts val="0"/>
              </a:spcAft>
              <a:buFontTx/>
              <a:buNone/>
              <a:defRPr lang="en-GB" altLang="en-US" sz="2000">
                <a:solidFill>
                  <a:schemeClr val="tx1"/>
                </a:solidFill>
              </a:defRPr>
            </a:lvl4pPr>
            <a:lvl5pPr marL="0" indent="0" defTabSz="508000">
              <a:lnSpc>
                <a:spcPct val="100000"/>
              </a:lnSpc>
              <a:spcBef>
                <a:spcPts val="0"/>
              </a:spcBef>
              <a:spcAft>
                <a:spcPts val="0"/>
              </a:spcAft>
              <a:buFontTx/>
              <a:buNone/>
              <a:defRPr lang="en-GB" altLang="en-US" sz="2000">
                <a:solidFill>
                  <a:schemeClr val="tx1"/>
                </a:solidFill>
              </a:defRPr>
            </a:lvl5pPr>
            <a:lvl6pPr marL="0" indent="0" defTabSz="508000">
              <a:lnSpc>
                <a:spcPct val="100000"/>
              </a:lnSpc>
              <a:spcBef>
                <a:spcPts val="0"/>
              </a:spcBef>
              <a:spcAft>
                <a:spcPts val="0"/>
              </a:spcAft>
              <a:buFontTx/>
              <a:buNone/>
              <a:defRPr lang="en-GB" altLang="en-US" sz="2000"/>
            </a:lvl6pPr>
            <a:lvl7pPr marL="0" indent="0" defTabSz="508000">
              <a:lnSpc>
                <a:spcPct val="100000"/>
              </a:lnSpc>
              <a:spcBef>
                <a:spcPts val="0"/>
              </a:spcBef>
              <a:spcAft>
                <a:spcPts val="0"/>
              </a:spcAft>
              <a:buFontTx/>
              <a:buNone/>
              <a:defRPr lang="en-GB" altLang="en-US" sz="2000"/>
            </a:lvl7pPr>
            <a:lvl8pPr marL="0" indent="0" defTabSz="508000">
              <a:lnSpc>
                <a:spcPct val="100000"/>
              </a:lnSpc>
              <a:spcBef>
                <a:spcPts val="0"/>
              </a:spcBef>
              <a:spcAft>
                <a:spcPts val="0"/>
              </a:spcAft>
              <a:buFontTx/>
              <a:buNone/>
              <a:defRPr lang="en-GB" altLang="en-US" sz="2000"/>
            </a:lvl8pPr>
            <a:lvl9pPr marL="0" indent="0" defTabSz="508000">
              <a:lnSpc>
                <a:spcPct val="100000"/>
              </a:lnSpc>
              <a:spcBef>
                <a:spcPts val="0"/>
              </a:spcBef>
              <a:spcAft>
                <a:spcPts val="0"/>
              </a:spcAft>
              <a:buFontTx/>
              <a:buNone/>
              <a:defRPr lang="en-GB" altLang="en-US" sz="2000"/>
            </a:lvl9pPr>
          </a:lstStyle>
          <a:p>
            <a:pPr marL="228600" indent="-228600" defTabSz="508000">
              <a:lnSpc>
                <a:spcPct val="100000"/>
              </a:lnSpc>
              <a:spcBef>
                <a:spcPts val="1000"/>
              </a:spcBef>
              <a:spcAft>
                <a:spcPts val="0"/>
              </a:spcAft>
              <a:buClr>
                <a:srgbClr val="000000"/>
              </a:buClr>
              <a:buFont typeface="Arial"/>
              <a:buChar char="•"/>
            </a:pPr>
            <a:r>
              <a:rPr lang="zh-CN" altLang="en-US" sz="3200"/>
              <a:t>单击此处添加文本</a:t>
            </a:r>
          </a:p>
          <a:p>
            <a:pPr marL="685800" indent="-228600" defTabSz="508000">
              <a:lnSpc>
                <a:spcPct val="100000"/>
              </a:lnSpc>
              <a:spcBef>
                <a:spcPts val="500"/>
              </a:spcBef>
              <a:spcAft>
                <a:spcPts val="0"/>
              </a:spcAft>
              <a:buClr>
                <a:srgbClr val="000000"/>
              </a:buClr>
              <a:buFont typeface="Arial"/>
              <a:buChar char="•"/>
            </a:pPr>
            <a:r>
              <a:rPr lang="zh-CN" altLang="en-US" sz="2800"/>
              <a:t>第二级</a:t>
            </a:r>
          </a:p>
          <a:p>
            <a:pPr marL="1143000" indent="-228600" defTabSz="508000">
              <a:lnSpc>
                <a:spcPct val="100000"/>
              </a:lnSpc>
              <a:spcBef>
                <a:spcPts val="500"/>
              </a:spcBef>
              <a:spcAft>
                <a:spcPts val="0"/>
              </a:spcAft>
              <a:buClr>
                <a:srgbClr val="000000"/>
              </a:buClr>
              <a:buFont typeface="Arial"/>
              <a:buChar char="•"/>
            </a:pPr>
            <a:r>
              <a:rPr lang="zh-CN" altLang="en-US" sz="2400"/>
              <a:t>第三级</a:t>
            </a:r>
          </a:p>
          <a:p>
            <a:pPr marL="1600200" indent="-228600" defTabSz="508000">
              <a:lnSpc>
                <a:spcPct val="100000"/>
              </a:lnSpc>
              <a:spcBef>
                <a:spcPts val="500"/>
              </a:spcBef>
              <a:spcAft>
                <a:spcPts val="0"/>
              </a:spcAft>
              <a:buClr>
                <a:srgbClr val="000000"/>
              </a:buClr>
              <a:buFont typeface="Arial"/>
              <a:buChar char="•"/>
            </a:pPr>
            <a:r>
              <a:rPr lang="zh-CN" altLang="en-US" sz="2000"/>
              <a:t>第四级</a:t>
            </a:r>
          </a:p>
          <a:p>
            <a:pPr marL="2057400" indent="-228600" defTabSz="508000">
              <a:lnSpc>
                <a:spcPct val="100000"/>
              </a:lnSpc>
              <a:spcBef>
                <a:spcPts val="500"/>
              </a:spcBef>
              <a:spcAft>
                <a:spcPts val="0"/>
              </a:spcAft>
              <a:buClr>
                <a:srgbClr val="000000"/>
              </a:buClr>
              <a:buFont typeface="Arial"/>
              <a:buChar char="•"/>
            </a:pPr>
            <a:r>
              <a:rPr lang="zh-CN" altLang="en-US" sz="2000"/>
              <a:t>第五级</a:t>
            </a:r>
          </a:p>
        </p:txBody>
      </p:sp>
      <p:sp>
        <p:nvSpPr>
          <p:cNvPr id="4" name="Text Placeholder 3"/>
          <p:cNvSpPr txBox="1">
            <a:spLocks/>
          </p:cNvSpPr>
          <p:nvPr>
            <p:ph type="body" sz="half" idx="2"/>
          </p:nvPr>
        </p:nvSpPr>
        <p:spPr>
          <a:xfrm rot="0">
            <a:off x="840105" y="2057400"/>
            <a:ext cx="3932555" cy="3812540"/>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600">
                <a:solidFill>
                  <a:schemeClr val="tx1"/>
                </a:solidFill>
              </a:defRPr>
            </a:lvl1pPr>
            <a:lvl2pPr marL="457200" indent="0" defTabSz="508000">
              <a:lnSpc>
                <a:spcPct val="100000"/>
              </a:lnSpc>
              <a:spcBef>
                <a:spcPts val="0"/>
              </a:spcBef>
              <a:spcAft>
                <a:spcPts val="0"/>
              </a:spcAft>
              <a:buFontTx/>
              <a:buNone/>
              <a:defRPr lang="en-GB" altLang="en-US" sz="1400"/>
            </a:lvl2pPr>
            <a:lvl3pPr marL="914400" indent="0" defTabSz="508000">
              <a:lnSpc>
                <a:spcPct val="100000"/>
              </a:lnSpc>
              <a:spcBef>
                <a:spcPts val="0"/>
              </a:spcBef>
              <a:spcAft>
                <a:spcPts val="0"/>
              </a:spcAft>
              <a:buFontTx/>
              <a:buNone/>
              <a:defRPr lang="en-GB" altLang="en-US" sz="1200"/>
            </a:lvl3pPr>
            <a:lvl4pPr marL="1371600" indent="0" defTabSz="508000">
              <a:lnSpc>
                <a:spcPct val="100000"/>
              </a:lnSpc>
              <a:spcBef>
                <a:spcPts val="0"/>
              </a:spcBef>
              <a:spcAft>
                <a:spcPts val="0"/>
              </a:spcAft>
              <a:buFontTx/>
              <a:buNone/>
              <a:defRPr lang="en-GB" altLang="en-US" sz="1000"/>
            </a:lvl4pPr>
            <a:lvl5pPr marL="1828800" indent="0" defTabSz="508000">
              <a:lnSpc>
                <a:spcPct val="100000"/>
              </a:lnSpc>
              <a:spcBef>
                <a:spcPts val="0"/>
              </a:spcBef>
              <a:spcAft>
                <a:spcPts val="0"/>
              </a:spcAft>
              <a:buFontTx/>
              <a:buNone/>
              <a:defRPr lang="en-GB" altLang="en-US" sz="1000"/>
            </a:lvl5pPr>
            <a:lvl6pPr marL="2286000" indent="0" defTabSz="508000">
              <a:lnSpc>
                <a:spcPct val="100000"/>
              </a:lnSpc>
              <a:spcBef>
                <a:spcPts val="0"/>
              </a:spcBef>
              <a:spcAft>
                <a:spcPts val="0"/>
              </a:spcAft>
              <a:buFontTx/>
              <a:buNone/>
              <a:defRPr lang="en-GB" altLang="en-US" sz="1000"/>
            </a:lvl6pPr>
            <a:lvl7pPr marL="2743200" indent="0" defTabSz="508000">
              <a:lnSpc>
                <a:spcPct val="100000"/>
              </a:lnSpc>
              <a:spcBef>
                <a:spcPts val="0"/>
              </a:spcBef>
              <a:spcAft>
                <a:spcPts val="0"/>
              </a:spcAft>
              <a:buFontTx/>
              <a:buNone/>
              <a:defRPr lang="en-GB" altLang="en-US" sz="1000"/>
            </a:lvl7pPr>
            <a:lvl8pPr marL="3200400" indent="0" defTabSz="508000">
              <a:lnSpc>
                <a:spcPct val="100000"/>
              </a:lnSpc>
              <a:spcBef>
                <a:spcPts val="0"/>
              </a:spcBef>
              <a:spcAft>
                <a:spcPts val="0"/>
              </a:spcAft>
              <a:buFontTx/>
              <a:buNone/>
              <a:defRPr lang="en-GB" altLang="en-US" sz="1000"/>
            </a:lvl8pPr>
            <a:lvl9pPr marL="3657600" indent="0" defTabSz="508000">
              <a:lnSpc>
                <a:spcPct val="100000"/>
              </a:lnSpc>
              <a:spcBef>
                <a:spcPts val="0"/>
              </a:spcBef>
              <a:spcAft>
                <a:spcPts val="0"/>
              </a:spcAft>
              <a:buFontTx/>
              <a:buNone/>
              <a:defRPr lang="en-GB" altLang="en-US" sz="1000"/>
            </a:lvl9pPr>
          </a:lstStyle>
          <a:p>
            <a:pPr marL="0" indent="0" defTabSz="508000">
              <a:lnSpc>
                <a:spcPct val="100000"/>
              </a:lnSpc>
              <a:spcBef>
                <a:spcPts val="1000"/>
              </a:spcBef>
              <a:spcAft>
                <a:spcPts val="0"/>
              </a:spcAft>
              <a:buFontTx/>
              <a:buNone/>
            </a:pPr>
            <a:r>
              <a:rPr lang="zh-CN" altLang="en-US" sz="1600"/>
              <a:t>单击此处添加文本</a:t>
            </a:r>
          </a:p>
        </p:txBody>
      </p:sp>
      <p:sp>
        <p:nvSpPr>
          <p:cNvPr id="5" name="Date Placeholder 4"/>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6" name="Footer Placeholder 5"/>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7" name="Slide Number Placeholder 6"/>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pic>
        <p:nvPicPr>
          <p:cNvPr id="9" name="그림 8" descr="C:/Users/Administrator/AppData/Roaming/JisuOffice/ETemp/16840_7861240/fImage69014955838.png"/>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2" name="Title 1"/>
          <p:cNvSpPr txBox="1">
            <a:spLocks/>
          </p:cNvSpPr>
          <p:nvPr>
            <p:ph type="title"/>
          </p:nvPr>
        </p:nvSpPr>
        <p:spPr>
          <a:xfrm rot="0">
            <a:off x="840105" y="457200"/>
            <a:ext cx="3932555" cy="1600835"/>
          </a:xfrm>
          <a:prstGeom prst="rect"/>
        </p:spPr>
        <p:txBody>
          <a:bodyPr wrap="square" lIns="91440" tIns="45720" rIns="91440" bIns="45720" numCol="1" vert="horz" anchor="b">
            <a:normAutofit fontScale="100000" lnSpcReduction="0"/>
          </a:bodyPr>
          <a:lstStyle>
            <a:lvl1pPr marL="0" indent="0" defTabSz="508000">
              <a:lnSpc>
                <a:spcPct val="100000"/>
              </a:lnSpc>
              <a:spcBef>
                <a:spcPts val="0"/>
              </a:spcBef>
              <a:spcAft>
                <a:spcPts val="0"/>
              </a:spcAft>
              <a:buFontTx/>
              <a:buNone/>
              <a:defRPr lang="en-GB" altLang="en-US" sz="3200">
                <a:solidFill>
                  <a:schemeClr val="tx1"/>
                </a:solidFill>
              </a:defRPr>
            </a:lvl1pPr>
          </a:lstStyle>
          <a:p>
            <a:pPr marL="0" indent="0" defTabSz="508000">
              <a:lnSpc>
                <a:spcPct val="100000"/>
              </a:lnSpc>
              <a:spcBef>
                <a:spcPts val="0"/>
              </a:spcBef>
              <a:spcAft>
                <a:spcPts val="0"/>
              </a:spcAft>
              <a:buFontTx/>
              <a:buNone/>
            </a:pPr>
            <a:r>
              <a:rPr lang="zh-CN" altLang="en-US" sz="3200"/>
              <a:t>单击此处添加标题</a:t>
            </a:r>
          </a:p>
        </p:txBody>
      </p:sp>
      <p:sp>
        <p:nvSpPr>
          <p:cNvPr id="3" name="Picture Placeholder 2"/>
          <p:cNvSpPr txBox="1">
            <a:spLocks noChangeAspect="1"/>
          </p:cNvSpPr>
          <p:nvPr>
            <p:ph type="pic" idx="1"/>
          </p:nvPr>
        </p:nvSpPr>
        <p:spPr>
          <a:xfrm rot="0">
            <a:off x="5183505" y="987425"/>
            <a:ext cx="6172835" cy="4874260"/>
          </a:xfrm>
          <a:prstGeom prst="rect"/>
        </p:spPr>
      </p:sp>
      <p:sp>
        <p:nvSpPr>
          <p:cNvPr id="4" name="Text Placeholder 3"/>
          <p:cNvSpPr txBox="1">
            <a:spLocks/>
          </p:cNvSpPr>
          <p:nvPr>
            <p:ph type="body" sz="half" idx="2"/>
          </p:nvPr>
        </p:nvSpPr>
        <p:spPr>
          <a:xfrm rot="0">
            <a:off x="840105" y="2057400"/>
            <a:ext cx="3932555" cy="3812540"/>
          </a:xfrm>
          <a:prstGeom prst="rect"/>
        </p:spPr>
        <p:txBody>
          <a:bodyPr wrap="square" lIns="91440" tIns="45720" rIns="91440" bIns="45720" numCol="1" vert="horz" anchor="t">
            <a:normAutofit fontScale="100000" lnSpcReduction="0"/>
          </a:bodyPr>
          <a:lstStyle>
            <a:lvl1pPr marL="0" indent="0" defTabSz="508000">
              <a:lnSpc>
                <a:spcPct val="100000"/>
              </a:lnSpc>
              <a:spcBef>
                <a:spcPts val="0"/>
              </a:spcBef>
              <a:spcAft>
                <a:spcPts val="0"/>
              </a:spcAft>
              <a:buFontTx/>
              <a:buNone/>
              <a:defRPr lang="en-GB" altLang="en-US" sz="1600">
                <a:solidFill>
                  <a:schemeClr val="tx1"/>
                </a:solidFill>
              </a:defRPr>
            </a:lvl1pPr>
            <a:lvl2pPr marL="457200" indent="0" defTabSz="508000">
              <a:lnSpc>
                <a:spcPct val="100000"/>
              </a:lnSpc>
              <a:spcBef>
                <a:spcPts val="0"/>
              </a:spcBef>
              <a:spcAft>
                <a:spcPts val="0"/>
              </a:spcAft>
              <a:buFontTx/>
              <a:buNone/>
              <a:defRPr lang="en-GB" altLang="en-US" sz="1400"/>
            </a:lvl2pPr>
            <a:lvl3pPr marL="914400" indent="0" defTabSz="508000">
              <a:lnSpc>
                <a:spcPct val="100000"/>
              </a:lnSpc>
              <a:spcBef>
                <a:spcPts val="0"/>
              </a:spcBef>
              <a:spcAft>
                <a:spcPts val="0"/>
              </a:spcAft>
              <a:buFontTx/>
              <a:buNone/>
              <a:defRPr lang="en-GB" altLang="en-US" sz="1200"/>
            </a:lvl3pPr>
            <a:lvl4pPr marL="1371600" indent="0" defTabSz="508000">
              <a:lnSpc>
                <a:spcPct val="100000"/>
              </a:lnSpc>
              <a:spcBef>
                <a:spcPts val="0"/>
              </a:spcBef>
              <a:spcAft>
                <a:spcPts val="0"/>
              </a:spcAft>
              <a:buFontTx/>
              <a:buNone/>
              <a:defRPr lang="en-GB" altLang="en-US" sz="1000"/>
            </a:lvl4pPr>
            <a:lvl5pPr marL="1828800" indent="0" defTabSz="508000">
              <a:lnSpc>
                <a:spcPct val="100000"/>
              </a:lnSpc>
              <a:spcBef>
                <a:spcPts val="0"/>
              </a:spcBef>
              <a:spcAft>
                <a:spcPts val="0"/>
              </a:spcAft>
              <a:buFontTx/>
              <a:buNone/>
              <a:defRPr lang="en-GB" altLang="en-US" sz="1000"/>
            </a:lvl5pPr>
            <a:lvl6pPr marL="2286000" indent="0" defTabSz="508000">
              <a:lnSpc>
                <a:spcPct val="100000"/>
              </a:lnSpc>
              <a:spcBef>
                <a:spcPts val="0"/>
              </a:spcBef>
              <a:spcAft>
                <a:spcPts val="0"/>
              </a:spcAft>
              <a:buFontTx/>
              <a:buNone/>
              <a:defRPr lang="en-GB" altLang="en-US" sz="1000"/>
            </a:lvl6pPr>
            <a:lvl7pPr marL="2743200" indent="0" defTabSz="508000">
              <a:lnSpc>
                <a:spcPct val="100000"/>
              </a:lnSpc>
              <a:spcBef>
                <a:spcPts val="0"/>
              </a:spcBef>
              <a:spcAft>
                <a:spcPts val="0"/>
              </a:spcAft>
              <a:buFontTx/>
              <a:buNone/>
              <a:defRPr lang="en-GB" altLang="en-US" sz="1000"/>
            </a:lvl7pPr>
            <a:lvl8pPr marL="3200400" indent="0" defTabSz="508000">
              <a:lnSpc>
                <a:spcPct val="100000"/>
              </a:lnSpc>
              <a:spcBef>
                <a:spcPts val="0"/>
              </a:spcBef>
              <a:spcAft>
                <a:spcPts val="0"/>
              </a:spcAft>
              <a:buFontTx/>
              <a:buNone/>
              <a:defRPr lang="en-GB" altLang="en-US" sz="1000"/>
            </a:lvl8pPr>
            <a:lvl9pPr marL="3657600" indent="0" defTabSz="508000">
              <a:lnSpc>
                <a:spcPct val="100000"/>
              </a:lnSpc>
              <a:spcBef>
                <a:spcPts val="0"/>
              </a:spcBef>
              <a:spcAft>
                <a:spcPts val="0"/>
              </a:spcAft>
              <a:buFontTx/>
              <a:buNone/>
              <a:defRPr lang="en-GB" altLang="en-US" sz="1000"/>
            </a:lvl9pPr>
          </a:lstStyle>
          <a:p>
            <a:pPr marL="0" indent="0" defTabSz="508000">
              <a:lnSpc>
                <a:spcPct val="100000"/>
              </a:lnSpc>
              <a:spcBef>
                <a:spcPts val="1000"/>
              </a:spcBef>
              <a:spcAft>
                <a:spcPts val="0"/>
              </a:spcAft>
              <a:buFontTx/>
              <a:buNone/>
            </a:pPr>
            <a:r>
              <a:rPr lang="zh-CN" altLang="en-US" sz="1600"/>
              <a:t>单击此处添加文本</a:t>
            </a:r>
          </a:p>
        </p:txBody>
      </p:sp>
      <p:sp>
        <p:nvSpPr>
          <p:cNvPr id="5" name="Date Placeholder 4"/>
          <p:cNvSpPr txBox="1">
            <a:spLocks/>
          </p:cNvSpPr>
          <p:nvPr>
            <p:ph type="dt" sz="half" idx="10"/>
          </p:nvPr>
        </p:nvSpPr>
        <p:spPr>
          <a:xfrm rot="0">
            <a:off x="8382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6" name="Footer Placeholder 5"/>
          <p:cNvSpPr txBox="1">
            <a:spLocks/>
          </p:cNvSpPr>
          <p:nvPr>
            <p:ph type="ftr" sz="quarter" idx="11"/>
          </p:nvPr>
        </p:nvSpPr>
        <p:spPr>
          <a:xfrm rot="0">
            <a:off x="4038600" y="6356350"/>
            <a:ext cx="41154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p>
        </p:txBody>
      </p:sp>
      <p:sp>
        <p:nvSpPr>
          <p:cNvPr id="7" name="Slide Number Placeholder 6"/>
          <p:cNvSpPr txBox="1">
            <a:spLocks/>
          </p:cNvSpPr>
          <p:nvPr>
            <p:ph type="sldNum" sz="quarter" idx="12"/>
          </p:nvPr>
        </p:nvSpPr>
        <p:spPr>
          <a:xfrm rot="0">
            <a:off x="8610600" y="6356350"/>
            <a:ext cx="2743835" cy="365760"/>
          </a:xfrm>
          <a:prstGeom prst="rect"/>
        </p:spPr>
        <p:txBody>
          <a:bodyPr wrap="square" lIns="91440" tIns="45720" rIns="91440" bIns="45720" numCol="1" vert="horz" anchor="ctr">
            <a:noAutofit/>
          </a:body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slideLayout" Target="../slideLayouts/slideLayout6.xml"></Relationship><Relationship Id="rId7" Type="http://schemas.openxmlformats.org/officeDocument/2006/relationships/slideLayout" Target="../slideLayouts/slideLayout7.xml"></Relationship><Relationship Id="rId8" Type="http://schemas.openxmlformats.org/officeDocument/2006/relationships/slideLayout" Target="../slideLayouts/slideLayout8.xml"></Relationship><Relationship Id="rId9" Type="http://schemas.openxmlformats.org/officeDocument/2006/relationships/slideLayout" Target="../slideLayouts/slideLayout9.xml"></Relationship><Relationship Id="rId10" Type="http://schemas.openxmlformats.org/officeDocument/2006/relationships/slideLayout" Target="../slideLayouts/slideLayout10.xml"></Relationship><Relationship Id="rId11" Type="http://schemas.openxmlformats.org/officeDocument/2006/relationships/slideLayout" Target="../slideLayouts/slideLayout11.xml"></Relationship><Relationship Id="rId12" Type="http://schemas.openxmlformats.org/officeDocument/2006/relationships/slideLayout" Target="../slideLayouts/slideLayout12.xml"></Relationship><Relationship Id="rId13" Type="http://schemas.openxmlformats.org/officeDocument/2006/relationships/slideLayout" Target="../slideLayouts/slideLayout13.xml"></Relationship><Relationship Id="rId14" Type="http://schemas.openxmlformats.org/officeDocument/2006/relationships/slideLayout" Target="../slideLayouts/slideLayout14.xml"></Relationship><Relationship Id="rId15" Type="http://schemas.openxmlformats.org/officeDocument/2006/relationships/slideLayout" Target="../slideLayouts/slideLayout15.xml"></Relationship><Relationship Id="rId16" Type="http://schemas.openxmlformats.org/officeDocument/2006/relationships/slideLayout" Target="../slideLayouts/slideLayout16.xml"></Relationship><Relationship Id="rId17" Type="http://schemas.openxmlformats.org/officeDocument/2006/relationships/slideLayout" Target="../slideLayouts/slideLayout17.xml"></Relationship><Relationship Id="rId18" Type="http://schemas.openxmlformats.org/officeDocument/2006/relationships/slideLayout" Target="../slideLayouts/slideLayout18.xml"></Relationship><Relationship Id="rId19" Type="http://schemas.openxmlformats.org/officeDocument/2006/relationships/slideLayout" Target="../slideLayouts/slideLayout19.xml"></Relationship><Relationship Id="rId20" Type="http://schemas.openxmlformats.org/officeDocument/2006/relationships/slideLayout" Target="../slideLayouts/slideLayout20.xml"></Relationship><Relationship Id="rId21" Type="http://schemas.openxmlformats.org/officeDocument/2006/relationships/slideLayout" Target="../slideLayouts/slideLayout21.xml"></Relationship><Relationship Id="rId22" Type="http://schemas.openxmlformats.org/officeDocument/2006/relationships/slideLayout" Target="../slideLayouts/slideLayout22.xml"></Relationship><Relationship Id="rId23" Type="http://schemas.openxmlformats.org/officeDocument/2006/relationships/slideLayout" Target="../slideLayouts/slideLayout23.xml"></Relationship><Relationship Id="rId24" Type="http://schemas.openxmlformats.org/officeDocument/2006/relationships/slideLayout" Target="../slideLayouts/slideLayout24.xml"></Relationship><Relationship Id="rId25" Type="http://schemas.openxmlformats.org/officeDocument/2006/relationships/slideLayout" Target="../slideLayouts/slideLayout25.xml"></Relationship><Relationship Id="rId26" Type="http://schemas.openxmlformats.org/officeDocument/2006/relationships/slideLayout" Target="../slideLayouts/slideLayout26.xml"></Relationship><Relationship Id="rId27" Type="http://schemas.openxmlformats.org/officeDocument/2006/relationships/slideLayout" Target="../slideLayouts/slideLayout27.xml"></Relationship><Relationship Id="rId28" Type="http://schemas.openxmlformats.org/officeDocument/2006/relationships/slideLayout" Target="../slideLayouts/slideLayout28.xml"></Relationship><Relationship Id="rId29" Type="http://schemas.openxmlformats.org/officeDocument/2006/relationships/slideLayout" Target="../slideLayouts/slideLayout29.xml"></Relationship><Relationship Id="rId30" Type="http://schemas.openxmlformats.org/officeDocument/2006/relationships/slideLayout" Target="../slideLayouts/slideLayout30.xml"></Relationship><Relationship Id="rId31" Type="http://schemas.openxmlformats.org/officeDocument/2006/relationships/slideLayout" Target="../slideLayouts/slideLayout31.xml"></Relationship><Relationship Id="rId32" Type="http://schemas.openxmlformats.org/officeDocument/2006/relationships/slideLayout" Target="../slideLayouts/slideLayout32.xml"></Relationship><Relationship Id="rId33" Type="http://schemas.openxmlformats.org/officeDocument/2006/relationships/slideLayout" Target="../slideLayouts/slideLayout33.xml"></Relationship><Relationship Id="rId34" Type="http://schemas.openxmlformats.org/officeDocument/2006/relationships/slideLayout" Target="../slideLayouts/slideLayout34.xml"></Relationship><Relationship Id="rId35" Type="http://schemas.openxmlformats.org/officeDocument/2006/relationships/slideLayout" Target="../slideLayouts/slideLayout35.xml"></Relationship><Relationship Id="rId36" Type="http://schemas.openxmlformats.org/officeDocument/2006/relationships/slideLayout" Target="../slideLayouts/slideLayout36.xml"></Relationship><Relationship Id="rId37" Type="http://schemas.openxmlformats.org/officeDocument/2006/relationships/slideLayout" Target="../slideLayouts/slideLayout37.xml"></Relationship><Relationship Id="rId38" Type="http://schemas.openxmlformats.org/officeDocument/2006/relationships/slideLayout" Target="../slideLayouts/slideLayout38.xml"></Relationship><Relationship Id="rId39" Type="http://schemas.openxmlformats.org/officeDocument/2006/relationships/slideLayout" Target="../slideLayouts/slideLayout39.xml"></Relationship><Relationship Id="rId40" Type="http://schemas.openxmlformats.org/officeDocument/2006/relationships/slideLayout" Target="../slideLayouts/slideLayout40.xml"></Relationship><Relationship Id="rId41" Type="http://schemas.openxmlformats.org/officeDocument/2006/relationships/slideLayout" Target="../slideLayouts/slideLayout41.xml"></Relationship><Relationship Id="rId42" Type="http://schemas.openxmlformats.org/officeDocument/2006/relationships/image" Target="../media/fImage108904197209.png"></Relationship><Relationship Id="rId43" Type="http://schemas.openxmlformats.org/officeDocument/2006/relationships/theme" Target="../theme/theme1.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그림 8" descr="C:/Users/Administrator/AppData/Roaming/JisuOffice/ETemp/16840_7861240/fImage108904197209.png"/>
          <p:cNvPicPr>
            <a:picLocks noChangeAspect="1"/>
          </p:cNvPicPr>
          <p:nvPr/>
        </p:nvPicPr>
        <p:blipFill rotWithShape="1">
          <a:blip r:embed="rId42" cstate="print">
            <a:extLst>
              <a:ext uri="{28A0092B-C50C-407E-A947-70E740481C1C}">
                <a14:useLocalDpi xmlns:a14="http://schemas.microsoft.com/office/drawing/2010/main" val="0"/>
              </a:ext>
            </a:extLst>
          </a:blip>
          <a:srcRect/>
          <a:stretch>
            <a:fillRect/>
          </a:stretch>
        </p:blipFill>
        <p:spPr>
          <a:xfrm rot="0">
            <a:off x="0" y="0"/>
            <a:ext cx="12192635" cy="6858635"/>
          </a:xfrm>
          <a:prstGeom prst="rect"/>
          <a:noFill/>
        </p:spPr>
      </p:pic>
      <p:sp>
        <p:nvSpPr>
          <p:cNvPr id="4" name="Date Placeholder 3"/>
          <p:cNvSpPr txBox="1">
            <a:spLocks/>
          </p:cNvSpPr>
          <p:nvPr>
            <p:ph type="dt" sz="half" idx="2"/>
          </p:nvPr>
        </p:nvSpPr>
        <p:spPr>
          <a:xfrm rot="0">
            <a:off x="838200" y="6356350"/>
            <a:ext cx="2743835" cy="365760"/>
          </a:xfrm>
          <a:prstGeom prst="rect"/>
        </p:spPr>
        <p:txBody>
          <a:bodyPr wrap="square" lIns="91440" tIns="45720" rIns="91440" bIns="45720" numCol="1" vert="horz" anchor="ctr">
            <a:noAutofit/>
          </a:bodyPr>
          <a:lstStyle>
            <a:lvl1pPr marL="0" indent="0" algn="l" defTabSz="508000">
              <a:lnSpc>
                <a:spcPct val="100000"/>
              </a:lnSpc>
              <a:spcBef>
                <a:spcPts val="0"/>
              </a:spcBef>
              <a:spcAft>
                <a:spcPts val="0"/>
              </a:spcAft>
              <a:buFontTx/>
              <a:buNone/>
              <a:defRPr lang="en-GB" altLang="en-US" sz="1200">
                <a:solidFill>
                  <a:schemeClr val="tx1">
                    <a:tint val="75000"/>
                  </a:schemeClr>
                </a:solidFill>
                <a:latin typeface="宋体" charset="0"/>
                <a:ea typeface="宋体" charset="0"/>
              </a:defRPr>
            </a:lvl1pPr>
          </a:lstStyle>
          <a:p>
            <a:pPr marL="0" indent="0" defTabSz="508000">
              <a:lnSpc>
                <a:spcPct val="100000"/>
              </a:lnSpc>
              <a:spcBef>
                <a:spcPts val="0"/>
              </a:spcBef>
              <a:spcAft>
                <a:spcPts val="0"/>
              </a:spcAft>
              <a:buFontTx/>
              <a:buNone/>
            </a:pPr>
            <a:fld id="{B9320F77-B9A0-41C5-862A-B4B631284C64}" type="datetime1">
              <a:rPr lang="zh-CN" altLang="en-US" sz="1600"/>
              <a:t>2020/8/12</a:t>
            </a:fld>
          </a:p>
        </p:txBody>
      </p:sp>
      <p:sp>
        <p:nvSpPr>
          <p:cNvPr id="5" name="Footer Placeholder 4"/>
          <p:cNvSpPr txBox="1">
            <a:spLocks/>
          </p:cNvSpPr>
          <p:nvPr>
            <p:ph type="ftr" sz="quarter" idx="3"/>
          </p:nvPr>
        </p:nvSpPr>
        <p:spPr>
          <a:xfrm rot="0">
            <a:off x="4038600" y="6356350"/>
            <a:ext cx="4115435" cy="365760"/>
          </a:xfrm>
          <a:prstGeom prst="rect"/>
        </p:spPr>
        <p:txBody>
          <a:bodyPr wrap="square" lIns="91440" tIns="45720" rIns="91440" bIns="45720" numCol="1" vert="horz" anchor="ctr">
            <a:noAutofit/>
          </a:bodyPr>
          <a:lstStyle>
            <a:lvl1pPr marL="0" indent="0" algn="ctr" defTabSz="508000">
              <a:lnSpc>
                <a:spcPct val="100000"/>
              </a:lnSpc>
              <a:spcBef>
                <a:spcPts val="0"/>
              </a:spcBef>
              <a:spcAft>
                <a:spcPts val="0"/>
              </a:spcAft>
              <a:buFontTx/>
              <a:buNone/>
              <a:defRPr lang="en-GB" altLang="en-US" sz="1200">
                <a:solidFill>
                  <a:schemeClr val="tx1">
                    <a:tint val="75000"/>
                  </a:schemeClr>
                </a:solidFill>
                <a:latin typeface="宋体" charset="0"/>
                <a:ea typeface="宋体" charset="0"/>
              </a:defRPr>
            </a:lvl1pPr>
          </a:lstStyle>
          <a:p>
            <a:pPr marL="0" indent="0" defTabSz="508000">
              <a:lnSpc>
                <a:spcPct val="100000"/>
              </a:lnSpc>
              <a:spcBef>
                <a:spcPts val="0"/>
              </a:spcBef>
              <a:spcAft>
                <a:spcPts val="0"/>
              </a:spcAft>
              <a:buFontTx/>
              <a:buNone/>
            </a:pPr>
          </a:p>
        </p:txBody>
      </p:sp>
      <p:sp>
        <p:nvSpPr>
          <p:cNvPr id="7" name="Title Placeholder 6"/>
          <p:cNvSpPr txBox="1">
            <a:spLocks/>
          </p:cNvSpPr>
          <p:nvPr>
            <p:ph type="title"/>
          </p:nvPr>
        </p:nvSpPr>
        <p:spPr>
          <a:xfrm rot="0">
            <a:off x="838200" y="365125"/>
            <a:ext cx="10516235" cy="1326515"/>
          </a:xfrm>
          <a:prstGeom prst="rect"/>
        </p:spPr>
        <p:txBody>
          <a:bodyPr wrap="square" lIns="91440" tIns="45720" rIns="91440" bIns="45720" numCol="1" vert="horz" anchor="ctr">
            <a:normAutofit fontScale="100000" lnSpcReduction="0"/>
          </a:bodyPr>
          <a:lstStyle/>
          <a:p>
            <a:pPr marL="0" indent="0" defTabSz="508000">
              <a:lnSpc>
                <a:spcPct val="100000"/>
              </a:lnSpc>
              <a:spcBef>
                <a:spcPts val="0"/>
              </a:spcBef>
              <a:spcAft>
                <a:spcPts val="0"/>
              </a:spcAft>
              <a:buFontTx/>
              <a:buNone/>
            </a:pPr>
            <a:r>
              <a:rPr lang="zh-CN" altLang="en-US" sz="4400"/>
              <a:t>编辑母版标题样式</a:t>
            </a:r>
          </a:p>
        </p:txBody>
      </p:sp>
      <p:sp>
        <p:nvSpPr>
          <p:cNvPr id="2" name="文本占位符 1"/>
          <p:cNvSpPr txBox="1">
            <a:spLocks/>
          </p:cNvSpPr>
          <p:nvPr>
            <p:ph type="body" idx="1"/>
          </p:nvPr>
        </p:nvSpPr>
        <p:spPr>
          <a:xfrm rot="0">
            <a:off x="838200" y="1825625"/>
            <a:ext cx="10516235" cy="4352290"/>
          </a:xfrm>
          <a:prstGeom prst="rect"/>
        </p:spPr>
        <p:txBody>
          <a:bodyPr wrap="square" lIns="91440" tIns="45720" rIns="91440" bIns="45720" numCol="1" vert="horz" anchor="t">
            <a:normAutofit fontScale="100000" lnSpcReduction="0"/>
          </a:bodyPr>
          <a:lstStyle/>
          <a:p>
            <a:pPr marL="228600" indent="-228600" defTabSz="508000">
              <a:lnSpc>
                <a:spcPct val="100000"/>
              </a:lnSpc>
              <a:spcBef>
                <a:spcPts val="1000"/>
              </a:spcBef>
              <a:spcAft>
                <a:spcPts val="0"/>
              </a:spcAft>
              <a:buFont typeface="Arial"/>
              <a:buChar char="•"/>
            </a:pPr>
            <a:r>
              <a:rPr lang="zh-CN" altLang="en-US" sz="2800"/>
              <a:t>编辑母版副标题样式</a:t>
            </a:r>
          </a:p>
          <a:p>
            <a:pPr marL="685800" indent="-228600" defTabSz="508000">
              <a:lnSpc>
                <a:spcPct val="100000"/>
              </a:lnSpc>
              <a:spcBef>
                <a:spcPts val="500"/>
              </a:spcBef>
              <a:spcAft>
                <a:spcPts val="0"/>
              </a:spcAft>
              <a:buFont typeface="Arial"/>
              <a:buChar char="•"/>
            </a:pPr>
            <a:r>
              <a:rPr lang="zh-CN" altLang="en-US" sz="2400"/>
              <a:t>第二级</a:t>
            </a:r>
          </a:p>
          <a:p>
            <a:pPr marL="1143000" indent="-228600" defTabSz="508000">
              <a:lnSpc>
                <a:spcPct val="100000"/>
              </a:lnSpc>
              <a:spcBef>
                <a:spcPts val="500"/>
              </a:spcBef>
              <a:spcAft>
                <a:spcPts val="0"/>
              </a:spcAft>
              <a:buFont typeface="Arial"/>
              <a:buChar char="•"/>
            </a:pPr>
            <a:r>
              <a:rPr lang="zh-CN" altLang="en-US" sz="2000"/>
              <a:t>第三级</a:t>
            </a:r>
          </a:p>
          <a:p>
            <a:pPr marL="1600200" indent="-228600" defTabSz="508000">
              <a:lnSpc>
                <a:spcPct val="100000"/>
              </a:lnSpc>
              <a:spcBef>
                <a:spcPts val="500"/>
              </a:spcBef>
              <a:spcAft>
                <a:spcPts val="0"/>
              </a:spcAft>
              <a:buFont typeface="Arial"/>
              <a:buChar char="•"/>
            </a:pPr>
            <a:r>
              <a:rPr lang="zh-CN" altLang="en-US" sz="1800"/>
              <a:t>第四级</a:t>
            </a:r>
          </a:p>
          <a:p>
            <a:pPr marL="2057400" indent="-228600" defTabSz="508000">
              <a:lnSpc>
                <a:spcPct val="100000"/>
              </a:lnSpc>
              <a:spcBef>
                <a:spcPts val="500"/>
              </a:spcBef>
              <a:spcAft>
                <a:spcPts val="0"/>
              </a:spcAft>
              <a:buFont typeface="Arial"/>
              <a:buChar char="•"/>
            </a:pPr>
            <a:r>
              <a:rPr lang="zh-CN" altLang="en-US" sz="1800"/>
              <a:t>第五级</a:t>
            </a:r>
          </a:p>
        </p:txBody>
      </p:sp>
      <p:sp>
        <p:nvSpPr>
          <p:cNvPr id="3" name="灯片编号占位符 2"/>
          <p:cNvSpPr txBox="1">
            <a:spLocks/>
          </p:cNvSpPr>
          <p:nvPr>
            <p:ph type="sldNum" sz="quarter" idx="4"/>
          </p:nvPr>
        </p:nvSpPr>
        <p:spPr>
          <a:xfrm rot="0">
            <a:off x="8610600" y="6356350"/>
            <a:ext cx="2743835" cy="365760"/>
          </a:xfrm>
          <a:prstGeom prst="rect"/>
        </p:spPr>
        <p:txBody>
          <a:bodyPr wrap="square" lIns="91440" tIns="45720" rIns="91440" bIns="45720" numCol="1" vert="horz" anchor="ctr">
            <a:noAutofit/>
          </a:bodyPr>
          <a:lstStyle>
            <a:lvl1pPr marL="0" indent="0" algn="r" defTabSz="508000">
              <a:lnSpc>
                <a:spcPct val="100000"/>
              </a:lnSpc>
              <a:spcBef>
                <a:spcPts val="0"/>
              </a:spcBef>
              <a:spcAft>
                <a:spcPts val="0"/>
              </a:spcAft>
              <a:buFontTx/>
              <a:buNone/>
              <a:defRPr lang="en-GB" altLang="en-US" sz="1200">
                <a:solidFill>
                  <a:schemeClr val="tx1">
                    <a:tint val="75000"/>
                  </a:schemeClr>
                </a:solidFill>
                <a:latin typeface="宋体" charset="0"/>
                <a:ea typeface="宋体" charset="0"/>
              </a:defRPr>
            </a:lvl1pPr>
          </a:lstStyle>
          <a:p>
            <a:pPr marL="0" indent="0" defTabSz="508000">
              <a:lnSpc>
                <a:spcPct val="100000"/>
              </a:lnSpc>
              <a:spcBef>
                <a:spcPts val="0"/>
              </a:spcBef>
              <a:spcAft>
                <a:spcPts val="0"/>
              </a:spcAft>
              <a:buFontTx/>
              <a:buNone/>
            </a:pPr>
            <a:fld id="{B9320F77-B9A0-41C5-862A-B4B631284C64}" type="slidenum">
              <a:rPr lang="zh-CN" altLang="en-US" sz="1600"/>
              <a:t>‹#›</a:t>
            </a:fld>
          </a:p>
        </p:txBody>
      </p:sp>
    </p:spTree>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2" Type="http://schemas.openxmlformats.org/officeDocument/2006/relationships/tags" Target="../tags/tag234.xml"></Relationship><Relationship Id="rId3" Type="http://schemas.openxmlformats.org/officeDocument/2006/relationships/tags" Target="../tags/tag235.xml"></Relationship><Relationship Id="rId4" Type="http://schemas.openxmlformats.org/officeDocument/2006/relationships/tags" Target="../tags/tag236.xml"></Relationship><Relationship Id="rId5" Type="http://schemas.openxmlformats.org/officeDocument/2006/relationships/tags" Target="../tags/tag237.xml"></Relationship><Relationship Id="rId6" Type="http://schemas.openxmlformats.org/officeDocument/2006/relationships/image" Target="../media/image11.png"></Relationship><Relationship Id="rId7" Type="http://schemas.openxmlformats.org/officeDocument/2006/relationships/slideLayout" Target="../slideLayouts/slideLayout2.xml"></Relationship></Relationships>
</file>

<file path=ppt/slides/_rels/slide10.xml.rels><?xml version="1.0" encoding="UTF-8"?>
<Relationships xmlns="http://schemas.openxmlformats.org/package/2006/relationships"><Relationship Id="rId10" Type="http://schemas.openxmlformats.org/officeDocument/2006/relationships/vmlDrawing" Target="../drawings/vmlDrawing8.vml"></Relationship><Relationship Id="rId2" Type="http://schemas.openxmlformats.org/officeDocument/2006/relationships/tags" Target="../tags/tag289.xml"></Relationship><Relationship Id="rId3" Type="http://schemas.openxmlformats.org/officeDocument/2006/relationships/oleObject" Target="../embeddings/oleObject12.bin"></Relationship><Relationship Id="rId4" Type="http://schemas.openxmlformats.org/officeDocument/2006/relationships/tags" Target="../tags/tag290.xml"></Relationship><Relationship Id="rId5" Type="http://schemas.openxmlformats.org/officeDocument/2006/relationships/tags" Target="../tags/tag291.xml"></Relationship><Relationship Id="rId6" Type="http://schemas.openxmlformats.org/officeDocument/2006/relationships/tags" Target="../tags/tag292.xml"></Relationship><Relationship Id="rId7" Type="http://schemas.openxmlformats.org/officeDocument/2006/relationships/package" Target="../embeddings/Microsoft_Word___8.docx"></Relationship><Relationship Id="rId9" Type="http://schemas.openxmlformats.org/officeDocument/2006/relationships/tags" Target="../tags/tag293.xml"></Relationship><Relationship Id="rId11" Type="http://schemas.openxmlformats.org/officeDocument/2006/relationships/slideLayout" Target="../slideLayouts/slideLayout6.xml"></Relationship></Relationships>
</file>

<file path=ppt/slides/_rels/slide11.xml.rels><?xml version="1.0" encoding="UTF-8"?>
<Relationships xmlns="http://schemas.openxmlformats.org/package/2006/relationships"><Relationship Id="rId10" Type="http://schemas.openxmlformats.org/officeDocument/2006/relationships/vmlDrawing" Target="../drawings/vmlDrawing9.vml"></Relationship><Relationship Id="rId2" Type="http://schemas.openxmlformats.org/officeDocument/2006/relationships/tags" Target="../tags/tag294.xml"></Relationship><Relationship Id="rId3" Type="http://schemas.openxmlformats.org/officeDocument/2006/relationships/oleObject" Target="../embeddings/oleObject13.bin"></Relationship><Relationship Id="rId4" Type="http://schemas.openxmlformats.org/officeDocument/2006/relationships/tags" Target="../tags/tag295.xml"></Relationship><Relationship Id="rId5" Type="http://schemas.openxmlformats.org/officeDocument/2006/relationships/tags" Target="../tags/tag296.xml"></Relationship><Relationship Id="rId6" Type="http://schemas.openxmlformats.org/officeDocument/2006/relationships/tags" Target="../tags/tag297.xml"></Relationship><Relationship Id="rId7" Type="http://schemas.openxmlformats.org/officeDocument/2006/relationships/package" Target="../embeddings/Microsoft_Word___9.docx"></Relationship><Relationship Id="rId9" Type="http://schemas.openxmlformats.org/officeDocument/2006/relationships/tags" Target="../tags/tag298.xml"></Relationship><Relationship Id="rId11" Type="http://schemas.openxmlformats.org/officeDocument/2006/relationships/slideLayout" Target="../slideLayouts/slideLayout6.xml"></Relationship></Relationships>
</file>

<file path=ppt/slides/_rels/slide12.xml.rels><?xml version="1.0" encoding="UTF-8"?>
<Relationships xmlns="http://schemas.openxmlformats.org/package/2006/relationships"><Relationship Id="rId2" Type="http://schemas.openxmlformats.org/officeDocument/2006/relationships/tags" Target="../tags/tag299.xml"></Relationship><Relationship Id="rId3" Type="http://schemas.openxmlformats.org/officeDocument/2006/relationships/tags" Target="../tags/tag300.xml"></Relationship><Relationship Id="rId4" Type="http://schemas.openxmlformats.org/officeDocument/2006/relationships/image" Target="../media/image27.jpeg"></Relationship><Relationship Id="rId5" Type="http://schemas.openxmlformats.org/officeDocument/2006/relationships/tags" Target="../tags/tag301.xml"></Relationship><Relationship Id="rId6" Type="http://schemas.openxmlformats.org/officeDocument/2006/relationships/tags" Target="../tags/tag302.xml"></Relationship><Relationship Id="rId7" Type="http://schemas.openxmlformats.org/officeDocument/2006/relationships/tags" Target="../tags/tag303.xml"></Relationship><Relationship Id="rId8" Type="http://schemas.openxmlformats.org/officeDocument/2006/relationships/slideLayout" Target="../slideLayouts/slideLayout6.xml"></Relationship></Relationships>
</file>

<file path=ppt/slides/_rels/slide13.xml.rels><?xml version="1.0" encoding="UTF-8"?>
<Relationships xmlns="http://schemas.openxmlformats.org/package/2006/relationships"><Relationship Id="rId10" Type="http://schemas.openxmlformats.org/officeDocument/2006/relationships/tags" Target="../tags/tag311.xml"></Relationship><Relationship Id="rId11" Type="http://schemas.openxmlformats.org/officeDocument/2006/relationships/tags" Target="../tags/tag312.xml"></Relationship><Relationship Id="rId12" Type="http://schemas.openxmlformats.org/officeDocument/2006/relationships/vmlDrawing" Target="../drawings/vmlDrawing10.vml"></Relationship><Relationship Id="rId2" Type="http://schemas.openxmlformats.org/officeDocument/2006/relationships/notesSlide" Target="../notesSlides/notesSlide13.xml"></Relationship><Relationship Id="rId3" Type="http://schemas.openxmlformats.org/officeDocument/2006/relationships/tags" Target="../tags/tag308.xml"></Relationship><Relationship Id="rId4" Type="http://schemas.openxmlformats.org/officeDocument/2006/relationships/oleObject" Target="../embeddings/oleObject14.bin"></Relationship><Relationship Id="rId5" Type="http://schemas.openxmlformats.org/officeDocument/2006/relationships/tags" Target="../tags/tag309.xml"></Relationship><Relationship Id="rId6" Type="http://schemas.openxmlformats.org/officeDocument/2006/relationships/tags" Target="../tags/tag310.xml"></Relationship><Relationship Id="rId7" Type="http://schemas.openxmlformats.org/officeDocument/2006/relationships/package" Target="../embeddings/Microsoft_Word___10.docx"></Relationship><Relationship Id="rId8" Type="http://schemas.openxmlformats.org/officeDocument/2006/relationships/image" Target="../media/image28.emf"></Relationship><Relationship Id="rId9" Type="http://schemas.openxmlformats.org/officeDocument/2006/relationships/image" Target="../media/image29.jpeg"></Relationship><Relationship Id="rId13" Type="http://schemas.openxmlformats.org/officeDocument/2006/relationships/slideLayout" Target="../slideLayouts/slideLayout6.xml"></Relationship></Relationships>
</file>

<file path=ppt/slides/_rels/slide14.xml.rels><?xml version="1.0" encoding="UTF-8"?>
<Relationships xmlns="http://schemas.openxmlformats.org/package/2006/relationships"><Relationship Id="rId2" Type="http://schemas.openxmlformats.org/officeDocument/2006/relationships/tags" Target="../tags/tag336.xml"></Relationship><Relationship Id="rId3" Type="http://schemas.openxmlformats.org/officeDocument/2006/relationships/tags" Target="../tags/tag337.xml"></Relationship><Relationship Id="rId4" Type="http://schemas.openxmlformats.org/officeDocument/2006/relationships/image" Target="../media/image38.jpeg"></Relationship><Relationship Id="rId5" Type="http://schemas.openxmlformats.org/officeDocument/2006/relationships/tags" Target="../tags/tag338.xml"></Relationship><Relationship Id="rId6" Type="http://schemas.openxmlformats.org/officeDocument/2006/relationships/slideLayout" Target="../slideLayouts/slideLayout6.xml"></Relationship></Relationships>
</file>

<file path=ppt/slides/_rels/slide15.xml.rels><?xml version="1.0" encoding="UTF-8"?>
<Relationships xmlns="http://schemas.openxmlformats.org/package/2006/relationships"><Relationship Id="rId10" Type="http://schemas.openxmlformats.org/officeDocument/2006/relationships/oleObject" Target="../embeddings/oleObject27.bin"></Relationship><Relationship Id="rId11" Type="http://schemas.openxmlformats.org/officeDocument/2006/relationships/image" Target="../media/image40.emf"></Relationship><Relationship Id="rId12" Type="http://schemas.openxmlformats.org/officeDocument/2006/relationships/tags" Target="../tags/tag348.xml"></Relationship><Relationship Id="rId13" Type="http://schemas.openxmlformats.org/officeDocument/2006/relationships/oleObject" Target="../embeddings/oleObject28.bin"></Relationship><Relationship Id="rId14" Type="http://schemas.openxmlformats.org/officeDocument/2006/relationships/image" Target="../media/image41.emf"></Relationship><Relationship Id="rId15" Type="http://schemas.openxmlformats.org/officeDocument/2006/relationships/tags" Target="../tags/tag349.xml"></Relationship><Relationship Id="rId16" Type="http://schemas.openxmlformats.org/officeDocument/2006/relationships/oleObject" Target="../embeddings/oleObject29.bin"></Relationship><Relationship Id="rId17" Type="http://schemas.openxmlformats.org/officeDocument/2006/relationships/image" Target="../media/image42.emf"></Relationship><Relationship Id="rId18" Type="http://schemas.openxmlformats.org/officeDocument/2006/relationships/tags" Target="../tags/tag350.xml"></Relationship><Relationship Id="rId19" Type="http://schemas.openxmlformats.org/officeDocument/2006/relationships/tags" Target="../tags/tag351.xml"></Relationship><Relationship Id="rId2" Type="http://schemas.openxmlformats.org/officeDocument/2006/relationships/notesSlide" Target="../notesSlides/notesSlide15.xml"></Relationship><Relationship Id="rId20" Type="http://schemas.openxmlformats.org/officeDocument/2006/relationships/tags" Target="../tags/tag352.xml"></Relationship><Relationship Id="rId21" Type="http://schemas.openxmlformats.org/officeDocument/2006/relationships/tags" Target="../tags/tag353.xml"></Relationship><Relationship Id="rId22" Type="http://schemas.openxmlformats.org/officeDocument/2006/relationships/oleObject" Target="../embeddings/oleObject30.bin"></Relationship><Relationship Id="rId23" Type="http://schemas.openxmlformats.org/officeDocument/2006/relationships/image" Target="../media/image43.emf"></Relationship><Relationship Id="rId24" Type="http://schemas.openxmlformats.org/officeDocument/2006/relationships/tags" Target="../tags/tag354.xml"></Relationship><Relationship Id="rId25" Type="http://schemas.openxmlformats.org/officeDocument/2006/relationships/oleObject" Target="../embeddings/oleObject31.bin"></Relationship><Relationship Id="rId26" Type="http://schemas.openxmlformats.org/officeDocument/2006/relationships/image" Target="../media/image44.emf"></Relationship><Relationship Id="rId27" Type="http://schemas.openxmlformats.org/officeDocument/2006/relationships/tags" Target="../tags/tag355.xml"></Relationship><Relationship Id="rId28" Type="http://schemas.openxmlformats.org/officeDocument/2006/relationships/oleObject" Target="../embeddings/oleObject32.bin"></Relationship><Relationship Id="rId29" Type="http://schemas.openxmlformats.org/officeDocument/2006/relationships/image" Target="../media/image45.emf"></Relationship><Relationship Id="rId3" Type="http://schemas.openxmlformats.org/officeDocument/2006/relationships/tags" Target="../tags/tag343.xml"></Relationship><Relationship Id="rId30" Type="http://schemas.openxmlformats.org/officeDocument/2006/relationships/tags" Target="../tags/tag356.xml"></Relationship><Relationship Id="rId31" Type="http://schemas.openxmlformats.org/officeDocument/2006/relationships/tags" Target="../tags/tag357.xml"></Relationship><Relationship Id="rId32" Type="http://schemas.openxmlformats.org/officeDocument/2006/relationships/oleObject" Target="../embeddings/oleObject33.bin"></Relationship><Relationship Id="rId33" Type="http://schemas.openxmlformats.org/officeDocument/2006/relationships/image" Target="../media/image46.emf"></Relationship><Relationship Id="rId34" Type="http://schemas.openxmlformats.org/officeDocument/2006/relationships/tags" Target="../tags/tag358.xml"></Relationship><Relationship Id="rId35" Type="http://schemas.openxmlformats.org/officeDocument/2006/relationships/oleObject" Target="../embeddings/oleObject34.bin"></Relationship><Relationship Id="rId36" Type="http://schemas.openxmlformats.org/officeDocument/2006/relationships/image" Target="../media/image47.emf"></Relationship><Relationship Id="rId37" Type="http://schemas.openxmlformats.org/officeDocument/2006/relationships/tags" Target="../tags/tag359.xml"></Relationship><Relationship Id="rId38" Type="http://schemas.openxmlformats.org/officeDocument/2006/relationships/oleObject" Target="../embeddings/oleObject35.bin"></Relationship><Relationship Id="rId39" Type="http://schemas.openxmlformats.org/officeDocument/2006/relationships/image" Target="../media/image48.emf"></Relationship><Relationship Id="rId4" Type="http://schemas.openxmlformats.org/officeDocument/2006/relationships/tags" Target="../tags/tag344.xml"></Relationship><Relationship Id="rId40" Type="http://schemas.openxmlformats.org/officeDocument/2006/relationships/tags" Target="../tags/tag360.xml"></Relationship><Relationship Id="rId41" Type="http://schemas.openxmlformats.org/officeDocument/2006/relationships/tags" Target="../tags/tag361.xml"></Relationship><Relationship Id="rId42" Type="http://schemas.openxmlformats.org/officeDocument/2006/relationships/oleObject" Target="../embeddings/oleObject36.bin"></Relationship><Relationship Id="rId43" Type="http://schemas.openxmlformats.org/officeDocument/2006/relationships/image" Target="../media/image49.emf"></Relationship><Relationship Id="rId44" Type="http://schemas.openxmlformats.org/officeDocument/2006/relationships/tags" Target="../tags/tag362.xml"></Relationship><Relationship Id="rId45" Type="http://schemas.openxmlformats.org/officeDocument/2006/relationships/oleObject" Target="../embeddings/oleObject37.bin"></Relationship><Relationship Id="rId46" Type="http://schemas.openxmlformats.org/officeDocument/2006/relationships/image" Target="../media/image50.emf"></Relationship><Relationship Id="rId47" Type="http://schemas.openxmlformats.org/officeDocument/2006/relationships/tags" Target="../tags/tag363.xml"></Relationship><Relationship Id="rId48" Type="http://schemas.openxmlformats.org/officeDocument/2006/relationships/oleObject" Target="../embeddings/oleObject38.bin"></Relationship><Relationship Id="rId49" Type="http://schemas.openxmlformats.org/officeDocument/2006/relationships/image" Target="../media/image51.emf"></Relationship><Relationship Id="rId5" Type="http://schemas.openxmlformats.org/officeDocument/2006/relationships/tags" Target="../tags/tag345.xml"></Relationship><Relationship Id="rId50" Type="http://schemas.openxmlformats.org/officeDocument/2006/relationships/tags" Target="../tags/tag364.xml"></Relationship><Relationship Id="rId51" Type="http://schemas.openxmlformats.org/officeDocument/2006/relationships/tags" Target="../tags/tag365.xml"></Relationship><Relationship Id="rId52" Type="http://schemas.openxmlformats.org/officeDocument/2006/relationships/oleObject" Target="../embeddings/oleObject39.bin"></Relationship><Relationship Id="rId53" Type="http://schemas.openxmlformats.org/officeDocument/2006/relationships/image" Target="../media/image52.emf"></Relationship><Relationship Id="rId54" Type="http://schemas.openxmlformats.org/officeDocument/2006/relationships/tags" Target="../tags/tag366.xml"></Relationship><Relationship Id="rId55" Type="http://schemas.openxmlformats.org/officeDocument/2006/relationships/oleObject" Target="../embeddings/oleObject40.bin"></Relationship><Relationship Id="rId56" Type="http://schemas.openxmlformats.org/officeDocument/2006/relationships/image" Target="../media/image53.emf"></Relationship><Relationship Id="rId57" Type="http://schemas.openxmlformats.org/officeDocument/2006/relationships/tags" Target="../tags/tag367.xml"></Relationship><Relationship Id="rId58" Type="http://schemas.openxmlformats.org/officeDocument/2006/relationships/oleObject" Target="../embeddings/oleObject41.bin"></Relationship><Relationship Id="rId59" Type="http://schemas.openxmlformats.org/officeDocument/2006/relationships/image" Target="../media/image54.emf"></Relationship><Relationship Id="rId6" Type="http://schemas.openxmlformats.org/officeDocument/2006/relationships/tags" Target="../tags/tag346.xml"></Relationship><Relationship Id="rId60" Type="http://schemas.openxmlformats.org/officeDocument/2006/relationships/tags" Target="../tags/tag368.xml"></Relationship><Relationship Id="rId61" Type="http://schemas.openxmlformats.org/officeDocument/2006/relationships/vmlDrawing" Target="../drawings/vmlDrawing15.vml"></Relationship><Relationship Id="rId7" Type="http://schemas.openxmlformats.org/officeDocument/2006/relationships/oleObject" Target="../embeddings/oleObject26.bin"></Relationship><Relationship Id="rId8" Type="http://schemas.openxmlformats.org/officeDocument/2006/relationships/image" Target="../media/image39.emf"></Relationship><Relationship Id="rId9" Type="http://schemas.openxmlformats.org/officeDocument/2006/relationships/tags" Target="../tags/tag347.xml"></Relationship><Relationship Id="rId62" Type="http://schemas.openxmlformats.org/officeDocument/2006/relationships/slideLayout" Target="../slideLayouts/slideLayout6.xml"></Relationship></Relationships>
</file>

<file path=ppt/slides/_rels/slide2.xml.rels><?xml version="1.0" encoding="UTF-8"?>
<Relationships xmlns="http://schemas.openxmlformats.org/package/2006/relationships"><Relationship Id="rId2" Type="http://schemas.openxmlformats.org/officeDocument/2006/relationships/tags" Target="../tags/tag238.xml"></Relationship><Relationship Id="rId3" Type="http://schemas.openxmlformats.org/officeDocument/2006/relationships/tags" Target="../tags/tag239.xml"></Relationship><Relationship Id="rId4" Type="http://schemas.openxmlformats.org/officeDocument/2006/relationships/tags" Target="../tags/tag240.xml"></Relationship><Relationship Id="rId5" Type="http://schemas.openxmlformats.org/officeDocument/2006/relationships/slideLayout" Target="../slideLayouts/slideLayout6.xml"></Relationship></Relationships>
</file>

<file path=ppt/slides/_rels/slide3.xml.rels><?xml version="1.0" encoding="UTF-8"?>
<Relationships xmlns="http://schemas.openxmlformats.org/package/2006/relationships"><Relationship Id="rId2" Type="http://schemas.openxmlformats.org/officeDocument/2006/relationships/tags" Target="../tags/tag241.xml"></Relationship><Relationship Id="rId3" Type="http://schemas.openxmlformats.org/officeDocument/2006/relationships/tags" Target="../tags/tag242.xml"></Relationship><Relationship Id="rId4" Type="http://schemas.openxmlformats.org/officeDocument/2006/relationships/tags" Target="../tags/tag243.xml"></Relationship><Relationship Id="rId5" Type="http://schemas.openxmlformats.org/officeDocument/2006/relationships/image" Target="../media/image12.png"></Relationship><Relationship Id="rId6" Type="http://schemas.openxmlformats.org/officeDocument/2006/relationships/tags" Target="../tags/tag244.xml"></Relationship><Relationship Id="rId7" Type="http://schemas.openxmlformats.org/officeDocument/2006/relationships/slideLayout" Target="../slideLayouts/slideLayout1.xml"></Relationship></Relationships>
</file>

<file path=ppt/slides/_rels/slide4.xml.rels><?xml version="1.0" encoding="UTF-8"?>
<Relationships xmlns="http://schemas.openxmlformats.org/package/2006/relationships"><Relationship Id="rId10" Type="http://schemas.openxmlformats.org/officeDocument/2006/relationships/image" Target="../media/image12.png"></Relationship><Relationship Id="rId11" Type="http://schemas.openxmlformats.org/officeDocument/2006/relationships/oleObject" Target="../embeddings/oleObject3.bin"></Relationship><Relationship Id="rId12" Type="http://schemas.openxmlformats.org/officeDocument/2006/relationships/tags" Target="../tags/tag248.xml"></Relationship><Relationship Id="rId13" Type="http://schemas.openxmlformats.org/officeDocument/2006/relationships/tags" Target="../tags/tag249.xml"></Relationship><Relationship Id="rId14" Type="http://schemas.openxmlformats.org/officeDocument/2006/relationships/tags" Target="../tags/tag250.xml"></Relationship><Relationship Id="rId15" Type="http://schemas.openxmlformats.org/officeDocument/2006/relationships/tags" Target="../tags/tag251.xml"></Relationship><Relationship Id="rId16" Type="http://schemas.openxmlformats.org/officeDocument/2006/relationships/tags" Target="../tags/tag252.xml"></Relationship><Relationship Id="rId17" Type="http://schemas.openxmlformats.org/officeDocument/2006/relationships/package" Target="../embeddings/Microsoft_Word___1.docx"></Relationship><Relationship Id="rId18" Type="http://schemas.openxmlformats.org/officeDocument/2006/relationships/image" Target="../media/image15.emf"></Relationship><Relationship Id="rId19" Type="http://schemas.openxmlformats.org/officeDocument/2006/relationships/vmlDrawing" Target="../drawings/vmlDrawing1.vml"></Relationship><Relationship Id="rId2" Type="http://schemas.openxmlformats.org/officeDocument/2006/relationships/tags" Target="../tags/tag245.xml"></Relationship><Relationship Id="rId3" Type="http://schemas.openxmlformats.org/officeDocument/2006/relationships/tags" Target="../tags/tag246.xml"></Relationship><Relationship Id="rId4" Type="http://schemas.openxmlformats.org/officeDocument/2006/relationships/oleObject" Target="../embeddings/Microsoft_Word_97_-_2003___1.doc"></Relationship><Relationship Id="rId5" Type="http://schemas.openxmlformats.org/officeDocument/2006/relationships/oleObject" Target="../embeddings/oleObject1.bin"></Relationship><Relationship Id="rId6" Type="http://schemas.openxmlformats.org/officeDocument/2006/relationships/image" Target="../media/image13.emf"></Relationship><Relationship Id="rId7" Type="http://schemas.openxmlformats.org/officeDocument/2006/relationships/tags" Target="../tags/tag247.xml"></Relationship><Relationship Id="rId8" Type="http://schemas.openxmlformats.org/officeDocument/2006/relationships/oleObject" Target="../embeddings/oleObject2.bin"></Relationship><Relationship Id="rId9" Type="http://schemas.openxmlformats.org/officeDocument/2006/relationships/image" Target="../media/image14.emf"></Relationship><Relationship Id="rId20" Type="http://schemas.openxmlformats.org/officeDocument/2006/relationships/slideLayout" Target="../slideLayouts/slideLayout7.xml"></Relationship></Relationships>
</file>

<file path=ppt/slides/_rels/slide5.xml.rels><?xml version="1.0" encoding="UTF-8"?>
<Relationships xmlns="http://schemas.openxmlformats.org/package/2006/relationships"><Relationship Id="rId2" Type="http://schemas.openxmlformats.org/officeDocument/2006/relationships/tags" Target="../tags/tag260.xml"></Relationship><Relationship Id="rId3" Type="http://schemas.openxmlformats.org/officeDocument/2006/relationships/tags" Target="../tags/tag261.xml"></Relationship><Relationship Id="rId4" Type="http://schemas.openxmlformats.org/officeDocument/2006/relationships/image" Target="../media/image17.png"></Relationship><Relationship Id="rId5" Type="http://schemas.openxmlformats.org/officeDocument/2006/relationships/tags" Target="../tags/tag262.xml"></Relationship><Relationship Id="rId6" Type="http://schemas.openxmlformats.org/officeDocument/2006/relationships/tags" Target="../tags/tag263.xml"></Relationship><Relationship Id="rId7" Type="http://schemas.openxmlformats.org/officeDocument/2006/relationships/slideLayout" Target="../slideLayouts/slideLayout6.xml"></Relationship></Relationships>
</file>

<file path=ppt/slides/_rels/slide6.xml.rels><?xml version="1.0" encoding="UTF-8"?>
<Relationships xmlns="http://schemas.openxmlformats.org/package/2006/relationships"><Relationship Id="rId10" Type="http://schemas.openxmlformats.org/officeDocument/2006/relationships/vmlDrawing" Target="../drawings/vmlDrawing5.vml"></Relationship><Relationship Id="rId2" Type="http://schemas.openxmlformats.org/officeDocument/2006/relationships/tags" Target="../tags/tag272.xml"></Relationship><Relationship Id="rId3" Type="http://schemas.openxmlformats.org/officeDocument/2006/relationships/oleObject" Target="../embeddings/oleObject9.bin"></Relationship><Relationship Id="rId4" Type="http://schemas.openxmlformats.org/officeDocument/2006/relationships/tags" Target="../tags/tag273.xml"></Relationship><Relationship Id="rId5" Type="http://schemas.openxmlformats.org/officeDocument/2006/relationships/tags" Target="../tags/tag274.xml"></Relationship><Relationship Id="rId6" Type="http://schemas.openxmlformats.org/officeDocument/2006/relationships/tags" Target="../tags/tag275.xml"></Relationship><Relationship Id="rId7" Type="http://schemas.openxmlformats.org/officeDocument/2006/relationships/package" Target="../embeddings/Microsoft_Word___5.docx"></Relationship><Relationship Id="rId8" Type="http://schemas.openxmlformats.org/officeDocument/2006/relationships/image" Target="../media/image22.emf"></Relationship><Relationship Id="rId9" Type="http://schemas.openxmlformats.org/officeDocument/2006/relationships/tags" Target="../tags/tag276.xml"></Relationship><Relationship Id="rId11" Type="http://schemas.openxmlformats.org/officeDocument/2006/relationships/slideLayout" Target="../slideLayouts/slideLayout6.xml"></Relationship></Relationships>
</file>

<file path=ppt/slides/_rels/slide7.xml.rels><?xml version="1.0" encoding="UTF-8"?>
<Relationships xmlns="http://schemas.openxmlformats.org/package/2006/relationships"><Relationship Id="rId2" Type="http://schemas.openxmlformats.org/officeDocument/2006/relationships/tags" Target="../tags/tag277.xml"></Relationship><Relationship Id="rId3" Type="http://schemas.openxmlformats.org/officeDocument/2006/relationships/oleObject" Target="../embeddings/oleObject10.bin"></Relationship><Relationship Id="rId4" Type="http://schemas.openxmlformats.org/officeDocument/2006/relationships/tags" Target="../tags/tag278.xml"></Relationship><Relationship Id="rId5" Type="http://schemas.openxmlformats.org/officeDocument/2006/relationships/tags" Target="../tags/tag279.xml"></Relationship><Relationship Id="rId6" Type="http://schemas.openxmlformats.org/officeDocument/2006/relationships/package" Target="../embeddings/Microsoft_Word___6.docx"></Relationship><Relationship Id="rId7" Type="http://schemas.openxmlformats.org/officeDocument/2006/relationships/image" Target="../media/image23.emf"></Relationship><Relationship Id="rId8" Type="http://schemas.openxmlformats.org/officeDocument/2006/relationships/vmlDrawing" Target="../drawings/vmlDrawing6.vml"></Relationship><Relationship Id="rId9" Type="http://schemas.openxmlformats.org/officeDocument/2006/relationships/slideLayout" Target="../slideLayouts/slideLayout6.xml"></Relationship></Relationships>
</file>

<file path=ppt/slides/_rels/slide8.xml.rels><?xml version="1.0" encoding="UTF-8"?>
<Relationships xmlns="http://schemas.openxmlformats.org/package/2006/relationships"><Relationship Id="rId2" Type="http://schemas.openxmlformats.org/officeDocument/2006/relationships/tags" Target="../tags/tag280.xml"></Relationship><Relationship Id="rId3" Type="http://schemas.openxmlformats.org/officeDocument/2006/relationships/tags" Target="../tags/tag281.xml"></Relationship><Relationship Id="rId4" Type="http://schemas.openxmlformats.org/officeDocument/2006/relationships/tags" Target="../tags/tag282.xml"></Relationship><Relationship Id="rId5" Type="http://schemas.openxmlformats.org/officeDocument/2006/relationships/slideLayout" Target="../slideLayouts/slideLayout6.xml"></Relationship></Relationships>
</file>

<file path=ppt/slides/_rels/slide9.xml.rels><?xml version="1.0" encoding="UTF-8"?>
<Relationships xmlns="http://schemas.openxmlformats.org/package/2006/relationships"><Relationship Id="rId10" Type="http://schemas.openxmlformats.org/officeDocument/2006/relationships/tags" Target="../tags/tag288.xml"></Relationship><Relationship Id="rId11" Type="http://schemas.openxmlformats.org/officeDocument/2006/relationships/vmlDrawing" Target="../drawings/vmlDrawing7.vml"></Relationship><Relationship Id="rId2" Type="http://schemas.openxmlformats.org/officeDocument/2006/relationships/tags" Target="../tags/tag283.xml"></Relationship><Relationship Id="rId3" Type="http://schemas.openxmlformats.org/officeDocument/2006/relationships/oleObject" Target="../embeddings/oleObject11.bin"></Relationship><Relationship Id="rId4" Type="http://schemas.openxmlformats.org/officeDocument/2006/relationships/tags" Target="../tags/tag284.xml"></Relationship><Relationship Id="rId5" Type="http://schemas.openxmlformats.org/officeDocument/2006/relationships/tags" Target="../tags/tag285.xml"></Relationship><Relationship Id="rId6" Type="http://schemas.openxmlformats.org/officeDocument/2006/relationships/tags" Target="../tags/tag286.xml"></Relationship><Relationship Id="rId7" Type="http://schemas.openxmlformats.org/officeDocument/2006/relationships/package" Target="../embeddings/Microsoft_Word___7.docx"></Relationship><Relationship Id="rId8" Type="http://schemas.openxmlformats.org/officeDocument/2006/relationships/image" Target="../media/image24.emf"></Relationship><Relationship Id="rId9" Type="http://schemas.openxmlformats.org/officeDocument/2006/relationships/tags" Target="../tags/tag287.xml"></Relationship><Relationship Id="rId12" Type="http://schemas.openxmlformats.org/officeDocument/2006/relationships/slideLayout" Target="../slideLayouts/slideLayout6.xml"></Relationship></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rotWithShape="1">
          <a:blip r:embed="rId6" cstate="print">
            <a:extLst>
              <a:ext uri="{28A0092B-C50C-407E-A947-70E740481C1C}">
                <a14:useLocalDpi xmlns:a14="http://schemas.microsoft.com/office/drawing/2010/main" val="0"/>
              </a:ext>
            </a:extLst>
          </a:blip>
          <a:srcRect/>
          <a:stretch>
            <a:fillRect/>
          </a:stretch>
        </a:blipFill>
      </p:bgPr>
    </p:bg>
    <p:spTree>
      <p:nvGrpSpPr>
        <p:cNvPr id="1" name=""/>
        <p:cNvGrpSpPr/>
        <p:nvPr/>
      </p:nvGrpSpPr>
      <p:grpSpPr>
        <a:xfrm>
          <a:off x="0" y="0"/>
          <a:ext cx="0" cy="0"/>
        </a:xfrm>
      </p:grpSpPr>
      <p:sp>
        <p:nvSpPr>
          <p:cNvPr id="4" name="文本框 3"/>
          <p:cNvSpPr txBox="1">
            <a:spLocks/>
          </p:cNvSpPr>
          <p:nvPr/>
        </p:nvSpPr>
        <p:spPr>
          <a:xfrm rot="0">
            <a:off x="9077960" y="0"/>
            <a:ext cx="3114675" cy="368935"/>
          </a:xfrm>
          <a:prstGeom prst="rect"/>
          <a:noFill/>
        </p:spPr>
        <p:txBody>
          <a:bodyPr wrap="squar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sz="1800" b="1">
                <a:solidFill>
                  <a:srgbClr val="FF0000"/>
                </a:solidFill>
                <a:latin typeface="Times New Roman" charset="0"/>
                <a:ea typeface="Arial" charset="0"/>
                <a:cs typeface="宋体" charset="0"/>
              </a:rPr>
              <a:t>人教</a:t>
            </a:r>
            <a:r>
              <a:rPr sz="1800" b="1">
                <a:solidFill>
                  <a:srgbClr val="FF0000"/>
                </a:solidFill>
                <a:latin typeface="Times New Roman" charset="0"/>
                <a:ea typeface="Times New Roman" charset="0"/>
                <a:cs typeface="宋体" charset="0"/>
              </a:rPr>
              <a:t>2019 A</a:t>
            </a:r>
            <a:r>
              <a:rPr sz="1800" b="1">
                <a:solidFill>
                  <a:srgbClr val="FF0000"/>
                </a:solidFill>
                <a:latin typeface="Times New Roman" charset="0"/>
                <a:ea typeface="Arial" charset="0"/>
                <a:cs typeface="宋体" charset="0"/>
              </a:rPr>
              <a:t>版</a:t>
            </a:r>
            <a:r>
              <a:rPr sz="1800" b="1">
                <a:solidFill>
                  <a:srgbClr val="FF0000"/>
                </a:solidFill>
                <a:latin typeface="Times New Roman" charset="0"/>
                <a:ea typeface="Times New Roman" charset="0"/>
                <a:cs typeface="宋体" charset="0"/>
              </a:rPr>
              <a:t> </a:t>
            </a:r>
            <a:r>
              <a:rPr sz="1800" b="1">
                <a:solidFill>
                  <a:srgbClr val="FF0000"/>
                </a:solidFill>
                <a:latin typeface="Times New Roman" charset="0"/>
                <a:ea typeface="Arial" charset="0"/>
                <a:cs typeface="宋体" charset="0"/>
              </a:rPr>
              <a:t>选择性必修</a:t>
            </a:r>
            <a:r>
              <a:rPr sz="1800" b="1">
                <a:solidFill>
                  <a:srgbClr val="FF0000"/>
                </a:solidFill>
                <a:latin typeface="Times New Roman" charset="0"/>
                <a:ea typeface="Times New Roman" charset="0"/>
                <a:cs typeface="宋体" charset="0"/>
              </a:rPr>
              <a:t> </a:t>
            </a:r>
            <a:r>
              <a:rPr sz="1800" b="1">
                <a:solidFill>
                  <a:srgbClr val="FF0000"/>
                </a:solidFill>
                <a:latin typeface="Times New Roman" charset="0"/>
                <a:ea typeface="Arial" charset="0"/>
                <a:cs typeface="宋体" charset="0"/>
              </a:rPr>
              <a:t>一</a:t>
            </a:r>
            <a:endParaRPr lang="ko-KR" altLang="en-US" sz="1800" b="1">
              <a:solidFill>
                <a:srgbClr val="FF0000"/>
              </a:solidFill>
              <a:latin typeface="Times New Roman" charset="0"/>
              <a:ea typeface="Arial" charset="0"/>
              <a:cs typeface="宋体" charset="0"/>
            </a:endParaRPr>
          </a:p>
        </p:txBody>
      </p:sp>
      <p:sp>
        <p:nvSpPr>
          <p:cNvPr id="5" name="文本框 4"/>
          <p:cNvSpPr txBox="1">
            <a:spLocks/>
          </p:cNvSpPr>
          <p:nvPr/>
        </p:nvSpPr>
        <p:spPr>
          <a:xfrm rot="0">
            <a:off x="3523615" y="3034030"/>
            <a:ext cx="10416540" cy="923925"/>
          </a:xfrm>
          <a:prstGeom prst="rect"/>
          <a:noFill/>
        </p:spPr>
        <p:txBody>
          <a:bodyPr wrap="square" lIns="91440" tIns="45720" rIns="91440" bIns="45720" numCol="1" vert="horz" anchor="t">
            <a:spAutoFit/>
            <a:scene3d>
              <a:camera prst="orthographicFront"/>
              <a:lightRig rig="threePt" dir="t"/>
            </a:scene3d>
            <a:sp3d/>
          </a:bodyPr>
          <a:lstStyle>
            <a:lvl1pPr marL="0" indent="0" defTabSz="508000">
              <a:lnSpc>
                <a:spcPct val="150000"/>
              </a:lnSpc>
              <a:spcBef>
                <a:spcPts val="0"/>
              </a:spcBef>
              <a:spcAft>
                <a:spcPts val="0"/>
              </a:spcAft>
              <a:buFontTx/>
              <a:buNone/>
              <a:defRPr lang="en-GB" altLang="en-US" sz="3600">
                <a:solidFill>
                  <a:srgbClr val="FF0000"/>
                </a:solidFill>
                <a:latin typeface="Times New Roman" charset="0"/>
                <a:cs typeface="Times New Roman" charset="0"/>
              </a:defRPr>
            </a:lvl1pPr>
          </a:lstStyle>
          <a:p>
            <a:pPr marL="0" indent="0" algn="l" defTabSz="914400" eaLnBrk="1" latinLnBrk="0" hangingPunct="1">
              <a:lnSpc>
                <a:spcPct val="100000"/>
              </a:lnSpc>
              <a:spcBef>
                <a:spcPts val="0"/>
              </a:spcBef>
              <a:spcAft>
                <a:spcPts val="0"/>
              </a:spcAft>
              <a:buFontTx/>
              <a:buNone/>
            </a:pPr>
            <a:r>
              <a:rPr lang="en-US" altLang="zh-CN" sz="3600">
                <a:solidFill>
                  <a:schemeClr val="tx1"/>
                </a:solidFill>
                <a:latin typeface="Calibri" charset="0"/>
                <a:ea typeface="Arial" charset="0"/>
                <a:cs typeface="+mn-cs"/>
              </a:rPr>
              <a:t>2.2.2 </a:t>
            </a:r>
            <a:r>
              <a:rPr lang="zh-CN" altLang="zh-CN" sz="3600">
                <a:solidFill>
                  <a:schemeClr val="tx1"/>
                </a:solidFill>
                <a:latin typeface="Calibri" charset="0"/>
                <a:ea typeface="Arial" charset="0"/>
                <a:cs typeface="+mn-cs"/>
              </a:rPr>
              <a:t>直线的两点式方程</a:t>
            </a:r>
            <a:r>
              <a:rPr lang="en-US" altLang="zh-CN" sz="3600">
                <a:solidFill>
                  <a:schemeClr val="tx1"/>
                </a:solidFill>
                <a:latin typeface="Calibri" charset="0"/>
                <a:ea typeface="Arial" charset="0"/>
                <a:cs typeface="+mn-cs"/>
              </a:rPr>
              <a:t> </a:t>
            </a:r>
            <a:endParaRPr lang="ko-KR" altLang="en-US" sz="3600">
              <a:solidFill>
                <a:schemeClr val="tx1"/>
              </a:solidFill>
              <a:latin typeface="Calibri" charset="0"/>
              <a:ea typeface="Arial" charset="0"/>
              <a:cs typeface="+mn-cs"/>
            </a:endParaRPr>
          </a:p>
        </p:txBody>
      </p:sp>
      <p:sp>
        <p:nvSpPr>
          <p:cNvPr id="2" name="矩形 1"/>
          <p:cNvSpPr>
            <a:spLocks/>
          </p:cNvSpPr>
          <p:nvPr/>
        </p:nvSpPr>
        <p:spPr>
          <a:xfrm rot="0">
            <a:off x="2904490" y="813435"/>
            <a:ext cx="5828030" cy="1539240"/>
          </a:xfrm>
          <a:prstGeom prst="rect"/>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zh-CN" sz="4000">
                <a:solidFill>
                  <a:srgbClr val="FF0000"/>
                </a:solidFill>
                <a:latin typeface="Times New Roman" charset="0"/>
                <a:ea typeface="Arial" charset="0"/>
                <a:cs typeface="Times New Roman" charset="0"/>
              </a:rPr>
              <a:t>第</a:t>
            </a:r>
            <a:r>
              <a:rPr lang="zh-CN" altLang="en-US" sz="4000">
                <a:solidFill>
                  <a:srgbClr val="FF0000"/>
                </a:solidFill>
                <a:latin typeface="Times New Roman" charset="0"/>
                <a:ea typeface="Arial" charset="0"/>
                <a:cs typeface="Times New Roman" charset="0"/>
              </a:rPr>
              <a:t>二</a:t>
            </a:r>
            <a:r>
              <a:rPr lang="zh-CN" altLang="zh-CN" sz="4000">
                <a:solidFill>
                  <a:srgbClr val="FF0000"/>
                </a:solidFill>
                <a:latin typeface="Times New Roman" charset="0"/>
                <a:ea typeface="Arial" charset="0"/>
                <a:cs typeface="Times New Roman" charset="0"/>
              </a:rPr>
              <a:t>章　</a:t>
            </a:r>
            <a:r>
              <a:rPr lang="zh-CN" altLang="en-US" sz="4000">
                <a:solidFill>
                  <a:srgbClr val="FF0000"/>
                </a:solidFill>
                <a:latin typeface="Times New Roman" charset="0"/>
                <a:ea typeface="Arial" charset="0"/>
                <a:cs typeface="Times New Roman" charset="0"/>
              </a:rPr>
              <a:t>直线和圆的方程</a:t>
            </a:r>
            <a:endParaRPr lang="ko-KR" altLang="en-US" sz="4000">
              <a:solidFill>
                <a:srgbClr val="FF0000"/>
              </a:solidFill>
              <a:latin typeface="Times New Roman" charset="0"/>
              <a:ea typeface="Arial" charset="0"/>
              <a:cs typeface="Times New Roman" charset="0"/>
            </a:endParaRPr>
          </a:p>
          <a:p>
            <a:pPr marL="0" indent="0" algn="l" defTabSz="914400" eaLnBrk="1" latinLnBrk="0" hangingPunct="1">
              <a:lnSpc>
                <a:spcPct val="100000"/>
              </a:lnSpc>
              <a:spcBef>
                <a:spcPts val="0"/>
              </a:spcBef>
              <a:spcAft>
                <a:spcPts val="0"/>
              </a:spcAft>
              <a:buFontTx/>
              <a:buNone/>
            </a:pPr>
            <a:endParaRPr lang="ko-KR" altLang="en-US" sz="5400" b="1">
              <a:solidFill>
                <a:srgbClr val="FF0000"/>
              </a:solidFill>
              <a:latin typeface="Calibri" charset="0"/>
              <a:ea typeface="Arial"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609600" y="936625"/>
            <a:ext cx="10988040" cy="49784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000000"/>
                </a:solidFill>
                <a:latin typeface="Times New Roman" charset="0"/>
                <a:ea typeface="黑体" charset="0"/>
                <a:cs typeface="Times New Roman" charset="0"/>
              </a:rPr>
              <a:t>训练</a:t>
            </a:r>
            <a:r>
              <a:rPr lang="zh-CN" altLang="en-US" sz="2200">
                <a:solidFill>
                  <a:srgbClr val="000000"/>
                </a:solidFill>
                <a:latin typeface="Times New Roman" charset="0"/>
                <a:ea typeface="黑体" charset="0"/>
                <a:cs typeface="Times New Roman" charset="0"/>
              </a:rPr>
              <a:t>跟踪</a:t>
            </a:r>
            <a:r>
              <a:rPr lang="en-US" altLang="zh-CN" sz="2200" b="1">
                <a:solidFill>
                  <a:srgbClr val="000000"/>
                </a:solidFill>
                <a:latin typeface="Times New Roman" charset="0"/>
                <a:ea typeface="Times New Roman" charset="0"/>
                <a:cs typeface="Times New Roman" charset="0"/>
              </a:rPr>
              <a:t>1  </a:t>
            </a:r>
            <a:r>
              <a:rPr lang="zh-CN" altLang="zh-CN" sz="2200">
                <a:solidFill>
                  <a:srgbClr val="000000"/>
                </a:solidFill>
                <a:latin typeface="Times New Roman" charset="0"/>
                <a:ea typeface="宋体" charset="0"/>
                <a:cs typeface="Times New Roman" charset="0"/>
              </a:rPr>
              <a:t>直线</a:t>
            </a:r>
            <a:r>
              <a:rPr lang="en-US" altLang="zh-CN" sz="2200" i="1">
                <a:solidFill>
                  <a:srgbClr val="000000"/>
                </a:solidFill>
                <a:latin typeface="Times New Roman" charset="0"/>
                <a:ea typeface="Times New Roman" charset="0"/>
                <a:cs typeface="Times New Roman" charset="0"/>
              </a:rPr>
              <a:t>l</a:t>
            </a:r>
            <a:r>
              <a:rPr lang="zh-CN" altLang="zh-CN" sz="2200">
                <a:solidFill>
                  <a:srgbClr val="000000"/>
                </a:solidFill>
                <a:latin typeface="Times New Roman" charset="0"/>
                <a:ea typeface="宋体" charset="0"/>
                <a:cs typeface="Times New Roman" charset="0"/>
              </a:rPr>
              <a:t>过点</a:t>
            </a:r>
            <a:r>
              <a:rPr lang="en-US" altLang="zh-CN" sz="2200">
                <a:solidFill>
                  <a:srgbClr val="000000"/>
                </a:solidFill>
                <a:latin typeface="Times New Roman" charset="0"/>
                <a:ea typeface="Times New Roman" charset="0"/>
                <a:cs typeface="Times New Roman" charset="0"/>
              </a:rPr>
              <a:t>(</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3,4),</a:t>
            </a:r>
            <a:r>
              <a:rPr lang="zh-CN" altLang="zh-CN" sz="2200">
                <a:solidFill>
                  <a:srgbClr val="000000"/>
                </a:solidFill>
                <a:latin typeface="Times New Roman" charset="0"/>
                <a:ea typeface="宋体" charset="0"/>
                <a:cs typeface="Times New Roman" charset="0"/>
              </a:rPr>
              <a:t>且在两坐标轴上的截距之和为</a:t>
            </a:r>
            <a:r>
              <a:rPr lang="en-US" altLang="zh-CN" sz="2200">
                <a:solidFill>
                  <a:srgbClr val="000000"/>
                </a:solidFill>
                <a:latin typeface="Times New Roman" charset="0"/>
                <a:ea typeface="Times New Roman" charset="0"/>
                <a:cs typeface="Times New Roman" charset="0"/>
              </a:rPr>
              <a:t>12,</a:t>
            </a:r>
            <a:r>
              <a:rPr lang="zh-CN" altLang="zh-CN" sz="2200">
                <a:solidFill>
                  <a:srgbClr val="000000"/>
                </a:solidFill>
                <a:latin typeface="Times New Roman" charset="0"/>
                <a:ea typeface="宋体" charset="0"/>
                <a:cs typeface="Times New Roman" charset="0"/>
              </a:rPr>
              <a:t>求直线</a:t>
            </a:r>
            <a:r>
              <a:rPr lang="en-US" altLang="zh-CN" sz="2200" i="1">
                <a:solidFill>
                  <a:srgbClr val="000000"/>
                </a:solidFill>
                <a:latin typeface="Times New Roman" charset="0"/>
                <a:ea typeface="Times New Roman" charset="0"/>
                <a:cs typeface="Times New Roman" charset="0"/>
              </a:rPr>
              <a:t>l</a:t>
            </a:r>
            <a:r>
              <a:rPr lang="zh-CN" altLang="zh-CN" sz="2200">
                <a:solidFill>
                  <a:srgbClr val="000000"/>
                </a:solidFill>
                <a:latin typeface="Times New Roman" charset="0"/>
                <a:ea typeface="宋体" charset="0"/>
                <a:cs typeface="Times New Roman" charset="0"/>
              </a:rPr>
              <a:t>的方程</a:t>
            </a:r>
            <a:r>
              <a:rPr lang="en-US" altLang="zh-CN" sz="2200" i="1">
                <a:solidFill>
                  <a:srgbClr val="000000"/>
                </a:solidFill>
                <a:latin typeface="Times New Roman" charset="0"/>
                <a:ea typeface="Times New Roman" charset="0"/>
                <a:cs typeface="Times New Roman" charset="0"/>
              </a:rPr>
              <a:t>.</a:t>
            </a:r>
            <a:endParaRPr lang="ko-KR" altLang="en-US" sz="2200" i="1">
              <a:solidFill>
                <a:srgbClr val="000000"/>
              </a:solidFill>
              <a:latin typeface="Times New Roman" charset="0"/>
              <a:ea typeface="Times New Roman" charset="0"/>
              <a:cs typeface="Times New Roman" charset="0"/>
            </a:endParaRPr>
          </a:p>
        </p:txBody>
      </p:sp>
      <p:sp>
        <p:nvSpPr>
          <p:cNvPr id="5" name="矩形 4"/>
          <p:cNvSpPr>
            <a:spLocks noChangeAspect="1"/>
          </p:cNvSpPr>
          <p:nvPr/>
        </p:nvSpPr>
        <p:spPr>
          <a:xfrm rot="0">
            <a:off x="1480185" y="1720215"/>
            <a:ext cx="8128635" cy="90360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Arial" charset="0"/>
                <a:ea typeface="黑体" charset="0"/>
                <a:cs typeface="Times New Roman" charset="0"/>
              </a:rPr>
              <a:t>解</a:t>
            </a:r>
            <a:r>
              <a:rPr lang="en-US" altLang="zh-CN" sz="2200">
                <a:solidFill>
                  <a:srgbClr val="FF0000"/>
                </a:solidFill>
                <a:latin typeface="Arial" charset="0"/>
                <a:ea typeface="黑体" charset="0"/>
                <a:cs typeface="Times New Roman" charset="0"/>
              </a:rPr>
              <a:t>:</a:t>
            </a:r>
            <a:r>
              <a:rPr lang="zh-CN" altLang="zh-CN" sz="2200">
                <a:solidFill>
                  <a:srgbClr val="FF0000"/>
                </a:solidFill>
                <a:latin typeface="Times New Roman" charset="0"/>
                <a:ea typeface="楷体" charset="0"/>
                <a:cs typeface="Times New Roman" charset="0"/>
              </a:rPr>
              <a:t>由于直线在两坐标轴上的截距之和为</a:t>
            </a:r>
            <a:r>
              <a:rPr lang="en-US" altLang="zh-CN" sz="2200">
                <a:solidFill>
                  <a:srgbClr val="FF0000"/>
                </a:solidFill>
                <a:latin typeface="Times New Roman" charset="0"/>
                <a:ea typeface="Times New Roman" charset="0"/>
                <a:cs typeface="Times New Roman" charset="0"/>
              </a:rPr>
              <a:t>12,</a:t>
            </a:r>
            <a:r>
              <a:rPr lang="zh-CN" altLang="zh-CN" sz="2200">
                <a:solidFill>
                  <a:srgbClr val="FF0000"/>
                </a:solidFill>
                <a:latin typeface="Times New Roman" charset="0"/>
                <a:ea typeface="楷体" charset="0"/>
                <a:cs typeface="Times New Roman" charset="0"/>
              </a:rPr>
              <a:t>因此直线</a:t>
            </a:r>
            <a:r>
              <a:rPr lang="en-US" altLang="zh-CN" sz="2200" i="1">
                <a:solidFill>
                  <a:srgbClr val="FF0000"/>
                </a:solidFill>
                <a:latin typeface="Times New Roman" charset="0"/>
                <a:ea typeface="Times New Roman" charset="0"/>
                <a:cs typeface="Times New Roman" charset="0"/>
              </a:rPr>
              <a:t>l</a:t>
            </a:r>
            <a:r>
              <a:rPr lang="zh-CN" altLang="zh-CN" sz="2200">
                <a:solidFill>
                  <a:srgbClr val="FF0000"/>
                </a:solidFill>
                <a:latin typeface="Times New Roman" charset="0"/>
                <a:ea typeface="楷体" charset="0"/>
                <a:cs typeface="Times New Roman" charset="0"/>
              </a:rPr>
              <a:t>在两坐标轴上的截距都存在且不过原点</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故可设为截距式直线方程</a:t>
            </a:r>
            <a:r>
              <a:rPr lang="en-US" altLang="zh-CN" sz="2200" i="1">
                <a:solidFill>
                  <a:srgbClr val="FF0000"/>
                </a:solidFill>
                <a:latin typeface="Times New Roman" charset="0"/>
                <a:ea typeface="Times New Roman" charset="0"/>
                <a:cs typeface="Times New Roman" charset="0"/>
              </a:rPr>
              <a:t>.</a:t>
            </a:r>
            <a:endParaRPr lang="ko-KR" altLang="en-US" sz="2200" i="1">
              <a:solidFill>
                <a:srgbClr val="FF0000"/>
              </a:solidFill>
              <a:latin typeface="Times New Roman" charset="0"/>
              <a:ea typeface="Times New Roman" charset="0"/>
              <a:cs typeface="Times New Roman" charset="0"/>
            </a:endParaRPr>
          </a:p>
        </p:txBody>
      </p:sp>
      <p:sp>
        <p:nvSpPr>
          <p:cNvPr id="9"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跟踪训练</a:t>
            </a:r>
            <a:endParaRPr lang="ko-KR" altLang="en-US" sz="2795">
              <a:solidFill>
                <a:schemeClr val="bg1"/>
              </a:solidFill>
              <a:latin typeface="黑体" charset="0"/>
              <a:ea typeface="黑体" charset="0"/>
            </a:endParaRPr>
          </a:p>
        </p:txBody>
      </p:sp>
    </p:spTree>
    <p:extLst>
      <p:ext uri="{BB962C8B-B14F-4D97-AF65-F5344CB8AC3E}">
        <p14:creationId xmlns:p14="http://schemas.microsoft.com/office/powerpoint/2010/main" val="1964188357"/>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435610" y="739140"/>
            <a:ext cx="10770235" cy="90360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en-US" sz="2200">
                <a:solidFill>
                  <a:srgbClr val="000000"/>
                </a:solidFill>
                <a:latin typeface="Times New Roman" charset="0"/>
                <a:ea typeface="黑体" charset="0"/>
                <a:cs typeface="Times New Roman" charset="0"/>
              </a:rPr>
              <a:t>跟踪</a:t>
            </a:r>
            <a:r>
              <a:rPr lang="zh-CN" altLang="zh-CN" sz="2200">
                <a:solidFill>
                  <a:srgbClr val="000000"/>
                </a:solidFill>
                <a:latin typeface="Times New Roman" charset="0"/>
                <a:ea typeface="黑体" charset="0"/>
                <a:cs typeface="Times New Roman" charset="0"/>
              </a:rPr>
              <a:t>训练</a:t>
            </a:r>
            <a:r>
              <a:rPr lang="en-US" altLang="zh-CN" sz="2200" b="1">
                <a:solidFill>
                  <a:srgbClr val="000000"/>
                </a:solidFill>
                <a:latin typeface="Times New Roman" charset="0"/>
                <a:ea typeface="Times New Roman" charset="0"/>
                <a:cs typeface="Times New Roman" charset="0"/>
              </a:rPr>
              <a:t>2</a:t>
            </a:r>
            <a:r>
              <a:rPr lang="zh-CN" altLang="zh-CN" sz="2200">
                <a:solidFill>
                  <a:srgbClr val="000000"/>
                </a:solidFill>
                <a:latin typeface="Times New Roman" charset="0"/>
                <a:ea typeface="宋体" charset="0"/>
                <a:cs typeface="Times New Roman" charset="0"/>
              </a:rPr>
              <a:t>将变式训练</a:t>
            </a:r>
            <a:r>
              <a:rPr lang="en-US" altLang="zh-CN" sz="2200">
                <a:solidFill>
                  <a:srgbClr val="000000"/>
                </a:solidFill>
                <a:latin typeface="Times New Roman" charset="0"/>
                <a:ea typeface="Times New Roman" charset="0"/>
                <a:cs typeface="Times New Roman" charset="0"/>
              </a:rPr>
              <a:t>1</a:t>
            </a:r>
            <a:r>
              <a:rPr lang="zh-CN" altLang="zh-CN" sz="2200">
                <a:solidFill>
                  <a:srgbClr val="000000"/>
                </a:solidFill>
                <a:latin typeface="Times New Roman" charset="0"/>
                <a:ea typeface="宋体" charset="0"/>
                <a:cs typeface="Times New Roman" charset="0"/>
              </a:rPr>
              <a:t>中的条件</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在两坐标轴上的截距之和为</a:t>
            </a:r>
            <a:r>
              <a:rPr lang="en-US" altLang="zh-CN" sz="2200">
                <a:solidFill>
                  <a:srgbClr val="000000"/>
                </a:solidFill>
                <a:latin typeface="Times New Roman" charset="0"/>
                <a:ea typeface="Times New Roman" charset="0"/>
                <a:cs typeface="Times New Roman" charset="0"/>
              </a:rPr>
              <a:t>12”</a:t>
            </a:r>
            <a:r>
              <a:rPr lang="zh-CN" altLang="zh-CN" sz="2200">
                <a:solidFill>
                  <a:srgbClr val="000000"/>
                </a:solidFill>
                <a:latin typeface="Times New Roman" charset="0"/>
                <a:ea typeface="宋体" charset="0"/>
                <a:cs typeface="Times New Roman" charset="0"/>
              </a:rPr>
              <a:t>改为</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在两坐标轴上的截距的绝对值相等</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求直线</a:t>
            </a:r>
            <a:r>
              <a:rPr lang="en-US" altLang="zh-CN" sz="2200" i="1">
                <a:solidFill>
                  <a:srgbClr val="000000"/>
                </a:solidFill>
                <a:latin typeface="Times New Roman" charset="0"/>
                <a:ea typeface="Times New Roman" charset="0"/>
                <a:cs typeface="Times New Roman" charset="0"/>
              </a:rPr>
              <a:t>l</a:t>
            </a:r>
            <a:r>
              <a:rPr lang="zh-CN" altLang="zh-CN" sz="2200">
                <a:solidFill>
                  <a:srgbClr val="000000"/>
                </a:solidFill>
                <a:latin typeface="Times New Roman" charset="0"/>
                <a:ea typeface="宋体" charset="0"/>
                <a:cs typeface="Times New Roman" charset="0"/>
              </a:rPr>
              <a:t>的方程</a:t>
            </a:r>
            <a:r>
              <a:rPr lang="en-US" altLang="zh-CN" sz="2200" i="1">
                <a:solidFill>
                  <a:srgbClr val="000000"/>
                </a:solidFill>
                <a:latin typeface="Times New Roman" charset="0"/>
                <a:ea typeface="Times New Roman" charset="0"/>
                <a:cs typeface="Times New Roman" charset="0"/>
              </a:rPr>
              <a:t>.</a:t>
            </a:r>
            <a:endParaRPr lang="ko-KR" altLang="en-US" sz="2200" i="1">
              <a:solidFill>
                <a:srgbClr val="000000"/>
              </a:solidFill>
              <a:latin typeface="Times New Roman" charset="0"/>
              <a:ea typeface="Times New Roman" charset="0"/>
              <a:cs typeface="Times New Roman" charset="0"/>
            </a:endParaRPr>
          </a:p>
        </p:txBody>
      </p:sp>
      <p:sp>
        <p:nvSpPr>
          <p:cNvPr id="5" name="矩形 4"/>
          <p:cNvSpPr>
            <a:spLocks noChangeAspect="1"/>
          </p:cNvSpPr>
          <p:nvPr/>
        </p:nvSpPr>
        <p:spPr>
          <a:xfrm rot="0">
            <a:off x="624205" y="1939925"/>
            <a:ext cx="8128635" cy="90360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Arial" charset="0"/>
                <a:ea typeface="黑体" charset="0"/>
                <a:cs typeface="Times New Roman" charset="0"/>
              </a:rPr>
              <a:t>解</a:t>
            </a:r>
            <a:r>
              <a:rPr lang="en-US" altLang="zh-CN" sz="2200">
                <a:solidFill>
                  <a:srgbClr val="FF0000"/>
                </a:solidFill>
                <a:latin typeface="Arial" charset="0"/>
                <a:ea typeface="黑体" charset="0"/>
                <a:cs typeface="Times New Roman" charset="0"/>
              </a:rPr>
              <a:t>:</a:t>
            </a:r>
            <a:r>
              <a:rPr lang="zh-CN" altLang="zh-CN" sz="2200">
                <a:solidFill>
                  <a:srgbClr val="FF0000"/>
                </a:solidFill>
                <a:latin typeface="Times New Roman" charset="0"/>
                <a:ea typeface="楷体" charset="0"/>
                <a:cs typeface="Times New Roman" charset="0"/>
              </a:rPr>
              <a:t>设直线</a:t>
            </a:r>
            <a:r>
              <a:rPr lang="en-US" altLang="zh-CN" sz="2200" i="1">
                <a:solidFill>
                  <a:srgbClr val="FF0000"/>
                </a:solidFill>
                <a:latin typeface="Times New Roman" charset="0"/>
                <a:ea typeface="Times New Roman" charset="0"/>
                <a:cs typeface="Times New Roman" charset="0"/>
              </a:rPr>
              <a:t>l</a:t>
            </a:r>
            <a:r>
              <a:rPr lang="zh-CN" altLang="zh-CN" sz="2200">
                <a:solidFill>
                  <a:srgbClr val="FF0000"/>
                </a:solidFill>
                <a:latin typeface="Times New Roman" charset="0"/>
                <a:ea typeface="楷体" charset="0"/>
                <a:cs typeface="Times New Roman" charset="0"/>
              </a:rPr>
              <a:t>在</a:t>
            </a:r>
            <a:r>
              <a:rPr lang="en-US" altLang="zh-CN" sz="2200" i="1">
                <a:solidFill>
                  <a:srgbClr val="FF0000"/>
                </a:solidFill>
                <a:latin typeface="Times New Roman" charset="0"/>
                <a:ea typeface="Times New Roman" charset="0"/>
                <a:cs typeface="Times New Roman" charset="0"/>
              </a:rPr>
              <a:t>x</a:t>
            </a:r>
            <a:r>
              <a:rPr lang="zh-CN" altLang="zh-CN" sz="2200">
                <a:solidFill>
                  <a:srgbClr val="FF0000"/>
                </a:solidFill>
                <a:latin typeface="Times New Roman" charset="0"/>
                <a:ea typeface="楷体" charset="0"/>
                <a:cs typeface="Times New Roman" charset="0"/>
              </a:rPr>
              <a:t>轴、</a:t>
            </a:r>
            <a:r>
              <a:rPr lang="en-US" altLang="zh-CN" sz="2200" i="1">
                <a:solidFill>
                  <a:srgbClr val="FF0000"/>
                </a:solidFill>
                <a:latin typeface="Times New Roman" charset="0"/>
                <a:ea typeface="Times New Roman" charset="0"/>
                <a:cs typeface="Times New Roman" charset="0"/>
              </a:rPr>
              <a:t>y</a:t>
            </a:r>
            <a:r>
              <a:rPr lang="zh-CN" altLang="zh-CN" sz="2200">
                <a:solidFill>
                  <a:srgbClr val="FF0000"/>
                </a:solidFill>
                <a:latin typeface="Times New Roman" charset="0"/>
                <a:ea typeface="楷体" charset="0"/>
                <a:cs typeface="Times New Roman" charset="0"/>
              </a:rPr>
              <a:t>轴上的截距分别为</a:t>
            </a:r>
            <a:r>
              <a:rPr lang="en-US" altLang="zh-CN" sz="2200" i="1">
                <a:solidFill>
                  <a:srgbClr val="FF0000"/>
                </a:solidFill>
                <a:latin typeface="Times New Roman" charset="0"/>
                <a:ea typeface="Times New Roman" charset="0"/>
                <a:cs typeface="Times New Roman" charset="0"/>
              </a:rPr>
              <a:t>a</a:t>
            </a:r>
            <a:r>
              <a:rPr lang="en-US" altLang="zh-CN" sz="2200">
                <a:solidFill>
                  <a:srgbClr val="FF0000"/>
                </a:solidFill>
                <a:latin typeface="Times New Roman" charset="0"/>
                <a:ea typeface="Times New Roman" charset="0"/>
                <a:cs typeface="Times New Roman" charset="0"/>
              </a:rPr>
              <a:t>,</a:t>
            </a:r>
            <a:r>
              <a:rPr lang="en-US" altLang="zh-CN" sz="2200" i="1">
                <a:solidFill>
                  <a:srgbClr val="FF0000"/>
                </a:solidFill>
                <a:latin typeface="Times New Roman" charset="0"/>
                <a:ea typeface="Times New Roman" charset="0"/>
                <a:cs typeface="Times New Roman" charset="0"/>
              </a:rPr>
              <a:t>b.</a:t>
            </a:r>
            <a:endParaRPr lang="ko-KR" altLang="en-US" sz="2200" i="1">
              <a:solidFill>
                <a:srgbClr val="FF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a:solidFill>
                  <a:srgbClr val="FF0000"/>
                </a:solidFill>
                <a:latin typeface="Times New Roman" charset="0"/>
                <a:ea typeface="Times New Roman" charset="0"/>
                <a:cs typeface="Times New Roman" charset="0"/>
              </a:rPr>
              <a:t>(1)</a:t>
            </a:r>
            <a:r>
              <a:rPr lang="zh-CN" altLang="zh-CN" sz="2200">
                <a:solidFill>
                  <a:srgbClr val="FF0000"/>
                </a:solidFill>
                <a:latin typeface="Times New Roman" charset="0"/>
                <a:ea typeface="楷体" charset="0"/>
                <a:cs typeface="Times New Roman" charset="0"/>
              </a:rPr>
              <a:t>当</a:t>
            </a:r>
            <a:r>
              <a:rPr lang="en-US" altLang="zh-CN" sz="2200" i="1">
                <a:solidFill>
                  <a:srgbClr val="FF0000"/>
                </a:solidFill>
                <a:latin typeface="Times New Roman" charset="0"/>
                <a:ea typeface="Times New Roman" charset="0"/>
                <a:cs typeface="Times New Roman" charset="0"/>
              </a:rPr>
              <a:t>a</a:t>
            </a:r>
            <a:r>
              <a:rPr lang="en-US" altLang="zh-CN" sz="2200">
                <a:solidFill>
                  <a:srgbClr val="FF0000"/>
                </a:solidFill>
                <a:latin typeface="Times New Roman" charset="0"/>
                <a:ea typeface="Times New Roman" charset="0"/>
                <a:cs typeface="Times New Roman" charset="0"/>
              </a:rPr>
              <a:t>≠0,</a:t>
            </a:r>
            <a:r>
              <a:rPr lang="en-US" altLang="zh-CN" sz="2200" i="1">
                <a:solidFill>
                  <a:srgbClr val="FF0000"/>
                </a:solidFill>
                <a:latin typeface="Times New Roman" charset="0"/>
                <a:ea typeface="Times New Roman" charset="0"/>
                <a:cs typeface="Times New Roman" charset="0"/>
              </a:rPr>
              <a:t>b</a:t>
            </a:r>
            <a:r>
              <a:rPr lang="en-US" altLang="zh-CN" sz="2200">
                <a:solidFill>
                  <a:srgbClr val="FF0000"/>
                </a:solidFill>
                <a:latin typeface="Times New Roman" charset="0"/>
                <a:ea typeface="Times New Roman" charset="0"/>
                <a:cs typeface="Times New Roman" charset="0"/>
              </a:rPr>
              <a:t>≠0</a:t>
            </a:r>
            <a:r>
              <a:rPr lang="zh-CN" altLang="zh-CN" sz="2200">
                <a:solidFill>
                  <a:srgbClr val="FF0000"/>
                </a:solidFill>
                <a:latin typeface="Times New Roman" charset="0"/>
                <a:ea typeface="楷体" charset="0"/>
                <a:cs typeface="Times New Roman" charset="0"/>
              </a:rPr>
              <a:t>时</a:t>
            </a:r>
            <a:r>
              <a:rPr lang="en-US" altLang="zh-CN" sz="2200">
                <a:solidFill>
                  <a:srgbClr val="FF0000"/>
                </a:solidFill>
                <a:latin typeface="Times New Roman" charset="0"/>
                <a:ea typeface="Times New Roman" charset="0"/>
                <a:cs typeface="Times New Roman" charset="0"/>
              </a:rPr>
              <a:t>,</a:t>
            </a:r>
            <a:endParaRPr lang="ko-KR" altLang="en-US" sz="2200">
              <a:solidFill>
                <a:srgbClr val="FF0000"/>
              </a:solidFill>
              <a:latin typeface="Times New Roman" charset="0"/>
              <a:ea typeface="Times New Roman" charset="0"/>
              <a:cs typeface="Times New Roman" charset="0"/>
            </a:endParaRPr>
          </a:p>
        </p:txBody>
      </p:sp>
      <p:sp>
        <p:nvSpPr>
          <p:cNvPr id="8" name="矩形 7"/>
          <p:cNvSpPr>
            <a:spLocks noChangeAspect="1"/>
          </p:cNvSpPr>
          <p:nvPr/>
        </p:nvSpPr>
        <p:spPr>
          <a:xfrm rot="0">
            <a:off x="628650" y="2934970"/>
            <a:ext cx="8128635" cy="212090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Times New Roman" charset="0"/>
                <a:ea typeface="楷体" charset="0"/>
                <a:cs typeface="Times New Roman" charset="0"/>
              </a:rPr>
              <a:t>若</a:t>
            </a:r>
            <a:r>
              <a:rPr lang="en-US" altLang="zh-CN" sz="2200" i="1">
                <a:solidFill>
                  <a:srgbClr val="FF0000"/>
                </a:solidFill>
                <a:latin typeface="Times New Roman" charset="0"/>
                <a:ea typeface="Times New Roman" charset="0"/>
                <a:cs typeface="Times New Roman" charset="0"/>
              </a:rPr>
              <a:t>a=b</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则</a:t>
            </a:r>
            <a:r>
              <a:rPr lang="en-US" altLang="zh-CN" sz="2200" i="1">
                <a:solidFill>
                  <a:srgbClr val="FF0000"/>
                </a:solidFill>
                <a:latin typeface="Times New Roman" charset="0"/>
                <a:ea typeface="Times New Roman" charset="0"/>
                <a:cs typeface="Times New Roman" charset="0"/>
              </a:rPr>
              <a:t>a=b=</a:t>
            </a:r>
            <a:r>
              <a:rPr lang="en-US" altLang="zh-CN" sz="2200">
                <a:solidFill>
                  <a:srgbClr val="FF0000"/>
                </a:solidFill>
                <a:latin typeface="Times New Roman" charset="0"/>
                <a:ea typeface="Times New Roman" charset="0"/>
                <a:cs typeface="Times New Roman" charset="0"/>
              </a:rPr>
              <a:t>1,</a:t>
            </a:r>
            <a:r>
              <a:rPr lang="zh-CN" altLang="zh-CN" sz="2200">
                <a:solidFill>
                  <a:srgbClr val="FF0000"/>
                </a:solidFill>
                <a:latin typeface="Times New Roman" charset="0"/>
                <a:ea typeface="楷体" charset="0"/>
                <a:cs typeface="Times New Roman" charset="0"/>
              </a:rPr>
              <a:t>直线方程为</a:t>
            </a:r>
            <a:r>
              <a:rPr lang="en-US" altLang="zh-CN" sz="2200" i="1">
                <a:solidFill>
                  <a:srgbClr val="FF0000"/>
                </a:solidFill>
                <a:latin typeface="Times New Roman" charset="0"/>
                <a:ea typeface="Times New Roman" charset="0"/>
                <a:cs typeface="Times New Roman" charset="0"/>
              </a:rPr>
              <a:t>x+y-</a:t>
            </a:r>
            <a:r>
              <a:rPr lang="en-US" altLang="zh-CN" sz="2200">
                <a:solidFill>
                  <a:srgbClr val="FF0000"/>
                </a:solidFill>
                <a:latin typeface="Times New Roman" charset="0"/>
                <a:ea typeface="Times New Roman" charset="0"/>
                <a:cs typeface="Times New Roman" charset="0"/>
              </a:rPr>
              <a:t>1</a:t>
            </a:r>
            <a:r>
              <a:rPr lang="en-US" altLang="zh-CN" sz="2200" i="1">
                <a:solidFill>
                  <a:srgbClr val="FF0000"/>
                </a:solidFill>
                <a:latin typeface="Times New Roman" charset="0"/>
                <a:ea typeface="Times New Roman" charset="0"/>
                <a:cs typeface="Times New Roman" charset="0"/>
              </a:rPr>
              <a:t>=</a:t>
            </a:r>
            <a:r>
              <a:rPr lang="en-US" altLang="zh-CN" sz="2200">
                <a:solidFill>
                  <a:srgbClr val="FF0000"/>
                </a:solidFill>
                <a:latin typeface="Times New Roman" charset="0"/>
                <a:ea typeface="Times New Roman" charset="0"/>
                <a:cs typeface="Times New Roman" charset="0"/>
              </a:rPr>
              <a:t>0;</a:t>
            </a:r>
            <a:endParaRPr lang="ko-KR" altLang="en-US" sz="2200">
              <a:solidFill>
                <a:srgbClr val="FF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Times New Roman" charset="0"/>
                <a:ea typeface="楷体" charset="0"/>
                <a:cs typeface="Times New Roman" charset="0"/>
              </a:rPr>
              <a:t>若</a:t>
            </a:r>
            <a:r>
              <a:rPr lang="en-US" altLang="zh-CN" sz="2200" i="1">
                <a:solidFill>
                  <a:srgbClr val="FF0000"/>
                </a:solidFill>
                <a:latin typeface="Times New Roman" charset="0"/>
                <a:ea typeface="Times New Roman" charset="0"/>
                <a:cs typeface="Times New Roman" charset="0"/>
              </a:rPr>
              <a:t>a=-b</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则</a:t>
            </a:r>
            <a:r>
              <a:rPr lang="en-US" altLang="zh-CN" sz="2200" i="1">
                <a:solidFill>
                  <a:srgbClr val="FF0000"/>
                </a:solidFill>
                <a:latin typeface="Times New Roman" charset="0"/>
                <a:ea typeface="Times New Roman" charset="0"/>
                <a:cs typeface="Times New Roman" charset="0"/>
              </a:rPr>
              <a:t>a=-</a:t>
            </a:r>
            <a:r>
              <a:rPr lang="en-US" altLang="zh-CN" sz="2200">
                <a:solidFill>
                  <a:srgbClr val="FF0000"/>
                </a:solidFill>
                <a:latin typeface="Times New Roman" charset="0"/>
                <a:ea typeface="Times New Roman" charset="0"/>
                <a:cs typeface="Times New Roman" charset="0"/>
              </a:rPr>
              <a:t>7,</a:t>
            </a:r>
            <a:r>
              <a:rPr lang="en-US" altLang="zh-CN" sz="2200" i="1">
                <a:solidFill>
                  <a:srgbClr val="FF0000"/>
                </a:solidFill>
                <a:latin typeface="Times New Roman" charset="0"/>
                <a:ea typeface="Times New Roman" charset="0"/>
                <a:cs typeface="Times New Roman" charset="0"/>
              </a:rPr>
              <a:t>b=</a:t>
            </a:r>
            <a:r>
              <a:rPr lang="en-US" altLang="zh-CN" sz="2200">
                <a:solidFill>
                  <a:srgbClr val="FF0000"/>
                </a:solidFill>
                <a:latin typeface="Times New Roman" charset="0"/>
                <a:ea typeface="Times New Roman" charset="0"/>
                <a:cs typeface="Times New Roman" charset="0"/>
              </a:rPr>
              <a:t>7,</a:t>
            </a:r>
            <a:r>
              <a:rPr lang="zh-CN" altLang="zh-CN" sz="2200">
                <a:solidFill>
                  <a:srgbClr val="FF0000"/>
                </a:solidFill>
                <a:latin typeface="Times New Roman" charset="0"/>
                <a:ea typeface="楷体" charset="0"/>
                <a:cs typeface="Times New Roman" charset="0"/>
              </a:rPr>
              <a:t>直线方程为</a:t>
            </a:r>
            <a:r>
              <a:rPr lang="en-US" altLang="zh-CN" sz="2200" i="1">
                <a:solidFill>
                  <a:srgbClr val="FF0000"/>
                </a:solidFill>
                <a:latin typeface="Times New Roman" charset="0"/>
                <a:ea typeface="Times New Roman" charset="0"/>
                <a:cs typeface="Times New Roman" charset="0"/>
              </a:rPr>
              <a:t>x-y+</a:t>
            </a:r>
            <a:r>
              <a:rPr lang="en-US" altLang="zh-CN" sz="2200">
                <a:solidFill>
                  <a:srgbClr val="FF0000"/>
                </a:solidFill>
                <a:latin typeface="Times New Roman" charset="0"/>
                <a:ea typeface="Times New Roman" charset="0"/>
                <a:cs typeface="Times New Roman" charset="0"/>
              </a:rPr>
              <a:t>7</a:t>
            </a:r>
            <a:r>
              <a:rPr lang="en-US" altLang="zh-CN" sz="2200" i="1">
                <a:solidFill>
                  <a:srgbClr val="FF0000"/>
                </a:solidFill>
                <a:latin typeface="Times New Roman" charset="0"/>
                <a:ea typeface="Times New Roman" charset="0"/>
                <a:cs typeface="Times New Roman" charset="0"/>
              </a:rPr>
              <a:t>=</a:t>
            </a:r>
            <a:r>
              <a:rPr lang="en-US" altLang="zh-CN" sz="2200">
                <a:solidFill>
                  <a:srgbClr val="FF0000"/>
                </a:solidFill>
                <a:latin typeface="Times New Roman" charset="0"/>
                <a:ea typeface="Times New Roman" charset="0"/>
                <a:cs typeface="Times New Roman" charset="0"/>
              </a:rPr>
              <a:t>0</a:t>
            </a:r>
            <a:r>
              <a:rPr lang="en-US" altLang="zh-CN" sz="2200" i="1">
                <a:solidFill>
                  <a:srgbClr val="FF0000"/>
                </a:solidFill>
                <a:latin typeface="Times New Roman" charset="0"/>
                <a:ea typeface="Times New Roman" charset="0"/>
                <a:cs typeface="Times New Roman" charset="0"/>
              </a:rPr>
              <a:t>.</a:t>
            </a:r>
            <a:endParaRPr lang="ko-KR" altLang="en-US" sz="2200" i="1">
              <a:solidFill>
                <a:srgbClr val="FF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a:solidFill>
                  <a:srgbClr val="FF0000"/>
                </a:solidFill>
                <a:latin typeface="Times New Roman" charset="0"/>
                <a:ea typeface="Times New Roman" charset="0"/>
                <a:cs typeface="Times New Roman" charset="0"/>
              </a:rPr>
              <a:t>(2)</a:t>
            </a:r>
            <a:r>
              <a:rPr lang="zh-CN" altLang="zh-CN" sz="2200">
                <a:solidFill>
                  <a:srgbClr val="FF0000"/>
                </a:solidFill>
                <a:latin typeface="Times New Roman" charset="0"/>
                <a:ea typeface="楷体" charset="0"/>
                <a:cs typeface="Times New Roman" charset="0"/>
              </a:rPr>
              <a:t>当</a:t>
            </a:r>
            <a:r>
              <a:rPr lang="en-US" altLang="zh-CN" sz="2200" i="1">
                <a:solidFill>
                  <a:srgbClr val="FF0000"/>
                </a:solidFill>
                <a:latin typeface="Times New Roman" charset="0"/>
                <a:ea typeface="Times New Roman" charset="0"/>
                <a:cs typeface="Times New Roman" charset="0"/>
              </a:rPr>
              <a:t>a=b=</a:t>
            </a:r>
            <a:r>
              <a:rPr lang="en-US" altLang="zh-CN" sz="2200">
                <a:solidFill>
                  <a:srgbClr val="FF0000"/>
                </a:solidFill>
                <a:latin typeface="Times New Roman" charset="0"/>
                <a:ea typeface="Times New Roman" charset="0"/>
                <a:cs typeface="Times New Roman" charset="0"/>
              </a:rPr>
              <a:t>0</a:t>
            </a:r>
            <a:r>
              <a:rPr lang="zh-CN" altLang="zh-CN" sz="2200">
                <a:solidFill>
                  <a:srgbClr val="FF0000"/>
                </a:solidFill>
                <a:latin typeface="Times New Roman" charset="0"/>
                <a:ea typeface="楷体" charset="0"/>
                <a:cs typeface="Times New Roman" charset="0"/>
              </a:rPr>
              <a:t>时</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直线过原点</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且过</a:t>
            </a:r>
            <a:r>
              <a:rPr lang="en-US" altLang="zh-CN" sz="2200">
                <a:solidFill>
                  <a:srgbClr val="FF0000"/>
                </a:solidFill>
                <a:latin typeface="Times New Roman" charset="0"/>
                <a:ea typeface="Times New Roman" charset="0"/>
                <a:cs typeface="Times New Roman" charset="0"/>
              </a:rPr>
              <a:t>(</a:t>
            </a:r>
            <a:r>
              <a:rPr lang="en-US" altLang="zh-CN" sz="2200" i="1">
                <a:solidFill>
                  <a:srgbClr val="FF0000"/>
                </a:solidFill>
                <a:latin typeface="Times New Roman" charset="0"/>
                <a:ea typeface="Times New Roman" charset="0"/>
                <a:cs typeface="Times New Roman" charset="0"/>
              </a:rPr>
              <a:t>-</a:t>
            </a:r>
            <a:r>
              <a:rPr lang="en-US" altLang="zh-CN" sz="2200">
                <a:solidFill>
                  <a:srgbClr val="FF0000"/>
                </a:solidFill>
                <a:latin typeface="Times New Roman" charset="0"/>
                <a:ea typeface="Times New Roman" charset="0"/>
                <a:cs typeface="Times New Roman" charset="0"/>
              </a:rPr>
              <a:t>3,4),</a:t>
            </a:r>
            <a:r>
              <a:rPr lang="zh-CN" altLang="zh-CN" sz="2200">
                <a:solidFill>
                  <a:srgbClr val="FF0000"/>
                </a:solidFill>
                <a:latin typeface="Times New Roman" charset="0"/>
                <a:ea typeface="楷体" charset="0"/>
                <a:cs typeface="Times New Roman" charset="0"/>
              </a:rPr>
              <a:t>所以直线方程为</a:t>
            </a:r>
            <a:r>
              <a:rPr lang="en-US" altLang="zh-CN" sz="2200">
                <a:solidFill>
                  <a:srgbClr val="FF0000"/>
                </a:solidFill>
                <a:latin typeface="Times New Roman" charset="0"/>
                <a:ea typeface="Times New Roman" charset="0"/>
                <a:cs typeface="Times New Roman" charset="0"/>
              </a:rPr>
              <a:t>4</a:t>
            </a:r>
            <a:r>
              <a:rPr lang="en-US" altLang="zh-CN" sz="2200" i="1">
                <a:solidFill>
                  <a:srgbClr val="FF0000"/>
                </a:solidFill>
                <a:latin typeface="Times New Roman" charset="0"/>
                <a:ea typeface="Times New Roman" charset="0"/>
                <a:cs typeface="Times New Roman" charset="0"/>
              </a:rPr>
              <a:t>x+</a:t>
            </a:r>
            <a:r>
              <a:rPr lang="en-US" altLang="zh-CN" sz="2200">
                <a:solidFill>
                  <a:srgbClr val="FF0000"/>
                </a:solidFill>
                <a:latin typeface="Times New Roman" charset="0"/>
                <a:ea typeface="Times New Roman" charset="0"/>
                <a:cs typeface="Times New Roman" charset="0"/>
              </a:rPr>
              <a:t>3</a:t>
            </a:r>
            <a:r>
              <a:rPr lang="en-US" altLang="zh-CN" sz="2200" i="1">
                <a:solidFill>
                  <a:srgbClr val="FF0000"/>
                </a:solidFill>
                <a:latin typeface="Times New Roman" charset="0"/>
                <a:ea typeface="Times New Roman" charset="0"/>
                <a:cs typeface="Times New Roman" charset="0"/>
              </a:rPr>
              <a:t>y=</a:t>
            </a:r>
            <a:r>
              <a:rPr lang="en-US" altLang="zh-CN" sz="2200">
                <a:solidFill>
                  <a:srgbClr val="FF0000"/>
                </a:solidFill>
                <a:latin typeface="Times New Roman" charset="0"/>
                <a:ea typeface="Times New Roman" charset="0"/>
                <a:cs typeface="Times New Roman" charset="0"/>
              </a:rPr>
              <a:t>0</a:t>
            </a:r>
            <a:r>
              <a:rPr lang="en-US" altLang="zh-CN" sz="2200" i="1">
                <a:solidFill>
                  <a:srgbClr val="FF0000"/>
                </a:solidFill>
                <a:latin typeface="Times New Roman" charset="0"/>
                <a:ea typeface="Times New Roman" charset="0"/>
                <a:cs typeface="Times New Roman" charset="0"/>
              </a:rPr>
              <a:t>.</a:t>
            </a:r>
            <a:endParaRPr lang="ko-KR" altLang="en-US" sz="2200" i="1">
              <a:solidFill>
                <a:srgbClr val="FF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Times New Roman" charset="0"/>
                <a:ea typeface="楷体" charset="0"/>
                <a:cs typeface="Times New Roman" charset="0"/>
              </a:rPr>
              <a:t>综上所述</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所求直线方程为</a:t>
            </a:r>
            <a:r>
              <a:rPr lang="en-US" altLang="zh-CN" sz="2200">
                <a:solidFill>
                  <a:srgbClr val="FF0000"/>
                </a:solidFill>
                <a:latin typeface="Times New Roman" charset="0"/>
                <a:ea typeface="Times New Roman" charset="0"/>
                <a:cs typeface="Times New Roman" charset="0"/>
              </a:rPr>
              <a:t>:</a:t>
            </a:r>
            <a:endParaRPr lang="ko-KR" altLang="en-US" sz="2200">
              <a:solidFill>
                <a:srgbClr val="FF0000"/>
              </a:solidFill>
              <a:latin typeface="Times New Roman" charset="0"/>
              <a:ea typeface="Times New Roman" charset="0"/>
              <a:cs typeface="Times New Roman" charset="0"/>
            </a:endParaRPr>
          </a:p>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en-US" altLang="zh-CN" sz="2200" i="1">
                <a:solidFill>
                  <a:srgbClr val="FF0000"/>
                </a:solidFill>
                <a:latin typeface="Times New Roman" charset="0"/>
                <a:ea typeface="Times New Roman" charset="0"/>
                <a:cs typeface="Times New Roman" charset="0"/>
              </a:rPr>
              <a:t>x+y-</a:t>
            </a:r>
            <a:r>
              <a:rPr lang="en-US" altLang="zh-CN" sz="2200">
                <a:solidFill>
                  <a:srgbClr val="FF0000"/>
                </a:solidFill>
                <a:latin typeface="Times New Roman" charset="0"/>
                <a:ea typeface="Times New Roman" charset="0"/>
                <a:cs typeface="Times New Roman" charset="0"/>
              </a:rPr>
              <a:t>1</a:t>
            </a:r>
            <a:r>
              <a:rPr lang="en-US" altLang="zh-CN" sz="2200" i="1">
                <a:solidFill>
                  <a:srgbClr val="FF0000"/>
                </a:solidFill>
                <a:latin typeface="Times New Roman" charset="0"/>
                <a:ea typeface="Times New Roman" charset="0"/>
                <a:cs typeface="Times New Roman" charset="0"/>
              </a:rPr>
              <a:t>=</a:t>
            </a:r>
            <a:r>
              <a:rPr lang="en-US" altLang="zh-CN" sz="2200">
                <a:solidFill>
                  <a:srgbClr val="FF0000"/>
                </a:solidFill>
                <a:latin typeface="Times New Roman" charset="0"/>
                <a:ea typeface="Times New Roman" charset="0"/>
                <a:cs typeface="Times New Roman" charset="0"/>
              </a:rPr>
              <a:t>0</a:t>
            </a:r>
            <a:r>
              <a:rPr lang="zh-CN" altLang="zh-CN" sz="2200">
                <a:solidFill>
                  <a:srgbClr val="FF0000"/>
                </a:solidFill>
                <a:latin typeface="Times New Roman" charset="0"/>
                <a:ea typeface="楷体" charset="0"/>
                <a:cs typeface="Times New Roman" charset="0"/>
              </a:rPr>
              <a:t>或</a:t>
            </a:r>
            <a:r>
              <a:rPr lang="en-US" altLang="zh-CN" sz="2200" i="1">
                <a:solidFill>
                  <a:srgbClr val="FF0000"/>
                </a:solidFill>
                <a:latin typeface="Times New Roman" charset="0"/>
                <a:ea typeface="Times New Roman" charset="0"/>
                <a:cs typeface="Times New Roman" charset="0"/>
              </a:rPr>
              <a:t>x-y+</a:t>
            </a:r>
            <a:r>
              <a:rPr lang="en-US" altLang="zh-CN" sz="2200">
                <a:solidFill>
                  <a:srgbClr val="FF0000"/>
                </a:solidFill>
                <a:latin typeface="Times New Roman" charset="0"/>
                <a:ea typeface="Times New Roman" charset="0"/>
                <a:cs typeface="Times New Roman" charset="0"/>
              </a:rPr>
              <a:t>7</a:t>
            </a:r>
            <a:r>
              <a:rPr lang="en-US" altLang="zh-CN" sz="2200" i="1">
                <a:solidFill>
                  <a:srgbClr val="FF0000"/>
                </a:solidFill>
                <a:latin typeface="Times New Roman" charset="0"/>
                <a:ea typeface="Times New Roman" charset="0"/>
                <a:cs typeface="Times New Roman" charset="0"/>
              </a:rPr>
              <a:t>=</a:t>
            </a:r>
            <a:r>
              <a:rPr lang="en-US" altLang="zh-CN" sz="2200">
                <a:solidFill>
                  <a:srgbClr val="FF0000"/>
                </a:solidFill>
                <a:latin typeface="Times New Roman" charset="0"/>
                <a:ea typeface="Times New Roman" charset="0"/>
                <a:cs typeface="Times New Roman" charset="0"/>
              </a:rPr>
              <a:t>0</a:t>
            </a:r>
            <a:r>
              <a:rPr lang="zh-CN" altLang="zh-CN" sz="2200">
                <a:solidFill>
                  <a:srgbClr val="FF0000"/>
                </a:solidFill>
                <a:latin typeface="Times New Roman" charset="0"/>
                <a:ea typeface="楷体" charset="0"/>
                <a:cs typeface="Times New Roman" charset="0"/>
              </a:rPr>
              <a:t>或</a:t>
            </a:r>
            <a:r>
              <a:rPr lang="en-US" altLang="zh-CN" sz="2200">
                <a:solidFill>
                  <a:srgbClr val="FF0000"/>
                </a:solidFill>
                <a:latin typeface="Times New Roman" charset="0"/>
                <a:ea typeface="Times New Roman" charset="0"/>
                <a:cs typeface="Times New Roman" charset="0"/>
              </a:rPr>
              <a:t>4</a:t>
            </a:r>
            <a:r>
              <a:rPr lang="en-US" altLang="zh-CN" sz="2200" i="1">
                <a:solidFill>
                  <a:srgbClr val="FF0000"/>
                </a:solidFill>
                <a:latin typeface="Times New Roman" charset="0"/>
                <a:ea typeface="Times New Roman" charset="0"/>
                <a:cs typeface="Times New Roman" charset="0"/>
              </a:rPr>
              <a:t>x+</a:t>
            </a:r>
            <a:r>
              <a:rPr lang="en-US" altLang="zh-CN" sz="2200">
                <a:solidFill>
                  <a:srgbClr val="FF0000"/>
                </a:solidFill>
                <a:latin typeface="Times New Roman" charset="0"/>
                <a:ea typeface="Times New Roman" charset="0"/>
                <a:cs typeface="Times New Roman" charset="0"/>
              </a:rPr>
              <a:t>3</a:t>
            </a:r>
            <a:r>
              <a:rPr lang="en-US" altLang="zh-CN" sz="2200" i="1">
                <a:solidFill>
                  <a:srgbClr val="FF0000"/>
                </a:solidFill>
                <a:latin typeface="Times New Roman" charset="0"/>
                <a:ea typeface="Times New Roman" charset="0"/>
                <a:cs typeface="Times New Roman" charset="0"/>
              </a:rPr>
              <a:t>y=</a:t>
            </a:r>
            <a:r>
              <a:rPr lang="en-US" altLang="zh-CN" sz="2200">
                <a:solidFill>
                  <a:srgbClr val="FF0000"/>
                </a:solidFill>
                <a:latin typeface="Times New Roman" charset="0"/>
                <a:ea typeface="Times New Roman" charset="0"/>
                <a:cs typeface="Times New Roman" charset="0"/>
              </a:rPr>
              <a:t>0</a:t>
            </a:r>
            <a:r>
              <a:rPr lang="en-US" altLang="zh-CN" sz="2200" i="1">
                <a:solidFill>
                  <a:srgbClr val="FF0000"/>
                </a:solidFill>
                <a:latin typeface="Times New Roman" charset="0"/>
                <a:ea typeface="Times New Roman" charset="0"/>
                <a:cs typeface="Times New Roman" charset="0"/>
              </a:rPr>
              <a:t>.</a:t>
            </a:r>
            <a:endParaRPr lang="ko-KR" altLang="en-US" sz="2200" i="1">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502037400"/>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1"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1" animBg="1"/>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173990" y="718820"/>
            <a:ext cx="11045825" cy="130937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en-US" sz="2200">
                <a:solidFill>
                  <a:srgbClr val="000000"/>
                </a:solidFill>
                <a:latin typeface="Times New Roman" charset="0"/>
                <a:ea typeface="黑体" charset="0"/>
                <a:cs typeface="Times New Roman" charset="0"/>
              </a:rPr>
              <a:t>金题</a:t>
            </a:r>
            <a:r>
              <a:rPr lang="zh-CN" altLang="zh-CN" sz="2200">
                <a:solidFill>
                  <a:srgbClr val="000000"/>
                </a:solidFill>
                <a:latin typeface="Times New Roman" charset="0"/>
                <a:ea typeface="黑体" charset="0"/>
                <a:cs typeface="Times New Roman" charset="0"/>
              </a:rPr>
              <a:t>典例</a:t>
            </a:r>
            <a:r>
              <a:rPr lang="en-US" altLang="zh-CN" sz="2200">
                <a:solidFill>
                  <a:srgbClr val="000000"/>
                </a:solidFill>
                <a:latin typeface="Times New Roman" charset="0"/>
                <a:ea typeface="黑体" charset="0"/>
                <a:cs typeface="Times New Roman" charset="0"/>
              </a:rPr>
              <a:t>    </a:t>
            </a:r>
            <a:r>
              <a:rPr lang="zh-CN" altLang="zh-CN" sz="2200">
                <a:solidFill>
                  <a:srgbClr val="000000"/>
                </a:solidFill>
                <a:latin typeface="Times New Roman" charset="0"/>
                <a:ea typeface="宋体" charset="0"/>
                <a:cs typeface="Times New Roman" charset="0"/>
              </a:rPr>
              <a:t>如图</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某小区内有一块荒地</a:t>
            </a:r>
            <a:r>
              <a:rPr lang="en-US" altLang="zh-CN" sz="2200" i="1">
                <a:solidFill>
                  <a:srgbClr val="000000"/>
                </a:solidFill>
                <a:latin typeface="Times New Roman" charset="0"/>
                <a:ea typeface="Times New Roman" charset="0"/>
                <a:cs typeface="Times New Roman" charset="0"/>
              </a:rPr>
              <a:t>ABCDE</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已知</a:t>
            </a:r>
            <a:r>
              <a:rPr lang="en-US" altLang="zh-CN" sz="2200" i="1">
                <a:solidFill>
                  <a:srgbClr val="000000"/>
                </a:solidFill>
                <a:latin typeface="Times New Roman" charset="0"/>
                <a:ea typeface="Times New Roman" charset="0"/>
                <a:cs typeface="Times New Roman" charset="0"/>
              </a:rPr>
              <a:t>BC=</a:t>
            </a:r>
            <a:r>
              <a:rPr lang="en-US" altLang="zh-CN" sz="2200">
                <a:solidFill>
                  <a:srgbClr val="000000"/>
                </a:solidFill>
                <a:latin typeface="Times New Roman" charset="0"/>
                <a:ea typeface="Times New Roman" charset="0"/>
                <a:cs typeface="Times New Roman" charset="0"/>
              </a:rPr>
              <a:t>210 m,</a:t>
            </a:r>
            <a:r>
              <a:rPr lang="en-US" altLang="zh-CN" sz="2200" i="1">
                <a:solidFill>
                  <a:srgbClr val="000000"/>
                </a:solidFill>
                <a:latin typeface="Times New Roman" charset="0"/>
                <a:ea typeface="Times New Roman" charset="0"/>
                <a:cs typeface="Times New Roman" charset="0"/>
              </a:rPr>
              <a:t>CD=</a:t>
            </a:r>
            <a:r>
              <a:rPr lang="en-US" altLang="zh-CN" sz="2200">
                <a:solidFill>
                  <a:srgbClr val="000000"/>
                </a:solidFill>
                <a:latin typeface="Times New Roman" charset="0"/>
                <a:ea typeface="Times New Roman" charset="0"/>
                <a:cs typeface="Times New Roman" charset="0"/>
              </a:rPr>
              <a:t>240 m,</a:t>
            </a:r>
            <a:r>
              <a:rPr lang="en-US" altLang="zh-CN" sz="2200" i="1">
                <a:solidFill>
                  <a:srgbClr val="000000"/>
                </a:solidFill>
                <a:latin typeface="Times New Roman" charset="0"/>
                <a:ea typeface="Times New Roman" charset="0"/>
                <a:cs typeface="Times New Roman" charset="0"/>
              </a:rPr>
              <a:t>DE=</a:t>
            </a:r>
            <a:r>
              <a:rPr lang="en-US" altLang="zh-CN" sz="2200">
                <a:solidFill>
                  <a:srgbClr val="000000"/>
                </a:solidFill>
                <a:latin typeface="Times New Roman" charset="0"/>
                <a:ea typeface="Times New Roman" charset="0"/>
                <a:cs typeface="Times New Roman" charset="0"/>
              </a:rPr>
              <a:t>300 m,</a:t>
            </a:r>
            <a:r>
              <a:rPr lang="en-US" altLang="zh-CN" sz="2200" i="1">
                <a:solidFill>
                  <a:srgbClr val="000000"/>
                </a:solidFill>
                <a:latin typeface="Times New Roman" charset="0"/>
                <a:ea typeface="Times New Roman" charset="0"/>
                <a:cs typeface="Times New Roman" charset="0"/>
              </a:rPr>
              <a:t>EA=</a:t>
            </a:r>
            <a:r>
              <a:rPr lang="en-US" altLang="zh-CN" sz="2200">
                <a:solidFill>
                  <a:srgbClr val="000000"/>
                </a:solidFill>
                <a:latin typeface="Times New Roman" charset="0"/>
                <a:ea typeface="Times New Roman" charset="0"/>
                <a:cs typeface="Times New Roman" charset="0"/>
              </a:rPr>
              <a:t>180 m,</a:t>
            </a:r>
            <a:r>
              <a:rPr lang="en-US" altLang="zh-CN" sz="2200" i="1">
                <a:solidFill>
                  <a:srgbClr val="000000"/>
                </a:solidFill>
                <a:latin typeface="Times New Roman" charset="0"/>
                <a:ea typeface="Times New Roman" charset="0"/>
                <a:cs typeface="Times New Roman" charset="0"/>
              </a:rPr>
              <a:t>AE</a:t>
            </a:r>
            <a:r>
              <a:rPr lang="zh-CN" altLang="zh-CN" sz="2200">
                <a:solidFill>
                  <a:srgbClr val="000000"/>
                </a:solidFill>
                <a:latin typeface="NEU-BZ-S92" charset="0"/>
                <a:ea typeface="宋体" charset="0"/>
                <a:cs typeface="宋体" charset="0"/>
              </a:rPr>
              <a:t>∥</a:t>
            </a:r>
            <a:r>
              <a:rPr lang="en-US" altLang="zh-CN" sz="2200" i="1">
                <a:solidFill>
                  <a:srgbClr val="000000"/>
                </a:solidFill>
                <a:latin typeface="Times New Roman" charset="0"/>
                <a:ea typeface="Times New Roman" charset="0"/>
                <a:cs typeface="Times New Roman" charset="0"/>
              </a:rPr>
              <a:t>CD</a:t>
            </a:r>
            <a:r>
              <a:rPr lang="en-US" altLang="zh-CN" sz="2200">
                <a:solidFill>
                  <a:srgbClr val="000000"/>
                </a:solidFill>
                <a:latin typeface="Times New Roman" charset="0"/>
                <a:ea typeface="Times New Roman" charset="0"/>
                <a:cs typeface="Times New Roman" charset="0"/>
              </a:rPr>
              <a:t>,</a:t>
            </a:r>
            <a:r>
              <a:rPr lang="en-US" altLang="zh-CN" sz="2200" i="1">
                <a:solidFill>
                  <a:srgbClr val="000000"/>
                </a:solidFill>
                <a:latin typeface="Times New Roman" charset="0"/>
                <a:ea typeface="Times New Roman" charset="0"/>
                <a:cs typeface="Times New Roman" charset="0"/>
              </a:rPr>
              <a:t>BC</a:t>
            </a:r>
            <a:r>
              <a:rPr lang="zh-CN" altLang="zh-CN" sz="2200">
                <a:solidFill>
                  <a:srgbClr val="000000"/>
                </a:solidFill>
                <a:latin typeface="NEU-BZ-S92" charset="0"/>
                <a:ea typeface="宋体" charset="0"/>
                <a:cs typeface="宋体" charset="0"/>
              </a:rPr>
              <a:t>∥</a:t>
            </a:r>
            <a:r>
              <a:rPr lang="en-US" altLang="zh-CN" sz="2200" i="1">
                <a:solidFill>
                  <a:srgbClr val="000000"/>
                </a:solidFill>
                <a:latin typeface="Times New Roman" charset="0"/>
                <a:ea typeface="Times New Roman" charset="0"/>
                <a:cs typeface="Times New Roman" charset="0"/>
              </a:rPr>
              <a:t>DE</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NEU-BZ-S92" charset="0"/>
                <a:ea typeface="宋体" charset="0"/>
                <a:cs typeface="宋体" charset="0"/>
              </a:rPr>
              <a:t>∠</a:t>
            </a:r>
            <a:r>
              <a:rPr lang="en-US" altLang="zh-CN" sz="2200" i="1">
                <a:solidFill>
                  <a:srgbClr val="000000"/>
                </a:solidFill>
                <a:latin typeface="Times New Roman" charset="0"/>
                <a:ea typeface="Times New Roman" charset="0"/>
                <a:cs typeface="Times New Roman" charset="0"/>
              </a:rPr>
              <a:t>C=</a:t>
            </a:r>
            <a:r>
              <a:rPr lang="en-US" altLang="zh-CN" sz="2200">
                <a:solidFill>
                  <a:srgbClr val="000000"/>
                </a:solidFill>
                <a:latin typeface="Times New Roman" charset="0"/>
                <a:ea typeface="Times New Roman" charset="0"/>
                <a:cs typeface="Times New Roman" charset="0"/>
              </a:rPr>
              <a:t>90</a:t>
            </a:r>
            <a:r>
              <a:rPr lang="en-US" altLang="zh-CN" sz="2200">
                <a:solidFill>
                  <a:srgbClr val="000000"/>
                </a:solidFill>
                <a:latin typeface="宋体" charset="0"/>
                <a:ea typeface="方正书宋_GBK" charset="0"/>
                <a:cs typeface="Times New Roman" charset="0"/>
              </a:rPr>
              <a:t>°</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今欲在该荒地上划出一块长方形地面</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不改变方位</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进行开发</a:t>
            </a:r>
            <a:r>
              <a:rPr lang="en-US" altLang="zh-CN" sz="2200" i="1">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问如何设计才能使开发的面积最大</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最大开发面积是多少</a:t>
            </a:r>
            <a:r>
              <a:rPr lang="en-US" altLang="zh-CN" sz="2200">
                <a:solidFill>
                  <a:srgbClr val="000000"/>
                </a:solidFill>
                <a:latin typeface="Times New Roman" charset="0"/>
                <a:ea typeface="Times New Roman" charset="0"/>
                <a:cs typeface="Times New Roman" charset="0"/>
              </a:rPr>
              <a:t>?</a:t>
            </a:r>
            <a:endParaRPr lang="ko-KR" altLang="en-US" sz="2200">
              <a:solidFill>
                <a:srgbClr val="000000"/>
              </a:solidFill>
              <a:latin typeface="Times New Roman" charset="0"/>
              <a:ea typeface="Times New Roman" charset="0"/>
              <a:cs typeface="Times New Roman" charset="0"/>
            </a:endParaRPr>
          </a:p>
        </p:txBody>
      </p:sp>
      <p:pic>
        <p:nvPicPr>
          <p:cNvPr id="9" name="M40.eps"/>
          <p:cNvPicPr/>
          <p:nvPr>
            <p:custDataLst>
              <p:tags r:id="rId5"/>
            </p:custDataLst>
          </p:nvPr>
        </p:nvPicPr>
        <p:blipFill>
          <a:blip r:embed="rId4"/>
          <a:stretch>
            <a:fillRect/>
          </a:stretch>
        </p:blipFill>
        <p:spPr>
          <a:xfrm>
            <a:off x="3191510" y="2626360"/>
            <a:ext cx="2492375" cy="1755775"/>
          </a:xfrm>
          <a:prstGeom prst="rect">
            <a:avLst/>
          </a:prstGeom>
        </p:spPr>
      </p:pic>
      <p:sp>
        <p:nvSpPr>
          <p:cNvPr id="5" name="矩形 4"/>
          <p:cNvSpPr>
            <a:spLocks noChangeAspect="1"/>
          </p:cNvSpPr>
          <p:nvPr/>
        </p:nvSpPr>
        <p:spPr>
          <a:xfrm rot="0">
            <a:off x="810260" y="4979035"/>
            <a:ext cx="10409555" cy="90360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en-US" sz="2200">
                <a:solidFill>
                  <a:srgbClr val="FF0000"/>
                </a:solidFill>
                <a:latin typeface="Arial" charset="0"/>
                <a:ea typeface="黑体" charset="0"/>
                <a:cs typeface="Times New Roman" charset="0"/>
              </a:rPr>
              <a:t>思路</a:t>
            </a:r>
            <a:r>
              <a:rPr lang="zh-CN" altLang="zh-CN" sz="2200">
                <a:solidFill>
                  <a:srgbClr val="FF0000"/>
                </a:solidFill>
                <a:latin typeface="Arial" charset="0"/>
                <a:ea typeface="黑体" charset="0"/>
                <a:cs typeface="Times New Roman" charset="0"/>
              </a:rPr>
              <a:t>分析</a:t>
            </a:r>
            <a:r>
              <a:rPr lang="zh-CN" altLang="zh-CN" sz="2200">
                <a:solidFill>
                  <a:srgbClr val="FF0000"/>
                </a:solidFill>
                <a:latin typeface="Times New Roman" charset="0"/>
                <a:ea typeface="楷体" charset="0"/>
                <a:cs typeface="Times New Roman" charset="0"/>
              </a:rPr>
              <a:t>将问题转化为在线段</a:t>
            </a:r>
            <a:r>
              <a:rPr lang="en-US" altLang="zh-CN" sz="2200" i="1">
                <a:solidFill>
                  <a:srgbClr val="FF0000"/>
                </a:solidFill>
                <a:latin typeface="Times New Roman" charset="0"/>
                <a:ea typeface="Times New Roman" charset="0"/>
                <a:cs typeface="Times New Roman" charset="0"/>
              </a:rPr>
              <a:t>AB</a:t>
            </a:r>
            <a:r>
              <a:rPr lang="zh-CN" altLang="zh-CN" sz="2200">
                <a:solidFill>
                  <a:srgbClr val="FF0000"/>
                </a:solidFill>
                <a:latin typeface="Times New Roman" charset="0"/>
                <a:ea typeface="楷体" charset="0"/>
                <a:cs typeface="Times New Roman" charset="0"/>
              </a:rPr>
              <a:t>上求一点</a:t>
            </a:r>
            <a:r>
              <a:rPr lang="en-US" altLang="zh-CN" sz="2200" i="1">
                <a:solidFill>
                  <a:srgbClr val="FF0000"/>
                </a:solidFill>
                <a:latin typeface="Times New Roman" charset="0"/>
                <a:ea typeface="Times New Roman" charset="0"/>
                <a:cs typeface="Times New Roman" charset="0"/>
              </a:rPr>
              <a:t>P</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使矩形面积最大</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根据图形特征</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可建立适当的坐标系</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求出</a:t>
            </a:r>
            <a:r>
              <a:rPr lang="en-US" altLang="zh-CN" sz="2200" i="1">
                <a:solidFill>
                  <a:srgbClr val="FF0000"/>
                </a:solidFill>
                <a:latin typeface="Times New Roman" charset="0"/>
                <a:ea typeface="Times New Roman" charset="0"/>
                <a:cs typeface="Times New Roman" charset="0"/>
              </a:rPr>
              <a:t>AB</a:t>
            </a:r>
            <a:r>
              <a:rPr lang="zh-CN" altLang="zh-CN" sz="2200">
                <a:solidFill>
                  <a:srgbClr val="FF0000"/>
                </a:solidFill>
                <a:latin typeface="Times New Roman" charset="0"/>
                <a:ea typeface="楷体" charset="0"/>
                <a:cs typeface="Times New Roman" charset="0"/>
              </a:rPr>
              <a:t>的方程</a:t>
            </a:r>
            <a:r>
              <a:rPr lang="en-US" altLang="zh-CN" sz="2200" i="1">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这里设点</a:t>
            </a:r>
            <a:r>
              <a:rPr lang="en-US" altLang="zh-CN" sz="2200" i="1">
                <a:solidFill>
                  <a:srgbClr val="FF0000"/>
                </a:solidFill>
                <a:latin typeface="Times New Roman" charset="0"/>
                <a:ea typeface="Times New Roman" charset="0"/>
                <a:cs typeface="Times New Roman" charset="0"/>
              </a:rPr>
              <a:t>P</a:t>
            </a:r>
            <a:r>
              <a:rPr lang="zh-CN" altLang="zh-CN" sz="2200">
                <a:solidFill>
                  <a:srgbClr val="FF0000"/>
                </a:solidFill>
                <a:latin typeface="Times New Roman" charset="0"/>
                <a:ea typeface="楷体" charset="0"/>
                <a:cs typeface="Times New Roman" charset="0"/>
              </a:rPr>
              <a:t>的坐标是关键</a:t>
            </a:r>
            <a:r>
              <a:rPr lang="en-US" altLang="zh-CN" sz="2200" i="1">
                <a:solidFill>
                  <a:srgbClr val="FF0000"/>
                </a:solidFill>
                <a:latin typeface="Times New Roman" charset="0"/>
                <a:ea typeface="Times New Roman" charset="0"/>
                <a:cs typeface="Times New Roman" charset="0"/>
              </a:rPr>
              <a:t>.</a:t>
            </a:r>
            <a:endParaRPr lang="ko-KR" altLang="en-US" sz="2200" i="1">
              <a:solidFill>
                <a:srgbClr val="FF0000"/>
              </a:solidFill>
              <a:latin typeface="Times New Roman" charset="0"/>
              <a:ea typeface="Times New Roman" charset="0"/>
              <a:cs typeface="Times New Roman" charset="0"/>
            </a:endParaRPr>
          </a:p>
        </p:txBody>
      </p:sp>
      <p:sp>
        <p:nvSpPr>
          <p:cNvPr id="11"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金题典例</a:t>
            </a:r>
            <a:endParaRPr lang="ko-KR" altLang="en-US" sz="2795">
              <a:solidFill>
                <a:schemeClr val="bg1"/>
              </a:solidFill>
              <a:latin typeface="黑体" charset="0"/>
              <a:ea typeface="黑体" charset="0"/>
            </a:endParaRPr>
          </a:p>
        </p:txBody>
      </p:sp>
    </p:spTree>
    <p:extLst>
      <p:ext uri="{BB962C8B-B14F-4D97-AF65-F5344CB8AC3E}">
        <p14:creationId xmlns:p14="http://schemas.microsoft.com/office/powerpoint/2010/main" val="639431439"/>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711200" y="668020"/>
            <a:ext cx="9159240" cy="90360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Arial" charset="0"/>
                <a:ea typeface="黑体" charset="0"/>
                <a:cs typeface="Times New Roman" charset="0"/>
              </a:rPr>
              <a:t>解</a:t>
            </a:r>
            <a:r>
              <a:rPr lang="en-US" altLang="zh-CN" sz="2200">
                <a:solidFill>
                  <a:srgbClr val="FF0000"/>
                </a:solidFill>
                <a:latin typeface="Arial" charset="0"/>
                <a:ea typeface="黑体" charset="0"/>
                <a:cs typeface="Times New Roman" charset="0"/>
              </a:rPr>
              <a:t>:</a:t>
            </a:r>
            <a:r>
              <a:rPr lang="zh-CN" altLang="zh-CN" sz="2200">
                <a:solidFill>
                  <a:srgbClr val="FF0000"/>
                </a:solidFill>
                <a:latin typeface="Times New Roman" charset="0"/>
                <a:ea typeface="楷体" charset="0"/>
                <a:cs typeface="Times New Roman" charset="0"/>
              </a:rPr>
              <a:t>以</a:t>
            </a:r>
            <a:r>
              <a:rPr lang="en-US" altLang="zh-CN" sz="2200" i="1">
                <a:solidFill>
                  <a:srgbClr val="FF0000"/>
                </a:solidFill>
                <a:latin typeface="Times New Roman" charset="0"/>
                <a:ea typeface="Times New Roman" charset="0"/>
                <a:cs typeface="Times New Roman" charset="0"/>
              </a:rPr>
              <a:t>BC</a:t>
            </a:r>
            <a:r>
              <a:rPr lang="zh-CN" altLang="zh-CN" sz="2200">
                <a:solidFill>
                  <a:srgbClr val="FF0000"/>
                </a:solidFill>
                <a:latin typeface="Times New Roman" charset="0"/>
                <a:ea typeface="楷体" charset="0"/>
                <a:cs typeface="Times New Roman" charset="0"/>
              </a:rPr>
              <a:t>所在直线为</a:t>
            </a:r>
            <a:r>
              <a:rPr lang="en-US" altLang="zh-CN" sz="2200" i="1">
                <a:solidFill>
                  <a:srgbClr val="FF0000"/>
                </a:solidFill>
                <a:latin typeface="Times New Roman" charset="0"/>
                <a:ea typeface="Times New Roman" charset="0"/>
                <a:cs typeface="Times New Roman" charset="0"/>
              </a:rPr>
              <a:t>x</a:t>
            </a:r>
            <a:r>
              <a:rPr lang="zh-CN" altLang="zh-CN" sz="2200">
                <a:solidFill>
                  <a:srgbClr val="FF0000"/>
                </a:solidFill>
                <a:latin typeface="Times New Roman" charset="0"/>
                <a:ea typeface="楷体" charset="0"/>
                <a:cs typeface="Times New Roman" charset="0"/>
              </a:rPr>
              <a:t>轴</a:t>
            </a:r>
            <a:r>
              <a:rPr lang="en-US" altLang="zh-CN" sz="2200">
                <a:solidFill>
                  <a:srgbClr val="FF0000"/>
                </a:solidFill>
                <a:latin typeface="Times New Roman" charset="0"/>
                <a:ea typeface="Times New Roman" charset="0"/>
                <a:cs typeface="Times New Roman" charset="0"/>
              </a:rPr>
              <a:t>,</a:t>
            </a:r>
            <a:r>
              <a:rPr lang="en-US" altLang="zh-CN" sz="2200" i="1">
                <a:solidFill>
                  <a:srgbClr val="FF0000"/>
                </a:solidFill>
                <a:latin typeface="Times New Roman" charset="0"/>
                <a:ea typeface="Times New Roman" charset="0"/>
                <a:cs typeface="Times New Roman" charset="0"/>
              </a:rPr>
              <a:t>AE</a:t>
            </a:r>
            <a:r>
              <a:rPr lang="zh-CN" altLang="zh-CN" sz="2200">
                <a:solidFill>
                  <a:srgbClr val="FF0000"/>
                </a:solidFill>
                <a:latin typeface="Times New Roman" charset="0"/>
                <a:ea typeface="楷体" charset="0"/>
                <a:cs typeface="Times New Roman" charset="0"/>
              </a:rPr>
              <a:t>所在直线为</a:t>
            </a:r>
            <a:r>
              <a:rPr lang="en-US" altLang="zh-CN" sz="2200" i="1">
                <a:solidFill>
                  <a:srgbClr val="FF0000"/>
                </a:solidFill>
                <a:latin typeface="Times New Roman" charset="0"/>
                <a:ea typeface="Times New Roman" charset="0"/>
                <a:cs typeface="Times New Roman" charset="0"/>
              </a:rPr>
              <a:t>y</a:t>
            </a:r>
            <a:r>
              <a:rPr lang="zh-CN" altLang="zh-CN" sz="2200">
                <a:solidFill>
                  <a:srgbClr val="FF0000"/>
                </a:solidFill>
                <a:latin typeface="Times New Roman" charset="0"/>
                <a:ea typeface="楷体" charset="0"/>
                <a:cs typeface="Times New Roman" charset="0"/>
              </a:rPr>
              <a:t>轴建立平面直角坐标系</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如图</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由已知可得</a:t>
            </a:r>
            <a:r>
              <a:rPr lang="en-US" altLang="zh-CN" sz="2200" i="1">
                <a:solidFill>
                  <a:srgbClr val="FF0000"/>
                </a:solidFill>
                <a:latin typeface="Times New Roman" charset="0"/>
                <a:ea typeface="Times New Roman" charset="0"/>
                <a:cs typeface="Times New Roman" charset="0"/>
              </a:rPr>
              <a:t>A</a:t>
            </a:r>
            <a:r>
              <a:rPr lang="en-US" altLang="zh-CN" sz="2200">
                <a:solidFill>
                  <a:srgbClr val="FF0000"/>
                </a:solidFill>
                <a:latin typeface="Times New Roman" charset="0"/>
                <a:ea typeface="Times New Roman" charset="0"/>
                <a:cs typeface="Times New Roman" charset="0"/>
              </a:rPr>
              <a:t>(0,60),</a:t>
            </a:r>
            <a:r>
              <a:rPr lang="en-US" altLang="zh-CN" sz="2200" i="1">
                <a:solidFill>
                  <a:srgbClr val="FF0000"/>
                </a:solidFill>
                <a:latin typeface="Times New Roman" charset="0"/>
                <a:ea typeface="Times New Roman" charset="0"/>
                <a:cs typeface="Times New Roman" charset="0"/>
              </a:rPr>
              <a:t>B</a:t>
            </a:r>
            <a:r>
              <a:rPr lang="en-US" altLang="zh-CN" sz="2200">
                <a:solidFill>
                  <a:srgbClr val="FF0000"/>
                </a:solidFill>
                <a:latin typeface="Times New Roman" charset="0"/>
                <a:ea typeface="Times New Roman" charset="0"/>
                <a:cs typeface="Times New Roman" charset="0"/>
              </a:rPr>
              <a:t>(90,0),</a:t>
            </a:r>
            <a:endParaRPr lang="ko-KR" altLang="en-US" sz="2200">
              <a:solidFill>
                <a:srgbClr val="FF0000"/>
              </a:solidFill>
              <a:latin typeface="Times New Roman" charset="0"/>
              <a:ea typeface="Times New Roman" charset="0"/>
              <a:cs typeface="Times New Roman" charset="0"/>
            </a:endParaRPr>
          </a:p>
        </p:txBody>
      </p:sp>
      <p:graphicFrame>
        <p:nvGraphicFramePr>
          <p:cNvPr id="5" name="对象 4"/>
          <p:cNvGraphicFramePr>
            <a:graphicFrameLocks noChangeAspect="1"/>
          </p:cNvGraphicFramePr>
          <p:nvPr>
            <p:custDataLst>
              <p:tags r:id="rId6"/>
            </p:custDataLst>
            <p:extLst>
              <p:ext uri="{D42A27DB-BD31-4B8C-83A1-F6EECF244321}">
                <p14:modId xmlns:p14="http://schemas.microsoft.com/office/powerpoint/2010/main" val="2126803724"/>
              </p:ext>
            </p:extLst>
          </p:nvPr>
        </p:nvGraphicFramePr>
        <p:xfrm>
          <a:off x="711200" y="1659976"/>
          <a:ext cx="8128000" cy="3696680"/>
        </p:xfrm>
        <a:graphic>
          <a:graphicData uri="http://schemas.openxmlformats.org/presentationml/2006/ole">
            <mc:AlternateContent>
              <mc:Choice xmlns:v="urn:schemas-microsoft-com:vml" Requires="v">
                <p:oleObj spid="_x0000_s1051" name="文档" r:id="rId7" imgW="3839551" imgH="1774746" progId="Word.Document.12">
                  <p:embed/>
                </p:oleObj>
              </mc:Choice>
              <mc:Fallback>
                <p:oleObj name="文档" r:id="rId7" imgW="3839551" imgH="1774746" progId="Word.Document.12">
                  <p:embed/>
                  <p:pic>
                    <p:nvPicPr>
                      <p:cNvPr id="0" name="OLE substitute image"/>
                      <p:cNvPicPr/>
                      <p:nvPr/>
                    </p:nvPicPr>
                    <p:blipFill>
                      <a:blip r:embed="rId8"/>
                      <a:stretch>
                        <a:fillRect/>
                      </a:stretch>
                    </p:blipFill>
                    <p:spPr>
                      <a:xfrm>
                        <a:off x="711200" y="1659890"/>
                        <a:ext cx="8128000" cy="3696970"/>
                      </a:xfrm>
                      <a:prstGeom prst="rect">
                        <a:avLst/>
                      </a:prstGeom>
                    </p:spPr>
                  </p:pic>
                </p:oleObj>
              </mc:Fallback>
            </mc:AlternateContent>
          </a:graphicData>
        </a:graphic>
      </p:graphicFrame>
      <p:pic>
        <p:nvPicPr>
          <p:cNvPr id="8" name="M41.eps"/>
          <p:cNvPicPr/>
          <p:nvPr>
            <p:custDataLst>
              <p:tags r:id="rId10"/>
            </p:custDataLst>
          </p:nvPr>
        </p:nvPicPr>
        <p:blipFill>
          <a:blip r:embed="rId9"/>
          <a:stretch>
            <a:fillRect/>
          </a:stretch>
        </p:blipFill>
        <p:spPr>
          <a:xfrm>
            <a:off x="8519795" y="2352675"/>
            <a:ext cx="3028950" cy="2754630"/>
          </a:xfrm>
          <a:prstGeom prst="rect">
            <a:avLst/>
          </a:prstGeom>
        </p:spPr>
      </p:pic>
      <p:sp>
        <p:nvSpPr>
          <p:cNvPr id="7" name="矩形 6"/>
          <p:cNvSpPr>
            <a:spLocks/>
          </p:cNvSpPr>
          <p:nvPr/>
        </p:nvSpPr>
        <p:spPr>
          <a:xfrm rot="0">
            <a:off x="551815" y="5800090"/>
            <a:ext cx="10620375" cy="90360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en-US" sz="2200" b="1">
                <a:solidFill>
                  <a:srgbClr val="000000"/>
                </a:solidFill>
                <a:latin typeface="Times New Roman" charset="0"/>
                <a:ea typeface="黑体" charset="0"/>
                <a:cs typeface="Times New Roman" charset="0"/>
              </a:rPr>
              <a:t>归纳</a:t>
            </a:r>
            <a:r>
              <a:rPr lang="zh-CN" altLang="zh-CN" sz="2200" b="1">
                <a:solidFill>
                  <a:srgbClr val="000000"/>
                </a:solidFill>
                <a:latin typeface="Times New Roman" charset="0"/>
                <a:ea typeface="黑体" charset="0"/>
                <a:cs typeface="Times New Roman" charset="0"/>
              </a:rPr>
              <a:t>总结</a:t>
            </a:r>
            <a:r>
              <a:rPr lang="en-US" altLang="zh-CN" sz="2200" b="1">
                <a:solidFill>
                  <a:srgbClr val="000000"/>
                </a:solidFill>
                <a:latin typeface="Times New Roman" charset="0"/>
                <a:ea typeface="黑体" charset="0"/>
                <a:cs typeface="Times New Roman" charset="0"/>
              </a:rPr>
              <a:t>  </a:t>
            </a:r>
            <a:r>
              <a:rPr lang="zh-CN" altLang="zh-CN" sz="2200" b="1">
                <a:solidFill>
                  <a:srgbClr val="000000"/>
                </a:solidFill>
                <a:latin typeface="Times New Roman" charset="0"/>
                <a:ea typeface="仿宋" charset="0"/>
                <a:cs typeface="Times New Roman" charset="0"/>
              </a:rPr>
              <a:t>二次函数最值问题</a:t>
            </a:r>
            <a:r>
              <a:rPr lang="en-US" altLang="zh-CN" sz="2200" b="1">
                <a:solidFill>
                  <a:srgbClr val="000000"/>
                </a:solidFill>
                <a:latin typeface="Times New Roman" charset="0"/>
                <a:ea typeface="Times New Roman" charset="0"/>
                <a:cs typeface="Times New Roman" charset="0"/>
              </a:rPr>
              <a:t>,</a:t>
            </a:r>
            <a:r>
              <a:rPr lang="zh-CN" altLang="zh-CN" sz="2200" b="1">
                <a:solidFill>
                  <a:srgbClr val="000000"/>
                </a:solidFill>
                <a:latin typeface="Times New Roman" charset="0"/>
                <a:ea typeface="仿宋" charset="0"/>
                <a:cs typeface="Times New Roman" charset="0"/>
              </a:rPr>
              <a:t>一方面要看顶点位置</a:t>
            </a:r>
            <a:r>
              <a:rPr lang="en-US" altLang="zh-CN" sz="2200" b="1">
                <a:solidFill>
                  <a:srgbClr val="000000"/>
                </a:solidFill>
                <a:latin typeface="Times New Roman" charset="0"/>
                <a:ea typeface="Times New Roman" charset="0"/>
                <a:cs typeface="Times New Roman" charset="0"/>
              </a:rPr>
              <a:t>,</a:t>
            </a:r>
            <a:r>
              <a:rPr lang="zh-CN" altLang="zh-CN" sz="2200" b="1">
                <a:solidFill>
                  <a:srgbClr val="000000"/>
                </a:solidFill>
                <a:latin typeface="Times New Roman" charset="0"/>
                <a:ea typeface="仿宋" charset="0"/>
                <a:cs typeface="Times New Roman" charset="0"/>
              </a:rPr>
              <a:t>另一方面还要看定义域的范围</a:t>
            </a:r>
            <a:r>
              <a:rPr lang="en-US" altLang="zh-CN" sz="2200" i="1" b="1">
                <a:solidFill>
                  <a:srgbClr val="000000"/>
                </a:solidFill>
                <a:latin typeface="Times New Roman" charset="0"/>
                <a:ea typeface="Times New Roman" charset="0"/>
                <a:cs typeface="Times New Roman" charset="0"/>
              </a:rPr>
              <a:t>.</a:t>
            </a:r>
            <a:r>
              <a:rPr lang="zh-CN" altLang="zh-CN" sz="2200" b="1">
                <a:solidFill>
                  <a:srgbClr val="000000"/>
                </a:solidFill>
                <a:latin typeface="Times New Roman" charset="0"/>
                <a:ea typeface="仿宋" charset="0"/>
                <a:cs typeface="Times New Roman" charset="0"/>
              </a:rPr>
              <a:t>结合图形求解</a:t>
            </a:r>
            <a:r>
              <a:rPr lang="en-US" altLang="zh-CN" sz="2200" b="1">
                <a:solidFill>
                  <a:srgbClr val="000000"/>
                </a:solidFill>
                <a:latin typeface="Times New Roman" charset="0"/>
                <a:ea typeface="Times New Roman" charset="0"/>
                <a:cs typeface="Times New Roman" charset="0"/>
              </a:rPr>
              <a:t>,</a:t>
            </a:r>
            <a:r>
              <a:rPr lang="zh-CN" altLang="zh-CN" sz="2200" b="1">
                <a:solidFill>
                  <a:srgbClr val="000000"/>
                </a:solidFill>
                <a:latin typeface="Times New Roman" charset="0"/>
                <a:ea typeface="仿宋" charset="0"/>
                <a:cs typeface="Times New Roman" charset="0"/>
              </a:rPr>
              <a:t>有时并非在顶点处取得最值</a:t>
            </a:r>
            <a:r>
              <a:rPr lang="en-US" altLang="zh-CN" sz="2200" i="1" b="1">
                <a:solidFill>
                  <a:srgbClr val="000000"/>
                </a:solidFill>
                <a:latin typeface="Times New Roman" charset="0"/>
                <a:ea typeface="Times New Roman" charset="0"/>
                <a:cs typeface="Times New Roman" charset="0"/>
              </a:rPr>
              <a:t>.</a:t>
            </a:r>
            <a:endParaRPr lang="ko-KR" altLang="en-US" sz="2200" i="1" b="1">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88963311"/>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课堂小结</a:t>
            </a:r>
            <a:endParaRPr lang="ko-KR" altLang="en-US" sz="2795">
              <a:solidFill>
                <a:schemeClr val="bg1"/>
              </a:solidFill>
              <a:latin typeface="黑体" charset="0"/>
              <a:ea typeface="黑体" charset="0"/>
            </a:endParaRPr>
          </a:p>
        </p:txBody>
      </p:sp>
      <p:pic>
        <p:nvPicPr>
          <p:cNvPr id="5" name="m37.eps"/>
          <p:cNvPicPr/>
          <p:nvPr>
            <p:custDataLst>
              <p:tags r:id="rId5"/>
            </p:custDataLst>
          </p:nvPr>
        </p:nvPicPr>
        <p:blipFill>
          <a:blip r:embed="rId4"/>
          <a:stretch>
            <a:fillRect/>
          </a:stretch>
        </p:blipFill>
        <p:spPr>
          <a:xfrm>
            <a:off x="2416175" y="2094230"/>
            <a:ext cx="5683250" cy="2129155"/>
          </a:xfrm>
          <a:prstGeom prst="rect">
            <a:avLst/>
          </a:prstGeom>
        </p:spPr>
      </p:pic>
    </p:spTree>
    <p:extLst>
      <p:ext uri="{BB962C8B-B14F-4D97-AF65-F5344CB8AC3E}">
        <p14:creationId xmlns:p14="http://schemas.microsoft.com/office/powerpoint/2010/main" val="3739677307"/>
      </p:ext>
    </p:extLst>
  </p:cSld>
  <mc:AlternateContent xmlns:mc="http://schemas.openxmlformats.org/markup-compatibility/2006">
    <mc:Choice xmlns:p14="http://schemas.microsoft.com/office/powerpoint/2010/main" Requires="p14">
      <p:transition spd="slow" p14:dur="5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PhAnim="0">
  <p:cSld>
    <p:spTree>
      <p:nvGrpSpPr>
        <p:cNvPr id="1" name=""/>
        <p:cNvGrpSpPr/>
        <p:nvPr/>
      </p:nvGrpSpPr>
      <p:grpSpPr>
        <a:xfrm>
          <a:off x="0" y="0"/>
          <a:ext cx="0" cy="0"/>
        </a:xfrm>
      </p:grpSpPr>
      <p:graphicFrame>
        <p:nvGraphicFramePr>
          <p:cNvPr id="51202" name="Group 2"/>
          <p:cNvGraphicFramePr>
            <a:graphicFrameLocks noGrp="1"/>
          </p:cNvGraphicFramePr>
          <p:nvPr/>
        </p:nvGraphicFramePr>
        <p:xfrm>
          <a:off x="1676400" y="1600200"/>
          <a:ext cx="8839200" cy="4038600"/>
        </p:xfrm>
        <a:graphic>
          <a:graphicData uri="http://schemas.openxmlformats.org/drawingml/2006/table">
            <a:tbl>
              <a:tblPr>
                <a:tableStyleId>{00000000-0000-0000-0000-000000000000}</a:tableStyleId>
              </a:tblPr>
              <a:tblGrid>
                <a:gridCol w="1295400"/>
                <a:gridCol w="3124200"/>
                <a:gridCol w="2057400"/>
                <a:gridCol w="2362200"/>
              </a:tblGrid>
              <a:tr h="533400">
                <a:tc>
                  <a:txBody>
                    <a:bodyPr/>
                    <a:lstStyle/>
                    <a:p>
                      <a:pPr marL="0" indent="0" algn="l" fontAlgn="base" defTabSz="914400" eaLnBrk="1" latinLnBrk="0" hangingPunct="1">
                        <a:lnSpc>
                          <a:spcPct val="100000"/>
                        </a:lnSpc>
                        <a:spcBef>
                          <a:spcPts val="600"/>
                        </a:spcBef>
                        <a:spcAft>
                          <a:spcPts val="0"/>
                        </a:spcAft>
                        <a:buFontTx/>
                        <a:buNone/>
                      </a:pPr>
                      <a:r>
                        <a:rPr lang="zh-CN" altLang="en-US" sz="2400" kern="1200" cap="none" kumimoji="1" i="0" b="1" strike="noStrike">
                          <a:solidFill>
                            <a:schemeClr val="tx1"/>
                          </a:solidFill>
                          <a:latin typeface="Tahoma" charset="0"/>
                          <a:ea typeface="宋体" charset="0"/>
                        </a:rPr>
                        <a:t>名</a:t>
                      </a:r>
                      <a:r>
                        <a:rPr lang="zh-CN" altLang="en-US" sz="2400" kern="1200" cap="none" kumimoji="1" i="0" b="1" strike="noStrike">
                          <a:solidFill>
                            <a:schemeClr val="tx1"/>
                          </a:solidFill>
                          <a:latin typeface="Tahoma" charset="0"/>
                          <a:ea typeface="宋体" charset="0"/>
                        </a:rPr>
                        <a:t>    </a:t>
                      </a:r>
                      <a:r>
                        <a:rPr lang="zh-CN" altLang="en-US" sz="2400" kern="1200" cap="none" kumimoji="1" i="0" b="1" strike="noStrike">
                          <a:solidFill>
                            <a:schemeClr val="tx1"/>
                          </a:solidFill>
                          <a:latin typeface="Tahoma" charset="0"/>
                          <a:ea typeface="宋体" charset="0"/>
                        </a:rPr>
                        <a:t>称</a:t>
                      </a:r>
                      <a:endParaRPr lang="ko-KR" altLang="en-US" sz="2400" kern="1200" kumimoji="1" i="0" cap="none" b="1" strike="noStrike">
                        <a:solidFill>
                          <a:schemeClr val="tx1"/>
                        </a:solidFill>
                        <a:latin typeface="Tahoma" charset="0"/>
                        <a:ea typeface="宋体" charset="0"/>
                      </a:endParaRPr>
                    </a:p>
                  </a:txBody>
                  <a:tcPr marL="91440" marR="91440" marT="45720" marB="45720" anchor="t">
                    <a:lnL w="28575"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28575"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700"/>
                        </a:spcBef>
                        <a:spcAft>
                          <a:spcPts val="0"/>
                        </a:spcAft>
                        <a:buFontTx/>
                        <a:buNone/>
                      </a:pPr>
                      <a:r>
                        <a:rPr lang="en-US" altLang="zh-CN" sz="2800" kern="1200" cap="none" kumimoji="1" i="0" b="1" strike="noStrike">
                          <a:solidFill>
                            <a:srgbClr val="333300"/>
                          </a:solidFill>
                          <a:latin typeface="Tahoma" charset="0"/>
                          <a:ea typeface="宋体" charset="0"/>
                        </a:rPr>
                        <a:t>    </a:t>
                      </a:r>
                      <a:r>
                        <a:rPr lang="zh-CN" altLang="en-US" sz="2800" kern="1200" cap="none" kumimoji="1" i="0" b="1" strike="noStrike">
                          <a:solidFill>
                            <a:schemeClr val="tx1"/>
                          </a:solidFill>
                          <a:latin typeface="Tahoma" charset="0"/>
                          <a:ea typeface="宋体" charset="0"/>
                        </a:rPr>
                        <a:t>几</a:t>
                      </a:r>
                      <a:r>
                        <a:rPr lang="zh-CN" altLang="en-US" sz="2800" kern="1200" cap="none" kumimoji="1" i="0" b="1" strike="noStrike">
                          <a:solidFill>
                            <a:schemeClr val="tx1"/>
                          </a:solidFill>
                          <a:latin typeface="Tahoma" charset="0"/>
                          <a:ea typeface="宋体" charset="0"/>
                        </a:rPr>
                        <a:t>  </a:t>
                      </a:r>
                      <a:r>
                        <a:rPr lang="zh-CN" altLang="en-US" sz="2800" kern="1200" cap="none" kumimoji="1" i="0" b="1" strike="noStrike">
                          <a:solidFill>
                            <a:schemeClr val="tx1"/>
                          </a:solidFill>
                          <a:latin typeface="Tahoma" charset="0"/>
                          <a:ea typeface="宋体" charset="0"/>
                        </a:rPr>
                        <a:t>何</a:t>
                      </a:r>
                      <a:r>
                        <a:rPr lang="zh-CN" altLang="en-US" sz="2800" kern="1200" cap="none" kumimoji="1" i="0" b="1" strike="noStrike">
                          <a:solidFill>
                            <a:schemeClr val="tx1"/>
                          </a:solidFill>
                          <a:latin typeface="Tahoma" charset="0"/>
                          <a:ea typeface="宋体" charset="0"/>
                        </a:rPr>
                        <a:t>  </a:t>
                      </a:r>
                      <a:r>
                        <a:rPr lang="zh-CN" altLang="en-US" sz="2800" kern="1200" cap="none" kumimoji="1" i="0" b="1" strike="noStrike">
                          <a:solidFill>
                            <a:schemeClr val="tx1"/>
                          </a:solidFill>
                          <a:latin typeface="Tahoma" charset="0"/>
                          <a:ea typeface="宋体" charset="0"/>
                        </a:rPr>
                        <a:t>条</a:t>
                      </a:r>
                      <a:r>
                        <a:rPr lang="zh-CN" altLang="en-US" sz="2800" kern="1200" cap="none" kumimoji="1" i="0" b="1" strike="noStrike">
                          <a:solidFill>
                            <a:schemeClr val="tx1"/>
                          </a:solidFill>
                          <a:latin typeface="Tahoma" charset="0"/>
                          <a:ea typeface="宋体" charset="0"/>
                        </a:rPr>
                        <a:t>  </a:t>
                      </a:r>
                      <a:r>
                        <a:rPr lang="zh-CN" altLang="en-US" sz="2800" kern="1200" cap="none" kumimoji="1" i="0" b="1" strike="noStrike">
                          <a:solidFill>
                            <a:schemeClr val="tx1"/>
                          </a:solidFill>
                          <a:latin typeface="Tahoma" charset="0"/>
                          <a:ea typeface="宋体" charset="0"/>
                        </a:rPr>
                        <a:t>件</a:t>
                      </a:r>
                      <a:endParaRPr lang="ko-KR" altLang="en-US" sz="2800" kern="1200" kumimoji="1" i="0" cap="none" b="1" strike="noStrike">
                        <a:solidFill>
                          <a:schemeClr val="tx1"/>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28575"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700"/>
                        </a:spcBef>
                        <a:spcAft>
                          <a:spcPts val="0"/>
                        </a:spcAft>
                        <a:buFontTx/>
                        <a:buNone/>
                      </a:pPr>
                      <a:r>
                        <a:rPr lang="en-US" altLang="zh-CN" sz="2800" kern="1200" cap="none" kumimoji="1" i="0" b="1" strike="noStrike">
                          <a:solidFill>
                            <a:srgbClr val="333300"/>
                          </a:solidFill>
                          <a:latin typeface="Tahoma" charset="0"/>
                          <a:ea typeface="宋体" charset="0"/>
                        </a:rPr>
                        <a:t>   </a:t>
                      </a:r>
                      <a:r>
                        <a:rPr lang="en-US" altLang="zh-CN" sz="2800" kern="1200" cap="none" kumimoji="1" i="0" b="1" strike="noStrike">
                          <a:solidFill>
                            <a:schemeClr val="tx1"/>
                          </a:solidFill>
                          <a:latin typeface="Tahoma" charset="0"/>
                          <a:ea typeface="宋体" charset="0"/>
                        </a:rPr>
                        <a:t>   </a:t>
                      </a:r>
                      <a:r>
                        <a:rPr lang="zh-CN" altLang="en-US" sz="2800" kern="1200" cap="none" kumimoji="1" i="0" b="1" strike="noStrike">
                          <a:solidFill>
                            <a:schemeClr val="tx1"/>
                          </a:solidFill>
                          <a:latin typeface="Tahoma" charset="0"/>
                          <a:ea typeface="宋体" charset="0"/>
                        </a:rPr>
                        <a:t>方程</a:t>
                      </a:r>
                      <a:endParaRPr lang="ko-KR" altLang="en-US" sz="2800" kern="1200" kumimoji="1" i="0" cap="none" b="1" strike="noStrike">
                        <a:solidFill>
                          <a:schemeClr val="tx1"/>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28575"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700"/>
                        </a:spcBef>
                        <a:spcAft>
                          <a:spcPts val="0"/>
                        </a:spcAft>
                        <a:buFontTx/>
                        <a:buNone/>
                      </a:pPr>
                      <a:r>
                        <a:rPr lang="en-US" altLang="zh-CN" sz="2800" kern="1200" cap="none" kumimoji="1" i="0" b="1" strike="noStrike">
                          <a:solidFill>
                            <a:srgbClr val="333300"/>
                          </a:solidFill>
                          <a:latin typeface="Tahoma" charset="0"/>
                          <a:ea typeface="宋体" charset="0"/>
                        </a:rPr>
                        <a:t>   </a:t>
                      </a:r>
                      <a:r>
                        <a:rPr lang="zh-CN" altLang="en-US" sz="2800" kern="1200" cap="none" kumimoji="1" i="0" b="1" strike="noStrike">
                          <a:solidFill>
                            <a:schemeClr val="tx1"/>
                          </a:solidFill>
                          <a:latin typeface="Tahoma" charset="0"/>
                          <a:ea typeface="宋体" charset="0"/>
                        </a:rPr>
                        <a:t>局限性</a:t>
                      </a:r>
                      <a:endParaRPr lang="ko-KR" altLang="en-US" sz="2800" kern="1200" kumimoji="1" i="0" cap="none" b="1" strike="noStrike">
                        <a:solidFill>
                          <a:schemeClr val="tx1"/>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28575" cap="flat" cmpd="sng" algn="ctr">
                      <a:solidFill>
                        <a:srgbClr val="000000">
                          <a:alpha val="100000"/>
                        </a:srgbClr>
                      </a:solidFill>
                      <a:prstDash val="solid"/>
                      <a:round/>
                      <a:headEnd type="none" w="med" len="med"/>
                      <a:tailEnd type="none" w="med" len="med"/>
                    </a:lnR>
                    <a:lnT w="28575"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777875">
                <a:tc>
                  <a:txBody>
                    <a:bodyPr/>
                    <a:lstStyle/>
                    <a:p>
                      <a:pPr marL="0" indent="0" algn="l" fontAlgn="base" defTabSz="914400" eaLnBrk="1" latinLnBrk="0" hangingPunct="1">
                        <a:lnSpc>
                          <a:spcPct val="100000"/>
                        </a:lnSpc>
                        <a:spcBef>
                          <a:spcPts val="700"/>
                        </a:spcBef>
                        <a:spcAft>
                          <a:spcPts val="0"/>
                        </a:spcAft>
                        <a:buFontTx/>
                        <a:buNone/>
                      </a:pPr>
                      <a:endParaRPr lang="ko-KR" altLang="en-US" sz="2800" kern="1200" kumimoji="1" i="0" cap="none" b="1" strike="noStrike">
                        <a:solidFill>
                          <a:srgbClr val="333300"/>
                        </a:solidFill>
                        <a:latin typeface="Tahoma" charset="0"/>
                        <a:ea typeface="宋体" charset="0"/>
                      </a:endParaRPr>
                    </a:p>
                  </a:txBody>
                  <a:tcPr marL="91440" marR="91440" marT="45720" marB="45720" anchor="t">
                    <a:lnL w="28575"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600"/>
                        </a:spcBef>
                        <a:spcAft>
                          <a:spcPts val="0"/>
                        </a:spcAft>
                        <a:buFontTx/>
                        <a:buNone/>
                      </a:pPr>
                      <a:endParaRPr lang="ko-KR" altLang="en-US" sz="2400" kern="1200" kumimoji="1" i="0" cap="none" b="1" strike="noStrike">
                        <a:solidFill>
                          <a:srgbClr val="333300"/>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700"/>
                        </a:spcBef>
                        <a:spcAft>
                          <a:spcPts val="0"/>
                        </a:spcAft>
                        <a:buFontTx/>
                        <a:buNone/>
                      </a:pPr>
                      <a:r>
                        <a:rPr lang="en-US" altLang="zh-CN" sz="2800" kern="1200" cap="none" kumimoji="1" i="0" b="1" strike="noStrike">
                          <a:solidFill>
                            <a:srgbClr val="333300"/>
                          </a:solidFill>
                          <a:latin typeface="Tahoma" charset="0"/>
                          <a:ea typeface="宋体" charset="0"/>
                        </a:rPr>
                        <a:t>    </a:t>
                      </a:r>
                      <a:endParaRPr lang="ko-KR" altLang="en-US" sz="2800" kern="1200" kumimoji="1" i="0" cap="none" b="1" strike="noStrike">
                        <a:solidFill>
                          <a:srgbClr val="333300"/>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500"/>
                        </a:spcBef>
                        <a:spcAft>
                          <a:spcPts val="0"/>
                        </a:spcAft>
                        <a:buFontTx/>
                        <a:buNone/>
                      </a:pPr>
                      <a:endParaRPr lang="ko-KR" altLang="en-US" sz="2000" kern="1200" kumimoji="1" i="0" cap="none" b="1" strike="noStrike">
                        <a:solidFill>
                          <a:srgbClr val="333300"/>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28575"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869950">
                <a:tc>
                  <a:txBody>
                    <a:bodyPr/>
                    <a:lstStyle/>
                    <a:p>
                      <a:pPr marL="0" indent="0" algn="l" fontAlgn="base" defTabSz="914400" eaLnBrk="1" latinLnBrk="0" hangingPunct="1">
                        <a:lnSpc>
                          <a:spcPct val="100000"/>
                        </a:lnSpc>
                        <a:spcBef>
                          <a:spcPts val="700"/>
                        </a:spcBef>
                        <a:spcAft>
                          <a:spcPts val="0"/>
                        </a:spcAft>
                        <a:buFontTx/>
                        <a:buNone/>
                      </a:pPr>
                      <a:endParaRPr lang="ko-KR" altLang="en-US" sz="2800" kern="1200" kumimoji="1" i="0" cap="none" b="1" strike="noStrike">
                        <a:solidFill>
                          <a:srgbClr val="333300"/>
                        </a:solidFill>
                        <a:latin typeface="Tahoma" charset="0"/>
                        <a:ea typeface="宋体" charset="0"/>
                      </a:endParaRPr>
                    </a:p>
                  </a:txBody>
                  <a:tcPr marL="91440" marR="91440" marT="45720" marB="45720" anchor="t">
                    <a:lnL w="28575"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700"/>
                        </a:spcBef>
                        <a:spcAft>
                          <a:spcPts val="0"/>
                        </a:spcAft>
                        <a:buFontTx/>
                        <a:buNone/>
                      </a:pPr>
                      <a:endParaRPr lang="ko-KR" altLang="en-US" sz="2800" kern="1200" kumimoji="1" i="0" cap="none" b="1" strike="noStrike">
                        <a:solidFill>
                          <a:srgbClr val="333300"/>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700"/>
                        </a:spcBef>
                        <a:spcAft>
                          <a:spcPts val="0"/>
                        </a:spcAft>
                        <a:buFontTx/>
                        <a:buNone/>
                      </a:pPr>
                      <a:endParaRPr lang="ko-KR" altLang="en-US" sz="2800" kern="1200" kumimoji="1" i="0" cap="none" b="1" strike="noStrike">
                        <a:solidFill>
                          <a:srgbClr val="333300"/>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500"/>
                        </a:spcBef>
                        <a:spcAft>
                          <a:spcPts val="0"/>
                        </a:spcAft>
                        <a:buFontTx/>
                        <a:buNone/>
                      </a:pPr>
                      <a:endParaRPr lang="ko-KR" altLang="en-US" sz="2000" kern="1200" kumimoji="1" i="0" cap="none" b="1" strike="noStrike">
                        <a:solidFill>
                          <a:srgbClr val="333300"/>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28575"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866775">
                <a:tc>
                  <a:txBody>
                    <a:bodyPr/>
                    <a:lstStyle/>
                    <a:p>
                      <a:pPr marL="0" indent="0" algn="l" fontAlgn="base" defTabSz="914400" eaLnBrk="1" latinLnBrk="0" hangingPunct="1">
                        <a:lnSpc>
                          <a:spcPct val="100000"/>
                        </a:lnSpc>
                        <a:spcBef>
                          <a:spcPts val="700"/>
                        </a:spcBef>
                        <a:spcAft>
                          <a:spcPts val="0"/>
                        </a:spcAft>
                        <a:buFontTx/>
                        <a:buNone/>
                      </a:pPr>
                      <a:endParaRPr lang="ko-KR" altLang="en-US" sz="2800" kern="1200" kumimoji="1" i="0" cap="none" b="1" strike="noStrike">
                        <a:solidFill>
                          <a:srgbClr val="333300"/>
                        </a:solidFill>
                        <a:latin typeface="Tahoma" charset="0"/>
                        <a:ea typeface="宋体" charset="0"/>
                      </a:endParaRPr>
                    </a:p>
                  </a:txBody>
                  <a:tcPr marL="91440" marR="91440" marT="45720" marB="45720" anchor="t">
                    <a:lnL w="28575"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700"/>
                        </a:spcBef>
                        <a:spcAft>
                          <a:spcPts val="0"/>
                        </a:spcAft>
                        <a:buFontTx/>
                        <a:buNone/>
                      </a:pPr>
                      <a:endParaRPr lang="ko-KR" altLang="en-US" sz="2800" kern="1200" kumimoji="1" i="0" cap="none" b="1" strike="noStrike">
                        <a:solidFill>
                          <a:srgbClr val="333300"/>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700"/>
                        </a:spcBef>
                        <a:spcAft>
                          <a:spcPts val="0"/>
                        </a:spcAft>
                        <a:buFontTx/>
                        <a:buNone/>
                      </a:pPr>
                      <a:endParaRPr lang="ko-KR" altLang="en-US" sz="2800" kern="1200" kumimoji="1" i="0" cap="none" b="1" strike="noStrike">
                        <a:solidFill>
                          <a:srgbClr val="333300"/>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700"/>
                        </a:spcBef>
                        <a:spcAft>
                          <a:spcPts val="0"/>
                        </a:spcAft>
                        <a:buFontTx/>
                        <a:buNone/>
                      </a:pPr>
                      <a:endParaRPr lang="ko-KR" altLang="en-US" sz="2800" kern="1200" kumimoji="1" i="0" cap="none" b="1" strike="noStrike">
                        <a:solidFill>
                          <a:srgbClr val="333300"/>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28575"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r h="990600">
                <a:tc>
                  <a:txBody>
                    <a:bodyPr/>
                    <a:lstStyle/>
                    <a:p>
                      <a:pPr marL="0" indent="0" algn="l" fontAlgn="base" defTabSz="914400" eaLnBrk="1" latinLnBrk="0" hangingPunct="1">
                        <a:lnSpc>
                          <a:spcPct val="100000"/>
                        </a:lnSpc>
                        <a:spcBef>
                          <a:spcPts val="700"/>
                        </a:spcBef>
                        <a:spcAft>
                          <a:spcPts val="0"/>
                        </a:spcAft>
                        <a:buFontTx/>
                        <a:buNone/>
                      </a:pPr>
                      <a:endParaRPr lang="ko-KR" altLang="en-US" sz="2800" kern="1200" kumimoji="1" i="0" cap="none" b="1" strike="noStrike">
                        <a:solidFill>
                          <a:srgbClr val="333300"/>
                        </a:solidFill>
                        <a:latin typeface="Tahoma" charset="0"/>
                        <a:ea typeface="宋体" charset="0"/>
                      </a:endParaRPr>
                    </a:p>
                  </a:txBody>
                  <a:tcPr marL="91440" marR="91440" marT="45720" marB="45720" anchor="t">
                    <a:lnL w="28575"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28575"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700"/>
                        </a:spcBef>
                        <a:spcAft>
                          <a:spcPts val="0"/>
                        </a:spcAft>
                        <a:buFontTx/>
                        <a:buNone/>
                      </a:pPr>
                      <a:endParaRPr lang="ko-KR" altLang="en-US" sz="2800" kern="1200" kumimoji="1" i="0" cap="none" b="1" strike="noStrike">
                        <a:solidFill>
                          <a:srgbClr val="333300"/>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28575"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700"/>
                        </a:spcBef>
                        <a:spcAft>
                          <a:spcPts val="0"/>
                        </a:spcAft>
                        <a:buFontTx/>
                        <a:buNone/>
                      </a:pPr>
                      <a:endParaRPr lang="ko-KR" altLang="en-US" sz="2800" kern="1200" kumimoji="1" i="0" cap="none" b="1" strike="noStrike">
                        <a:solidFill>
                          <a:srgbClr val="333300"/>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28575"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c>
                  <a:txBody>
                    <a:bodyPr/>
                    <a:lstStyle/>
                    <a:p>
                      <a:pPr marL="0" indent="0" algn="l" fontAlgn="base" defTabSz="914400" eaLnBrk="1" latinLnBrk="0" hangingPunct="1">
                        <a:lnSpc>
                          <a:spcPct val="100000"/>
                        </a:lnSpc>
                        <a:spcBef>
                          <a:spcPts val="700"/>
                        </a:spcBef>
                        <a:spcAft>
                          <a:spcPts val="0"/>
                        </a:spcAft>
                        <a:buFontTx/>
                        <a:buNone/>
                      </a:pPr>
                      <a:endParaRPr lang="ko-KR" altLang="en-US" sz="2800" kern="1200" kumimoji="1" i="0" cap="none" b="1" strike="noStrike">
                        <a:solidFill>
                          <a:srgbClr val="333300"/>
                        </a:solidFill>
                        <a:latin typeface="Tahoma" charset="0"/>
                        <a:ea typeface="宋体"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28575"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28575" cap="flat" cmpd="sng" algn="ctr">
                      <a:solidFill>
                        <a:srgbClr val="000000">
                          <a:alpha val="100000"/>
                        </a:srgbClr>
                      </a:solidFill>
                      <a:prstDash val="solid"/>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noFill/>
                  </a:tcPr>
                </a:tc>
              </a:tr>
            </a:tbl>
          </a:graphicData>
        </a:graphic>
      </p:graphicFrame>
      <p:grpSp>
        <p:nvGrpSpPr>
          <p:cNvPr id="15410" name="Group 34"/>
          <p:cNvGrpSpPr/>
          <p:nvPr>
            <p:custDataLst>
              <p:tags r:id="rId5"/>
            </p:custDataLst>
          </p:nvPr>
        </p:nvGrpSpPr>
        <p:grpSpPr>
          <a:xfrm>
            <a:off x="1676400" y="2286000"/>
            <a:ext cx="1263650" cy="3200400"/>
            <a:chOff x="1676400" y="2286000"/>
            <a:chExt cx="1263650" cy="3200400"/>
          </a:xfrm>
        </p:grpSpPr>
        <p:graphicFrame>
          <p:nvGraphicFramePr>
            <p:cNvPr id="15374" name="Object 35"/>
            <p:cNvGraphicFramePr>
              <a:graphicFrameLocks noChangeAspect="1"/>
            </p:cNvGraphicFramePr>
            <p:nvPr>
              <p:custDataLst>
                <p:tags r:id="rId6"/>
              </p:custDataLst>
            </p:nvPr>
          </p:nvGraphicFramePr>
          <p:xfrm>
            <a:off x="96" y="1984"/>
            <a:ext cx="780" cy="320"/>
          </p:xfrm>
          <a:graphic>
            <a:graphicData uri="http://schemas.openxmlformats.org/presentationml/2006/ole">
              <mc:AlternateContent>
                <mc:Choice xmlns:v="urn:schemas-microsoft-com:vml" Requires="v">
                  <p:oleObj spid="_x0000_s1060" name="Equation" r:id="rId7" imgW="495000" imgH="203040" progId="Equation.DSMT4">
                    <p:embed/>
                  </p:oleObj>
                </mc:Choice>
                <mc:Fallback>
                  <p:oleObj name="Equation" r:id="rId7" imgW="495000" imgH="203040" progId="Equation.DSMT4">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1676400" y="3149600"/>
                          <a:ext cx="1238250" cy="508000"/>
                        </a:xfrm>
                        <a:prstGeom prst="rect">
                          <a:avLst/>
                        </a:prstGeom>
                        <a:noFill/>
                        <a:ln>
                          <a:noFill/>
                        </a:ln>
                        <a:effectLst/>
                      </p:spPr>
                    </p:pic>
                  </p:oleObj>
                </mc:Fallback>
              </mc:AlternateContent>
            </a:graphicData>
          </a:graphic>
        </p:graphicFrame>
        <p:graphicFrame>
          <p:nvGraphicFramePr>
            <p:cNvPr id="15375" name="Object 36"/>
            <p:cNvGraphicFramePr>
              <a:graphicFrameLocks noChangeAspect="1"/>
            </p:cNvGraphicFramePr>
            <p:nvPr>
              <p:custDataLst>
                <p:tags r:id="rId9"/>
              </p:custDataLst>
            </p:nvPr>
          </p:nvGraphicFramePr>
          <p:xfrm>
            <a:off x="112" y="1440"/>
            <a:ext cx="780" cy="320"/>
          </p:xfrm>
          <a:graphic>
            <a:graphicData uri="http://schemas.openxmlformats.org/presentationml/2006/ole">
              <mc:AlternateContent>
                <mc:Choice xmlns:v="urn:schemas-microsoft-com:vml" Requires="v">
                  <p:oleObj spid="_x0000_s1061" name="Equation" r:id="rId10" imgW="495000" imgH="203040" progId="Equation.3">
                    <p:embed/>
                  </p:oleObj>
                </mc:Choice>
                <mc:Fallback>
                  <p:oleObj name="Equation" r:id="rId10" imgW="495000" imgH="20304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1701800" y="2286000"/>
                          <a:ext cx="1238250" cy="508000"/>
                        </a:xfrm>
                        <a:prstGeom prst="rect">
                          <a:avLst/>
                        </a:prstGeom>
                        <a:noFill/>
                        <a:ln>
                          <a:noFill/>
                        </a:ln>
                        <a:effectLst/>
                      </p:spPr>
                    </p:pic>
                  </p:oleObj>
                </mc:Fallback>
              </mc:AlternateContent>
            </a:graphicData>
          </a:graphic>
        </p:graphicFrame>
        <p:graphicFrame>
          <p:nvGraphicFramePr>
            <p:cNvPr id="15376" name="Object 37"/>
            <p:cNvGraphicFramePr>
              <a:graphicFrameLocks noChangeAspect="1"/>
            </p:cNvGraphicFramePr>
            <p:nvPr>
              <p:custDataLst>
                <p:tags r:id="rId12"/>
              </p:custDataLst>
            </p:nvPr>
          </p:nvGraphicFramePr>
          <p:xfrm>
            <a:off x="112" y="2520"/>
            <a:ext cx="780" cy="320"/>
          </p:xfrm>
          <a:graphic>
            <a:graphicData uri="http://schemas.openxmlformats.org/presentationml/2006/ole">
              <mc:AlternateContent>
                <mc:Choice xmlns:v="urn:schemas-microsoft-com:vml" Requires="v">
                  <p:oleObj spid="_x0000_s1062" name="Equation" r:id="rId13" imgW="495000" imgH="203040" progId="Equation.3">
                    <p:embed/>
                  </p:oleObj>
                </mc:Choice>
                <mc:Fallback>
                  <p:oleObj name="Equation" r:id="rId13" imgW="495000" imgH="20304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1701800" y="4000500"/>
                          <a:ext cx="1238250" cy="508000"/>
                        </a:xfrm>
                        <a:prstGeom prst="rect">
                          <a:avLst/>
                        </a:prstGeom>
                        <a:noFill/>
                        <a:ln>
                          <a:noFill/>
                        </a:ln>
                        <a:effectLst/>
                      </p:spPr>
                    </p:pic>
                  </p:oleObj>
                </mc:Fallback>
              </mc:AlternateContent>
            </a:graphicData>
          </a:graphic>
        </p:graphicFrame>
        <p:graphicFrame>
          <p:nvGraphicFramePr>
            <p:cNvPr id="15377" name="Object 38"/>
            <p:cNvGraphicFramePr>
              <a:graphicFrameLocks noChangeAspect="1"/>
            </p:cNvGraphicFramePr>
            <p:nvPr>
              <p:custDataLst>
                <p:tags r:id="rId15"/>
              </p:custDataLst>
            </p:nvPr>
          </p:nvGraphicFramePr>
          <p:xfrm>
            <a:off x="96" y="3136"/>
            <a:ext cx="780" cy="320"/>
          </p:xfrm>
          <a:graphic>
            <a:graphicData uri="http://schemas.openxmlformats.org/presentationml/2006/ole">
              <mc:AlternateContent>
                <mc:Choice xmlns:v="urn:schemas-microsoft-com:vml" Requires="v">
                  <p:oleObj spid="_x0000_s1063" name="Equation" r:id="rId16" imgW="495000" imgH="203040" progId="Equation.3">
                    <p:embed/>
                  </p:oleObj>
                </mc:Choice>
                <mc:Fallback>
                  <p:oleObj name="Equation" r:id="rId16" imgW="495000" imgH="203040" progId="Equation.3">
                    <p:embed/>
                    <p:pic>
                      <p:nvPicPr>
                        <p:cNvPr id="0" name="OLE substitute image"/>
                        <p:cNvPicPr/>
                        <p:nvPr/>
                      </p:nvPicPr>
                      <p:blipFill>
                        <a:blip r:embed="rId17">
                          <a:extLst>
                            <a:ext uri="{28A0092B-C50C-407E-A947-70E740481C1C}">
                              <a14:useLocalDpi xmlns:a14="http://schemas.microsoft.com/office/drawing/2010/main" val="0"/>
                            </a:ext>
                          </a:extLst>
                        </a:blip>
                        <a:stretch>
                          <a:fillRect/>
                        </a:stretch>
                      </p:blipFill>
                      <p:spPr>
                        <a:xfrm>
                          <a:off x="1676400" y="4978400"/>
                          <a:ext cx="1238250" cy="508000"/>
                        </a:xfrm>
                        <a:prstGeom prst="rect">
                          <a:avLst/>
                        </a:prstGeom>
                        <a:noFill/>
                        <a:ln>
                          <a:noFill/>
                        </a:ln>
                        <a:effectLst/>
                      </p:spPr>
                    </p:pic>
                  </p:oleObj>
                </mc:Fallback>
              </mc:AlternateContent>
            </a:graphicData>
          </a:graphic>
        </p:graphicFrame>
      </p:grpSp>
      <p:grpSp>
        <p:nvGrpSpPr>
          <p:cNvPr id="3" name="Group 39"/>
          <p:cNvGrpSpPr/>
          <p:nvPr>
            <p:custDataLst>
              <p:tags r:id="rId18"/>
            </p:custDataLst>
          </p:nvPr>
        </p:nvGrpSpPr>
        <p:grpSpPr>
          <a:xfrm>
            <a:off x="2997200" y="2303780"/>
            <a:ext cx="7518400" cy="3409950"/>
            <a:chOff x="2997200" y="2303780"/>
            <a:chExt cx="7518400" cy="3409950"/>
          </a:xfrm>
        </p:grpSpPr>
        <p:grpSp>
          <p:nvGrpSpPr>
            <p:cNvPr id="15416" name="Group 40"/>
            <p:cNvGrpSpPr/>
            <p:nvPr>
              <p:custDataLst>
                <p:tags r:id="rId19"/>
              </p:custDataLst>
            </p:nvPr>
          </p:nvGrpSpPr>
          <p:grpSpPr>
            <a:xfrm>
              <a:off x="3143250" y="3164205"/>
              <a:ext cx="7321550" cy="464820"/>
              <a:chOff x="3143250" y="3164205"/>
              <a:chExt cx="7321550" cy="464820"/>
            </a:xfrm>
          </p:grpSpPr>
          <p:grpSp>
            <p:nvGrpSpPr>
              <p:cNvPr id="15420" name="Group 41"/>
              <p:cNvGrpSpPr/>
              <p:nvPr>
                <p:custDataLst>
                  <p:tags r:id="rId20"/>
                </p:custDataLst>
              </p:nvPr>
            </p:nvGrpSpPr>
            <p:grpSpPr>
              <a:xfrm>
                <a:off x="3143250" y="3164205"/>
                <a:ext cx="4547870" cy="464820"/>
                <a:chOff x="3143250" y="3164205"/>
                <a:chExt cx="4547870" cy="464820"/>
              </a:xfrm>
            </p:grpSpPr>
            <p:graphicFrame>
              <p:nvGraphicFramePr>
                <p:cNvPr id="15372" name="Object 42"/>
                <p:cNvGraphicFramePr>
                  <a:graphicFrameLocks noChangeAspect="1"/>
                </p:cNvGraphicFramePr>
                <p:nvPr>
                  <p:custDataLst>
                    <p:tags r:id="rId21"/>
                  </p:custDataLst>
                </p:nvPr>
              </p:nvGraphicFramePr>
              <p:xfrm>
                <a:off x="1020" y="2009"/>
                <a:ext cx="1774" cy="276"/>
              </p:xfrm>
              <a:graphic>
                <a:graphicData uri="http://schemas.openxmlformats.org/presentationml/2006/ole">
                  <mc:AlternateContent>
                    <mc:Choice xmlns:v="urn:schemas-microsoft-com:vml" Requires="v">
                      <p:oleObj spid="_x0000_s1064" name="Equation" r:id="rId22" imgW="1307880" imgH="203040" progId="Equation.3">
                        <p:embed/>
                      </p:oleObj>
                    </mc:Choice>
                    <mc:Fallback>
                      <p:oleObj name="Equation" r:id="rId22" imgW="1307880" imgH="203040" progId="Equation.3">
                        <p:embed/>
                        <p:pic>
                          <p:nvPicPr>
                            <p:cNvPr id="0" name="OLE substitute image"/>
                            <p:cNvPicPr/>
                            <p:nvPr/>
                          </p:nvPicPr>
                          <p:blipFill>
                            <a:blip r:embed="rId23">
                              <a:extLst>
                                <a:ext uri="{28A0092B-C50C-407E-A947-70E740481C1C}">
                                  <a14:useLocalDpi xmlns:a14="http://schemas.microsoft.com/office/drawing/2010/main" val="0"/>
                                </a:ext>
                              </a:extLst>
                            </a:blip>
                            <a:stretch>
                              <a:fillRect/>
                            </a:stretch>
                          </p:blipFill>
                          <p:spPr>
                            <a:xfrm>
                              <a:off x="3143250" y="3188970"/>
                              <a:ext cx="2816225" cy="438150"/>
                            </a:xfrm>
                            <a:prstGeom prst="rect">
                              <a:avLst/>
                            </a:prstGeom>
                            <a:noFill/>
                            <a:ln>
                              <a:noFill/>
                            </a:ln>
                            <a:effectLst/>
                          </p:spPr>
                        </p:pic>
                      </p:oleObj>
                    </mc:Fallback>
                  </mc:AlternateContent>
                </a:graphicData>
              </a:graphic>
            </p:graphicFrame>
            <p:graphicFrame>
              <p:nvGraphicFramePr>
                <p:cNvPr id="15373" name="Object 43"/>
                <p:cNvGraphicFramePr>
                  <a:graphicFrameLocks noChangeAspect="1"/>
                </p:cNvGraphicFramePr>
                <p:nvPr>
                  <p:custDataLst>
                    <p:tags r:id="rId24"/>
                  </p:custDataLst>
                </p:nvPr>
              </p:nvGraphicFramePr>
              <p:xfrm>
                <a:off x="3171" y="1993"/>
                <a:ext cx="714" cy="293"/>
              </p:xfrm>
              <a:graphic>
                <a:graphicData uri="http://schemas.openxmlformats.org/presentationml/2006/ole">
                  <mc:AlternateContent>
                    <mc:Choice xmlns:v="urn:schemas-microsoft-com:vml" Requires="v">
                      <p:oleObj spid="_x0000_s1065" name="Equation" r:id="rId25" imgW="634680" imgH="203040" progId="Equation.3">
                        <p:embed/>
                      </p:oleObj>
                    </mc:Choice>
                    <mc:Fallback>
                      <p:oleObj name="Equation" r:id="rId25" imgW="634680" imgH="203040" progId="Equation.3">
                        <p:embed/>
                        <p:pic>
                          <p:nvPicPr>
                            <p:cNvPr id="0" name="OLE substitute image"/>
                            <p:cNvPicPr/>
                            <p:nvPr/>
                          </p:nvPicPr>
                          <p:blipFill>
                            <a:blip r:embed="rId26">
                              <a:extLst>
                                <a:ext uri="{28A0092B-C50C-407E-A947-70E740481C1C}">
                                  <a14:useLocalDpi xmlns:a14="http://schemas.microsoft.com/office/drawing/2010/main" val="0"/>
                                </a:ext>
                              </a:extLst>
                            </a:blip>
                            <a:stretch>
                              <a:fillRect/>
                            </a:stretch>
                          </p:blipFill>
                          <p:spPr>
                            <a:xfrm>
                              <a:off x="6557645" y="3164205"/>
                              <a:ext cx="1133475" cy="464820"/>
                            </a:xfrm>
                            <a:prstGeom prst="rect">
                              <a:avLst/>
                            </a:prstGeom>
                            <a:noFill/>
                            <a:ln>
                              <a:noFill/>
                            </a:ln>
                            <a:effectLst/>
                          </p:spPr>
                        </p:pic>
                      </p:oleObj>
                    </mc:Fallback>
                  </mc:AlternateContent>
                </a:graphicData>
              </a:graphic>
            </p:graphicFrame>
          </p:grpSp>
          <p:graphicFrame>
            <p:nvGraphicFramePr>
              <p:cNvPr id="15371" name="Object 44"/>
              <p:cNvGraphicFramePr>
                <a:graphicFrameLocks noChangeAspect="1"/>
              </p:cNvGraphicFramePr>
              <p:nvPr>
                <p:custDataLst>
                  <p:tags r:id="rId27"/>
                </p:custDataLst>
              </p:nvPr>
            </p:nvGraphicFramePr>
            <p:xfrm>
              <a:off x="4176" y="2032"/>
              <a:ext cx="1456" cy="224"/>
            </p:xfrm>
            <a:graphic>
              <a:graphicData uri="http://schemas.openxmlformats.org/presentationml/2006/ole">
                <mc:AlternateContent>
                  <mc:Choice xmlns:v="urn:schemas-microsoft-com:vml" Requires="v">
                    <p:oleObj spid="_x0000_s1066" name="Equation" r:id="rId28" imgW="1320480" imgH="203040" progId="Equation.3">
                      <p:embed/>
                    </p:oleObj>
                  </mc:Choice>
                  <mc:Fallback>
                    <p:oleObj name="Equation" r:id="rId28" imgW="1320480" imgH="203040" progId="Equation.3">
                      <p:embed/>
                      <p:pic>
                        <p:nvPicPr>
                          <p:cNvPr id="0" name="OLE substitute image"/>
                          <p:cNvPicPr/>
                          <p:nvPr/>
                        </p:nvPicPr>
                        <p:blipFill>
                          <a:blip r:embed="rId29">
                            <a:extLst>
                              <a:ext uri="{28A0092B-C50C-407E-A947-70E740481C1C}">
                                <a14:useLocalDpi xmlns:a14="http://schemas.microsoft.com/office/drawing/2010/main" val="0"/>
                              </a:ext>
                            </a:extLst>
                          </a:blip>
                          <a:stretch>
                            <a:fillRect/>
                          </a:stretch>
                        </p:blipFill>
                        <p:spPr>
                          <a:xfrm>
                            <a:off x="8153400" y="3225800"/>
                            <a:ext cx="2311400" cy="355600"/>
                          </a:xfrm>
                          <a:prstGeom prst="rect">
                            <a:avLst/>
                          </a:prstGeom>
                          <a:noFill/>
                          <a:ln>
                            <a:noFill/>
                          </a:ln>
                          <a:effectLst/>
                        </p:spPr>
                      </p:pic>
                    </p:oleObj>
                  </mc:Fallback>
                </mc:AlternateContent>
              </a:graphicData>
            </a:graphic>
          </p:graphicFrame>
        </p:grpSp>
        <p:grpSp>
          <p:nvGrpSpPr>
            <p:cNvPr id="15417" name="Group 45"/>
            <p:cNvGrpSpPr/>
            <p:nvPr>
              <p:custDataLst>
                <p:tags r:id="rId30"/>
              </p:custDataLst>
            </p:nvPr>
          </p:nvGrpSpPr>
          <p:grpSpPr>
            <a:xfrm>
              <a:off x="3208020" y="2303780"/>
              <a:ext cx="7256145" cy="461645"/>
              <a:chOff x="3208020" y="2303780"/>
              <a:chExt cx="7256145" cy="461645"/>
            </a:xfrm>
          </p:grpSpPr>
          <p:graphicFrame>
            <p:nvGraphicFramePr>
              <p:cNvPr id="15368" name="Object 46"/>
              <p:cNvGraphicFramePr>
                <a:graphicFrameLocks noChangeAspect="1"/>
              </p:cNvGraphicFramePr>
              <p:nvPr>
                <p:custDataLst>
                  <p:tags r:id="rId31"/>
                </p:custDataLst>
              </p:nvPr>
            </p:nvGraphicFramePr>
            <p:xfrm>
              <a:off x="1061" y="1451"/>
              <a:ext cx="1661" cy="291"/>
            </p:xfrm>
            <a:graphic>
              <a:graphicData uri="http://schemas.openxmlformats.org/presentationml/2006/ole">
                <mc:AlternateContent>
                  <mc:Choice xmlns:v="urn:schemas-microsoft-com:vml" Requires="v">
                    <p:oleObj spid="_x0000_s1067" name="Equation" r:id="rId32" imgW="1155600" imgH="203040" progId="Equation.3">
                      <p:embed/>
                    </p:oleObj>
                  </mc:Choice>
                  <mc:Fallback>
                    <p:oleObj name="Equation" r:id="rId32" imgW="1155600" imgH="203040" progId="Equation.3">
                      <p:embed/>
                      <p:pic>
                        <p:nvPicPr>
                          <p:cNvPr id="0" name="OLE substitute image"/>
                          <p:cNvPicPr/>
                          <p:nvPr/>
                        </p:nvPicPr>
                        <p:blipFill>
                          <a:blip r:embed="rId33">
                            <a:extLst>
                              <a:ext uri="{28A0092B-C50C-407E-A947-70E740481C1C}">
                                <a14:useLocalDpi xmlns:a14="http://schemas.microsoft.com/office/drawing/2010/main" val="0"/>
                              </a:ext>
                            </a:extLst>
                          </a:blip>
                          <a:stretch>
                            <a:fillRect/>
                          </a:stretch>
                        </p:blipFill>
                        <p:spPr>
                          <a:xfrm>
                            <a:off x="3208020" y="2303780"/>
                            <a:ext cx="2636520" cy="461645"/>
                          </a:xfrm>
                          <a:prstGeom prst="rect">
                            <a:avLst/>
                          </a:prstGeom>
                          <a:noFill/>
                          <a:ln>
                            <a:noFill/>
                          </a:ln>
                          <a:effectLst/>
                        </p:spPr>
                      </p:pic>
                    </p:oleObj>
                  </mc:Fallback>
                </mc:AlternateContent>
              </a:graphicData>
            </a:graphic>
          </p:graphicFrame>
          <p:graphicFrame>
            <p:nvGraphicFramePr>
              <p:cNvPr id="15369" name="Object 47"/>
              <p:cNvGraphicFramePr>
                <a:graphicFrameLocks noChangeAspect="1"/>
              </p:cNvGraphicFramePr>
              <p:nvPr>
                <p:custDataLst>
                  <p:tags r:id="rId34"/>
                </p:custDataLst>
              </p:nvPr>
            </p:nvGraphicFramePr>
            <p:xfrm>
              <a:off x="2992" y="1459"/>
              <a:ext cx="1072" cy="275"/>
            </p:xfrm>
            <a:graphic>
              <a:graphicData uri="http://schemas.openxmlformats.org/presentationml/2006/ole">
                <mc:AlternateContent>
                  <mc:Choice xmlns:v="urn:schemas-microsoft-com:vml" Requires="v">
                    <p:oleObj spid="_x0000_s1068" name="Equation" r:id="rId35" imgW="952200" imgH="190440" progId="Equation.3">
                      <p:embed/>
                    </p:oleObj>
                  </mc:Choice>
                  <mc:Fallback>
                    <p:oleObj name="Equation" r:id="rId35" imgW="952200" imgH="190440" progId="Equation.3">
                      <p:embed/>
                      <p:pic>
                        <p:nvPicPr>
                          <p:cNvPr id="0" name="OLE substitute image"/>
                          <p:cNvPicPr/>
                          <p:nvPr/>
                        </p:nvPicPr>
                        <p:blipFill>
                          <a:blip r:embed="rId36">
                            <a:extLst>
                              <a:ext uri="{28A0092B-C50C-407E-A947-70E740481C1C}">
                                <a14:useLocalDpi xmlns:a14="http://schemas.microsoft.com/office/drawing/2010/main" val="0"/>
                              </a:ext>
                            </a:extLst>
                          </a:blip>
                          <a:stretch>
                            <a:fillRect/>
                          </a:stretch>
                        </p:blipFill>
                        <p:spPr>
                          <a:xfrm>
                            <a:off x="6273800" y="2315845"/>
                            <a:ext cx="1701800" cy="436245"/>
                          </a:xfrm>
                          <a:prstGeom prst="rect">
                            <a:avLst/>
                          </a:prstGeom>
                          <a:noFill/>
                          <a:ln>
                            <a:noFill/>
                          </a:ln>
                          <a:effectLst/>
                        </p:spPr>
                      </p:pic>
                    </p:oleObj>
                  </mc:Fallback>
                </mc:AlternateContent>
              </a:graphicData>
            </a:graphic>
          </p:graphicFrame>
          <p:graphicFrame>
            <p:nvGraphicFramePr>
              <p:cNvPr id="15370" name="Object 48"/>
              <p:cNvGraphicFramePr>
                <a:graphicFrameLocks noChangeAspect="1"/>
              </p:cNvGraphicFramePr>
              <p:nvPr>
                <p:custDataLst>
                  <p:tags r:id="rId37"/>
                </p:custDataLst>
              </p:nvPr>
            </p:nvGraphicFramePr>
            <p:xfrm>
              <a:off x="4176" y="1504"/>
              <a:ext cx="1456" cy="224"/>
            </p:xfrm>
            <a:graphic>
              <a:graphicData uri="http://schemas.openxmlformats.org/presentationml/2006/ole">
                <mc:AlternateContent>
                  <mc:Choice xmlns:v="urn:schemas-microsoft-com:vml" Requires="v">
                    <p:oleObj spid="_x0000_s1069" name="Equation" r:id="rId38" imgW="1320480" imgH="203040" progId="Equation.3">
                      <p:embed/>
                    </p:oleObj>
                  </mc:Choice>
                  <mc:Fallback>
                    <p:oleObj name="Equation" r:id="rId38" imgW="1320480" imgH="203040" progId="Equation.3">
                      <p:embed/>
                      <p:pic>
                        <p:nvPicPr>
                          <p:cNvPr id="0" name="OLE substitute image"/>
                          <p:cNvPicPr/>
                          <p:nvPr/>
                        </p:nvPicPr>
                        <p:blipFill>
                          <a:blip r:embed="rId39">
                            <a:extLst>
                              <a:ext uri="{28A0092B-C50C-407E-A947-70E740481C1C}">
                                <a14:useLocalDpi xmlns:a14="http://schemas.microsoft.com/office/drawing/2010/main" val="0"/>
                              </a:ext>
                            </a:extLst>
                          </a:blip>
                          <a:stretch>
                            <a:fillRect/>
                          </a:stretch>
                        </p:blipFill>
                        <p:spPr>
                          <a:xfrm>
                            <a:off x="8153400" y="2387600"/>
                            <a:ext cx="2311400" cy="355600"/>
                          </a:xfrm>
                          <a:prstGeom prst="rect">
                            <a:avLst/>
                          </a:prstGeom>
                          <a:noFill/>
                          <a:ln>
                            <a:noFill/>
                          </a:ln>
                          <a:effectLst/>
                        </p:spPr>
                      </p:pic>
                    </p:oleObj>
                  </mc:Fallback>
                </mc:AlternateContent>
              </a:graphicData>
            </a:graphic>
          </p:graphicFrame>
        </p:grpSp>
        <p:grpSp>
          <p:nvGrpSpPr>
            <p:cNvPr id="15418" name="Group 49"/>
            <p:cNvGrpSpPr/>
            <p:nvPr>
              <p:custDataLst>
                <p:tags r:id="rId40"/>
              </p:custDataLst>
            </p:nvPr>
          </p:nvGrpSpPr>
          <p:grpSpPr>
            <a:xfrm>
              <a:off x="2997200" y="3835400"/>
              <a:ext cx="7518400" cy="774700"/>
              <a:chOff x="2997200" y="3835400"/>
              <a:chExt cx="7518400" cy="774700"/>
            </a:xfrm>
          </p:grpSpPr>
          <p:graphicFrame>
            <p:nvGraphicFramePr>
              <p:cNvPr id="15365" name="Object 50"/>
              <p:cNvGraphicFramePr>
                <a:graphicFrameLocks noChangeAspect="1"/>
              </p:cNvGraphicFramePr>
              <p:nvPr>
                <p:custDataLst>
                  <p:tags r:id="rId41"/>
                </p:custDataLst>
              </p:nvPr>
            </p:nvGraphicFramePr>
            <p:xfrm>
              <a:off x="928" y="2527"/>
              <a:ext cx="1920" cy="241"/>
            </p:xfrm>
            <a:graphic>
              <a:graphicData uri="http://schemas.openxmlformats.org/presentationml/2006/ole">
                <mc:AlternateContent>
                  <mc:Choice xmlns:v="urn:schemas-microsoft-com:vml" Requires="v">
                    <p:oleObj spid="_x0000_s1070" name="Equation" r:id="rId42" imgW="1714320" imgH="215640" progId="Equation.3">
                      <p:embed/>
                    </p:oleObj>
                  </mc:Choice>
                  <mc:Fallback>
                    <p:oleObj name="Equation" r:id="rId42" imgW="1714320" imgH="215640" progId="Equation.3">
                      <p:embed/>
                      <p:pic>
                        <p:nvPicPr>
                          <p:cNvPr id="0" name="OLE substitute image"/>
                          <p:cNvPicPr/>
                          <p:nvPr/>
                        </p:nvPicPr>
                        <p:blipFill>
                          <a:blip r:embed="rId43">
                            <a:extLst>
                              <a:ext uri="{28A0092B-C50C-407E-A947-70E740481C1C}">
                                <a14:useLocalDpi xmlns:a14="http://schemas.microsoft.com/office/drawing/2010/main" val="0"/>
                              </a:ext>
                            </a:extLst>
                          </a:blip>
                          <a:stretch>
                            <a:fillRect/>
                          </a:stretch>
                        </p:blipFill>
                        <p:spPr>
                          <a:xfrm>
                            <a:off x="2997200" y="4011295"/>
                            <a:ext cx="3048000" cy="382270"/>
                          </a:xfrm>
                          <a:prstGeom prst="rect">
                            <a:avLst/>
                          </a:prstGeom>
                          <a:noFill/>
                          <a:ln>
                            <a:noFill/>
                          </a:ln>
                          <a:effectLst/>
                        </p:spPr>
                      </p:pic>
                    </p:oleObj>
                  </mc:Fallback>
                </mc:AlternateContent>
              </a:graphicData>
            </a:graphic>
          </p:graphicFrame>
          <p:graphicFrame>
            <p:nvGraphicFramePr>
              <p:cNvPr id="15366" name="Object 51"/>
              <p:cNvGraphicFramePr>
                <a:graphicFrameLocks noChangeAspect="1"/>
              </p:cNvGraphicFramePr>
              <p:nvPr>
                <p:custDataLst>
                  <p:tags r:id="rId44"/>
                </p:custDataLst>
              </p:nvPr>
            </p:nvGraphicFramePr>
            <p:xfrm>
              <a:off x="2928" y="2416"/>
              <a:ext cx="1192" cy="488"/>
            </p:xfrm>
            <a:graphic>
              <a:graphicData uri="http://schemas.openxmlformats.org/presentationml/2006/ole">
                <mc:AlternateContent>
                  <mc:Choice xmlns:v="urn:schemas-microsoft-com:vml" Requires="v">
                    <p:oleObj spid="_x0000_s1071" name="Equation" r:id="rId45" imgW="1054080" imgH="431640" progId="Equation.3">
                      <p:embed/>
                    </p:oleObj>
                  </mc:Choice>
                  <mc:Fallback>
                    <p:oleObj name="Equation" r:id="rId45" imgW="1054080" imgH="431640" progId="Equation.3">
                      <p:embed/>
                      <p:pic>
                        <p:nvPicPr>
                          <p:cNvPr id="0" name="OLE substitute image"/>
                          <p:cNvPicPr/>
                          <p:nvPr/>
                        </p:nvPicPr>
                        <p:blipFill>
                          <a:blip r:embed="rId46">
                            <a:extLst>
                              <a:ext uri="{28A0092B-C50C-407E-A947-70E740481C1C}">
                                <a14:useLocalDpi xmlns:a14="http://schemas.microsoft.com/office/drawing/2010/main" val="0"/>
                              </a:ext>
                            </a:extLst>
                          </a:blip>
                          <a:stretch>
                            <a:fillRect/>
                          </a:stretch>
                        </p:blipFill>
                        <p:spPr>
                          <a:xfrm>
                            <a:off x="6172200" y="3835400"/>
                            <a:ext cx="1892300" cy="774700"/>
                          </a:xfrm>
                          <a:prstGeom prst="rect">
                            <a:avLst/>
                          </a:prstGeom>
                          <a:noFill/>
                          <a:ln>
                            <a:noFill/>
                          </a:ln>
                          <a:effectLst/>
                        </p:spPr>
                      </p:pic>
                    </p:oleObj>
                  </mc:Fallback>
                </mc:AlternateContent>
              </a:graphicData>
            </a:graphic>
          </p:graphicFrame>
          <p:graphicFrame>
            <p:nvGraphicFramePr>
              <p:cNvPr id="15367" name="Object 52"/>
              <p:cNvGraphicFramePr>
                <a:graphicFrameLocks noChangeAspect="1"/>
              </p:cNvGraphicFramePr>
              <p:nvPr>
                <p:custDataLst>
                  <p:tags r:id="rId47"/>
                </p:custDataLst>
              </p:nvPr>
            </p:nvGraphicFramePr>
            <p:xfrm>
              <a:off x="4168" y="2544"/>
              <a:ext cx="1496" cy="210"/>
            </p:xfrm>
            <a:graphic>
              <a:graphicData uri="http://schemas.openxmlformats.org/presentationml/2006/ole">
                <mc:AlternateContent>
                  <mc:Choice xmlns:v="urn:schemas-microsoft-com:vml" Requires="v">
                    <p:oleObj spid="_x0000_s1072" name="Equation" r:id="rId48" imgW="1536480" imgH="215640" progId="Equation.3">
                      <p:embed/>
                    </p:oleObj>
                  </mc:Choice>
                  <mc:Fallback>
                    <p:oleObj name="Equation" r:id="rId48" imgW="1536480" imgH="215640" progId="Equation.3">
                      <p:embed/>
                      <p:pic>
                        <p:nvPicPr>
                          <p:cNvPr id="0" name="OLE substitute image"/>
                          <p:cNvPicPr/>
                          <p:nvPr/>
                        </p:nvPicPr>
                        <p:blipFill>
                          <a:blip r:embed="rId49">
                            <a:extLst>
                              <a:ext uri="{28A0092B-C50C-407E-A947-70E740481C1C}">
                                <a14:useLocalDpi xmlns:a14="http://schemas.microsoft.com/office/drawing/2010/main" val="0"/>
                              </a:ext>
                            </a:extLst>
                          </a:blip>
                          <a:stretch>
                            <a:fillRect/>
                          </a:stretch>
                        </p:blipFill>
                        <p:spPr>
                          <a:xfrm>
                            <a:off x="8140700" y="4038600"/>
                            <a:ext cx="2374900" cy="333375"/>
                          </a:xfrm>
                          <a:prstGeom prst="rect">
                            <a:avLst/>
                          </a:prstGeom>
                          <a:noFill/>
                          <a:ln>
                            <a:noFill/>
                          </a:ln>
                          <a:effectLst/>
                        </p:spPr>
                      </p:pic>
                    </p:oleObj>
                  </mc:Fallback>
                </mc:AlternateContent>
              </a:graphicData>
            </a:graphic>
          </p:graphicFrame>
        </p:grpSp>
        <p:grpSp>
          <p:nvGrpSpPr>
            <p:cNvPr id="15419" name="Group 53"/>
            <p:cNvGrpSpPr/>
            <p:nvPr>
              <p:custDataLst>
                <p:tags r:id="rId50"/>
              </p:custDataLst>
            </p:nvPr>
          </p:nvGrpSpPr>
          <p:grpSpPr>
            <a:xfrm>
              <a:off x="3414395" y="4724400"/>
              <a:ext cx="7075170" cy="988695"/>
              <a:chOff x="3414395" y="4724400"/>
              <a:chExt cx="7075170" cy="988695"/>
            </a:xfrm>
          </p:grpSpPr>
          <p:graphicFrame>
            <p:nvGraphicFramePr>
              <p:cNvPr id="15362" name="Object 54"/>
              <p:cNvGraphicFramePr>
                <a:graphicFrameLocks noChangeAspect="1"/>
              </p:cNvGraphicFramePr>
              <p:nvPr>
                <p:custDataLst>
                  <p:tags r:id="rId51"/>
                </p:custDataLst>
              </p:nvPr>
            </p:nvGraphicFramePr>
            <p:xfrm>
              <a:off x="1191" y="3001"/>
              <a:ext cx="1410" cy="598"/>
            </p:xfrm>
            <a:graphic>
              <a:graphicData uri="http://schemas.openxmlformats.org/presentationml/2006/ole">
                <mc:AlternateContent>
                  <mc:Choice xmlns:v="urn:schemas-microsoft-com:vml" Requires="v">
                    <p:oleObj spid="_x0000_s1073" name="Equation" r:id="rId52" imgW="927000" imgH="393480" progId="Equation.3">
                      <p:embed/>
                    </p:oleObj>
                  </mc:Choice>
                  <mc:Fallback>
                    <p:oleObj name="Equation" r:id="rId52" imgW="927000" imgH="393480" progId="Equation.3">
                      <p:embed/>
                      <p:pic>
                        <p:nvPicPr>
                          <p:cNvPr id="0" name="OLE substitute image"/>
                          <p:cNvPicPr/>
                          <p:nvPr/>
                        </p:nvPicPr>
                        <p:blipFill>
                          <a:blip r:embed="rId53">
                            <a:extLst>
                              <a:ext uri="{28A0092B-C50C-407E-A947-70E740481C1C}">
                                <a14:useLocalDpi xmlns:a14="http://schemas.microsoft.com/office/drawing/2010/main" val="0"/>
                              </a:ext>
                            </a:extLst>
                          </a:blip>
                          <a:stretch>
                            <a:fillRect/>
                          </a:stretch>
                        </p:blipFill>
                        <p:spPr>
                          <a:xfrm>
                            <a:off x="3414395" y="4763770"/>
                            <a:ext cx="2238375" cy="949325"/>
                          </a:xfrm>
                          <a:prstGeom prst="rect">
                            <a:avLst/>
                          </a:prstGeom>
                          <a:noFill/>
                          <a:ln>
                            <a:noFill/>
                          </a:ln>
                          <a:effectLst/>
                        </p:spPr>
                      </p:pic>
                    </p:oleObj>
                  </mc:Fallback>
                </mc:AlternateContent>
              </a:graphicData>
            </a:graphic>
          </p:graphicFrame>
          <p:graphicFrame>
            <p:nvGraphicFramePr>
              <p:cNvPr id="15363" name="Object 55"/>
              <p:cNvGraphicFramePr>
                <a:graphicFrameLocks noChangeAspect="1"/>
              </p:cNvGraphicFramePr>
              <p:nvPr>
                <p:custDataLst>
                  <p:tags r:id="rId54"/>
                </p:custDataLst>
              </p:nvPr>
            </p:nvGraphicFramePr>
            <p:xfrm>
              <a:off x="3072" y="2976"/>
              <a:ext cx="912" cy="602"/>
            </p:xfrm>
            <a:graphic>
              <a:graphicData uri="http://schemas.openxmlformats.org/presentationml/2006/ole">
                <mc:AlternateContent>
                  <mc:Choice xmlns:v="urn:schemas-microsoft-com:vml" Requires="v">
                    <p:oleObj spid="_x0000_s1074" name="Equation" r:id="rId55" imgW="596880" imgH="393480" progId="Equation.3">
                      <p:embed/>
                    </p:oleObj>
                  </mc:Choice>
                  <mc:Fallback>
                    <p:oleObj name="Equation" r:id="rId55" imgW="596880" imgH="393480" progId="Equation.3">
                      <p:embed/>
                      <p:pic>
                        <p:nvPicPr>
                          <p:cNvPr id="0" name="OLE substitute image"/>
                          <p:cNvPicPr/>
                          <p:nvPr/>
                        </p:nvPicPr>
                        <p:blipFill>
                          <a:blip r:embed="rId56">
                            <a:extLst>
                              <a:ext uri="{28A0092B-C50C-407E-A947-70E740481C1C}">
                                <a14:useLocalDpi xmlns:a14="http://schemas.microsoft.com/office/drawing/2010/main" val="0"/>
                              </a:ext>
                            </a:extLst>
                          </a:blip>
                          <a:stretch>
                            <a:fillRect/>
                          </a:stretch>
                        </p:blipFill>
                        <p:spPr>
                          <a:xfrm>
                            <a:off x="6400800" y="4724400"/>
                            <a:ext cx="1447800" cy="955675"/>
                          </a:xfrm>
                          <a:prstGeom prst="rect">
                            <a:avLst/>
                          </a:prstGeom>
                          <a:noFill/>
                          <a:ln>
                            <a:noFill/>
                          </a:ln>
                          <a:effectLst/>
                        </p:spPr>
                      </p:pic>
                    </p:oleObj>
                  </mc:Fallback>
                </mc:AlternateContent>
              </a:graphicData>
            </a:graphic>
          </p:graphicFrame>
          <p:graphicFrame>
            <p:nvGraphicFramePr>
              <p:cNvPr id="15364" name="Object 56"/>
              <p:cNvGraphicFramePr>
                <a:graphicFrameLocks noChangeAspect="1"/>
              </p:cNvGraphicFramePr>
              <p:nvPr>
                <p:custDataLst>
                  <p:tags r:id="rId57"/>
                </p:custDataLst>
              </p:nvPr>
            </p:nvGraphicFramePr>
            <p:xfrm>
              <a:off x="4160" y="3052"/>
              <a:ext cx="1488" cy="444"/>
            </p:xfrm>
            <a:graphic>
              <a:graphicData uri="http://schemas.openxmlformats.org/presentationml/2006/ole">
                <mc:AlternateContent>
                  <mc:Choice xmlns:v="urn:schemas-microsoft-com:vml" Requires="v">
                    <p:oleObj spid="_x0000_s1075" name="Equation" r:id="rId58" imgW="1536480" imgH="431640" progId="Equation.3">
                      <p:embed/>
                    </p:oleObj>
                  </mc:Choice>
                  <mc:Fallback>
                    <p:oleObj name="Equation" r:id="rId58" imgW="1536480" imgH="431640" progId="Equation.3">
                      <p:embed/>
                      <p:pic>
                        <p:nvPicPr>
                          <p:cNvPr id="0" name="OLE substitute image"/>
                          <p:cNvPicPr/>
                          <p:nvPr/>
                        </p:nvPicPr>
                        <p:blipFill>
                          <a:blip r:embed="rId59">
                            <a:extLst>
                              <a:ext uri="{28A0092B-C50C-407E-A947-70E740481C1C}">
                                <a14:useLocalDpi xmlns:a14="http://schemas.microsoft.com/office/drawing/2010/main" val="0"/>
                              </a:ext>
                            </a:extLst>
                          </a:blip>
                          <a:stretch>
                            <a:fillRect/>
                          </a:stretch>
                        </p:blipFill>
                        <p:spPr>
                          <a:xfrm>
                            <a:off x="8128000" y="4845050"/>
                            <a:ext cx="2362200" cy="704850"/>
                          </a:xfrm>
                          <a:prstGeom prst="rect">
                            <a:avLst/>
                          </a:prstGeom>
                          <a:noFill/>
                          <a:ln>
                            <a:noFill/>
                          </a:ln>
                          <a:effectLst/>
                        </p:spPr>
                      </p:pic>
                    </p:oleObj>
                  </mc:Fallback>
                </mc:AlternateContent>
              </a:graphicData>
            </a:graphic>
          </p:graphicFrame>
        </p:grpSp>
      </p:grpSp>
      <p:sp>
        <p:nvSpPr>
          <p:cNvPr id="15413" name="Text Box 60"/>
          <p:cNvSpPr txBox="1">
            <a:spLocks/>
          </p:cNvSpPr>
          <p:nvPr/>
        </p:nvSpPr>
        <p:spPr bwMode="auto">
          <a:xfrm rot="0">
            <a:off x="3469005" y="636270"/>
            <a:ext cx="4753610" cy="522604"/>
          </a:xfrm>
          <a:prstGeom prst="rect"/>
          <a:noFill/>
          <a:ln w="0">
            <a:noFill/>
            <a:prstDash/>
          </a:ln>
        </p:spPr>
        <p:txBody>
          <a:bodyPr wrap="square" lIns="91440" tIns="45720" rIns="91440" bIns="45720" numCol="1" vert="horz" anchor="t">
            <a:spAutoFit/>
          </a:bodyPr>
          <a:lstStyle>
            <a:lvl1pPr marL="0" indent="0" defTabSz="508000" eaLnBrk="0" hangingPunct="0">
              <a:lnSpc>
                <a:spcPct val="100000"/>
              </a:lnSpc>
              <a:spcBef>
                <a:spcPts val="0"/>
              </a:spcBef>
              <a:spcAft>
                <a:spcPts val="0"/>
              </a:spcAft>
              <a:buFontTx/>
              <a:buNone/>
              <a:defRPr lang="en-GB" altLang="en-US" sz="2800" b="1">
                <a:solidFill>
                  <a:schemeClr val="tx2"/>
                </a:solidFill>
                <a:latin typeface="Arial" charset="0"/>
                <a:ea typeface="宋体" charset="0"/>
              </a:defRPr>
            </a:lvl1pPr>
            <a:lvl2pPr marL="742950" indent="-285750" defTabSz="508000" eaLnBrk="0" hangingPunct="0">
              <a:lnSpc>
                <a:spcPct val="100000"/>
              </a:lnSpc>
              <a:spcBef>
                <a:spcPts val="0"/>
              </a:spcBef>
              <a:spcAft>
                <a:spcPts val="0"/>
              </a:spcAft>
              <a:buFontTx/>
              <a:buNone/>
              <a:defRPr lang="en-GB" altLang="en-US" sz="2800" b="1">
                <a:solidFill>
                  <a:schemeClr val="tx2"/>
                </a:solidFill>
                <a:latin typeface="Arial" charset="0"/>
                <a:ea typeface="宋体" charset="0"/>
              </a:defRPr>
            </a:lvl2pPr>
            <a:lvl3pPr marL="1143000" indent="-228600" defTabSz="508000" eaLnBrk="0" hangingPunct="0">
              <a:lnSpc>
                <a:spcPct val="100000"/>
              </a:lnSpc>
              <a:spcBef>
                <a:spcPts val="0"/>
              </a:spcBef>
              <a:spcAft>
                <a:spcPts val="0"/>
              </a:spcAft>
              <a:buFontTx/>
              <a:buNone/>
              <a:defRPr lang="en-GB" altLang="en-US" sz="2800" b="1">
                <a:solidFill>
                  <a:schemeClr val="tx2"/>
                </a:solidFill>
                <a:latin typeface="Arial" charset="0"/>
                <a:ea typeface="宋体" charset="0"/>
              </a:defRPr>
            </a:lvl3pPr>
            <a:lvl4pPr marL="1600200" indent="-228600" defTabSz="508000" eaLnBrk="0" hangingPunct="0">
              <a:lnSpc>
                <a:spcPct val="100000"/>
              </a:lnSpc>
              <a:spcBef>
                <a:spcPts val="0"/>
              </a:spcBef>
              <a:spcAft>
                <a:spcPts val="0"/>
              </a:spcAft>
              <a:buFontTx/>
              <a:buNone/>
              <a:defRPr lang="en-GB" altLang="en-US" sz="2800" b="1">
                <a:solidFill>
                  <a:schemeClr val="tx2"/>
                </a:solidFill>
                <a:latin typeface="Arial" charset="0"/>
                <a:ea typeface="宋体" charset="0"/>
              </a:defRPr>
            </a:lvl4pPr>
            <a:lvl5pPr marL="2057400" indent="-228600" defTabSz="508000" eaLnBrk="0" hangingPunct="0">
              <a:lnSpc>
                <a:spcPct val="100000"/>
              </a:lnSpc>
              <a:spcBef>
                <a:spcPts val="0"/>
              </a:spcBef>
              <a:spcAft>
                <a:spcPts val="0"/>
              </a:spcAft>
              <a:buFontTx/>
              <a:buNone/>
              <a:defRPr lang="en-GB" altLang="en-US" sz="2800" b="1">
                <a:solidFill>
                  <a:schemeClr val="tx2"/>
                </a:solidFill>
                <a:latin typeface="Arial" charset="0"/>
                <a:ea typeface="宋体" charset="0"/>
              </a:defRPr>
            </a:lvl5pPr>
            <a:lvl6pPr marL="2514600" indent="-228600" fontAlgn="base" defTabSz="508000" eaLnBrk="0" hangingPunct="0">
              <a:lnSpc>
                <a:spcPct val="100000"/>
              </a:lnSpc>
              <a:spcBef>
                <a:spcPts val="2000"/>
              </a:spcBef>
              <a:spcAft>
                <a:spcPts val="0"/>
              </a:spcAft>
              <a:buFontTx/>
              <a:buNone/>
              <a:defRPr lang="en-GB" altLang="en-US" sz="2800" b="1">
                <a:solidFill>
                  <a:schemeClr val="tx2"/>
                </a:solidFill>
                <a:latin typeface="Arial" charset="0"/>
                <a:ea typeface="宋体" charset="0"/>
              </a:defRPr>
            </a:lvl6pPr>
            <a:lvl7pPr marL="2971800" indent="-228600" fontAlgn="base" defTabSz="508000" eaLnBrk="0" hangingPunct="0">
              <a:lnSpc>
                <a:spcPct val="100000"/>
              </a:lnSpc>
              <a:spcBef>
                <a:spcPts val="2000"/>
              </a:spcBef>
              <a:spcAft>
                <a:spcPts val="0"/>
              </a:spcAft>
              <a:buFontTx/>
              <a:buNone/>
              <a:defRPr lang="en-GB" altLang="en-US" sz="2800" b="1">
                <a:solidFill>
                  <a:schemeClr val="tx2"/>
                </a:solidFill>
                <a:latin typeface="Arial" charset="0"/>
                <a:ea typeface="宋体" charset="0"/>
              </a:defRPr>
            </a:lvl7pPr>
            <a:lvl8pPr marL="3429000" indent="-228600" fontAlgn="base" defTabSz="508000" eaLnBrk="0" hangingPunct="0">
              <a:lnSpc>
                <a:spcPct val="100000"/>
              </a:lnSpc>
              <a:spcBef>
                <a:spcPts val="2000"/>
              </a:spcBef>
              <a:spcAft>
                <a:spcPts val="0"/>
              </a:spcAft>
              <a:buFontTx/>
              <a:buNone/>
              <a:defRPr lang="en-GB" altLang="en-US" sz="2800" b="1">
                <a:solidFill>
                  <a:schemeClr val="tx2"/>
                </a:solidFill>
                <a:latin typeface="Arial" charset="0"/>
                <a:ea typeface="宋体" charset="0"/>
              </a:defRPr>
            </a:lvl8pPr>
            <a:lvl9pPr marL="3886200" indent="-228600" fontAlgn="base" defTabSz="508000" eaLnBrk="0" hangingPunct="0">
              <a:lnSpc>
                <a:spcPct val="100000"/>
              </a:lnSpc>
              <a:spcBef>
                <a:spcPts val="2000"/>
              </a:spcBef>
              <a:spcAft>
                <a:spcPts val="0"/>
              </a:spcAft>
              <a:buFontTx/>
              <a:buNone/>
              <a:defRPr lang="en-GB" altLang="en-US" sz="2800" b="1">
                <a:solidFill>
                  <a:schemeClr val="tx2"/>
                </a:solidFill>
                <a:latin typeface="Arial" charset="0"/>
                <a:ea typeface="宋体" charset="0"/>
              </a:defRPr>
            </a:lvl9pPr>
          </a:lstStyle>
          <a:p>
            <a:pPr marL="0" indent="0" algn="l" defTabSz="914400" eaLnBrk="1" latinLnBrk="0" hangingPunct="1">
              <a:lnSpc>
                <a:spcPct val="100000"/>
              </a:lnSpc>
              <a:spcBef>
                <a:spcPts val="1700"/>
              </a:spcBef>
              <a:spcAft>
                <a:spcPts val="0"/>
              </a:spcAft>
              <a:buFontTx/>
              <a:buNone/>
            </a:pPr>
            <a:r>
              <a:rPr lang="zh-CN" altLang="en-US" sz="2800">
                <a:solidFill>
                  <a:schemeClr val="tx1"/>
                </a:solidFill>
                <a:latin typeface="Calibri" charset="0"/>
                <a:ea typeface="宋体" charset="0"/>
                <a:cs typeface="+mn-cs"/>
              </a:rPr>
              <a:t>直线方程的四种具体形式</a:t>
            </a:r>
            <a:endParaRPr lang="ko-KR" altLang="en-US" sz="2800">
              <a:solidFill>
                <a:schemeClr val="tx1"/>
              </a:solidFill>
              <a:latin typeface="Calibri" charset="0"/>
              <a:ea typeface="宋体" charset="0"/>
              <a:cs typeface="+mn-cs"/>
            </a:endParaRPr>
          </a:p>
        </p:txBody>
      </p:sp>
    </p:spTree>
    <p:extLst>
      <p:ext uri="{BB962C8B-B14F-4D97-AF65-F5344CB8AC3E}">
        <p14:creationId xmlns:p14="http://schemas.microsoft.com/office/powerpoint/2010/main" val="139527878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学习目标</a:t>
            </a:r>
            <a:endParaRPr lang="ko-KR" altLang="en-US" sz="2795">
              <a:solidFill>
                <a:schemeClr val="bg1"/>
              </a:solidFill>
              <a:latin typeface="黑体" charset="0"/>
              <a:ea typeface="黑体" charset="0"/>
            </a:endParaRPr>
          </a:p>
        </p:txBody>
      </p:sp>
      <p:sp>
        <p:nvSpPr>
          <p:cNvPr id="2" name="矩形 1"/>
          <p:cNvSpPr>
            <a:spLocks/>
          </p:cNvSpPr>
          <p:nvPr/>
        </p:nvSpPr>
        <p:spPr>
          <a:xfrm rot="0">
            <a:off x="580390" y="1138555"/>
            <a:ext cx="10450830" cy="3044825"/>
          </a:xfrm>
          <a:prstGeom prst="rect"/>
        </p:spPr>
        <p:txBody>
          <a:bodyPr wrap="square" lIns="91440" tIns="45720" rIns="91440" bIns="45720" numCol="1" vert="horz" anchor="t">
            <a:spAutoFit/>
          </a:bodyPr>
          <a:lstStyle/>
          <a:p>
            <a:pPr marL="0" indent="0" algn="just" defTabSz="914400" eaLnBrk="1" latinLnBrk="0" hangingPunct="1">
              <a:lnSpc>
                <a:spcPct val="200000"/>
              </a:lnSpc>
              <a:spcBef>
                <a:spcPts val="0"/>
              </a:spcBef>
              <a:spcAft>
                <a:spcPts val="0"/>
              </a:spcAft>
              <a:buFontTx/>
              <a:buNone/>
              <a:tabLst>
                <a:tab pos="1029335" algn="l"/>
                <a:tab pos="1850390" algn="l"/>
                <a:tab pos="2538095" algn="l"/>
                <a:tab pos="3221990" algn="l"/>
              </a:tabLst>
            </a:pPr>
            <a:r>
              <a:rPr lang="en-US" altLang="zh-CN" sz="3200" b="1">
                <a:latin typeface="Times New Roman" charset="0"/>
                <a:ea typeface="Times New Roman" charset="0"/>
                <a:cs typeface="Times New Roman" charset="0"/>
              </a:rPr>
              <a:t>1</a:t>
            </a:r>
            <a:r>
              <a:rPr lang="en-US" altLang="zh-CN" sz="3200" i="1">
                <a:latin typeface="Times New Roman" charset="0"/>
                <a:ea typeface="Times New Roman" charset="0"/>
                <a:cs typeface="Times New Roman" charset="0"/>
              </a:rPr>
              <a:t>.</a:t>
            </a:r>
            <a:r>
              <a:rPr lang="zh-CN" altLang="zh-CN" sz="3200">
                <a:latin typeface="Times New Roman" charset="0"/>
                <a:ea typeface="宋体" charset="0"/>
                <a:cs typeface="Times New Roman" charset="0"/>
              </a:rPr>
              <a:t>掌握直线的两点式方程和截距式方程</a:t>
            </a:r>
            <a:r>
              <a:rPr lang="en-US" altLang="zh-CN" sz="3200" i="1">
                <a:latin typeface="Times New Roman" charset="0"/>
                <a:ea typeface="Times New Roman" charset="0"/>
                <a:cs typeface="Times New Roman" charset="0"/>
              </a:rPr>
              <a:t>.</a:t>
            </a:r>
            <a:endParaRPr lang="ko-KR" altLang="en-US" sz="3200" i="1">
              <a:latin typeface="Times New Roman" charset="0"/>
              <a:ea typeface="Times New Roman" charset="0"/>
              <a:cs typeface="Times New Roman" charset="0"/>
            </a:endParaRPr>
          </a:p>
          <a:p>
            <a:pPr marL="0" indent="0" algn="just" defTabSz="914400" eaLnBrk="1" latinLnBrk="0" hangingPunct="1">
              <a:lnSpc>
                <a:spcPct val="200000"/>
              </a:lnSpc>
              <a:spcBef>
                <a:spcPts val="0"/>
              </a:spcBef>
              <a:spcAft>
                <a:spcPts val="0"/>
              </a:spcAft>
              <a:buFontTx/>
              <a:buNone/>
              <a:tabLst>
                <a:tab pos="1029335" algn="l"/>
                <a:tab pos="1850390" algn="l"/>
                <a:tab pos="2538095" algn="l"/>
                <a:tab pos="3221990" algn="l"/>
              </a:tabLst>
            </a:pPr>
            <a:r>
              <a:rPr lang="en-US" altLang="zh-CN" sz="3200" b="1">
                <a:latin typeface="Times New Roman" charset="0"/>
                <a:ea typeface="Times New Roman" charset="0"/>
                <a:cs typeface="Times New Roman" charset="0"/>
              </a:rPr>
              <a:t>2</a:t>
            </a:r>
            <a:r>
              <a:rPr lang="en-US" altLang="zh-CN" sz="3200" i="1">
                <a:latin typeface="Times New Roman" charset="0"/>
                <a:ea typeface="Times New Roman" charset="0"/>
                <a:cs typeface="Times New Roman" charset="0"/>
              </a:rPr>
              <a:t>.</a:t>
            </a:r>
            <a:r>
              <a:rPr lang="zh-CN" altLang="zh-CN" sz="3200">
                <a:latin typeface="Times New Roman" charset="0"/>
                <a:ea typeface="宋体" charset="0"/>
                <a:cs typeface="Times New Roman" charset="0"/>
              </a:rPr>
              <a:t>会选择适当的方程形式求直线方程</a:t>
            </a:r>
            <a:r>
              <a:rPr lang="en-US" altLang="zh-CN" sz="3200" i="1">
                <a:latin typeface="Times New Roman" charset="0"/>
                <a:ea typeface="Times New Roman" charset="0"/>
                <a:cs typeface="Times New Roman" charset="0"/>
              </a:rPr>
              <a:t>.</a:t>
            </a:r>
            <a:endParaRPr lang="ko-KR" altLang="en-US" sz="3200" i="1">
              <a:latin typeface="Times New Roman" charset="0"/>
              <a:ea typeface="Times New Roman" charset="0"/>
              <a:cs typeface="Times New Roman" charset="0"/>
            </a:endParaRPr>
          </a:p>
          <a:p>
            <a:pPr marL="0" indent="0" algn="just" defTabSz="914400" eaLnBrk="1" latinLnBrk="0" hangingPunct="1">
              <a:lnSpc>
                <a:spcPct val="200000"/>
              </a:lnSpc>
              <a:spcBef>
                <a:spcPts val="0"/>
              </a:spcBef>
              <a:spcAft>
                <a:spcPts val="0"/>
              </a:spcAft>
              <a:buFontTx/>
              <a:buNone/>
              <a:tabLst>
                <a:tab pos="1029335" algn="l"/>
                <a:tab pos="1850390" algn="l"/>
                <a:tab pos="2538095" algn="l"/>
                <a:tab pos="3221990" algn="l"/>
              </a:tabLst>
            </a:pPr>
            <a:r>
              <a:rPr lang="en-US" altLang="zh-CN" sz="3200" b="1">
                <a:latin typeface="Times New Roman" charset="0"/>
                <a:ea typeface="Times New Roman" charset="0"/>
                <a:cs typeface="Times New Roman" charset="0"/>
              </a:rPr>
              <a:t>3</a:t>
            </a:r>
            <a:r>
              <a:rPr lang="en-US" altLang="zh-CN" sz="3200" i="1">
                <a:latin typeface="Times New Roman" charset="0"/>
                <a:ea typeface="Times New Roman" charset="0"/>
                <a:cs typeface="Times New Roman" charset="0"/>
              </a:rPr>
              <a:t>.</a:t>
            </a:r>
            <a:r>
              <a:rPr lang="zh-CN" altLang="zh-CN" sz="3200">
                <a:latin typeface="Times New Roman" charset="0"/>
                <a:ea typeface="宋体" charset="0"/>
                <a:cs typeface="Times New Roman" charset="0"/>
              </a:rPr>
              <a:t>能用直线的两点式方程与截距式方程解答有关问题</a:t>
            </a:r>
            <a:r>
              <a:rPr lang="en-US" altLang="zh-CN" sz="3200" i="1">
                <a:latin typeface="Times New Roman" charset="0"/>
                <a:ea typeface="Times New Roman" charset="0"/>
                <a:cs typeface="Times New Roman" charset="0"/>
              </a:rPr>
              <a:t>.</a:t>
            </a:r>
            <a:endParaRPr lang="ko-KR" altLang="en-US" sz="3200" i="1">
              <a:latin typeface="Times New Roman" charset="0"/>
              <a:ea typeface="Times New Roman" charset="0"/>
              <a:cs typeface="Times New Roman" charset="0"/>
            </a:endParaRPr>
          </a:p>
        </p:txBody>
      </p:sp>
    </p:spTree>
    <p:extLst>
      <p:ext uri="{BB962C8B-B14F-4D97-AF65-F5344CB8AC3E}">
        <p14:creationId xmlns:p14="http://schemas.microsoft.com/office/powerpoint/2010/main" val="2028705903"/>
      </p:ext>
    </p:extLst>
  </p:cSld>
  <p:clrMapOvr>
    <a:masterClrMapping/>
  </p:clrMapOvr>
  <mc:AlternateContent xmlns:mc="http://schemas.openxmlformats.org/markup-compatibility/2006">
    <mc:Choice xmlns:p14="http://schemas.microsoft.com/office/powerpoint/2010/main" Requires="p14">
      <p:transition spd="slow" p14:dur="1000">
        <p:cover dir="lu"/>
      </p:transition>
    </mc:Choice>
    <mc:Fallback>
      <p:transition spd="slow">
        <p:cover dir="l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文本框 5"/>
          <p:cNvSpPr txBox="1">
            <a:spLocks/>
          </p:cNvSpPr>
          <p:nvPr/>
        </p:nvSpPr>
        <p:spPr>
          <a:xfrm rot="0">
            <a:off x="0" y="788035"/>
            <a:ext cx="11945620" cy="3321050"/>
          </a:xfrm>
          <a:prstGeom prst="rect"/>
          <a:noFill/>
        </p:spPr>
        <p:txBody>
          <a:bodyPr wrap="square" lIns="91440" tIns="45720" rIns="91440" bIns="45720" numCol="1" vert="horz" anchor="t">
            <a:spAutoFit/>
          </a:bodyPr>
          <a:lstStyle/>
          <a:p>
            <a:pPr marL="0" indent="0" algn="l" defTabSz="914400" eaLnBrk="1" latinLnBrk="0" hangingPunct="1">
              <a:lnSpc>
                <a:spcPct val="150000"/>
              </a:lnSpc>
              <a:spcBef>
                <a:spcPts val="0"/>
              </a:spcBef>
              <a:spcAft>
                <a:spcPts val="0"/>
              </a:spcAft>
              <a:buFontTx/>
              <a:buNone/>
            </a:pPr>
            <a:r>
              <a:rPr lang="zh-CN" altLang="en-US" sz="2800">
                <a:latin typeface="Calibri" charset="0"/>
                <a:ea typeface="宋体" charset="0"/>
                <a:cs typeface="+mn-cs"/>
              </a:rPr>
              <a:t>        </a:t>
            </a:r>
            <a:r>
              <a:rPr lang="zh-CN" altLang="en-US" sz="2800">
                <a:latin typeface="Times New Roman" charset="0"/>
                <a:ea typeface="宋体" charset="0"/>
                <a:cs typeface="Times New Roman" charset="0"/>
              </a:rPr>
              <a:t>我们知道在直角坐标系内确定一条直线的几何要素：点和倾斜角（斜率），即已知直线上的一点和直线的斜率可以确定一条直线，或已知两点也可以确定一条直线。</a:t>
            </a:r>
            <a:endParaRPr lang="ko-KR" altLang="en-US" sz="2800">
              <a:latin typeface="Times New Roman" charset="0"/>
              <a:ea typeface="宋体" charset="0"/>
              <a:cs typeface="Times New Roman" charset="0"/>
            </a:endParaRPr>
          </a:p>
          <a:p>
            <a:pPr marL="0" indent="0" algn="l" defTabSz="914400" eaLnBrk="1" latinLnBrk="0" hangingPunct="1">
              <a:lnSpc>
                <a:spcPct val="150000"/>
              </a:lnSpc>
              <a:spcBef>
                <a:spcPts val="0"/>
              </a:spcBef>
              <a:spcAft>
                <a:spcPts val="0"/>
              </a:spcAft>
              <a:buFontTx/>
              <a:buNone/>
            </a:pPr>
            <a:r>
              <a:rPr lang="en-US" altLang="zh-CN" sz="2800">
                <a:latin typeface="Times New Roman" charset="0"/>
                <a:ea typeface="Times New Roman" charset="0"/>
                <a:cs typeface="Times New Roman" charset="0"/>
              </a:rPr>
              <a:t>     </a:t>
            </a:r>
            <a:r>
              <a:rPr lang="zh-CN" altLang="en-US" sz="2800">
                <a:latin typeface="Times New Roman" charset="0"/>
                <a:ea typeface="宋体" charset="0"/>
                <a:cs typeface="Times New Roman" charset="0"/>
              </a:rPr>
              <a:t>这样，在直角坐标系中，给定一个点</a:t>
            </a:r>
            <a:r>
              <a:rPr lang="en-US" altLang="zh-CN" sz="2800">
                <a:latin typeface="Times New Roman" charset="0"/>
                <a:ea typeface="Times New Roman" charset="0"/>
                <a:cs typeface="Times New Roman" charset="0"/>
              </a:rPr>
              <a:t>p0(x0,y0)</a:t>
            </a:r>
            <a:r>
              <a:rPr lang="zh-CN" altLang="en-US" sz="2800">
                <a:latin typeface="Times New Roman" charset="0"/>
                <a:ea typeface="宋体" charset="0"/>
                <a:cs typeface="Times New Roman" charset="0"/>
              </a:rPr>
              <a:t>和斜率</a:t>
            </a:r>
            <a:r>
              <a:rPr lang="en-US" altLang="zh-CN" sz="2800">
                <a:latin typeface="Times New Roman" charset="0"/>
                <a:ea typeface="Times New Roman" charset="0"/>
                <a:cs typeface="Times New Roman" charset="0"/>
              </a:rPr>
              <a:t>k,</a:t>
            </a:r>
            <a:r>
              <a:rPr lang="zh-CN" altLang="en-US" sz="2800">
                <a:latin typeface="Times New Roman" charset="0"/>
                <a:ea typeface="宋体" charset="0"/>
                <a:cs typeface="Times New Roman" charset="0"/>
              </a:rPr>
              <a:t>可得出直线方程。若给定直线上两点</a:t>
            </a:r>
            <a:r>
              <a:rPr lang="en-US" altLang="zh-CN" sz="2800">
                <a:latin typeface="Times New Roman" charset="0"/>
                <a:ea typeface="Times New Roman" charset="0"/>
                <a:cs typeface="Times New Roman" charset="0"/>
              </a:rPr>
              <a:t>p1(x1,y1)p2(x2,y2),</a:t>
            </a:r>
            <a:r>
              <a:rPr lang="zh-CN" altLang="en-US" sz="2800">
                <a:latin typeface="Times New Roman" charset="0"/>
                <a:ea typeface="宋体" charset="0"/>
                <a:cs typeface="Times New Roman" charset="0"/>
              </a:rPr>
              <a:t>你</a:t>
            </a:r>
            <a:r>
              <a:rPr lang="zh-CN" altLang="zh-CN" sz="2800">
                <a:latin typeface="Times New Roman" charset="0"/>
                <a:ea typeface="宋体" charset="0"/>
                <a:cs typeface="Times New Roman" charset="0"/>
              </a:rPr>
              <a:t>能否得出直线的方程呢</a:t>
            </a:r>
            <a:r>
              <a:rPr lang="en-US" altLang="zh-CN" sz="2800">
                <a:latin typeface="Times New Roman" charset="0"/>
                <a:ea typeface="Times New Roman" charset="0"/>
                <a:cs typeface="Times New Roman" charset="0"/>
              </a:rPr>
              <a:t>?</a:t>
            </a:r>
            <a:endParaRPr lang="ko-KR" altLang="en-US" sz="2800">
              <a:latin typeface="Times New Roman" charset="0"/>
              <a:ea typeface="Times New Roman" charset="0"/>
              <a:cs typeface="Times New Roman" charset="0"/>
            </a:endParaRPr>
          </a:p>
        </p:txBody>
      </p:sp>
      <p:sp>
        <p:nvSpPr>
          <p:cNvPr id="3"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问题导学</a:t>
            </a:r>
            <a:endParaRPr lang="ko-KR" altLang="en-US" sz="2795">
              <a:solidFill>
                <a:schemeClr val="bg1"/>
              </a:solidFill>
              <a:latin typeface="黑体" charset="0"/>
              <a:ea typeface="黑体" charset="0"/>
            </a:endParaRPr>
          </a:p>
        </p:txBody>
      </p:sp>
      <p:pic>
        <p:nvPicPr>
          <p:cNvPr id="4" name="图片 3"/>
          <p:cNvPicPr>
            <a:picLocks noChangeAspect="1"/>
          </p:cNvPicPr>
          <p:nvPr>
            <p:custDataLst>
              <p:tags r:id="rId6"/>
            </p:custDataLst>
          </p:nvPr>
        </p:nvPicPr>
        <p:blipFill>
          <a:blip r:embed="rId5"/>
          <a:stretch>
            <a:fillRect/>
          </a:stretch>
        </p:blipFill>
        <p:spPr>
          <a:xfrm>
            <a:off x="4107815" y="4111625"/>
            <a:ext cx="3469005" cy="2645410"/>
          </a:xfrm>
          <a:prstGeom prst="rect">
            <a:avLst/>
          </a:prstGeom>
        </p:spPr>
      </p:pic>
    </p:spTree>
    <p:extLst>
      <p:ext uri="{BB962C8B-B14F-4D97-AF65-F5344CB8AC3E}">
        <p14:creationId xmlns:p14="http://schemas.microsoft.com/office/powerpoint/2010/main" val="4023768619"/>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4099" name="对象 49188"/>
          <p:cNvGraphicFramePr/>
          <p:nvPr>
            <p:custDataLst>
              <p:tags r:id="rId3"/>
            </p:custDataLst>
            <p:extLst>
              <p:ext uri="{D42A27DB-BD31-4B8C-83A1-F6EECF244321}">
                <p14:modId xmlns:p14="http://schemas.microsoft.com/office/powerpoint/2010/main" val="1158544791"/>
              </p:ext>
            </p:extLst>
          </p:nvPr>
        </p:nvGraphicFramePr>
        <p:xfrm>
          <a:off x="232377" y="1679443"/>
          <a:ext cx="9118238" cy="2545833"/>
        </p:xfrm>
        <a:graphic>
          <a:graphicData uri="http://schemas.openxmlformats.org/presentationml/2006/ole">
            <mc:AlternateContent>
              <mc:Choice xmlns:v="urn:schemas-microsoft-com:vml" Requires="v">
                <p:oleObj spid="_x0000_s1038" name="Document" r:id="rId4" imgW="10092804" imgH="2896567" progId="Word.Document.8">
                  <p:embed/>
                </p:oleObj>
              </mc:Choice>
              <mc:Fallback>
                <p:oleObj name="Document" r:id="rId4" imgW="10092804" imgH="2896567" progId="Word.Document.8">
                  <p:embed/>
                  <p:pic>
                    <p:nvPicPr>
                      <p:cNvPr id="0" name="OLE substitute image"/>
                      <p:cNvPicPr/>
                      <p:nvPr/>
                    </p:nvPicPr>
                    <p:blipFill>
                      <a:blip r:embed="rId6"/>
                      <a:stretch>
                        <a:fillRect/>
                      </a:stretch>
                    </p:blipFill>
                    <p:spPr>
                      <a:xfrm>
                        <a:off x="232410" y="1679575"/>
                        <a:ext cx="9117965" cy="2545715"/>
                      </a:xfrm>
                      <a:prstGeom prst="rect">
                        <a:avLst/>
                      </a:prstGeom>
                      <a:noFill/>
                      <a:ln>
                        <a:noFill/>
                      </a:ln>
                    </p:spPr>
                  </p:pic>
                </p:oleObj>
              </mc:Fallback>
            </mc:AlternateContent>
          </a:graphicData>
        </a:graphic>
      </p:graphicFrame>
      <p:graphicFrame>
        <p:nvGraphicFramePr>
          <p:cNvPr id="4100" name="对象 49189"/>
          <p:cNvGraphicFramePr/>
          <p:nvPr>
            <p:custDataLst>
              <p:tags r:id="rId7"/>
            </p:custDataLst>
            <p:extLst>
              <p:ext uri="{D42A27DB-BD31-4B8C-83A1-F6EECF244321}">
                <p14:modId xmlns:p14="http://schemas.microsoft.com/office/powerpoint/2010/main" val="1848226117"/>
              </p:ext>
            </p:extLst>
          </p:nvPr>
        </p:nvGraphicFramePr>
        <p:xfrm>
          <a:off x="874389" y="2162629"/>
          <a:ext cx="2260698" cy="885941"/>
        </p:xfrm>
        <a:graphic>
          <a:graphicData uri="http://schemas.openxmlformats.org/presentationml/2006/ole">
            <mc:AlternateContent>
              <mc:Choice xmlns:v="urn:schemas-microsoft-com:vml" Requires="v">
                <p:oleObj spid="_x0000_s1039" r:id="rId8" imgW="2297880" imgH="990360" progId="Word.Document.8">
                  <p:embed/>
                </p:oleObj>
              </mc:Choice>
              <mc:Fallback>
                <p:oleObj r:id="rId8" imgW="2297880" imgH="990360" progId="Word.Document.8">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874395" y="2162810"/>
                        <a:ext cx="2260600" cy="885825"/>
                      </a:xfrm>
                      <a:prstGeom prst="rect">
                        <a:avLst/>
                      </a:prstGeom>
                      <a:noFill/>
                      <a:ln>
                        <a:noFill/>
                      </a:ln>
                    </p:spPr>
                  </p:pic>
                </p:oleObj>
              </mc:Fallback>
            </mc:AlternateContent>
          </a:graphicData>
        </a:graphic>
      </p:graphicFrame>
      <p:pic>
        <p:nvPicPr>
          <p:cNvPr id="5" name="图片 4"/>
          <p:cNvPicPr>
            <a:picLocks noChangeAspect="1"/>
          </p:cNvPicPr>
          <p:nvPr>
            <p:custDataLst>
              <p:tags r:id="rId12"/>
            </p:custDataLst>
          </p:nvPr>
        </p:nvPicPr>
        <p:blipFill>
          <a:blip r:embed="rId10"/>
          <a:stretch>
            <a:fillRect/>
          </a:stretch>
        </p:blipFill>
        <p:spPr>
          <a:xfrm>
            <a:off x="9220200" y="1661160"/>
            <a:ext cx="2870200" cy="2366010"/>
          </a:xfrm>
          <a:prstGeom prst="rect">
            <a:avLst/>
          </a:prstGeom>
        </p:spPr>
      </p:pic>
      <p:sp>
        <p:nvSpPr>
          <p:cNvPr id="2" name="矩形 1"/>
          <p:cNvSpPr>
            <a:spLocks/>
          </p:cNvSpPr>
          <p:nvPr/>
        </p:nvSpPr>
        <p:spPr>
          <a:xfrm rot="0">
            <a:off x="3298190" y="563880"/>
            <a:ext cx="3724910" cy="645795"/>
          </a:xfrm>
          <a:prstGeom prst="rect"/>
        </p:spPr>
        <p:txBody>
          <a:bodyPr wrap="none" lIns="91440" tIns="45720" rIns="91440" bIns="45720" numCol="1" vert="horz" anchor="t">
            <a:spAutoFit/>
          </a:bodyPr>
          <a:lstStyle/>
          <a:p>
            <a:pPr marL="0" indent="609600" algn="just" defTabSz="914400" eaLnBrk="1" latinLnBrk="0" hangingPunct="1">
              <a:lnSpc>
                <a:spcPct val="150000"/>
              </a:lnSpc>
              <a:spcBef>
                <a:spcPts val="0"/>
              </a:spcBef>
              <a:spcAft>
                <a:spcPts val="0"/>
              </a:spcAft>
              <a:buFontTx/>
              <a:buNone/>
              <a:tabLst>
                <a:tab pos="4800600" algn="l"/>
              </a:tabLst>
            </a:pPr>
            <a:r>
              <a:rPr lang="en-US" altLang="zh-CN" sz="2400">
                <a:latin typeface="Times New Roman" charset="0"/>
                <a:ea typeface="黑体" charset="0"/>
                <a:cs typeface="Courier New" charset="0"/>
              </a:rPr>
              <a:t>1</a:t>
            </a:r>
            <a:r>
              <a:rPr lang="zh-CN" altLang="zh-CN" sz="2400">
                <a:latin typeface="Times New Roman" charset="0"/>
                <a:ea typeface="宋体" charset="0"/>
                <a:cs typeface="Times New Roman" charset="0"/>
              </a:rPr>
              <a:t>．</a:t>
            </a:r>
            <a:r>
              <a:rPr lang="zh-CN" altLang="zh-CN" sz="2400">
                <a:latin typeface="Times New Roman" charset="0"/>
                <a:ea typeface="黑体" charset="0"/>
                <a:cs typeface="Times New Roman" charset="0"/>
              </a:rPr>
              <a:t>直线的两点式方程</a:t>
            </a:r>
            <a:endParaRPr lang="ko-KR" altLang="en-US" sz="2400">
              <a:latin typeface="Times New Roman" charset="0"/>
              <a:ea typeface="黑体" charset="0"/>
              <a:cs typeface="Times New Roman" charset="0"/>
            </a:endParaRPr>
          </a:p>
        </p:txBody>
      </p:sp>
      <p:sp>
        <p:nvSpPr>
          <p:cNvPr id="7"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探究新知</a:t>
            </a:r>
            <a:endParaRPr lang="ko-KR" altLang="en-US" sz="2795">
              <a:solidFill>
                <a:schemeClr val="bg1"/>
              </a:solidFill>
              <a:latin typeface="黑体" charset="0"/>
              <a:ea typeface="黑体" charset="0"/>
            </a:endParaRPr>
          </a:p>
        </p:txBody>
      </p:sp>
      <p:sp>
        <p:nvSpPr>
          <p:cNvPr id="3" name="矩形 2"/>
          <p:cNvSpPr>
            <a:spLocks/>
          </p:cNvSpPr>
          <p:nvPr/>
        </p:nvSpPr>
        <p:spPr>
          <a:xfrm rot="0">
            <a:off x="362585" y="4020185"/>
            <a:ext cx="9812020" cy="40322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endParaRPr lang="ko-KR" altLang="en-US" sz="1800">
              <a:solidFill>
                <a:srgbClr val="FF0000"/>
              </a:solidFill>
              <a:latin typeface="Calibri" charset="0"/>
              <a:ea typeface="宋体" charset="0"/>
              <a:cs typeface="+mn-cs"/>
            </a:endParaRPr>
          </a:p>
        </p:txBody>
      </p:sp>
      <p:graphicFrame>
        <p:nvGraphicFramePr>
          <p:cNvPr id="9" name="对象 8"/>
          <p:cNvGraphicFramePr>
            <a:graphicFrameLocks noChangeAspect="1"/>
          </p:cNvGraphicFramePr>
          <p:nvPr>
            <p:custDataLst>
              <p:tags r:id="rId16"/>
            </p:custDataLst>
            <p:extLst>
              <p:ext uri="{D42A27DB-BD31-4B8C-83A1-F6EECF244321}">
                <p14:modId xmlns:p14="http://schemas.microsoft.com/office/powerpoint/2010/main" val="4032514694"/>
              </p:ext>
            </p:extLst>
          </p:nvPr>
        </p:nvGraphicFramePr>
        <p:xfrm>
          <a:off x="796389" y="4415609"/>
          <a:ext cx="9655175" cy="2159000"/>
        </p:xfrm>
        <a:graphic>
          <a:graphicData uri="http://schemas.openxmlformats.org/presentationml/2006/ole">
            <mc:AlternateContent>
              <mc:Choice xmlns:v="urn:schemas-microsoft-com:vml" Requires="v">
                <p:oleObj spid="_x0000_s1040" name="文档" r:id="rId17" imgW="4887586" imgH="1152756" progId="Word.Document.12">
                  <p:embed/>
                </p:oleObj>
              </mc:Choice>
              <mc:Fallback>
                <p:oleObj name="文档" r:id="rId17" imgW="4887586" imgH="1152756" progId="Word.Document.12">
                  <p:embed/>
                  <p:pic>
                    <p:nvPicPr>
                      <p:cNvPr id="0" name="OLE substitute image"/>
                      <p:cNvPicPr/>
                      <p:nvPr/>
                    </p:nvPicPr>
                    <p:blipFill>
                      <a:blip r:embed="rId18"/>
                      <a:stretch>
                        <a:fillRect/>
                      </a:stretch>
                    </p:blipFill>
                    <p:spPr>
                      <a:xfrm>
                        <a:off x="796290" y="4415790"/>
                        <a:ext cx="9655175" cy="2159000"/>
                      </a:xfrm>
                      <a:prstGeom prst="rect">
                        <a:avLst/>
                      </a:prstGeom>
                    </p:spPr>
                  </p:pic>
                </p:oleObj>
              </mc:Fallback>
            </mc:AlternateContent>
          </a:graphicData>
        </a:graphic>
      </p:graphicFrame>
    </p:spTree>
    <p:extLst>
      <p:ext uri="{BB962C8B-B14F-4D97-AF65-F5344CB8AC3E}">
        <p14:creationId xmlns:p14="http://schemas.microsoft.com/office/powerpoint/2010/main" val="247862614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linds(horizontal)">
                                      <p:cBhvr>
                                        <p:cTn id="7" dur="500" fill="hold"/>
                                        <p:tgtEl>
                                          <p:spTgt spid="4100"/>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1"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3977005" y="586740"/>
            <a:ext cx="3084830" cy="497840"/>
          </a:xfrm>
          <a:prstGeom prst="rect"/>
        </p:spPr>
        <p:txBody>
          <a:bodyPr wrap="non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000000"/>
                </a:solidFill>
                <a:latin typeface="Arial" charset="0"/>
                <a:ea typeface="黑体" charset="0"/>
                <a:cs typeface="Times New Roman" charset="0"/>
              </a:rPr>
              <a:t>二、直线的截距式方程</a:t>
            </a:r>
            <a:r>
              <a:rPr lang="en-US" altLang="zh-CN" sz="2200">
                <a:solidFill>
                  <a:srgbClr val="000000"/>
                </a:solidFill>
                <a:latin typeface="Arial" charset="0"/>
                <a:ea typeface="黑体" charset="0"/>
                <a:cs typeface="Times New Roman" charset="0"/>
              </a:rPr>
              <a:t> </a:t>
            </a:r>
            <a:endParaRPr lang="ko-KR" altLang="en-US" sz="2200">
              <a:solidFill>
                <a:srgbClr val="000000"/>
              </a:solidFill>
              <a:latin typeface="Arial" charset="0"/>
              <a:ea typeface="黑体" charset="0"/>
              <a:cs typeface="Times New Roman" charset="0"/>
            </a:endParaRPr>
          </a:p>
        </p:txBody>
      </p:sp>
      <p:pic>
        <p:nvPicPr>
          <p:cNvPr id="3" name="图片 2"/>
          <p:cNvPicPr>
            <a:picLocks noChangeAspect="1"/>
          </p:cNvPicPr>
          <p:nvPr>
            <p:custDataLst>
              <p:tags r:id="rId5"/>
            </p:custDataLst>
          </p:nvPr>
        </p:nvPicPr>
        <p:blipFill>
          <a:blip r:embed="rId4"/>
          <a:stretch>
            <a:fillRect/>
          </a:stretch>
        </p:blipFill>
        <p:spPr>
          <a:xfrm>
            <a:off x="1464310" y="1503680"/>
            <a:ext cx="8510905" cy="2376170"/>
          </a:xfrm>
          <a:prstGeom prst="rect">
            <a:avLst/>
          </a:prstGeom>
        </p:spPr>
      </p:pic>
      <p:sp>
        <p:nvSpPr>
          <p:cNvPr id="6" name="矩形 5"/>
          <p:cNvSpPr>
            <a:spLocks noChangeAspect="1"/>
          </p:cNvSpPr>
          <p:nvPr/>
        </p:nvSpPr>
        <p:spPr>
          <a:xfrm rot="0">
            <a:off x="1252220" y="4748530"/>
            <a:ext cx="9982200" cy="130937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pPr>
            <a:r>
              <a:rPr lang="zh-CN" altLang="en-US" sz="2200">
                <a:solidFill>
                  <a:srgbClr val="FF0000"/>
                </a:solidFill>
                <a:latin typeface="Times New Roman" charset="0"/>
                <a:ea typeface="黑体" charset="0"/>
                <a:cs typeface="Times New Roman" charset="0"/>
              </a:rPr>
              <a:t>点睛：</a:t>
            </a:r>
            <a:r>
              <a:rPr lang="zh-CN" altLang="zh-CN" sz="2200">
                <a:solidFill>
                  <a:srgbClr val="FF0000"/>
                </a:solidFill>
                <a:latin typeface="Times New Roman" charset="0"/>
                <a:ea typeface="仿宋" charset="0"/>
                <a:cs typeface="Times New Roman" charset="0"/>
              </a:rPr>
              <a:t>直线的截距式方程是直线的两点式方程的特殊情况</a:t>
            </a:r>
            <a:r>
              <a:rPr lang="en-US" altLang="zh-CN" sz="2200">
                <a:solidFill>
                  <a:srgbClr val="FF0000"/>
                </a:solidFill>
                <a:latin typeface="Times New Roman" charset="0"/>
                <a:ea typeface="Times New Roman" charset="0"/>
              </a:rPr>
              <a:t>,</a:t>
            </a:r>
            <a:r>
              <a:rPr lang="zh-CN" altLang="zh-CN" sz="2200">
                <a:solidFill>
                  <a:srgbClr val="FF0000"/>
                </a:solidFill>
                <a:latin typeface="Times New Roman" charset="0"/>
                <a:ea typeface="仿宋" charset="0"/>
                <a:cs typeface="Times New Roman" charset="0"/>
              </a:rPr>
              <a:t>由直线的截距式方程可以直接读出直线在</a:t>
            </a:r>
            <a:r>
              <a:rPr lang="en-US" altLang="zh-CN" sz="2200" i="1">
                <a:solidFill>
                  <a:srgbClr val="FF0000"/>
                </a:solidFill>
                <a:latin typeface="Times New Roman" charset="0"/>
                <a:ea typeface="Times New Roman" charset="0"/>
              </a:rPr>
              <a:t>x</a:t>
            </a:r>
            <a:r>
              <a:rPr lang="zh-CN" altLang="zh-CN" sz="2200">
                <a:solidFill>
                  <a:srgbClr val="FF0000"/>
                </a:solidFill>
                <a:latin typeface="Times New Roman" charset="0"/>
                <a:ea typeface="仿宋" charset="0"/>
                <a:cs typeface="Times New Roman" charset="0"/>
              </a:rPr>
              <a:t>轴和</a:t>
            </a:r>
            <a:r>
              <a:rPr lang="en-US" altLang="zh-CN" sz="2200" i="1">
                <a:solidFill>
                  <a:srgbClr val="FF0000"/>
                </a:solidFill>
                <a:latin typeface="Times New Roman" charset="0"/>
                <a:ea typeface="Times New Roman" charset="0"/>
              </a:rPr>
              <a:t>y</a:t>
            </a:r>
            <a:r>
              <a:rPr lang="zh-CN" altLang="zh-CN" sz="2200">
                <a:solidFill>
                  <a:srgbClr val="FF0000"/>
                </a:solidFill>
                <a:latin typeface="Times New Roman" charset="0"/>
                <a:ea typeface="仿宋" charset="0"/>
                <a:cs typeface="Times New Roman" charset="0"/>
              </a:rPr>
              <a:t>轴上的截距</a:t>
            </a:r>
            <a:r>
              <a:rPr lang="en-US" altLang="zh-CN" sz="2200">
                <a:solidFill>
                  <a:srgbClr val="FF0000"/>
                </a:solidFill>
                <a:latin typeface="Times New Roman" charset="0"/>
                <a:ea typeface="Times New Roman" charset="0"/>
              </a:rPr>
              <a:t>,</a:t>
            </a:r>
            <a:r>
              <a:rPr lang="zh-CN" altLang="zh-CN" sz="2200">
                <a:solidFill>
                  <a:srgbClr val="FF0000"/>
                </a:solidFill>
                <a:latin typeface="Times New Roman" charset="0"/>
                <a:ea typeface="仿宋" charset="0"/>
                <a:cs typeface="Times New Roman" charset="0"/>
              </a:rPr>
              <a:t>所以截距式在解决直线与坐标轴围成的三角形的面积和周长问题时非常方便</a:t>
            </a:r>
            <a:r>
              <a:rPr lang="en-US" altLang="zh-CN" sz="2200" i="1">
                <a:solidFill>
                  <a:srgbClr val="FF0000"/>
                </a:solidFill>
                <a:latin typeface="Times New Roman" charset="0"/>
                <a:ea typeface="Times New Roman" charset="0"/>
              </a:rPr>
              <a:t>.</a:t>
            </a:r>
            <a:endParaRPr lang="ko-KR" altLang="en-US" sz="2200" i="1">
              <a:solidFill>
                <a:srgbClr val="FF0000"/>
              </a:solidFill>
              <a:latin typeface="Times New Roman" charset="0"/>
              <a:ea typeface="Times New Roman" charset="0"/>
            </a:endParaRPr>
          </a:p>
        </p:txBody>
      </p:sp>
    </p:spTree>
    <p:extLst>
      <p:ext uri="{BB962C8B-B14F-4D97-AF65-F5344CB8AC3E}">
        <p14:creationId xmlns:p14="http://schemas.microsoft.com/office/powerpoint/2010/main" val="2624525309"/>
      </p:ext>
    </p:extLst>
  </p:cSld>
  <p:clrMapOvr>
    <a:masterClrMapping/>
  </p:clrMapOvr>
  <mc:AlternateContent xmlns:mc="http://schemas.openxmlformats.org/markup-compatibility/2006">
    <mc:Choice xmlns:p14="http://schemas.microsoft.com/office/powerpoint/2010/main" Requires="p14">
      <p:transition spd="slow" p14:dur="1000">
        <p:cut thruBlk="1"/>
      </p:transition>
    </mc:Choice>
    <mc:Fallback>
      <p:transition spd="slow">
        <p:cut thruBlk="1"/>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heel(1)">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447675" y="619125"/>
            <a:ext cx="8128635" cy="1614170"/>
          </a:xfrm>
          <a:prstGeom prst="rect"/>
        </p:spPr>
        <p:txBody>
          <a:bodyPr wrap="square" lIns="91440" tIns="45720" rIns="91440" bIns="45720" numCol="1" vert="horz" anchor="t">
            <a:spAutoFit/>
          </a:bodyPr>
          <a:lstStyle/>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zh-CN" altLang="zh-CN" sz="2200">
                <a:solidFill>
                  <a:srgbClr val="000000"/>
                </a:solidFill>
                <a:latin typeface="Times New Roman" charset="0"/>
                <a:ea typeface="黑体" charset="0"/>
                <a:cs typeface="Times New Roman" charset="0"/>
              </a:rPr>
              <a:t>例</a:t>
            </a:r>
            <a:r>
              <a:rPr lang="en-US" altLang="zh-CN" sz="2200" b="1">
                <a:solidFill>
                  <a:srgbClr val="000000"/>
                </a:solidFill>
                <a:latin typeface="Times New Roman" charset="0"/>
                <a:ea typeface="Times New Roman" charset="0"/>
                <a:cs typeface="Times New Roman" charset="0"/>
              </a:rPr>
              <a:t>1 </a:t>
            </a:r>
            <a:r>
              <a:rPr lang="zh-CN" altLang="zh-CN" sz="2200">
                <a:solidFill>
                  <a:srgbClr val="000000"/>
                </a:solidFill>
                <a:latin typeface="Times New Roman" charset="0"/>
                <a:ea typeface="宋体" charset="0"/>
                <a:cs typeface="Times New Roman" charset="0"/>
              </a:rPr>
              <a:t>已知三角形的三个顶点</a:t>
            </a:r>
            <a:r>
              <a:rPr lang="en-US" altLang="zh-CN" sz="2200" i="1">
                <a:solidFill>
                  <a:srgbClr val="000000"/>
                </a:solidFill>
                <a:latin typeface="Times New Roman" charset="0"/>
                <a:ea typeface="Times New Roman" charset="0"/>
                <a:cs typeface="Times New Roman" charset="0"/>
              </a:rPr>
              <a:t>A</a:t>
            </a:r>
            <a:r>
              <a:rPr lang="en-US" altLang="zh-CN" sz="2200">
                <a:solidFill>
                  <a:srgbClr val="000000"/>
                </a:solidFill>
                <a:latin typeface="Times New Roman" charset="0"/>
                <a:ea typeface="Times New Roman" charset="0"/>
                <a:cs typeface="Times New Roman" charset="0"/>
              </a:rPr>
              <a:t>(</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4,0),</a:t>
            </a:r>
            <a:r>
              <a:rPr lang="en-US" altLang="zh-CN" sz="2200" i="1">
                <a:solidFill>
                  <a:srgbClr val="000000"/>
                </a:solidFill>
                <a:latin typeface="Times New Roman" charset="0"/>
                <a:ea typeface="Times New Roman" charset="0"/>
                <a:cs typeface="Times New Roman" charset="0"/>
              </a:rPr>
              <a:t>B</a:t>
            </a:r>
            <a:r>
              <a:rPr lang="en-US" altLang="zh-CN" sz="2200">
                <a:solidFill>
                  <a:srgbClr val="000000"/>
                </a:solidFill>
                <a:latin typeface="Times New Roman" charset="0"/>
                <a:ea typeface="Times New Roman" charset="0"/>
                <a:cs typeface="Times New Roman" charset="0"/>
              </a:rPr>
              <a:t>(0,</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3),</a:t>
            </a:r>
            <a:r>
              <a:rPr lang="en-US" altLang="zh-CN" sz="2200" i="1">
                <a:solidFill>
                  <a:srgbClr val="000000"/>
                </a:solidFill>
                <a:latin typeface="Times New Roman" charset="0"/>
                <a:ea typeface="Times New Roman" charset="0"/>
                <a:cs typeface="Times New Roman" charset="0"/>
              </a:rPr>
              <a:t>C</a:t>
            </a:r>
            <a:r>
              <a:rPr lang="en-US" altLang="zh-CN" sz="2200">
                <a:solidFill>
                  <a:srgbClr val="000000"/>
                </a:solidFill>
                <a:latin typeface="Times New Roman" charset="0"/>
                <a:ea typeface="Times New Roman" charset="0"/>
                <a:cs typeface="Times New Roman" charset="0"/>
              </a:rPr>
              <a:t>(</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2,1),</a:t>
            </a:r>
            <a:r>
              <a:rPr lang="zh-CN" altLang="zh-CN" sz="2200">
                <a:solidFill>
                  <a:srgbClr val="000000"/>
                </a:solidFill>
                <a:latin typeface="Times New Roman" charset="0"/>
                <a:ea typeface="宋体" charset="0"/>
                <a:cs typeface="Times New Roman" charset="0"/>
              </a:rPr>
              <a:t>求</a:t>
            </a:r>
            <a:r>
              <a:rPr lang="en-US" altLang="zh-CN" sz="2200">
                <a:solidFill>
                  <a:srgbClr val="000000"/>
                </a:solidFill>
                <a:latin typeface="Times New Roman" charset="0"/>
                <a:ea typeface="Times New Roman" charset="0"/>
                <a:cs typeface="Times New Roman" charset="0"/>
              </a:rPr>
              <a:t>:</a:t>
            </a:r>
            <a:endParaRPr lang="ko-KR" altLang="en-US" sz="2200">
              <a:solidFill>
                <a:srgbClr val="000000"/>
              </a:solidFill>
              <a:latin typeface="Times New Roman" charset="0"/>
              <a:ea typeface="Times New Roman" charset="0"/>
              <a:cs typeface="Times New Roman" charset="0"/>
            </a:endParaRPr>
          </a:p>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(1)</a:t>
            </a:r>
            <a:r>
              <a:rPr lang="en-US" altLang="zh-CN" sz="2200" i="1">
                <a:solidFill>
                  <a:srgbClr val="000000"/>
                </a:solidFill>
                <a:latin typeface="Times New Roman" charset="0"/>
                <a:ea typeface="Times New Roman" charset="0"/>
                <a:cs typeface="Times New Roman" charset="0"/>
              </a:rPr>
              <a:t>BC</a:t>
            </a:r>
            <a:r>
              <a:rPr lang="zh-CN" altLang="zh-CN" sz="2200">
                <a:solidFill>
                  <a:srgbClr val="000000"/>
                </a:solidFill>
                <a:latin typeface="Times New Roman" charset="0"/>
                <a:ea typeface="宋体" charset="0"/>
                <a:cs typeface="Times New Roman" charset="0"/>
              </a:rPr>
              <a:t>边所在的直线方程</a:t>
            </a:r>
            <a:r>
              <a:rPr lang="en-US" altLang="zh-CN" sz="2200">
                <a:solidFill>
                  <a:srgbClr val="000000"/>
                </a:solidFill>
                <a:latin typeface="Times New Roman" charset="0"/>
                <a:ea typeface="Times New Roman" charset="0"/>
                <a:cs typeface="Times New Roman" charset="0"/>
              </a:rPr>
              <a:t>;</a:t>
            </a:r>
            <a:endParaRPr lang="ko-KR" altLang="en-US" sz="2200">
              <a:solidFill>
                <a:srgbClr val="000000"/>
              </a:solidFill>
              <a:latin typeface="Times New Roman" charset="0"/>
              <a:ea typeface="Times New Roman" charset="0"/>
              <a:cs typeface="Times New Roman" charset="0"/>
            </a:endParaRPr>
          </a:p>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(2)</a:t>
            </a:r>
            <a:r>
              <a:rPr lang="en-US" altLang="zh-CN" sz="2200" i="1">
                <a:solidFill>
                  <a:srgbClr val="000000"/>
                </a:solidFill>
                <a:latin typeface="Times New Roman" charset="0"/>
                <a:ea typeface="Times New Roman" charset="0"/>
                <a:cs typeface="Times New Roman" charset="0"/>
              </a:rPr>
              <a:t>BC</a:t>
            </a:r>
            <a:r>
              <a:rPr lang="zh-CN" altLang="zh-CN" sz="2200">
                <a:solidFill>
                  <a:srgbClr val="000000"/>
                </a:solidFill>
                <a:latin typeface="Times New Roman" charset="0"/>
                <a:ea typeface="宋体" charset="0"/>
                <a:cs typeface="Times New Roman" charset="0"/>
              </a:rPr>
              <a:t>边上中线所在的直线方程</a:t>
            </a:r>
            <a:r>
              <a:rPr lang="en-US" altLang="zh-CN" sz="2200" i="1">
                <a:solidFill>
                  <a:srgbClr val="000000"/>
                </a:solidFill>
                <a:latin typeface="Times New Roman" charset="0"/>
                <a:ea typeface="Times New Roman" charset="0"/>
                <a:cs typeface="Times New Roman" charset="0"/>
              </a:rPr>
              <a:t>.</a:t>
            </a:r>
            <a:endParaRPr lang="ko-KR" altLang="en-US" sz="2200" i="1">
              <a:solidFill>
                <a:srgbClr val="000000"/>
              </a:solidFill>
              <a:latin typeface="Times New Roman" charset="0"/>
              <a:ea typeface="Times New Roman" charset="0"/>
              <a:cs typeface="Times New Roman" charset="0"/>
            </a:endParaRPr>
          </a:p>
        </p:txBody>
      </p:sp>
      <p:sp>
        <p:nvSpPr>
          <p:cNvPr id="3" name="矩形 2"/>
          <p:cNvSpPr>
            <a:spLocks noChangeAspect="1"/>
          </p:cNvSpPr>
          <p:nvPr/>
        </p:nvSpPr>
        <p:spPr>
          <a:xfrm rot="0">
            <a:off x="810260" y="2402205"/>
            <a:ext cx="9640570" cy="497840"/>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Arial" charset="0"/>
                <a:ea typeface="黑体" charset="0"/>
                <a:cs typeface="Times New Roman" charset="0"/>
              </a:rPr>
              <a:t>思路分析</a:t>
            </a:r>
            <a:r>
              <a:rPr lang="en-US" altLang="zh-CN" sz="2200">
                <a:solidFill>
                  <a:srgbClr val="FF0000"/>
                </a:solidFill>
                <a:latin typeface="Arial" charset="0"/>
                <a:ea typeface="黑体" charset="0"/>
                <a:cs typeface="Times New Roman" charset="0"/>
              </a:rPr>
              <a:t>:</a:t>
            </a:r>
            <a:r>
              <a:rPr lang="zh-CN" altLang="zh-CN" sz="2200">
                <a:solidFill>
                  <a:srgbClr val="FF0000"/>
                </a:solidFill>
                <a:latin typeface="Times New Roman" charset="0"/>
                <a:ea typeface="楷体" charset="0"/>
                <a:cs typeface="Times New Roman" charset="0"/>
              </a:rPr>
              <a:t>已知直线上两个点的坐标</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可以利用两点式写出直线的方程</a:t>
            </a:r>
            <a:r>
              <a:rPr lang="en-US" altLang="zh-CN" sz="2200" i="1">
                <a:solidFill>
                  <a:srgbClr val="FF0000"/>
                </a:solidFill>
                <a:latin typeface="Times New Roman" charset="0"/>
                <a:ea typeface="Times New Roman" charset="0"/>
                <a:cs typeface="Times New Roman" charset="0"/>
              </a:rPr>
              <a:t>.</a:t>
            </a:r>
            <a:endParaRPr lang="ko-KR" altLang="en-US" sz="2200" i="1">
              <a:solidFill>
                <a:srgbClr val="FF0000"/>
              </a:solidFill>
              <a:latin typeface="Times New Roman" charset="0"/>
              <a:ea typeface="Times New Roman" charset="0"/>
              <a:cs typeface="Times New Roman" charset="0"/>
            </a:endParaRPr>
          </a:p>
        </p:txBody>
      </p:sp>
      <p:graphicFrame>
        <p:nvGraphicFramePr>
          <p:cNvPr id="4" name="对象 3"/>
          <p:cNvGraphicFramePr>
            <a:graphicFrameLocks noChangeAspect="1"/>
          </p:cNvGraphicFramePr>
          <p:nvPr>
            <p:custDataLst>
              <p:tags r:id="rId6"/>
            </p:custDataLst>
            <p:extLst>
              <p:ext uri="{D42A27DB-BD31-4B8C-83A1-F6EECF244321}">
                <p14:modId xmlns:p14="http://schemas.microsoft.com/office/powerpoint/2010/main" val="3946017620"/>
              </p:ext>
            </p:extLst>
          </p:nvPr>
        </p:nvGraphicFramePr>
        <p:xfrm>
          <a:off x="810478" y="3396343"/>
          <a:ext cx="9061591" cy="2908803"/>
        </p:xfrm>
        <a:graphic>
          <a:graphicData uri="http://schemas.openxmlformats.org/presentationml/2006/ole">
            <mc:AlternateContent>
              <mc:Choice xmlns:v="urn:schemas-microsoft-com:vml" Requires="v">
                <p:oleObj spid="_x0000_s1046" name="文档" r:id="rId7" imgW="3654795" imgH="1333764" progId="Word.Document.12">
                  <p:embed/>
                </p:oleObj>
              </mc:Choice>
              <mc:Fallback>
                <p:oleObj name="文档" r:id="rId7" imgW="3654795" imgH="1333764" progId="Word.Document.12">
                  <p:embed/>
                  <p:pic>
                    <p:nvPicPr>
                      <p:cNvPr id="0" name="OLE substitute image"/>
                      <p:cNvPicPr/>
                      <p:nvPr/>
                    </p:nvPicPr>
                    <p:blipFill>
                      <a:blip r:embed="rId8"/>
                      <a:stretch>
                        <a:fillRect/>
                      </a:stretch>
                    </p:blipFill>
                    <p:spPr>
                      <a:xfrm>
                        <a:off x="810260" y="3396615"/>
                        <a:ext cx="9061450" cy="2908935"/>
                      </a:xfrm>
                      <a:prstGeom prst="rect">
                        <a:avLst/>
                      </a:prstGeom>
                    </p:spPr>
                  </p:pic>
                </p:oleObj>
              </mc:Fallback>
            </mc:AlternateContent>
          </a:graphicData>
        </a:graphic>
      </p:graphicFrame>
      <p:sp>
        <p:nvSpPr>
          <p:cNvPr id="12" name="TextBox 12"/>
          <p:cNvSpPr txBox="1">
            <a:spLocks/>
          </p:cNvSpPr>
          <p:nvPr/>
        </p:nvSpPr>
        <p:spPr>
          <a:xfrm rot="0">
            <a:off x="0" y="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典例解析</a:t>
            </a:r>
            <a:endParaRPr lang="ko-KR" altLang="en-US" sz="2795">
              <a:solidFill>
                <a:schemeClr val="bg1"/>
              </a:solidFill>
              <a:latin typeface="黑体" charset="0"/>
              <a:ea typeface="黑体" charset="0"/>
            </a:endParaRPr>
          </a:p>
        </p:txBody>
      </p:sp>
    </p:spTree>
    <p:extLst>
      <p:ext uri="{BB962C8B-B14F-4D97-AF65-F5344CB8AC3E}">
        <p14:creationId xmlns:p14="http://schemas.microsoft.com/office/powerpoint/2010/main" val="47261626"/>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304800" y="658495"/>
            <a:ext cx="9159240" cy="1614170"/>
          </a:xfrm>
          <a:prstGeom prst="rect"/>
        </p:spPr>
        <p:txBody>
          <a:bodyPr wrap="square" lIns="91440" tIns="45720" rIns="91440" bIns="45720" numCol="1" vert="horz" anchor="t">
            <a:spAutoFit/>
          </a:bodyPr>
          <a:lstStyle/>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zh-CN" altLang="zh-CN" sz="2200">
                <a:solidFill>
                  <a:srgbClr val="000000"/>
                </a:solidFill>
                <a:latin typeface="Times New Roman" charset="0"/>
                <a:ea typeface="黑体" charset="0"/>
                <a:cs typeface="Times New Roman" charset="0"/>
              </a:rPr>
              <a:t>延伸探究</a:t>
            </a:r>
            <a:r>
              <a:rPr lang="zh-CN" altLang="zh-CN" sz="2200">
                <a:solidFill>
                  <a:srgbClr val="000000"/>
                </a:solidFill>
                <a:latin typeface="Times New Roman" charset="0"/>
                <a:ea typeface="宋体" charset="0"/>
                <a:cs typeface="Times New Roman" charset="0"/>
              </a:rPr>
              <a:t>例</a:t>
            </a:r>
            <a:r>
              <a:rPr lang="en-US" altLang="zh-CN" sz="2200">
                <a:solidFill>
                  <a:srgbClr val="000000"/>
                </a:solidFill>
                <a:latin typeface="Times New Roman" charset="0"/>
                <a:ea typeface="Times New Roman" charset="0"/>
                <a:cs typeface="Times New Roman" charset="0"/>
              </a:rPr>
              <a:t>1</a:t>
            </a:r>
            <a:r>
              <a:rPr lang="zh-CN" altLang="zh-CN" sz="2200">
                <a:solidFill>
                  <a:srgbClr val="000000"/>
                </a:solidFill>
                <a:latin typeface="Times New Roman" charset="0"/>
                <a:ea typeface="宋体" charset="0"/>
                <a:cs typeface="Times New Roman" charset="0"/>
              </a:rPr>
              <a:t>已知条件不变</a:t>
            </a:r>
            <a:r>
              <a:rPr lang="en-US" altLang="zh-CN" sz="2200">
                <a:solidFill>
                  <a:srgbClr val="000000"/>
                </a:solidFill>
                <a:latin typeface="Times New Roman" charset="0"/>
                <a:ea typeface="Times New Roman" charset="0"/>
                <a:cs typeface="Times New Roman" charset="0"/>
              </a:rPr>
              <a:t>,</a:t>
            </a:r>
            <a:r>
              <a:rPr lang="zh-CN" altLang="zh-CN" sz="2200">
                <a:solidFill>
                  <a:srgbClr val="000000"/>
                </a:solidFill>
                <a:latin typeface="Times New Roman" charset="0"/>
                <a:ea typeface="宋体" charset="0"/>
                <a:cs typeface="Times New Roman" charset="0"/>
              </a:rPr>
              <a:t>求</a:t>
            </a:r>
            <a:r>
              <a:rPr lang="en-US" altLang="zh-CN" sz="2200">
                <a:solidFill>
                  <a:srgbClr val="000000"/>
                </a:solidFill>
                <a:latin typeface="Times New Roman" charset="0"/>
                <a:ea typeface="Times New Roman" charset="0"/>
                <a:cs typeface="Times New Roman" charset="0"/>
              </a:rPr>
              <a:t>:</a:t>
            </a:r>
            <a:endParaRPr lang="ko-KR" altLang="en-US" sz="2200">
              <a:solidFill>
                <a:srgbClr val="000000"/>
              </a:solidFill>
              <a:latin typeface="Times New Roman" charset="0"/>
              <a:ea typeface="Times New Roman" charset="0"/>
              <a:cs typeface="Times New Roman" charset="0"/>
            </a:endParaRPr>
          </a:p>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(1)</a:t>
            </a:r>
            <a:r>
              <a:rPr lang="en-US" altLang="zh-CN" sz="2200" i="1">
                <a:solidFill>
                  <a:srgbClr val="000000"/>
                </a:solidFill>
                <a:latin typeface="Times New Roman" charset="0"/>
                <a:ea typeface="Times New Roman" charset="0"/>
                <a:cs typeface="Times New Roman" charset="0"/>
              </a:rPr>
              <a:t>AC</a:t>
            </a:r>
            <a:r>
              <a:rPr lang="zh-CN" altLang="zh-CN" sz="2200">
                <a:solidFill>
                  <a:srgbClr val="000000"/>
                </a:solidFill>
                <a:latin typeface="Times New Roman" charset="0"/>
                <a:ea typeface="宋体" charset="0"/>
                <a:cs typeface="Times New Roman" charset="0"/>
              </a:rPr>
              <a:t>边所在的直线方程</a:t>
            </a:r>
            <a:r>
              <a:rPr lang="en-US" altLang="zh-CN" sz="2200">
                <a:solidFill>
                  <a:srgbClr val="000000"/>
                </a:solidFill>
                <a:latin typeface="Times New Roman" charset="0"/>
                <a:ea typeface="Times New Roman" charset="0"/>
                <a:cs typeface="Times New Roman" charset="0"/>
              </a:rPr>
              <a:t>;</a:t>
            </a:r>
            <a:endParaRPr lang="ko-KR" altLang="en-US" sz="2200">
              <a:solidFill>
                <a:srgbClr val="000000"/>
              </a:solidFill>
              <a:latin typeface="Times New Roman" charset="0"/>
              <a:ea typeface="Times New Roman" charset="0"/>
              <a:cs typeface="Times New Roman" charset="0"/>
            </a:endParaRPr>
          </a:p>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(2)</a:t>
            </a:r>
            <a:r>
              <a:rPr lang="en-US" altLang="zh-CN" sz="2200" i="1">
                <a:solidFill>
                  <a:srgbClr val="000000"/>
                </a:solidFill>
                <a:latin typeface="Times New Roman" charset="0"/>
                <a:ea typeface="Times New Roman" charset="0"/>
                <a:cs typeface="Times New Roman" charset="0"/>
              </a:rPr>
              <a:t>AC</a:t>
            </a:r>
            <a:r>
              <a:rPr lang="zh-CN" altLang="zh-CN" sz="2200">
                <a:solidFill>
                  <a:srgbClr val="000000"/>
                </a:solidFill>
                <a:latin typeface="Times New Roman" charset="0"/>
                <a:ea typeface="宋体" charset="0"/>
                <a:cs typeface="Times New Roman" charset="0"/>
              </a:rPr>
              <a:t>边上中线所在的直线方程</a:t>
            </a:r>
            <a:r>
              <a:rPr lang="en-US" altLang="zh-CN" sz="2200" i="1">
                <a:solidFill>
                  <a:srgbClr val="000000"/>
                </a:solidFill>
                <a:latin typeface="Times New Roman" charset="0"/>
                <a:ea typeface="Times New Roman" charset="0"/>
                <a:cs typeface="Times New Roman" charset="0"/>
              </a:rPr>
              <a:t>.</a:t>
            </a:r>
            <a:endParaRPr lang="ko-KR" altLang="en-US" sz="2200" i="1">
              <a:solidFill>
                <a:srgbClr val="000000"/>
              </a:solidFill>
              <a:latin typeface="Times New Roman" charset="0"/>
              <a:ea typeface="Times New Roman" charset="0"/>
              <a:cs typeface="Times New Roman" charset="0"/>
            </a:endParaRPr>
          </a:p>
        </p:txBody>
      </p:sp>
      <p:graphicFrame>
        <p:nvGraphicFramePr>
          <p:cNvPr id="3" name="对象 2"/>
          <p:cNvGraphicFramePr>
            <a:graphicFrameLocks noChangeAspect="1"/>
          </p:cNvGraphicFramePr>
          <p:nvPr>
            <p:custDataLst>
              <p:tags r:id="rId5"/>
            </p:custDataLst>
          </p:nvPr>
        </p:nvGraphicFramePr>
        <p:xfrm>
          <a:off x="449942" y="2613039"/>
          <a:ext cx="8128000" cy="2593042"/>
        </p:xfrm>
        <a:graphic>
          <a:graphicData uri="http://schemas.openxmlformats.org/presentationml/2006/ole">
            <mc:AlternateContent>
              <mc:Choice xmlns:v="urn:schemas-microsoft-com:vml" Requires="v">
                <p:oleObj spid="_x0000_s1047" name="文档" r:id="rId6" imgW="3839551" imgH="1232443" progId="Word.Document.12">
                  <p:embed/>
                </p:oleObj>
              </mc:Choice>
              <mc:Fallback>
                <p:oleObj name="文档" r:id="rId6" imgW="3839551" imgH="1232443" progId="Word.Document.12">
                  <p:embed/>
                  <p:pic>
                    <p:nvPicPr>
                      <p:cNvPr id="0" name="OLE substitute image"/>
                      <p:cNvPicPr/>
                      <p:nvPr/>
                    </p:nvPicPr>
                    <p:blipFill>
                      <a:blip r:embed="rId7"/>
                      <a:stretch>
                        <a:fillRect/>
                      </a:stretch>
                    </p:blipFill>
                    <p:spPr>
                      <a:xfrm>
                        <a:off x="450215" y="2613025"/>
                        <a:ext cx="8128000" cy="2593340"/>
                      </a:xfrm>
                      <a:prstGeom prst="rect">
                        <a:avLst/>
                      </a:prstGeom>
                    </p:spPr>
                  </p:pic>
                </p:oleObj>
              </mc:Fallback>
            </mc:AlternateContent>
          </a:graphicData>
        </a:graphic>
      </p:graphicFrame>
    </p:spTree>
    <p:extLst>
      <p:ext uri="{BB962C8B-B14F-4D97-AF65-F5344CB8AC3E}">
        <p14:creationId xmlns:p14="http://schemas.microsoft.com/office/powerpoint/2010/main" val="3686873958"/>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1016000" y="1047750"/>
            <a:ext cx="10436225" cy="2306955"/>
          </a:xfrm>
          <a:prstGeom prst="rect"/>
        </p:spPr>
        <p:txBody>
          <a:bodyPr wrap="square" lIns="91440" tIns="45720" rIns="91440" bIns="45720" numCol="1" vert="horz" anchor="t">
            <a:spAutoFit/>
          </a:bodyPr>
          <a:lstStyle/>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Arial" charset="0"/>
                <a:ea typeface="黑体" charset="0"/>
                <a:cs typeface="Times New Roman" charset="0"/>
              </a:rPr>
              <a:t>                                          </a:t>
            </a:r>
            <a:r>
              <a:rPr lang="zh-CN" altLang="zh-CN" sz="2400">
                <a:solidFill>
                  <a:srgbClr val="000000"/>
                </a:solidFill>
                <a:latin typeface="Arial" charset="0"/>
                <a:ea typeface="黑体" charset="0"/>
                <a:cs typeface="Times New Roman" charset="0"/>
              </a:rPr>
              <a:t>两点式方程的应用</a:t>
            </a:r>
            <a:endParaRPr lang="ko-KR" altLang="en-US" sz="2400">
              <a:solidFill>
                <a:srgbClr val="000000"/>
              </a:solidFill>
              <a:latin typeface="Arial" charset="0"/>
              <a:ea typeface="黑体" charset="0"/>
              <a:cs typeface="Times New Roman" charset="0"/>
            </a:endParaRPr>
          </a:p>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en-US" altLang="zh-CN" sz="2400">
                <a:solidFill>
                  <a:srgbClr val="000000"/>
                </a:solidFill>
                <a:latin typeface="Times New Roman" charset="0"/>
                <a:ea typeface="仿宋" charset="0"/>
                <a:cs typeface="Times New Roman" charset="0"/>
              </a:rPr>
              <a:t>        </a:t>
            </a:r>
            <a:r>
              <a:rPr lang="zh-CN" altLang="zh-CN" sz="2400">
                <a:solidFill>
                  <a:srgbClr val="000000"/>
                </a:solidFill>
                <a:latin typeface="Times New Roman" charset="0"/>
                <a:ea typeface="仿宋" charset="0"/>
                <a:cs typeface="Times New Roman" charset="0"/>
              </a:rPr>
              <a:t>用两点式方程写出直线的方程时</a:t>
            </a:r>
            <a:r>
              <a:rPr lang="en-US" altLang="zh-CN" sz="2400">
                <a:solidFill>
                  <a:srgbClr val="000000"/>
                </a:solidFill>
                <a:latin typeface="Times New Roman" charset="0"/>
                <a:ea typeface="Times New Roman" charset="0"/>
                <a:cs typeface="Times New Roman" charset="0"/>
              </a:rPr>
              <a:t>,</a:t>
            </a:r>
            <a:r>
              <a:rPr lang="zh-CN" altLang="zh-CN" sz="2400">
                <a:solidFill>
                  <a:srgbClr val="000000"/>
                </a:solidFill>
                <a:latin typeface="Times New Roman" charset="0"/>
                <a:ea typeface="仿宋" charset="0"/>
                <a:cs typeface="Times New Roman" charset="0"/>
              </a:rPr>
              <a:t>要特别注意横坐标相等或纵坐标相等时</a:t>
            </a:r>
            <a:r>
              <a:rPr lang="en-US" altLang="zh-CN" sz="2400">
                <a:solidFill>
                  <a:srgbClr val="000000"/>
                </a:solidFill>
                <a:latin typeface="Times New Roman" charset="0"/>
                <a:ea typeface="Times New Roman" charset="0"/>
                <a:cs typeface="Times New Roman" charset="0"/>
              </a:rPr>
              <a:t>,</a:t>
            </a:r>
            <a:r>
              <a:rPr lang="zh-CN" altLang="zh-CN" sz="2400">
                <a:solidFill>
                  <a:srgbClr val="000000"/>
                </a:solidFill>
                <a:latin typeface="Times New Roman" charset="0"/>
                <a:ea typeface="仿宋" charset="0"/>
                <a:cs typeface="Times New Roman" charset="0"/>
              </a:rPr>
              <a:t>不能用两点式</a:t>
            </a:r>
            <a:r>
              <a:rPr lang="en-US" altLang="zh-CN" sz="2400" i="1">
                <a:solidFill>
                  <a:srgbClr val="000000"/>
                </a:solidFill>
                <a:latin typeface="Times New Roman" charset="0"/>
                <a:ea typeface="Times New Roman" charset="0"/>
                <a:cs typeface="Times New Roman" charset="0"/>
              </a:rPr>
              <a:t>.</a:t>
            </a:r>
            <a:r>
              <a:rPr lang="zh-CN" altLang="zh-CN" sz="2400">
                <a:solidFill>
                  <a:srgbClr val="000000"/>
                </a:solidFill>
                <a:latin typeface="Times New Roman" charset="0"/>
                <a:ea typeface="仿宋" charset="0"/>
                <a:cs typeface="Times New Roman" charset="0"/>
              </a:rPr>
              <a:t>已知直线上的两点坐标</a:t>
            </a:r>
            <a:r>
              <a:rPr lang="en-US" altLang="zh-CN" sz="2400">
                <a:solidFill>
                  <a:srgbClr val="000000"/>
                </a:solidFill>
                <a:latin typeface="Times New Roman" charset="0"/>
                <a:ea typeface="Times New Roman" charset="0"/>
                <a:cs typeface="Times New Roman" charset="0"/>
              </a:rPr>
              <a:t>,</a:t>
            </a:r>
            <a:r>
              <a:rPr lang="zh-CN" altLang="zh-CN" sz="2400">
                <a:solidFill>
                  <a:srgbClr val="000000"/>
                </a:solidFill>
                <a:latin typeface="Times New Roman" charset="0"/>
                <a:ea typeface="仿宋" charset="0"/>
                <a:cs typeface="Times New Roman" charset="0"/>
              </a:rPr>
              <a:t>也可先求出斜率</a:t>
            </a:r>
            <a:r>
              <a:rPr lang="en-US" altLang="zh-CN" sz="2400">
                <a:solidFill>
                  <a:srgbClr val="000000"/>
                </a:solidFill>
                <a:latin typeface="Times New Roman" charset="0"/>
                <a:ea typeface="Times New Roman" charset="0"/>
                <a:cs typeface="Times New Roman" charset="0"/>
              </a:rPr>
              <a:t>,</a:t>
            </a:r>
            <a:r>
              <a:rPr lang="zh-CN" altLang="zh-CN" sz="2400">
                <a:solidFill>
                  <a:srgbClr val="000000"/>
                </a:solidFill>
                <a:latin typeface="Times New Roman" charset="0"/>
                <a:ea typeface="仿宋" charset="0"/>
                <a:cs typeface="Times New Roman" charset="0"/>
              </a:rPr>
              <a:t>再利用点斜式写出直线方程</a:t>
            </a:r>
            <a:r>
              <a:rPr lang="en-US" altLang="zh-CN" sz="2400" i="1">
                <a:solidFill>
                  <a:srgbClr val="000000"/>
                </a:solidFill>
                <a:latin typeface="Times New Roman" charset="0"/>
                <a:ea typeface="Times New Roman" charset="0"/>
                <a:cs typeface="Times New Roman" charset="0"/>
              </a:rPr>
              <a:t>.</a:t>
            </a:r>
            <a:endParaRPr lang="ko-KR" altLang="en-US" sz="2400" i="1">
              <a:solidFill>
                <a:srgbClr val="000000"/>
              </a:solidFill>
              <a:latin typeface="Times New Roman" charset="0"/>
              <a:ea typeface="Times New Roman" charset="0"/>
              <a:cs typeface="Times New Roman" charset="0"/>
            </a:endParaRPr>
          </a:p>
        </p:txBody>
      </p:sp>
      <p:sp>
        <p:nvSpPr>
          <p:cNvPr id="7" name="TextBox 12"/>
          <p:cNvSpPr txBox="1">
            <a:spLocks/>
          </p:cNvSpPr>
          <p:nvPr/>
        </p:nvSpPr>
        <p:spPr>
          <a:xfrm rot="0">
            <a:off x="0" y="130810"/>
            <a:ext cx="1621790" cy="521970"/>
          </a:xfrm>
          <a:prstGeom prst="rect"/>
          <a:noFill/>
        </p:spPr>
        <p:txBody>
          <a:bodyPr wrap="none" lIns="91440" tIns="45720" rIns="91440" bIns="45720" numCol="1" vert="horz" anchor="t">
            <a:spAutoFit/>
          </a:bodyPr>
          <a:lstStyle/>
          <a:p>
            <a:pPr marL="0" indent="0" algn="l" defTabSz="914400" eaLnBrk="1" latinLnBrk="0" hangingPunct="1">
              <a:lnSpc>
                <a:spcPct val="100000"/>
              </a:lnSpc>
              <a:spcBef>
                <a:spcPts val="0"/>
              </a:spcBef>
              <a:spcAft>
                <a:spcPts val="0"/>
              </a:spcAft>
              <a:buFontTx/>
              <a:buNone/>
            </a:pPr>
            <a:r>
              <a:rPr lang="zh-CN" altLang="en-US" sz="2795">
                <a:solidFill>
                  <a:schemeClr val="bg1"/>
                </a:solidFill>
                <a:latin typeface="黑体" charset="0"/>
                <a:ea typeface="黑体" charset="0"/>
              </a:rPr>
              <a:t>归纳总结</a:t>
            </a:r>
            <a:endParaRPr lang="ko-KR" altLang="en-US" sz="2795">
              <a:solidFill>
                <a:schemeClr val="bg1"/>
              </a:solidFill>
              <a:latin typeface="黑体" charset="0"/>
              <a:ea typeface="黑体" charset="0"/>
            </a:endParaRPr>
          </a:p>
        </p:txBody>
      </p:sp>
    </p:spTree>
    <p:extLst>
      <p:ext uri="{BB962C8B-B14F-4D97-AF65-F5344CB8AC3E}">
        <p14:creationId xmlns:p14="http://schemas.microsoft.com/office/powerpoint/2010/main" val="719658407"/>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rot="0">
            <a:off x="348615" y="658495"/>
            <a:ext cx="10639425" cy="1106805"/>
          </a:xfrm>
          <a:prstGeom prst="rect"/>
        </p:spPr>
        <p:txBody>
          <a:bodyPr wrap="square" lIns="91440" tIns="45720" rIns="91440" bIns="45720" numCol="1" vert="horz" anchor="t">
            <a:spAutoFit/>
          </a:bodyPr>
          <a:lstStyle/>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zh-CN" altLang="zh-CN" sz="2200">
                <a:solidFill>
                  <a:srgbClr val="000000"/>
                </a:solidFill>
                <a:latin typeface="Times New Roman" charset="0"/>
                <a:ea typeface="黑体" charset="0"/>
                <a:cs typeface="Times New Roman" charset="0"/>
              </a:rPr>
              <a:t>例</a:t>
            </a:r>
            <a:r>
              <a:rPr lang="en-US" altLang="zh-CN" sz="2200" b="1">
                <a:solidFill>
                  <a:srgbClr val="000000"/>
                </a:solidFill>
                <a:latin typeface="Times New Roman" charset="0"/>
                <a:ea typeface="Times New Roman" charset="0"/>
                <a:cs typeface="Times New Roman" charset="0"/>
              </a:rPr>
              <a:t>2</a:t>
            </a:r>
            <a:r>
              <a:rPr lang="zh-CN" altLang="zh-CN" sz="2200">
                <a:solidFill>
                  <a:srgbClr val="000000"/>
                </a:solidFill>
                <a:latin typeface="Times New Roman" charset="0"/>
                <a:ea typeface="宋体" charset="0"/>
                <a:cs typeface="Times New Roman" charset="0"/>
              </a:rPr>
              <a:t>过点</a:t>
            </a:r>
            <a:r>
              <a:rPr lang="en-US" altLang="zh-CN" sz="2200" i="1">
                <a:solidFill>
                  <a:srgbClr val="000000"/>
                </a:solidFill>
                <a:latin typeface="Times New Roman" charset="0"/>
                <a:ea typeface="Times New Roman" charset="0"/>
                <a:cs typeface="Times New Roman" charset="0"/>
              </a:rPr>
              <a:t>P</a:t>
            </a:r>
            <a:r>
              <a:rPr lang="en-US" altLang="zh-CN" sz="2200">
                <a:solidFill>
                  <a:srgbClr val="000000"/>
                </a:solidFill>
                <a:latin typeface="Times New Roman" charset="0"/>
                <a:ea typeface="Times New Roman" charset="0"/>
                <a:cs typeface="Times New Roman" charset="0"/>
              </a:rPr>
              <a:t>(1,3),</a:t>
            </a:r>
            <a:r>
              <a:rPr lang="zh-CN" altLang="zh-CN" sz="2200">
                <a:solidFill>
                  <a:srgbClr val="000000"/>
                </a:solidFill>
                <a:latin typeface="Times New Roman" charset="0"/>
                <a:ea typeface="宋体" charset="0"/>
                <a:cs typeface="Times New Roman" charset="0"/>
              </a:rPr>
              <a:t>且与</a:t>
            </a:r>
            <a:r>
              <a:rPr lang="en-US" altLang="zh-CN" sz="2200" i="1">
                <a:solidFill>
                  <a:srgbClr val="000000"/>
                </a:solidFill>
                <a:latin typeface="Times New Roman" charset="0"/>
                <a:ea typeface="Times New Roman" charset="0"/>
                <a:cs typeface="Times New Roman" charset="0"/>
              </a:rPr>
              <a:t>x</a:t>
            </a:r>
            <a:r>
              <a:rPr lang="zh-CN" altLang="zh-CN" sz="2200">
                <a:solidFill>
                  <a:srgbClr val="000000"/>
                </a:solidFill>
                <a:latin typeface="Times New Roman" charset="0"/>
                <a:ea typeface="宋体" charset="0"/>
                <a:cs typeface="Times New Roman" charset="0"/>
              </a:rPr>
              <a:t>轴、</a:t>
            </a:r>
            <a:r>
              <a:rPr lang="en-US" altLang="zh-CN" sz="2200" i="1">
                <a:solidFill>
                  <a:srgbClr val="000000"/>
                </a:solidFill>
                <a:latin typeface="Times New Roman" charset="0"/>
                <a:ea typeface="Times New Roman" charset="0"/>
                <a:cs typeface="Times New Roman" charset="0"/>
              </a:rPr>
              <a:t>y</a:t>
            </a:r>
            <a:r>
              <a:rPr lang="zh-CN" altLang="zh-CN" sz="2200">
                <a:solidFill>
                  <a:srgbClr val="000000"/>
                </a:solidFill>
                <a:latin typeface="Times New Roman" charset="0"/>
                <a:ea typeface="宋体" charset="0"/>
                <a:cs typeface="Times New Roman" charset="0"/>
              </a:rPr>
              <a:t>轴的正半轴围成的三角形的面积等于</a:t>
            </a:r>
            <a:r>
              <a:rPr lang="en-US" altLang="zh-CN" sz="2200">
                <a:solidFill>
                  <a:srgbClr val="000000"/>
                </a:solidFill>
                <a:latin typeface="Times New Roman" charset="0"/>
                <a:ea typeface="Times New Roman" charset="0"/>
                <a:cs typeface="Times New Roman" charset="0"/>
              </a:rPr>
              <a:t>6</a:t>
            </a:r>
            <a:r>
              <a:rPr lang="zh-CN" altLang="zh-CN" sz="2200">
                <a:solidFill>
                  <a:srgbClr val="000000"/>
                </a:solidFill>
                <a:latin typeface="Times New Roman" charset="0"/>
                <a:ea typeface="宋体" charset="0"/>
                <a:cs typeface="Times New Roman" charset="0"/>
              </a:rPr>
              <a:t>的直线方程是</a:t>
            </a:r>
            <a:r>
              <a:rPr lang="en-US" altLang="zh-CN" sz="2200">
                <a:solidFill>
                  <a:srgbClr val="000000"/>
                </a:solidFill>
                <a:latin typeface="Times New Roman" charset="0"/>
                <a:ea typeface="Times New Roman" charset="0"/>
                <a:cs typeface="Times New Roman" charset="0"/>
              </a:rPr>
              <a:t>(</a:t>
            </a:r>
            <a:r>
              <a:rPr lang="zh-CN" altLang="zh-CN" sz="2200" i="1">
                <a:solidFill>
                  <a:srgbClr val="000000"/>
                </a:solidFill>
                <a:latin typeface="Times New Roman" charset="0"/>
                <a:ea typeface="宋体" charset="0"/>
                <a:cs typeface="Times New Roman" charset="0"/>
              </a:rPr>
              <a:t>　　</a:t>
            </a:r>
            <a:r>
              <a:rPr lang="en-US" altLang="zh-CN" sz="2200">
                <a:solidFill>
                  <a:srgbClr val="000000"/>
                </a:solidFill>
                <a:latin typeface="Times New Roman" charset="0"/>
                <a:ea typeface="Times New Roman" charset="0"/>
                <a:cs typeface="Times New Roman" charset="0"/>
              </a:rPr>
              <a:t>)</a:t>
            </a:r>
            <a:endParaRPr lang="ko-KR" altLang="en-US" sz="2200">
              <a:solidFill>
                <a:srgbClr val="000000"/>
              </a:solidFill>
              <a:latin typeface="Times New Roman" charset="0"/>
              <a:ea typeface="Times New Roman" charset="0"/>
              <a:cs typeface="Times New Roman" charset="0"/>
            </a:endParaRPr>
          </a:p>
          <a:p>
            <a:pPr marL="0" indent="0" algn="l" defTabSz="914400" eaLnBrk="1" latinLnBrk="0" hangingPunct="1">
              <a:lnSpc>
                <a:spcPct val="150000"/>
              </a:lnSpc>
              <a:spcBef>
                <a:spcPts val="0"/>
              </a:spcBef>
              <a:spcAft>
                <a:spcPts val="0"/>
              </a:spcAft>
              <a:buFontTx/>
              <a:buNone/>
              <a:tabLst>
                <a:tab pos="1029335" algn="l"/>
                <a:tab pos="1850390" algn="l"/>
                <a:tab pos="2538095" algn="l"/>
                <a:tab pos="3221990" algn="l"/>
              </a:tabLst>
            </a:pPr>
            <a:r>
              <a:rPr lang="en-US" altLang="zh-CN" sz="2200">
                <a:solidFill>
                  <a:srgbClr val="000000"/>
                </a:solidFill>
                <a:latin typeface="Times New Roman" charset="0"/>
                <a:ea typeface="Times New Roman" charset="0"/>
                <a:cs typeface="Times New Roman" charset="0"/>
              </a:rPr>
              <a:t>A.3</a:t>
            </a:r>
            <a:r>
              <a:rPr lang="en-US" altLang="zh-CN" sz="2200" i="1">
                <a:solidFill>
                  <a:srgbClr val="000000"/>
                </a:solidFill>
                <a:latin typeface="Times New Roman" charset="0"/>
                <a:ea typeface="Times New Roman" charset="0"/>
                <a:cs typeface="Times New Roman" charset="0"/>
              </a:rPr>
              <a:t>x+y-</a:t>
            </a:r>
            <a:r>
              <a:rPr lang="en-US" altLang="zh-CN" sz="2200">
                <a:solidFill>
                  <a:srgbClr val="000000"/>
                </a:solidFill>
                <a:latin typeface="Times New Roman" charset="0"/>
                <a:ea typeface="Times New Roman" charset="0"/>
                <a:cs typeface="Times New Roman" charset="0"/>
              </a:rPr>
              <a:t>6</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0	B.</a:t>
            </a:r>
            <a:r>
              <a:rPr lang="en-US" altLang="zh-CN" sz="2200" i="1">
                <a:solidFill>
                  <a:srgbClr val="000000"/>
                </a:solidFill>
                <a:latin typeface="Times New Roman" charset="0"/>
                <a:ea typeface="Times New Roman" charset="0"/>
                <a:cs typeface="Times New Roman" charset="0"/>
              </a:rPr>
              <a:t>x+</a:t>
            </a:r>
            <a:r>
              <a:rPr lang="en-US" altLang="zh-CN" sz="2200">
                <a:solidFill>
                  <a:srgbClr val="000000"/>
                </a:solidFill>
                <a:latin typeface="Times New Roman" charset="0"/>
                <a:ea typeface="Times New Roman" charset="0"/>
                <a:cs typeface="Times New Roman" charset="0"/>
              </a:rPr>
              <a:t>3</a:t>
            </a:r>
            <a:r>
              <a:rPr lang="en-US" altLang="zh-CN" sz="2200" i="1">
                <a:solidFill>
                  <a:srgbClr val="000000"/>
                </a:solidFill>
                <a:latin typeface="Times New Roman" charset="0"/>
                <a:ea typeface="Times New Roman" charset="0"/>
                <a:cs typeface="Times New Roman" charset="0"/>
              </a:rPr>
              <a:t>y-</a:t>
            </a:r>
            <a:r>
              <a:rPr lang="en-US" altLang="zh-CN" sz="2200">
                <a:solidFill>
                  <a:srgbClr val="000000"/>
                </a:solidFill>
                <a:latin typeface="Times New Roman" charset="0"/>
                <a:ea typeface="Times New Roman" charset="0"/>
                <a:cs typeface="Times New Roman" charset="0"/>
              </a:rPr>
              <a:t>10</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0</a:t>
            </a:r>
            <a:r>
              <a:rPr lang="en-US" altLang="zh-CN" sz="2200">
                <a:solidFill>
                  <a:srgbClr val="000000"/>
                </a:solidFill>
                <a:latin typeface="NEU-BZ-S92" charset="0"/>
                <a:ea typeface="方正书宋_GBK" charset="0"/>
                <a:cs typeface="Times New Roman" charset="0"/>
              </a:rPr>
              <a:t>        </a:t>
            </a:r>
            <a:r>
              <a:rPr lang="en-US" altLang="zh-CN" sz="2200">
                <a:solidFill>
                  <a:srgbClr val="000000"/>
                </a:solidFill>
                <a:latin typeface="Times New Roman" charset="0"/>
                <a:ea typeface="Times New Roman" charset="0"/>
                <a:cs typeface="Times New Roman" charset="0"/>
              </a:rPr>
              <a:t>C.3</a:t>
            </a:r>
            <a:r>
              <a:rPr lang="en-US" altLang="zh-CN" sz="2200" i="1">
                <a:solidFill>
                  <a:srgbClr val="000000"/>
                </a:solidFill>
                <a:latin typeface="Times New Roman" charset="0"/>
                <a:ea typeface="Times New Roman" charset="0"/>
                <a:cs typeface="Times New Roman" charset="0"/>
              </a:rPr>
              <a:t>x-y=</a:t>
            </a:r>
            <a:r>
              <a:rPr lang="en-US" altLang="zh-CN" sz="2200">
                <a:solidFill>
                  <a:srgbClr val="000000"/>
                </a:solidFill>
                <a:latin typeface="Times New Roman" charset="0"/>
                <a:ea typeface="Times New Roman" charset="0"/>
                <a:cs typeface="Times New Roman" charset="0"/>
              </a:rPr>
              <a:t>0	   D.</a:t>
            </a:r>
            <a:r>
              <a:rPr lang="en-US" altLang="zh-CN" sz="2200" i="1">
                <a:solidFill>
                  <a:srgbClr val="000000"/>
                </a:solidFill>
                <a:latin typeface="Times New Roman" charset="0"/>
                <a:ea typeface="Times New Roman" charset="0"/>
                <a:cs typeface="Times New Roman" charset="0"/>
              </a:rPr>
              <a:t>x-</a:t>
            </a:r>
            <a:r>
              <a:rPr lang="en-US" altLang="zh-CN" sz="2200">
                <a:solidFill>
                  <a:srgbClr val="000000"/>
                </a:solidFill>
                <a:latin typeface="Times New Roman" charset="0"/>
                <a:ea typeface="Times New Roman" charset="0"/>
                <a:cs typeface="Times New Roman" charset="0"/>
              </a:rPr>
              <a:t>3</a:t>
            </a:r>
            <a:r>
              <a:rPr lang="en-US" altLang="zh-CN" sz="2200" i="1">
                <a:solidFill>
                  <a:srgbClr val="000000"/>
                </a:solidFill>
                <a:latin typeface="Times New Roman" charset="0"/>
                <a:ea typeface="Times New Roman" charset="0"/>
                <a:cs typeface="Times New Roman" charset="0"/>
              </a:rPr>
              <a:t>y+</a:t>
            </a:r>
            <a:r>
              <a:rPr lang="en-US" altLang="zh-CN" sz="2200">
                <a:solidFill>
                  <a:srgbClr val="000000"/>
                </a:solidFill>
                <a:latin typeface="Times New Roman" charset="0"/>
                <a:ea typeface="Times New Roman" charset="0"/>
                <a:cs typeface="Times New Roman" charset="0"/>
              </a:rPr>
              <a:t>8</a:t>
            </a:r>
            <a:r>
              <a:rPr lang="en-US" altLang="zh-CN" sz="2200" i="1">
                <a:solidFill>
                  <a:srgbClr val="000000"/>
                </a:solidFill>
                <a:latin typeface="Times New Roman" charset="0"/>
                <a:ea typeface="Times New Roman" charset="0"/>
                <a:cs typeface="Times New Roman" charset="0"/>
              </a:rPr>
              <a:t>=</a:t>
            </a:r>
            <a:r>
              <a:rPr lang="en-US" altLang="zh-CN" sz="2200">
                <a:solidFill>
                  <a:srgbClr val="000000"/>
                </a:solidFill>
                <a:latin typeface="Times New Roman" charset="0"/>
                <a:ea typeface="Times New Roman" charset="0"/>
                <a:cs typeface="Times New Roman" charset="0"/>
              </a:rPr>
              <a:t>0</a:t>
            </a:r>
            <a:endParaRPr lang="ko-KR" altLang="en-US" sz="2200">
              <a:solidFill>
                <a:srgbClr val="000000"/>
              </a:solidFill>
              <a:latin typeface="Times New Roman" charset="0"/>
              <a:ea typeface="Times New Roman" charset="0"/>
              <a:cs typeface="Times New Roman" charset="0"/>
            </a:endParaRPr>
          </a:p>
        </p:txBody>
      </p:sp>
      <p:sp>
        <p:nvSpPr>
          <p:cNvPr id="5" name="矩形 4"/>
          <p:cNvSpPr>
            <a:spLocks noChangeAspect="1"/>
          </p:cNvSpPr>
          <p:nvPr/>
        </p:nvSpPr>
        <p:spPr>
          <a:xfrm rot="0">
            <a:off x="348615" y="2003425"/>
            <a:ext cx="11655425" cy="90360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2200">
                <a:solidFill>
                  <a:srgbClr val="FF0000"/>
                </a:solidFill>
                <a:latin typeface="Arial" charset="0"/>
                <a:ea typeface="黑体" charset="0"/>
                <a:cs typeface="Times New Roman" charset="0"/>
              </a:rPr>
              <a:t>思路分析</a:t>
            </a:r>
            <a:r>
              <a:rPr lang="en-US" altLang="zh-CN" sz="2200">
                <a:solidFill>
                  <a:srgbClr val="FF0000"/>
                </a:solidFill>
                <a:latin typeface="Arial" charset="0"/>
                <a:ea typeface="黑体" charset="0"/>
                <a:cs typeface="Times New Roman" charset="0"/>
              </a:rPr>
              <a:t>:</a:t>
            </a:r>
            <a:r>
              <a:rPr lang="zh-CN" altLang="zh-CN" sz="2200">
                <a:solidFill>
                  <a:srgbClr val="FF0000"/>
                </a:solidFill>
                <a:latin typeface="Times New Roman" charset="0"/>
                <a:ea typeface="楷体" charset="0"/>
                <a:cs typeface="Times New Roman" charset="0"/>
              </a:rPr>
              <a:t>设出直线的截距式方程</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然后利用点</a:t>
            </a:r>
            <a:r>
              <a:rPr lang="en-US" altLang="zh-CN" sz="2200" i="1">
                <a:solidFill>
                  <a:srgbClr val="FF0000"/>
                </a:solidFill>
                <a:latin typeface="Times New Roman" charset="0"/>
                <a:ea typeface="Times New Roman" charset="0"/>
                <a:cs typeface="Times New Roman" charset="0"/>
              </a:rPr>
              <a:t>P</a:t>
            </a:r>
            <a:r>
              <a:rPr lang="zh-CN" altLang="zh-CN" sz="2200">
                <a:solidFill>
                  <a:srgbClr val="FF0000"/>
                </a:solidFill>
                <a:latin typeface="Times New Roman" charset="0"/>
                <a:ea typeface="楷体" charset="0"/>
                <a:cs typeface="Times New Roman" charset="0"/>
              </a:rPr>
              <a:t>在直线上以及三角形的面积列出参数所满足的条件</a:t>
            </a:r>
            <a:r>
              <a:rPr lang="en-US" altLang="zh-CN" sz="2200">
                <a:solidFill>
                  <a:srgbClr val="FF0000"/>
                </a:solidFill>
                <a:latin typeface="Times New Roman" charset="0"/>
                <a:ea typeface="Times New Roman" charset="0"/>
                <a:cs typeface="Times New Roman" charset="0"/>
              </a:rPr>
              <a:t>,</a:t>
            </a:r>
            <a:r>
              <a:rPr lang="zh-CN" altLang="zh-CN" sz="2200">
                <a:solidFill>
                  <a:srgbClr val="FF0000"/>
                </a:solidFill>
                <a:latin typeface="Times New Roman" charset="0"/>
                <a:ea typeface="楷体" charset="0"/>
                <a:cs typeface="Times New Roman" charset="0"/>
              </a:rPr>
              <a:t>解方程求出参数</a:t>
            </a:r>
            <a:r>
              <a:rPr lang="en-US" altLang="zh-CN" sz="2200" i="1">
                <a:solidFill>
                  <a:srgbClr val="FF0000"/>
                </a:solidFill>
                <a:latin typeface="Times New Roman" charset="0"/>
                <a:ea typeface="Times New Roman" charset="0"/>
                <a:cs typeface="Times New Roman" charset="0"/>
              </a:rPr>
              <a:t>.</a:t>
            </a:r>
            <a:endParaRPr lang="ko-KR" altLang="en-US" sz="2200" i="1">
              <a:solidFill>
                <a:srgbClr val="FF0000"/>
              </a:solidFill>
              <a:latin typeface="Times New Roman" charset="0"/>
              <a:ea typeface="Times New Roman" charset="0"/>
              <a:cs typeface="Times New Roman" charset="0"/>
            </a:endParaRPr>
          </a:p>
        </p:txBody>
      </p:sp>
      <p:graphicFrame>
        <p:nvGraphicFramePr>
          <p:cNvPr id="8" name="对象 7"/>
          <p:cNvGraphicFramePr>
            <a:graphicFrameLocks noChangeAspect="1"/>
          </p:cNvGraphicFramePr>
          <p:nvPr>
            <p:custDataLst>
              <p:tags r:id="rId6"/>
            </p:custDataLst>
            <p:extLst>
              <p:ext uri="{D42A27DB-BD31-4B8C-83A1-F6EECF244321}">
                <p14:modId xmlns:p14="http://schemas.microsoft.com/office/powerpoint/2010/main" val="1574673895"/>
              </p:ext>
            </p:extLst>
          </p:nvPr>
        </p:nvGraphicFramePr>
        <p:xfrm>
          <a:off x="348342" y="3144609"/>
          <a:ext cx="8128000" cy="2264301"/>
        </p:xfrm>
        <a:graphic>
          <a:graphicData uri="http://schemas.openxmlformats.org/presentationml/2006/ole">
            <mc:AlternateContent>
              <mc:Choice xmlns:v="urn:schemas-microsoft-com:vml" Requires="v">
                <p:oleObj spid="_x0000_s1048" name="文档" r:id="rId7" imgW="3839551" imgH="1076314" progId="Word.Document.12">
                  <p:embed/>
                </p:oleObj>
              </mc:Choice>
              <mc:Fallback>
                <p:oleObj name="文档" r:id="rId7" imgW="3839551" imgH="1076314" progId="Word.Document.12">
                  <p:embed/>
                  <p:pic>
                    <p:nvPicPr>
                      <p:cNvPr id="0" name="OLE substitute image"/>
                      <p:cNvPicPr/>
                      <p:nvPr/>
                    </p:nvPicPr>
                    <p:blipFill>
                      <a:blip r:embed="rId8"/>
                      <a:stretch>
                        <a:fillRect/>
                      </a:stretch>
                    </p:blipFill>
                    <p:spPr>
                      <a:xfrm>
                        <a:off x="348615" y="3144520"/>
                        <a:ext cx="8128000" cy="2264410"/>
                      </a:xfrm>
                      <a:prstGeom prst="rect">
                        <a:avLst/>
                      </a:prstGeom>
                    </p:spPr>
                  </p:pic>
                </p:oleObj>
              </mc:Fallback>
            </mc:AlternateContent>
          </a:graphicData>
        </a:graphic>
      </p:graphicFrame>
      <p:sp>
        <p:nvSpPr>
          <p:cNvPr id="7" name="矩形 6"/>
          <p:cNvSpPr>
            <a:spLocks/>
          </p:cNvSpPr>
          <p:nvPr/>
        </p:nvSpPr>
        <p:spPr>
          <a:xfrm rot="0">
            <a:off x="9347200" y="4766310"/>
            <a:ext cx="922655" cy="424180"/>
          </a:xfrm>
          <a:prstGeom prst="rect"/>
        </p:spPr>
        <p:txBody>
          <a:bodyPr wrap="non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zh-CN" sz="1800">
                <a:solidFill>
                  <a:srgbClr val="FF0000"/>
                </a:solidFill>
                <a:latin typeface="Arial" charset="0"/>
                <a:ea typeface="黑体" charset="0"/>
                <a:cs typeface="Times New Roman" charset="0"/>
              </a:rPr>
              <a:t>答案</a:t>
            </a:r>
            <a:r>
              <a:rPr lang="en-US" altLang="zh-CN" sz="1800">
                <a:solidFill>
                  <a:srgbClr val="FF0000"/>
                </a:solidFill>
                <a:latin typeface="Arial" charset="0"/>
                <a:ea typeface="黑体" charset="0"/>
                <a:cs typeface="Times New Roman" charset="0"/>
              </a:rPr>
              <a:t>:</a:t>
            </a:r>
            <a:r>
              <a:rPr lang="en-US" altLang="zh-CN" sz="1800">
                <a:solidFill>
                  <a:srgbClr val="FF0000"/>
                </a:solidFill>
                <a:latin typeface="Times New Roman" charset="0"/>
                <a:ea typeface="Times New Roman" charset="0"/>
                <a:cs typeface="Times New Roman" charset="0"/>
              </a:rPr>
              <a:t>A </a:t>
            </a:r>
            <a:endParaRPr lang="ko-KR" altLang="en-US" sz="1800">
              <a:solidFill>
                <a:srgbClr val="FF0000"/>
              </a:solidFill>
              <a:latin typeface="Times New Roman" charset="0"/>
              <a:ea typeface="Times New Roman" charset="0"/>
              <a:cs typeface="Times New Roman" charset="0"/>
            </a:endParaRPr>
          </a:p>
        </p:txBody>
      </p:sp>
      <p:sp>
        <p:nvSpPr>
          <p:cNvPr id="9" name="矩形 8"/>
          <p:cNvSpPr>
            <a:spLocks/>
          </p:cNvSpPr>
          <p:nvPr/>
        </p:nvSpPr>
        <p:spPr>
          <a:xfrm rot="0">
            <a:off x="348615" y="5645785"/>
            <a:ext cx="11220450" cy="978535"/>
          </a:xfrm>
          <a:prstGeom prst="rect"/>
        </p:spPr>
        <p:txBody>
          <a:bodyPr wrap="square" lIns="91440" tIns="45720" rIns="91440" bIns="45720" numCol="1" vert="horz" anchor="t">
            <a:spAutoFit/>
          </a:bodyPr>
          <a:lstStyle/>
          <a:p>
            <a:pPr marL="0" indent="0" algn="l" defTabSz="914400" eaLnBrk="1" latinLnBrk="0" hangingPunct="1">
              <a:lnSpc>
                <a:spcPct val="120000"/>
              </a:lnSpc>
              <a:spcBef>
                <a:spcPts val="0"/>
              </a:spcBef>
              <a:spcAft>
                <a:spcPts val="0"/>
              </a:spcAft>
              <a:buFontTx/>
              <a:buNone/>
              <a:tabLst>
                <a:tab pos="1029335" algn="l"/>
                <a:tab pos="1850390" algn="l"/>
                <a:tab pos="2538095" algn="l"/>
                <a:tab pos="3221990" algn="l"/>
              </a:tabLst>
            </a:pPr>
            <a:r>
              <a:rPr lang="zh-CN" altLang="en-US" sz="2400" b="1">
                <a:solidFill>
                  <a:srgbClr val="000000"/>
                </a:solidFill>
                <a:latin typeface="Times New Roman" charset="0"/>
                <a:ea typeface="仿宋" charset="0"/>
                <a:cs typeface="Times New Roman" charset="0"/>
              </a:rPr>
              <a:t>总结归纳：</a:t>
            </a:r>
            <a:r>
              <a:rPr lang="zh-CN" altLang="zh-CN" sz="2400" b="1">
                <a:solidFill>
                  <a:srgbClr val="000000"/>
                </a:solidFill>
                <a:latin typeface="Times New Roman" charset="0"/>
                <a:ea typeface="仿宋" charset="0"/>
                <a:cs typeface="Times New Roman" charset="0"/>
              </a:rPr>
              <a:t>在涉及直线与两个坐标轴的截距问题时</a:t>
            </a:r>
            <a:r>
              <a:rPr lang="en-US" altLang="zh-CN" sz="2400" b="1">
                <a:solidFill>
                  <a:srgbClr val="000000"/>
                </a:solidFill>
                <a:latin typeface="Times New Roman" charset="0"/>
                <a:ea typeface="Times New Roman" charset="0"/>
                <a:cs typeface="Times New Roman" charset="0"/>
              </a:rPr>
              <a:t>,</a:t>
            </a:r>
            <a:r>
              <a:rPr lang="zh-CN" altLang="zh-CN" sz="2400" b="1">
                <a:solidFill>
                  <a:srgbClr val="000000"/>
                </a:solidFill>
                <a:latin typeface="Times New Roman" charset="0"/>
                <a:ea typeface="仿宋" charset="0"/>
                <a:cs typeface="Times New Roman" charset="0"/>
              </a:rPr>
              <a:t>常把直线方程设为截距式</a:t>
            </a:r>
            <a:r>
              <a:rPr lang="en-US" altLang="zh-CN" sz="2400" b="1">
                <a:solidFill>
                  <a:srgbClr val="000000"/>
                </a:solidFill>
                <a:latin typeface="Times New Roman" charset="0"/>
                <a:ea typeface="Times New Roman" charset="0"/>
                <a:cs typeface="Times New Roman" charset="0"/>
              </a:rPr>
              <a:t>,</a:t>
            </a:r>
            <a:r>
              <a:rPr lang="zh-CN" altLang="zh-CN" sz="2400" b="1">
                <a:solidFill>
                  <a:srgbClr val="000000"/>
                </a:solidFill>
                <a:latin typeface="Times New Roman" charset="0"/>
                <a:ea typeface="仿宋" charset="0"/>
                <a:cs typeface="Times New Roman" charset="0"/>
              </a:rPr>
              <a:t>由已知条件建立关于两截距的方程</a:t>
            </a:r>
            <a:r>
              <a:rPr lang="en-US" altLang="zh-CN" sz="2400" b="1">
                <a:solidFill>
                  <a:srgbClr val="000000"/>
                </a:solidFill>
                <a:latin typeface="Times New Roman" charset="0"/>
                <a:ea typeface="Times New Roman" charset="0"/>
                <a:cs typeface="Times New Roman" charset="0"/>
              </a:rPr>
              <a:t>,</a:t>
            </a:r>
            <a:r>
              <a:rPr lang="zh-CN" altLang="zh-CN" sz="2400" b="1">
                <a:solidFill>
                  <a:srgbClr val="000000"/>
                </a:solidFill>
                <a:latin typeface="Times New Roman" charset="0"/>
                <a:ea typeface="仿宋" charset="0"/>
                <a:cs typeface="Times New Roman" charset="0"/>
              </a:rPr>
              <a:t>解得截距的值</a:t>
            </a:r>
            <a:r>
              <a:rPr lang="en-US" altLang="zh-CN" sz="2400" b="1">
                <a:solidFill>
                  <a:srgbClr val="000000"/>
                </a:solidFill>
                <a:latin typeface="Times New Roman" charset="0"/>
                <a:ea typeface="Times New Roman" charset="0"/>
                <a:cs typeface="Times New Roman" charset="0"/>
              </a:rPr>
              <a:t>,</a:t>
            </a:r>
            <a:r>
              <a:rPr lang="zh-CN" altLang="zh-CN" sz="2400" b="1">
                <a:solidFill>
                  <a:srgbClr val="000000"/>
                </a:solidFill>
                <a:latin typeface="Times New Roman" charset="0"/>
                <a:ea typeface="仿宋" charset="0"/>
                <a:cs typeface="Times New Roman" charset="0"/>
              </a:rPr>
              <a:t>从而确定方程</a:t>
            </a:r>
            <a:r>
              <a:rPr lang="en-US" altLang="zh-CN" sz="2400" i="1" b="1">
                <a:solidFill>
                  <a:srgbClr val="000000"/>
                </a:solidFill>
                <a:latin typeface="Times New Roman" charset="0"/>
                <a:ea typeface="Times New Roman" charset="0"/>
                <a:cs typeface="Times New Roman" charset="0"/>
              </a:rPr>
              <a:t>.</a:t>
            </a:r>
            <a:endParaRPr lang="ko-KR" altLang="en-US" sz="2400" i="1" b="1">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177944120"/>
      </p:ext>
    </p:extLst>
  </p:cSld>
  <p:clrMapOvr>
    <a:masterClrMapping/>
  </p:clrMapOvr>
  <mc:AlternateContent xmlns:mc="http://schemas.openxmlformats.org/markup-compatibility/2006">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80">
                                          <p:stCondLst>
                                            <p:cond delay="0"/>
                                          </p:stCondLst>
                                        </p:cTn>
                                        <p:tgtEl>
                                          <p:spTgt spid="7"/>
                                        </p:tgtEl>
                                      </p:cBhvr>
                                    </p:animEffect>
                                    <p:anim calcmode="lin" valueType="num">
                                      <p:cBhvr>
                                        <p:cTn id="18" dur="1822" tmFilter="0,0; 0.1400,0.3600; 0.4300,0.7300; 0.7100,0.9100; 1,1">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9" dur="664" tmFilter="0,0; 0.2500,0.0700; 0.5000,0.2000; 0.7500,0.4670; 1,1">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0" dur="664" tmFilter="0,0; 0.1250,0.2665; 0.2500,0.4000; 0.3750,0.4650; 0.5000,0.5000; 0.6250,0.5350; 0.7500,0.6000; 0.8750,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1" dur="332" tmFilter="0,0; 0.1250,0.2665; 0.2500,0.4000; 0.3750,0.4650; 0.5000,0.5000; 0.6250,0.5350; 0.7500,0.6000; 0.8750,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2" dur="164" tmFilter="0,0; 0.1250,0.2665; 0.2500,0.4000; 0.3750,0.4650; 0.5000,0.5000; 0.6250,0.5350; 0.7500,0.6000; 0.8750,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3" dur="26">
                                          <p:stCondLst>
                                            <p:cond delay="650"/>
                                          </p:stCondLst>
                                        </p:cTn>
                                        <p:tgtEl>
                                          <p:spTgt spid="7"/>
                                        </p:tgtEl>
                                      </p:cBhvr>
                                      <p:to x="100000" y="60000"/>
                                    </p:animScale>
                                    <p:animScale>
                                      <p:cBhvr>
                                        <p:cTn id="24" dur="166" decel="50000">
                                          <p:stCondLst>
                                            <p:cond delay="676"/>
                                          </p:stCondLst>
                                        </p:cTn>
                                        <p:tgtEl>
                                          <p:spTgt spid="7"/>
                                        </p:tgtEl>
                                      </p:cBhvr>
                                      <p:to x="100000" y="100000"/>
                                    </p:animScale>
                                    <p:animScale>
                                      <p:cBhvr>
                                        <p:cTn id="25" dur="26">
                                          <p:stCondLst>
                                            <p:cond delay="1312"/>
                                          </p:stCondLst>
                                        </p:cTn>
                                        <p:tgtEl>
                                          <p:spTgt spid="7"/>
                                        </p:tgtEl>
                                      </p:cBhvr>
                                      <p:to x="100000" y="80000"/>
                                    </p:animScale>
                                    <p:animScale>
                                      <p:cBhvr>
                                        <p:cTn id="26" dur="166" decel="50000">
                                          <p:stCondLst>
                                            <p:cond delay="1338"/>
                                          </p:stCondLst>
                                        </p:cTn>
                                        <p:tgtEl>
                                          <p:spTgt spid="7"/>
                                        </p:tgtEl>
                                      </p:cBhvr>
                                      <p:to x="100000" y="100000"/>
                                    </p:animScale>
                                    <p:animScale>
                                      <p:cBhvr>
                                        <p:cTn id="27" dur="26">
                                          <p:stCondLst>
                                            <p:cond delay="1642"/>
                                          </p:stCondLst>
                                        </p:cTn>
                                        <p:tgtEl>
                                          <p:spTgt spid="7"/>
                                        </p:tgtEl>
                                      </p:cBhvr>
                                      <p:to x="100000" y="90000"/>
                                    </p:animScale>
                                    <p:animScale>
                                      <p:cBhvr>
                                        <p:cTn id="28" dur="166" decel="50000">
                                          <p:stCondLst>
                                            <p:cond delay="1668"/>
                                          </p:stCondLst>
                                        </p:cTn>
                                        <p:tgtEl>
                                          <p:spTgt spid="7"/>
                                        </p:tgtEl>
                                      </p:cBhvr>
                                      <p:to x="100000" y="100000"/>
                                    </p:animScale>
                                    <p:animScale>
                                      <p:cBhvr>
                                        <p:cTn id="29" dur="26">
                                          <p:stCondLst>
                                            <p:cond delay="1808"/>
                                          </p:stCondLst>
                                        </p:cTn>
                                        <p:tgtEl>
                                          <p:spTgt spid="7"/>
                                        </p:tgtEl>
                                      </p:cBhvr>
                                      <p:to x="100000" y="95000"/>
                                    </p:animScale>
                                    <p:animScale>
                                      <p:cBhvr>
                                        <p:cTn id="30" dur="166" decel="50000">
                                          <p:stCondLst>
                                            <p:cond delay="1834"/>
                                          </p:stCondLst>
                                        </p:cTn>
                                        <p:tgtEl>
                                          <p:spTgt spid="7"/>
                                        </p:tgtEl>
                                      </p:cBhvr>
                                      <p:to x="100000" y="100000"/>
                                    </p:animScale>
                                  </p:childTnLst>
                                </p:cTn>
                              </p:par>
                            </p:childTnLst>
                          </p:cTn>
                        </p:par>
                      </p:childTnLst>
                    </p:cTn>
                  </p:par>
                  <p:par>
                    <p:cTn id="31" fill="hold" nodeType="clickPar">
                      <p:stCondLst>
                        <p:cond delay="indefinite"/>
                      </p:stCondLst>
                      <p:childTnLst>
                        <p:par>
                          <p:cTn id="32" fill="hold" nodeType="afterGroup">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tags/tag1.xml><?xml version="1.0" encoding="utf-8"?>
<p:tagLst xmlns:p="http://schemas.openxmlformats.org/presentationml/2006/main">
  <p:tag name="AS_UNIQUEID" val="74"/>
</p:tagLst>
</file>

<file path=ppt/tags/tag10.xml><?xml version="1.0" encoding="utf-8"?>
<p:tagLst xmlns:p="http://schemas.openxmlformats.org/presentationml/2006/main">
  <p:tag name="AS_UNIQUEID" val="83"/>
</p:tagLst>
</file>

<file path=ppt/tags/tag100.xml><?xml version="1.0" encoding="utf-8"?>
<p:tagLst xmlns:p="http://schemas.openxmlformats.org/presentationml/2006/main">
  <p:tag name="AS_UNIQUEID" val="173"/>
</p:tagLst>
</file>

<file path=ppt/tags/tag101.xml><?xml version="1.0" encoding="utf-8"?>
<p:tagLst xmlns:p="http://schemas.openxmlformats.org/presentationml/2006/main">
  <p:tag name="AS_UNIQUEID" val="174"/>
</p:tagLst>
</file>

<file path=ppt/tags/tag102.xml><?xml version="1.0" encoding="utf-8"?>
<p:tagLst xmlns:p="http://schemas.openxmlformats.org/presentationml/2006/main">
  <p:tag name="AS_UNIQUEID" val="175"/>
</p:tagLst>
</file>

<file path=ppt/tags/tag103.xml><?xml version="1.0" encoding="utf-8"?>
<p:tagLst xmlns:p="http://schemas.openxmlformats.org/presentationml/2006/main">
  <p:tag name="AS_UNIQUEID" val="176"/>
</p:tagLst>
</file>

<file path=ppt/tags/tag104.xml><?xml version="1.0" encoding="utf-8"?>
<p:tagLst xmlns:p="http://schemas.openxmlformats.org/presentationml/2006/main">
  <p:tag name="AS_UNIQUEID" val="177"/>
</p:tagLst>
</file>

<file path=ppt/tags/tag105.xml><?xml version="1.0" encoding="utf-8"?>
<p:tagLst xmlns:p="http://schemas.openxmlformats.org/presentationml/2006/main">
  <p:tag name="AS_UNIQUEID" val="178"/>
</p:tagLst>
</file>

<file path=ppt/tags/tag106.xml><?xml version="1.0" encoding="utf-8"?>
<p:tagLst xmlns:p="http://schemas.openxmlformats.org/presentationml/2006/main">
  <p:tag name="AS_UNIQUEID" val="179"/>
</p:tagLst>
</file>

<file path=ppt/tags/tag107.xml><?xml version="1.0" encoding="utf-8"?>
<p:tagLst xmlns:p="http://schemas.openxmlformats.org/presentationml/2006/main">
  <p:tag name="AS_UNIQUEID" val="180"/>
</p:tagLst>
</file>

<file path=ppt/tags/tag108.xml><?xml version="1.0" encoding="utf-8"?>
<p:tagLst xmlns:p="http://schemas.openxmlformats.org/presentationml/2006/main">
  <p:tag name="AS_UNIQUEID" val="181"/>
</p:tagLst>
</file>

<file path=ppt/tags/tag109.xml><?xml version="1.0" encoding="utf-8"?>
<p:tagLst xmlns:p="http://schemas.openxmlformats.org/presentationml/2006/main">
  <p:tag name="AS_UNIQUEID" val="182"/>
</p:tagLst>
</file>

<file path=ppt/tags/tag11.xml><?xml version="1.0" encoding="utf-8"?>
<p:tagLst xmlns:p="http://schemas.openxmlformats.org/presentationml/2006/main">
  <p:tag name="AS_UNIQUEID" val="84"/>
</p:tagLst>
</file>

<file path=ppt/tags/tag110.xml><?xml version="1.0" encoding="utf-8"?>
<p:tagLst xmlns:p="http://schemas.openxmlformats.org/presentationml/2006/main">
  <p:tag name="AS_UNIQUEID" val="183"/>
</p:tagLst>
</file>

<file path=ppt/tags/tag111.xml><?xml version="1.0" encoding="utf-8"?>
<p:tagLst xmlns:p="http://schemas.openxmlformats.org/presentationml/2006/main">
  <p:tag name="AS_UNIQUEID" val="184"/>
</p:tagLst>
</file>

<file path=ppt/tags/tag112.xml><?xml version="1.0" encoding="utf-8"?>
<p:tagLst xmlns:p="http://schemas.openxmlformats.org/presentationml/2006/main">
  <p:tag name="AS_UNIQUEID" val="185"/>
</p:tagLst>
</file>

<file path=ppt/tags/tag113.xml><?xml version="1.0" encoding="utf-8"?>
<p:tagLst xmlns:p="http://schemas.openxmlformats.org/presentationml/2006/main">
  <p:tag name="AS_UNIQUEID" val="186"/>
</p:tagLst>
</file>

<file path=ppt/tags/tag114.xml><?xml version="1.0" encoding="utf-8"?>
<p:tagLst xmlns:p="http://schemas.openxmlformats.org/presentationml/2006/main">
  <p:tag name="AS_UNIQUEID" val="187"/>
</p:tagLst>
</file>

<file path=ppt/tags/tag115.xml><?xml version="1.0" encoding="utf-8"?>
<p:tagLst xmlns:p="http://schemas.openxmlformats.org/presentationml/2006/main">
  <p:tag name="AS_UNIQUEID" val="188"/>
</p:tagLst>
</file>

<file path=ppt/tags/tag116.xml><?xml version="1.0" encoding="utf-8"?>
<p:tagLst xmlns:p="http://schemas.openxmlformats.org/presentationml/2006/main">
  <p:tag name="AS_UNIQUEID" val="189"/>
</p:tagLst>
</file>

<file path=ppt/tags/tag117.xml><?xml version="1.0" encoding="utf-8"?>
<p:tagLst xmlns:p="http://schemas.openxmlformats.org/presentationml/2006/main">
  <p:tag name="AS_UNIQUEID" val="190"/>
</p:tagLst>
</file>

<file path=ppt/tags/tag118.xml><?xml version="1.0" encoding="utf-8"?>
<p:tagLst xmlns:p="http://schemas.openxmlformats.org/presentationml/2006/main">
  <p:tag name="AS_UNIQUEID" val="191"/>
</p:tagLst>
</file>

<file path=ppt/tags/tag119.xml><?xml version="1.0" encoding="utf-8"?>
<p:tagLst xmlns:p="http://schemas.openxmlformats.org/presentationml/2006/main">
  <p:tag name="AS_UNIQUEID" val="192"/>
</p:tagLst>
</file>

<file path=ppt/tags/tag12.xml><?xml version="1.0" encoding="utf-8"?>
<p:tagLst xmlns:p="http://schemas.openxmlformats.org/presentationml/2006/main">
  <p:tag name="AS_UNIQUEID" val="85"/>
</p:tagLst>
</file>

<file path=ppt/tags/tag120.xml><?xml version="1.0" encoding="utf-8"?>
<p:tagLst xmlns:p="http://schemas.openxmlformats.org/presentationml/2006/main">
  <p:tag name="AS_UNIQUEID" val="193"/>
</p:tagLst>
</file>

<file path=ppt/tags/tag121.xml><?xml version="1.0" encoding="utf-8"?>
<p:tagLst xmlns:p="http://schemas.openxmlformats.org/presentationml/2006/main">
  <p:tag name="AS_UNIQUEID" val="194"/>
</p:tagLst>
</file>

<file path=ppt/tags/tag122.xml><?xml version="1.0" encoding="utf-8"?>
<p:tagLst xmlns:p="http://schemas.openxmlformats.org/presentationml/2006/main">
  <p:tag name="AS_UNIQUEID" val="195"/>
</p:tagLst>
</file>

<file path=ppt/tags/tag123.xml><?xml version="1.0" encoding="utf-8"?>
<p:tagLst xmlns:p="http://schemas.openxmlformats.org/presentationml/2006/main">
  <p:tag name="AS_UNIQUEID" val="196"/>
</p:tagLst>
</file>

<file path=ppt/tags/tag124.xml><?xml version="1.0" encoding="utf-8"?>
<p:tagLst xmlns:p="http://schemas.openxmlformats.org/presentationml/2006/main">
  <p:tag name="AS_UNIQUEID" val="197"/>
</p:tagLst>
</file>

<file path=ppt/tags/tag125.xml><?xml version="1.0" encoding="utf-8"?>
<p:tagLst xmlns:p="http://schemas.openxmlformats.org/presentationml/2006/main">
  <p:tag name="AS_UNIQUEID" val="198"/>
</p:tagLst>
</file>

<file path=ppt/tags/tag126.xml><?xml version="1.0" encoding="utf-8"?>
<p:tagLst xmlns:p="http://schemas.openxmlformats.org/presentationml/2006/main">
  <p:tag name="AS_UNIQUEID" val="199"/>
</p:tagLst>
</file>

<file path=ppt/tags/tag127.xml><?xml version="1.0" encoding="utf-8"?>
<p:tagLst xmlns:p="http://schemas.openxmlformats.org/presentationml/2006/main">
  <p:tag name="AS_UNIQUEID" val="200"/>
</p:tagLst>
</file>

<file path=ppt/tags/tag128.xml><?xml version="1.0" encoding="utf-8"?>
<p:tagLst xmlns:p="http://schemas.openxmlformats.org/presentationml/2006/main">
  <p:tag name="AS_UNIQUEID" val="201"/>
</p:tagLst>
</file>

<file path=ppt/tags/tag129.xml><?xml version="1.0" encoding="utf-8"?>
<p:tagLst xmlns:p="http://schemas.openxmlformats.org/presentationml/2006/main">
  <p:tag name="AS_UNIQUEID" val="202"/>
</p:tagLst>
</file>

<file path=ppt/tags/tag13.xml><?xml version="1.0" encoding="utf-8"?>
<p:tagLst xmlns:p="http://schemas.openxmlformats.org/presentationml/2006/main">
  <p:tag name="AS_UNIQUEID" val="86"/>
</p:tagLst>
</file>

<file path=ppt/tags/tag130.xml><?xml version="1.0" encoding="utf-8"?>
<p:tagLst xmlns:p="http://schemas.openxmlformats.org/presentationml/2006/main">
  <p:tag name="AS_UNIQUEID" val="203"/>
</p:tagLst>
</file>

<file path=ppt/tags/tag131.xml><?xml version="1.0" encoding="utf-8"?>
<p:tagLst xmlns:p="http://schemas.openxmlformats.org/presentationml/2006/main">
  <p:tag name="AS_UNIQUEID" val="204"/>
</p:tagLst>
</file>

<file path=ppt/tags/tag132.xml><?xml version="1.0" encoding="utf-8"?>
<p:tagLst xmlns:p="http://schemas.openxmlformats.org/presentationml/2006/main">
  <p:tag name="AS_UNIQUEID" val="205"/>
</p:tagLst>
</file>

<file path=ppt/tags/tag133.xml><?xml version="1.0" encoding="utf-8"?>
<p:tagLst xmlns:p="http://schemas.openxmlformats.org/presentationml/2006/main">
  <p:tag name="AS_UNIQUEID" val="206"/>
</p:tagLst>
</file>

<file path=ppt/tags/tag134.xml><?xml version="1.0" encoding="utf-8"?>
<p:tagLst xmlns:p="http://schemas.openxmlformats.org/presentationml/2006/main">
  <p:tag name="AS_UNIQUEID" val="207"/>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135.xml><?xml version="1.0" encoding="utf-8"?>
<p:tagLst xmlns:p="http://schemas.openxmlformats.org/presentationml/2006/main">
  <p:tag name="AS_UNIQUEID" val="208"/>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36.xml><?xml version="1.0" encoding="utf-8"?>
<p:tagLst xmlns:p="http://schemas.openxmlformats.org/presentationml/2006/main">
  <p:tag name="AS_UNIQUEID" val="209"/>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37.xml><?xml version="1.0" encoding="utf-8"?>
<p:tagLst xmlns:p="http://schemas.openxmlformats.org/presentationml/2006/main">
  <p:tag name="AS_UNIQUEID" val="210"/>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38.xml><?xml version="1.0" encoding="utf-8"?>
<p:tagLst xmlns:p="http://schemas.openxmlformats.org/presentationml/2006/main">
  <p:tag name="AS_UNIQUEID" val="211"/>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39.xml><?xml version="1.0" encoding="utf-8"?>
<p:tagLst xmlns:p="http://schemas.openxmlformats.org/presentationml/2006/main">
  <p:tag name="AS_UNIQUEID" val="212"/>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14.xml><?xml version="1.0" encoding="utf-8"?>
<p:tagLst xmlns:p="http://schemas.openxmlformats.org/presentationml/2006/main">
  <p:tag name="AS_UNIQUEID" val="87"/>
</p:tagLst>
</file>

<file path=ppt/tags/tag140.xml><?xml version="1.0" encoding="utf-8"?>
<p:tagLst xmlns:p="http://schemas.openxmlformats.org/presentationml/2006/main">
  <p:tag name="AS_UNIQUEID" val="213"/>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141.xml><?xml version="1.0" encoding="utf-8"?>
<p:tagLst xmlns:p="http://schemas.openxmlformats.org/presentationml/2006/main">
  <p:tag name="AS_UNIQUEID" val="214"/>
</p:tagLst>
</file>

<file path=ppt/tags/tag142.xml><?xml version="1.0" encoding="utf-8"?>
<p:tagLst xmlns:p="http://schemas.openxmlformats.org/presentationml/2006/main">
  <p:tag name="AS_UNIQUEID" val="215"/>
</p:tagLst>
</file>

<file path=ppt/tags/tag143.xml><?xml version="1.0" encoding="utf-8"?>
<p:tagLst xmlns:p="http://schemas.openxmlformats.org/presentationml/2006/main">
  <p:tag name="AS_UNIQUEID" val="216"/>
</p:tagLst>
</file>

<file path=ppt/tags/tag144.xml><?xml version="1.0" encoding="utf-8"?>
<p:tagLst xmlns:p="http://schemas.openxmlformats.org/presentationml/2006/main">
  <p:tag name="AS_UNIQUEID" val="217"/>
</p:tagLst>
</file>

<file path=ppt/tags/tag145.xml><?xml version="1.0" encoding="utf-8"?>
<p:tagLst xmlns:p="http://schemas.openxmlformats.org/presentationml/2006/main">
  <p:tag name="AS_UNIQUEID" val="218"/>
</p:tagLst>
</file>

<file path=ppt/tags/tag146.xml><?xml version="1.0" encoding="utf-8"?>
<p:tagLst xmlns:p="http://schemas.openxmlformats.org/presentationml/2006/main">
  <p:tag name="AS_UNIQUEID" val="219"/>
</p:tagLst>
</file>

<file path=ppt/tags/tag147.xml><?xml version="1.0" encoding="utf-8"?>
<p:tagLst xmlns:p="http://schemas.openxmlformats.org/presentationml/2006/main">
  <p:tag name="AS_UNIQUEID" val="220"/>
</p:tagLst>
</file>

<file path=ppt/tags/tag148.xml><?xml version="1.0" encoding="utf-8"?>
<p:tagLst xmlns:p="http://schemas.openxmlformats.org/presentationml/2006/main">
  <p:tag name="AS_UNIQUEID" val="221"/>
</p:tagLst>
</file>

<file path=ppt/tags/tag149.xml><?xml version="1.0" encoding="utf-8"?>
<p:tagLst xmlns:p="http://schemas.openxmlformats.org/presentationml/2006/main">
  <p:tag name="AS_UNIQUEID" val="222"/>
</p:tagLst>
</file>

<file path=ppt/tags/tag15.xml><?xml version="1.0" encoding="utf-8"?>
<p:tagLst xmlns:p="http://schemas.openxmlformats.org/presentationml/2006/main">
  <p:tag name="AS_UNIQUEID" val="88"/>
</p:tagLst>
</file>

<file path=ppt/tags/tag150.xml><?xml version="1.0" encoding="utf-8"?>
<p:tagLst xmlns:p="http://schemas.openxmlformats.org/presentationml/2006/main">
  <p:tag name="AS_UNIQUEID" val="223"/>
</p:tagLst>
</file>

<file path=ppt/tags/tag151.xml><?xml version="1.0" encoding="utf-8"?>
<p:tagLst xmlns:p="http://schemas.openxmlformats.org/presentationml/2006/main">
  <p:tag name="AS_UNIQUEID" val="224"/>
</p:tagLst>
</file>

<file path=ppt/tags/tag152.xml><?xml version="1.0" encoding="utf-8"?>
<p:tagLst xmlns:p="http://schemas.openxmlformats.org/presentationml/2006/main">
  <p:tag name="AS_UNIQUEID" val="225"/>
</p:tagLst>
</file>

<file path=ppt/tags/tag153.xml><?xml version="1.0" encoding="utf-8"?>
<p:tagLst xmlns:p="http://schemas.openxmlformats.org/presentationml/2006/main">
  <p:tag name="AS_UNIQUEID" val="226"/>
</p:tagLst>
</file>

<file path=ppt/tags/tag154.xml><?xml version="1.0" encoding="utf-8"?>
<p:tagLst xmlns:p="http://schemas.openxmlformats.org/presentationml/2006/main">
  <p:tag name="AS_UNIQUEID" val="227"/>
</p:tagLst>
</file>

<file path=ppt/tags/tag155.xml><?xml version="1.0" encoding="utf-8"?>
<p:tagLst xmlns:p="http://schemas.openxmlformats.org/presentationml/2006/main">
  <p:tag name="AS_UNIQUEID" val="228"/>
</p:tagLst>
</file>

<file path=ppt/tags/tag156.xml><?xml version="1.0" encoding="utf-8"?>
<p:tagLst xmlns:p="http://schemas.openxmlformats.org/presentationml/2006/main">
  <p:tag name="AS_UNIQUEID" val="229"/>
</p:tagLst>
</file>

<file path=ppt/tags/tag157.xml><?xml version="1.0" encoding="utf-8"?>
<p:tagLst xmlns:p="http://schemas.openxmlformats.org/presentationml/2006/main">
  <p:tag name="AS_UNIQUEID" val="230"/>
</p:tagLst>
</file>

<file path=ppt/tags/tag158.xml><?xml version="1.0" encoding="utf-8"?>
<p:tagLst xmlns:p="http://schemas.openxmlformats.org/presentationml/2006/main">
  <p:tag name="AS_UNIQUEID" val="231"/>
</p:tagLst>
</file>

<file path=ppt/tags/tag159.xml><?xml version="1.0" encoding="utf-8"?>
<p:tagLst xmlns:p="http://schemas.openxmlformats.org/presentationml/2006/main">
  <p:tag name="AS_UNIQUEID" val="232"/>
</p:tagLst>
</file>

<file path=ppt/tags/tag16.xml><?xml version="1.0" encoding="utf-8"?>
<p:tagLst xmlns:p="http://schemas.openxmlformats.org/presentationml/2006/main">
  <p:tag name="AS_UNIQUEID" val="89"/>
</p:tagLst>
</file>

<file path=ppt/tags/tag160.xml><?xml version="1.0" encoding="utf-8"?>
<p:tagLst xmlns:p="http://schemas.openxmlformats.org/presentationml/2006/main">
  <p:tag name="AS_UNIQUEID" val="233"/>
</p:tagLst>
</file>

<file path=ppt/tags/tag161.xml><?xml version="1.0" encoding="utf-8"?>
<p:tagLst xmlns:p="http://schemas.openxmlformats.org/presentationml/2006/main">
  <p:tag name="AS_UNIQUEID" val="234"/>
</p:tagLst>
</file>

<file path=ppt/tags/tag162.xml><?xml version="1.0" encoding="utf-8"?>
<p:tagLst xmlns:p="http://schemas.openxmlformats.org/presentationml/2006/main">
  <p:tag name="AS_UNIQUEID" val="235"/>
</p:tagLst>
</file>

<file path=ppt/tags/tag163.xml><?xml version="1.0" encoding="utf-8"?>
<p:tagLst xmlns:p="http://schemas.openxmlformats.org/presentationml/2006/main">
  <p:tag name="AS_UNIQUEID" val="236"/>
</p:tagLst>
</file>

<file path=ppt/tags/tag164.xml><?xml version="1.0" encoding="utf-8"?>
<p:tagLst xmlns:p="http://schemas.openxmlformats.org/presentationml/2006/main">
  <p:tag name="AS_UNIQUEID" val="237"/>
</p:tagLst>
</file>

<file path=ppt/tags/tag165.xml><?xml version="1.0" encoding="utf-8"?>
<p:tagLst xmlns:p="http://schemas.openxmlformats.org/presentationml/2006/main">
  <p:tag name="AS_UNIQUEID" val="238"/>
</p:tagLst>
</file>

<file path=ppt/tags/tag166.xml><?xml version="1.0" encoding="utf-8"?>
<p:tagLst xmlns:p="http://schemas.openxmlformats.org/presentationml/2006/main">
  <p:tag name="AS_UNIQUEID" val="239"/>
</p:tagLst>
</file>

<file path=ppt/tags/tag167.xml><?xml version="1.0" encoding="utf-8"?>
<p:tagLst xmlns:p="http://schemas.openxmlformats.org/presentationml/2006/main">
  <p:tag name="AS_UNIQUEID" val="240"/>
</p:tagLst>
</file>

<file path=ppt/tags/tag168.xml><?xml version="1.0" encoding="utf-8"?>
<p:tagLst xmlns:p="http://schemas.openxmlformats.org/presentationml/2006/main">
  <p:tag name="AS_UNIQUEID" val="241"/>
</p:tagLst>
</file>

<file path=ppt/tags/tag169.xml><?xml version="1.0" encoding="utf-8"?>
<p:tagLst xmlns:p="http://schemas.openxmlformats.org/presentationml/2006/main">
  <p:tag name="AS_UNIQUEID" val="242"/>
</p:tagLst>
</file>

<file path=ppt/tags/tag17.xml><?xml version="1.0" encoding="utf-8"?>
<p:tagLst xmlns:p="http://schemas.openxmlformats.org/presentationml/2006/main">
  <p:tag name="AS_UNIQUEID" val="90"/>
</p:tagLst>
</file>

<file path=ppt/tags/tag170.xml><?xml version="1.0" encoding="utf-8"?>
<p:tagLst xmlns:p="http://schemas.openxmlformats.org/presentationml/2006/main">
  <p:tag name="AS_UNIQUEID" val="243"/>
</p:tagLst>
</file>

<file path=ppt/tags/tag171.xml><?xml version="1.0" encoding="utf-8"?>
<p:tagLst xmlns:p="http://schemas.openxmlformats.org/presentationml/2006/main">
  <p:tag name="AS_UNIQUEID" val="244"/>
</p:tagLst>
</file>

<file path=ppt/tags/tag172.xml><?xml version="1.0" encoding="utf-8"?>
<p:tagLst xmlns:p="http://schemas.openxmlformats.org/presentationml/2006/main">
  <p:tag name="AS_UNIQUEID" val="245"/>
</p:tagLst>
</file>

<file path=ppt/tags/tag173.xml><?xml version="1.0" encoding="utf-8"?>
<p:tagLst xmlns:p="http://schemas.openxmlformats.org/presentationml/2006/main">
  <p:tag name="AS_UNIQUEID" val="246"/>
</p:tagLst>
</file>

<file path=ppt/tags/tag174.xml><?xml version="1.0" encoding="utf-8"?>
<p:tagLst xmlns:p="http://schemas.openxmlformats.org/presentationml/2006/main">
  <p:tag name="AS_UNIQUEID" val="247"/>
</p:tagLst>
</file>

<file path=ppt/tags/tag175.xml><?xml version="1.0" encoding="utf-8"?>
<p:tagLst xmlns:p="http://schemas.openxmlformats.org/presentationml/2006/main">
  <p:tag name="AS_UNIQUEID" val="248"/>
</p:tagLst>
</file>

<file path=ppt/tags/tag176.xml><?xml version="1.0" encoding="utf-8"?>
<p:tagLst xmlns:p="http://schemas.openxmlformats.org/presentationml/2006/main">
  <p:tag name="AS_UNIQUEID" val="249"/>
</p:tagLst>
</file>

<file path=ppt/tags/tag177.xml><?xml version="1.0" encoding="utf-8"?>
<p:tagLst xmlns:p="http://schemas.openxmlformats.org/presentationml/2006/main">
  <p:tag name="AS_UNIQUEID" val="250"/>
</p:tagLst>
</file>

<file path=ppt/tags/tag178.xml><?xml version="1.0" encoding="utf-8"?>
<p:tagLst xmlns:p="http://schemas.openxmlformats.org/presentationml/2006/main">
  <p:tag name="AS_UNIQUEID" val="251"/>
</p:tagLst>
</file>

<file path=ppt/tags/tag179.xml><?xml version="1.0" encoding="utf-8"?>
<p:tagLst xmlns:p="http://schemas.openxmlformats.org/presentationml/2006/main">
  <p:tag name="AS_UNIQUEID" val="252"/>
</p:tagLst>
</file>

<file path=ppt/tags/tag18.xml><?xml version="1.0" encoding="utf-8"?>
<p:tagLst xmlns:p="http://schemas.openxmlformats.org/presentationml/2006/main">
  <p:tag name="AS_UNIQUEID" val="91"/>
</p:tagLst>
</file>

<file path=ppt/tags/tag180.xml><?xml version="1.0" encoding="utf-8"?>
<p:tagLst xmlns:p="http://schemas.openxmlformats.org/presentationml/2006/main">
  <p:tag name="AS_UNIQUEID" val="253"/>
</p:tagLst>
</file>

<file path=ppt/tags/tag181.xml><?xml version="1.0" encoding="utf-8"?>
<p:tagLst xmlns:p="http://schemas.openxmlformats.org/presentationml/2006/main">
  <p:tag name="AS_UNIQUEID" val="254"/>
</p:tagLst>
</file>

<file path=ppt/tags/tag182.xml><?xml version="1.0" encoding="utf-8"?>
<p:tagLst xmlns:p="http://schemas.openxmlformats.org/presentationml/2006/main">
  <p:tag name="AS_UNIQUEID" val="255"/>
</p:tagLst>
</file>

<file path=ppt/tags/tag183.xml><?xml version="1.0" encoding="utf-8"?>
<p:tagLst xmlns:p="http://schemas.openxmlformats.org/presentationml/2006/main">
  <p:tag name="AS_UNIQUEID" val="256"/>
</p:tagLst>
</file>

<file path=ppt/tags/tag184.xml><?xml version="1.0" encoding="utf-8"?>
<p:tagLst xmlns:p="http://schemas.openxmlformats.org/presentationml/2006/main">
  <p:tag name="AS_UNIQUEID" val="257"/>
</p:tagLst>
</file>

<file path=ppt/tags/tag185.xml><?xml version="1.0" encoding="utf-8"?>
<p:tagLst xmlns:p="http://schemas.openxmlformats.org/presentationml/2006/main">
  <p:tag name="AS_UNIQUEID" val="258"/>
</p:tagLst>
</file>

<file path=ppt/tags/tag186.xml><?xml version="1.0" encoding="utf-8"?>
<p:tagLst xmlns:p="http://schemas.openxmlformats.org/presentationml/2006/main">
  <p:tag name="AS_UNIQUEID" val="259"/>
</p:tagLst>
</file>

<file path=ppt/tags/tag187.xml><?xml version="1.0" encoding="utf-8"?>
<p:tagLst xmlns:p="http://schemas.openxmlformats.org/presentationml/2006/main">
  <p:tag name="AS_UNIQUEID" val="260"/>
</p:tagLst>
</file>

<file path=ppt/tags/tag188.xml><?xml version="1.0" encoding="utf-8"?>
<p:tagLst xmlns:p="http://schemas.openxmlformats.org/presentationml/2006/main">
  <p:tag name="AS_UNIQUEID" val="261"/>
</p:tagLst>
</file>

<file path=ppt/tags/tag189.xml><?xml version="1.0" encoding="utf-8"?>
<p:tagLst xmlns:p="http://schemas.openxmlformats.org/presentationml/2006/main">
  <p:tag name="AS_UNIQUEID" val="262"/>
</p:tagLst>
</file>

<file path=ppt/tags/tag19.xml><?xml version="1.0" encoding="utf-8"?>
<p:tagLst xmlns:p="http://schemas.openxmlformats.org/presentationml/2006/main">
  <p:tag name="AS_UNIQUEID" val="92"/>
</p:tagLst>
</file>

<file path=ppt/tags/tag190.xml><?xml version="1.0" encoding="utf-8"?>
<p:tagLst xmlns:p="http://schemas.openxmlformats.org/presentationml/2006/main">
  <p:tag name="AS_UNIQUEID" val="263"/>
</p:tagLst>
</file>

<file path=ppt/tags/tag191.xml><?xml version="1.0" encoding="utf-8"?>
<p:tagLst xmlns:p="http://schemas.openxmlformats.org/presentationml/2006/main">
  <p:tag name="AS_UNIQUEID" val="264"/>
</p:tagLst>
</file>

<file path=ppt/tags/tag192.xml><?xml version="1.0" encoding="utf-8"?>
<p:tagLst xmlns:p="http://schemas.openxmlformats.org/presentationml/2006/main">
  <p:tag name="AS_UNIQUEID" val="265"/>
</p:tagLst>
</file>

<file path=ppt/tags/tag193.xml><?xml version="1.0" encoding="utf-8"?>
<p:tagLst xmlns:p="http://schemas.openxmlformats.org/presentationml/2006/main">
  <p:tag name="AS_UNIQUEID" val="266"/>
</p:tagLst>
</file>

<file path=ppt/tags/tag194.xml><?xml version="1.0" encoding="utf-8"?>
<p:tagLst xmlns:p="http://schemas.openxmlformats.org/presentationml/2006/main">
  <p:tag name="AS_UNIQUEID" val="267"/>
</p:tagLst>
</file>

<file path=ppt/tags/tag195.xml><?xml version="1.0" encoding="utf-8"?>
<p:tagLst xmlns:p="http://schemas.openxmlformats.org/presentationml/2006/main">
  <p:tag name="AS_UNIQUEID" val="268"/>
</p:tagLst>
</file>

<file path=ppt/tags/tag196.xml><?xml version="1.0" encoding="utf-8"?>
<p:tagLst xmlns:p="http://schemas.openxmlformats.org/presentationml/2006/main">
  <p:tag name="AS_UNIQUEID" val="269"/>
</p:tagLst>
</file>

<file path=ppt/tags/tag197.xml><?xml version="1.0" encoding="utf-8"?>
<p:tagLst xmlns:p="http://schemas.openxmlformats.org/presentationml/2006/main">
  <p:tag name="AS_UNIQUEID" val="270"/>
</p:tagLst>
</file>

<file path=ppt/tags/tag198.xml><?xml version="1.0" encoding="utf-8"?>
<p:tagLst xmlns:p="http://schemas.openxmlformats.org/presentationml/2006/main">
  <p:tag name="AS_UNIQUEID" val="271"/>
</p:tagLst>
</file>

<file path=ppt/tags/tag199.xml><?xml version="1.0" encoding="utf-8"?>
<p:tagLst xmlns:p="http://schemas.openxmlformats.org/presentationml/2006/main">
  <p:tag name="AS_UNIQUEID" val="272"/>
</p:tagLst>
</file>

<file path=ppt/tags/tag2.xml><?xml version="1.0" encoding="utf-8"?>
<p:tagLst xmlns:p="http://schemas.openxmlformats.org/presentationml/2006/main">
  <p:tag name="AS_UNIQUEID" val="75"/>
</p:tagLst>
</file>

<file path=ppt/tags/tag20.xml><?xml version="1.0" encoding="utf-8"?>
<p:tagLst xmlns:p="http://schemas.openxmlformats.org/presentationml/2006/main">
  <p:tag name="AS_UNIQUEID" val="93"/>
</p:tagLst>
</file>

<file path=ppt/tags/tag200.xml><?xml version="1.0" encoding="utf-8"?>
<p:tagLst xmlns:p="http://schemas.openxmlformats.org/presentationml/2006/main">
  <p:tag name="AS_UNIQUEID" val="273"/>
</p:tagLst>
</file>

<file path=ppt/tags/tag201.xml><?xml version="1.0" encoding="utf-8"?>
<p:tagLst xmlns:p="http://schemas.openxmlformats.org/presentationml/2006/main">
  <p:tag name="AS_UNIQUEID" val="274"/>
</p:tagLst>
</file>

<file path=ppt/tags/tag202.xml><?xml version="1.0" encoding="utf-8"?>
<p:tagLst xmlns:p="http://schemas.openxmlformats.org/presentationml/2006/main">
  <p:tag name="AS_UNIQUEID" val="275"/>
</p:tagLst>
</file>

<file path=ppt/tags/tag203.xml><?xml version="1.0" encoding="utf-8"?>
<p:tagLst xmlns:p="http://schemas.openxmlformats.org/presentationml/2006/main">
  <p:tag name="AS_UNIQUEID" val="276"/>
</p:tagLst>
</file>

<file path=ppt/tags/tag204.xml><?xml version="1.0" encoding="utf-8"?>
<p:tagLst xmlns:p="http://schemas.openxmlformats.org/presentationml/2006/main">
  <p:tag name="AS_UNIQUEID" val="277"/>
</p:tagLst>
</file>

<file path=ppt/tags/tag205.xml><?xml version="1.0" encoding="utf-8"?>
<p:tagLst xmlns:p="http://schemas.openxmlformats.org/presentationml/2006/main">
  <p:tag name="AS_UNIQUEID" val="278"/>
</p:tagLst>
</file>

<file path=ppt/tags/tag206.xml><?xml version="1.0" encoding="utf-8"?>
<p:tagLst xmlns:p="http://schemas.openxmlformats.org/presentationml/2006/main">
  <p:tag name="AS_UNIQUEID" val="279"/>
</p:tagLst>
</file>

<file path=ppt/tags/tag207.xml><?xml version="1.0" encoding="utf-8"?>
<p:tagLst xmlns:p="http://schemas.openxmlformats.org/presentationml/2006/main">
  <p:tag name="AS_UNIQUEID" val="280"/>
</p:tagLst>
</file>

<file path=ppt/tags/tag208.xml><?xml version="1.0" encoding="utf-8"?>
<p:tagLst xmlns:p="http://schemas.openxmlformats.org/presentationml/2006/main">
  <p:tag name="AS_UNIQUEID" val="281"/>
</p:tagLst>
</file>

<file path=ppt/tags/tag209.xml><?xml version="1.0" encoding="utf-8"?>
<p:tagLst xmlns:p="http://schemas.openxmlformats.org/presentationml/2006/main">
  <p:tag name="AS_UNIQUEID" val="282"/>
</p:tagLst>
</file>

<file path=ppt/tags/tag21.xml><?xml version="1.0" encoding="utf-8"?>
<p:tagLst xmlns:p="http://schemas.openxmlformats.org/presentationml/2006/main">
  <p:tag name="AS_UNIQUEID" val="94"/>
</p:tagLst>
</file>

<file path=ppt/tags/tag210.xml><?xml version="1.0" encoding="utf-8"?>
<p:tagLst xmlns:p="http://schemas.openxmlformats.org/presentationml/2006/main">
  <p:tag name="AS_UNIQUEID" val="283"/>
</p:tagLst>
</file>

<file path=ppt/tags/tag211.xml><?xml version="1.0" encoding="utf-8"?>
<p:tagLst xmlns:p="http://schemas.openxmlformats.org/presentationml/2006/main">
  <p:tag name="AS_UNIQUEID" val="284"/>
</p:tagLst>
</file>

<file path=ppt/tags/tag212.xml><?xml version="1.0" encoding="utf-8"?>
<p:tagLst xmlns:p="http://schemas.openxmlformats.org/presentationml/2006/main">
  <p:tag name="AS_UNIQUEID" val="285"/>
</p:tagLst>
</file>

<file path=ppt/tags/tag213.xml><?xml version="1.0" encoding="utf-8"?>
<p:tagLst xmlns:p="http://schemas.openxmlformats.org/presentationml/2006/main">
  <p:tag name="AS_UNIQUEID" val="286"/>
</p:tagLst>
</file>

<file path=ppt/tags/tag214.xml><?xml version="1.0" encoding="utf-8"?>
<p:tagLst xmlns:p="http://schemas.openxmlformats.org/presentationml/2006/main">
  <p:tag name="AS_UNIQUEID" val="287"/>
</p:tagLst>
</file>

<file path=ppt/tags/tag215.xml><?xml version="1.0" encoding="utf-8"?>
<p:tagLst xmlns:p="http://schemas.openxmlformats.org/presentationml/2006/main">
  <p:tag name="AS_UNIQUEID" val="288"/>
</p:tagLst>
</file>

<file path=ppt/tags/tag216.xml><?xml version="1.0" encoding="utf-8"?>
<p:tagLst xmlns:p="http://schemas.openxmlformats.org/presentationml/2006/main">
  <p:tag name="AS_UNIQUEID" val="289"/>
</p:tagLst>
</file>

<file path=ppt/tags/tag217.xml><?xml version="1.0" encoding="utf-8"?>
<p:tagLst xmlns:p="http://schemas.openxmlformats.org/presentationml/2006/main">
  <p:tag name="AS_UNIQUEID" val="290"/>
</p:tagLst>
</file>

<file path=ppt/tags/tag218.xml><?xml version="1.0" encoding="utf-8"?>
<p:tagLst xmlns:p="http://schemas.openxmlformats.org/presentationml/2006/main">
  <p:tag name="AS_UNIQUEID" val="291"/>
</p:tagLst>
</file>

<file path=ppt/tags/tag219.xml><?xml version="1.0" encoding="utf-8"?>
<p:tagLst xmlns:p="http://schemas.openxmlformats.org/presentationml/2006/main">
  <p:tag name="AS_UNIQUEID" val="292"/>
</p:tagLst>
</file>

<file path=ppt/tags/tag22.xml><?xml version="1.0" encoding="utf-8"?>
<p:tagLst xmlns:p="http://schemas.openxmlformats.org/presentationml/2006/main">
  <p:tag name="AS_UNIQUEID" val="95"/>
</p:tagLst>
</file>

<file path=ppt/tags/tag220.xml><?xml version="1.0" encoding="utf-8"?>
<p:tagLst xmlns:p="http://schemas.openxmlformats.org/presentationml/2006/main">
  <p:tag name="AS_UNIQUEID" val="293"/>
</p:tagLst>
</file>

<file path=ppt/tags/tag221.xml><?xml version="1.0" encoding="utf-8"?>
<p:tagLst xmlns:p="http://schemas.openxmlformats.org/presentationml/2006/main">
  <p:tag name="AS_UNIQUEID" val="294"/>
</p:tagLst>
</file>

<file path=ppt/tags/tag222.xml><?xml version="1.0" encoding="utf-8"?>
<p:tagLst xmlns:p="http://schemas.openxmlformats.org/presentationml/2006/main">
  <p:tag name="AS_UNIQUEID" val="295"/>
</p:tagLst>
</file>

<file path=ppt/tags/tag223.xml><?xml version="1.0" encoding="utf-8"?>
<p:tagLst xmlns:p="http://schemas.openxmlformats.org/presentationml/2006/main">
  <p:tag name="AS_UNIQUEID" val="296"/>
</p:tagLst>
</file>

<file path=ppt/tags/tag224.xml><?xml version="1.0" encoding="utf-8"?>
<p:tagLst xmlns:p="http://schemas.openxmlformats.org/presentationml/2006/main">
  <p:tag name="AS_UNIQUEID" val="297"/>
</p:tagLst>
</file>

<file path=ppt/tags/tag225.xml><?xml version="1.0" encoding="utf-8"?>
<p:tagLst xmlns:p="http://schemas.openxmlformats.org/presentationml/2006/main">
  <p:tag name="AS_UNIQUEID" val="298"/>
</p:tagLst>
</file>

<file path=ppt/tags/tag226.xml><?xml version="1.0" encoding="utf-8"?>
<p:tagLst xmlns:p="http://schemas.openxmlformats.org/presentationml/2006/main">
  <p:tag name="AS_UNIQUEID" val="299"/>
</p:tagLst>
</file>

<file path=ppt/tags/tag227.xml><?xml version="1.0" encoding="utf-8"?>
<p:tagLst xmlns:p="http://schemas.openxmlformats.org/presentationml/2006/main">
  <p:tag name="AS_UNIQUEID" val="300"/>
</p:tagLst>
</file>

<file path=ppt/tags/tag228.xml><?xml version="1.0" encoding="utf-8"?>
<p:tagLst xmlns:p="http://schemas.openxmlformats.org/presentationml/2006/main">
  <p:tag name="AS_UNIQUEID" val="301"/>
</p:tagLst>
</file>

<file path=ppt/tags/tag229.xml><?xml version="1.0" encoding="utf-8"?>
<p:tagLst xmlns:p="http://schemas.openxmlformats.org/presentationml/2006/main">
  <p:tag name="AS_UNIQUEID" val="302"/>
</p:tagLst>
</file>

<file path=ppt/tags/tag23.xml><?xml version="1.0" encoding="utf-8"?>
<p:tagLst xmlns:p="http://schemas.openxmlformats.org/presentationml/2006/main">
  <p:tag name="AS_UNIQUEID" val="96"/>
</p:tagLst>
</file>

<file path=ppt/tags/tag230.xml><?xml version="1.0" encoding="utf-8"?>
<p:tagLst xmlns:p="http://schemas.openxmlformats.org/presentationml/2006/main">
  <p:tag name="AS_UNIQUEID" val="303"/>
</p:tagLst>
</file>

<file path=ppt/tags/tag231.xml><?xml version="1.0" encoding="utf-8"?>
<p:tagLst xmlns:p="http://schemas.openxmlformats.org/presentationml/2006/main">
  <p:tag name="AS_UNIQUEID" val="304"/>
</p:tagLst>
</file>

<file path=ppt/tags/tag232.xml><?xml version="1.0" encoding="utf-8"?>
<p:tagLst xmlns:p="http://schemas.openxmlformats.org/presentationml/2006/main">
  <p:tag name="AS_UNIQUEID" val="305"/>
</p:tagLst>
</file>

<file path=ppt/tags/tag233.xml><?xml version="1.0" encoding="utf-8"?>
<p:tagLst xmlns:p="http://schemas.openxmlformats.org/presentationml/2006/main">
  <p:tag name="AS_UNIQUEID" val="306"/>
</p:tagLst>
</file>

<file path=ppt/tags/tag234.xml><?xml version="1.0" encoding="utf-8"?>
<p:tagLst xmlns:p="http://schemas.openxmlformats.org/presentationml/2006/main">
  <p:tag name="AS_UNIQUEID" val="307"/>
</p:tagLst>
</file>

<file path=ppt/tags/tag235.xml><?xml version="1.0" encoding="utf-8"?>
<p:tagLst xmlns:p="http://schemas.openxmlformats.org/presentationml/2006/main">
  <p:tag name="AS_UNIQUEID" val="308"/>
</p:tagLst>
</file>

<file path=ppt/tags/tag236.xml><?xml version="1.0" encoding="utf-8"?>
<p:tagLst xmlns:p="http://schemas.openxmlformats.org/presentationml/2006/main">
  <p:tag name="AS_UNIQUEID" val="309"/>
</p:tagLst>
</file>

<file path=ppt/tags/tag237.xml><?xml version="1.0" encoding="utf-8"?>
<p:tagLst xmlns:p="http://schemas.openxmlformats.org/presentationml/2006/main">
  <p:tag name="AS_UNIQUEID" val="310"/>
</p:tagLst>
</file>

<file path=ppt/tags/tag238.xml><?xml version="1.0" encoding="utf-8"?>
<p:tagLst xmlns:p="http://schemas.openxmlformats.org/presentationml/2006/main">
  <p:tag name="AS_UNIQUEID" val="311"/>
</p:tagLst>
</file>

<file path=ppt/tags/tag239.xml><?xml version="1.0" encoding="utf-8"?>
<p:tagLst xmlns:p="http://schemas.openxmlformats.org/presentationml/2006/main">
  <p:tag name="AS_UNIQUEID" val="312"/>
</p:tagLst>
</file>

<file path=ppt/tags/tag24.xml><?xml version="1.0" encoding="utf-8"?>
<p:tagLst xmlns:p="http://schemas.openxmlformats.org/presentationml/2006/main">
  <p:tag name="AS_UNIQUEID" val="97"/>
</p:tagLst>
</file>

<file path=ppt/tags/tag240.xml><?xml version="1.0" encoding="utf-8"?>
<p:tagLst xmlns:p="http://schemas.openxmlformats.org/presentationml/2006/main">
  <p:tag name="AS_UNIQUEID" val="313"/>
</p:tagLst>
</file>

<file path=ppt/tags/tag241.xml><?xml version="1.0" encoding="utf-8"?>
<p:tagLst xmlns:p="http://schemas.openxmlformats.org/presentationml/2006/main">
  <p:tag name="AS_UNIQUEID" val="314"/>
</p:tagLst>
</file>

<file path=ppt/tags/tag242.xml><?xml version="1.0" encoding="utf-8"?>
<p:tagLst xmlns:p="http://schemas.openxmlformats.org/presentationml/2006/main">
  <p:tag name="AS_UNIQUEID" val="315"/>
</p:tagLst>
</file>

<file path=ppt/tags/tag243.xml><?xml version="1.0" encoding="utf-8"?>
<p:tagLst xmlns:p="http://schemas.openxmlformats.org/presentationml/2006/main">
  <p:tag name="AS_UNIQUEID" val="316"/>
</p:tagLst>
</file>

<file path=ppt/tags/tag244.xml><?xml version="1.0" encoding="utf-8"?>
<p:tagLst xmlns:p="http://schemas.openxmlformats.org/presentationml/2006/main">
  <p:tag name="AS_UNIQUEID" val="317"/>
</p:tagLst>
</file>

<file path=ppt/tags/tag245.xml><?xml version="1.0" encoding="utf-8"?>
<p:tagLst xmlns:p="http://schemas.openxmlformats.org/presentationml/2006/main">
  <p:tag name="AS_UNIQUEID" val="318"/>
</p:tagLst>
</file>

<file path=ppt/tags/tag246.xml><?xml version="1.0" encoding="utf-8"?>
<p:tagLst xmlns:p="http://schemas.openxmlformats.org/presentationml/2006/main">
  <p:tag name="AS_UNIQUEID" val="4"/>
</p:tagLst>
</file>

<file path=ppt/tags/tag247.xml><?xml version="1.0" encoding="utf-8"?>
<p:tagLst xmlns:p="http://schemas.openxmlformats.org/presentationml/2006/main">
  <p:tag name="AS_UNIQUEID" val="5"/>
</p:tagLst>
</file>

<file path=ppt/tags/tag248.xml><?xml version="1.0" encoding="utf-8"?>
<p:tagLst xmlns:p="http://schemas.openxmlformats.org/presentationml/2006/main">
  <p:tag name="AS_UNIQUEID" val="319"/>
</p:tagLst>
</file>

<file path=ppt/tags/tag249.xml><?xml version="1.0" encoding="utf-8"?>
<p:tagLst xmlns:p="http://schemas.openxmlformats.org/presentationml/2006/main">
  <p:tag name="AS_UNIQUEID" val="320"/>
</p:tagLst>
</file>

<file path=ppt/tags/tag25.xml><?xml version="1.0" encoding="utf-8"?>
<p:tagLst xmlns:p="http://schemas.openxmlformats.org/presentationml/2006/main">
  <p:tag name="AS_UNIQUEID" val="98"/>
</p:tagLst>
</file>

<file path=ppt/tags/tag250.xml><?xml version="1.0" encoding="utf-8"?>
<p:tagLst xmlns:p="http://schemas.openxmlformats.org/presentationml/2006/main">
  <p:tag name="AS_UNIQUEID" val="321"/>
</p:tagLst>
</file>

<file path=ppt/tags/tag251.xml><?xml version="1.0" encoding="utf-8"?>
<p:tagLst xmlns:p="http://schemas.openxmlformats.org/presentationml/2006/main">
  <p:tag name="AS_UNIQUEID" val="322"/>
</p:tagLst>
</file>

<file path=ppt/tags/tag252.xml><?xml version="1.0" encoding="utf-8"?>
<p:tagLst xmlns:p="http://schemas.openxmlformats.org/presentationml/2006/main">
  <p:tag name="AS_UNIQUEID" val="323"/>
</p:tagLst>
</file>

<file path=ppt/tags/tag253.xml><?xml version="1.0" encoding="utf-8"?>
<p:tagLst xmlns:p="http://schemas.openxmlformats.org/presentationml/2006/main">
  <p:tag name="AS_UNIQUEID" val="324"/>
</p:tagLst>
</file>

<file path=ppt/tags/tag254.xml><?xml version="1.0" encoding="utf-8"?>
<p:tagLst xmlns:p="http://schemas.openxmlformats.org/presentationml/2006/main">
  <p:tag name="AS_UNIQUEID" val="325"/>
</p:tagLst>
</file>

<file path=ppt/tags/tag255.xml><?xml version="1.0" encoding="utf-8"?>
<p:tagLst xmlns:p="http://schemas.openxmlformats.org/presentationml/2006/main">
  <p:tag name="AS_UNIQUEID" val="326"/>
</p:tagLst>
</file>

<file path=ppt/tags/tag256.xml><?xml version="1.0" encoding="utf-8"?>
<p:tagLst xmlns:p="http://schemas.openxmlformats.org/presentationml/2006/main">
  <p:tag name="AS_UNIQUEID" val="327"/>
</p:tagLst>
</file>

<file path=ppt/tags/tag257.xml><?xml version="1.0" encoding="utf-8"?>
<p:tagLst xmlns:p="http://schemas.openxmlformats.org/presentationml/2006/main">
  <p:tag name="AS_UNIQUEID" val="328"/>
</p:tagLst>
</file>

<file path=ppt/tags/tag258.xml><?xml version="1.0" encoding="utf-8"?>
<p:tagLst xmlns:p="http://schemas.openxmlformats.org/presentationml/2006/main">
  <p:tag name="AS_UNIQUEID" val="329"/>
</p:tagLst>
</file>

<file path=ppt/tags/tag259.xml><?xml version="1.0" encoding="utf-8"?>
<p:tagLst xmlns:p="http://schemas.openxmlformats.org/presentationml/2006/main">
  <p:tag name="AS_UNIQUEID" val="330"/>
</p:tagLst>
</file>

<file path=ppt/tags/tag26.xml><?xml version="1.0" encoding="utf-8"?>
<p:tagLst xmlns:p="http://schemas.openxmlformats.org/presentationml/2006/main">
  <p:tag name="AS_UNIQUEID" val="99"/>
</p:tagLst>
</file>

<file path=ppt/tags/tag260.xml><?xml version="1.0" encoding="utf-8"?>
<p:tagLst xmlns:p="http://schemas.openxmlformats.org/presentationml/2006/main">
  <p:tag name="AS_UNIQUEID" val="331"/>
</p:tagLst>
</file>

<file path=ppt/tags/tag261.xml><?xml version="1.0" encoding="utf-8"?>
<p:tagLst xmlns:p="http://schemas.openxmlformats.org/presentationml/2006/main">
  <p:tag name="AS_UNIQUEID" val="332"/>
</p:tagLst>
</file>

<file path=ppt/tags/tag262.xml><?xml version="1.0" encoding="utf-8"?>
<p:tagLst xmlns:p="http://schemas.openxmlformats.org/presentationml/2006/main">
  <p:tag name="AS_UNIQUEID" val="333"/>
</p:tagLst>
</file>

<file path=ppt/tags/tag263.xml><?xml version="1.0" encoding="utf-8"?>
<p:tagLst xmlns:p="http://schemas.openxmlformats.org/presentationml/2006/main">
  <p:tag name="AS_UNIQUEID" val="334"/>
</p:tagLst>
</file>

<file path=ppt/tags/tag264.xml><?xml version="1.0" encoding="utf-8"?>
<p:tagLst xmlns:p="http://schemas.openxmlformats.org/presentationml/2006/main">
  <p:tag name="AS_UNIQUEID" val="335"/>
</p:tagLst>
</file>

<file path=ppt/tags/tag265.xml><?xml version="1.0" encoding="utf-8"?>
<p:tagLst xmlns:p="http://schemas.openxmlformats.org/presentationml/2006/main">
  <p:tag name="AS_UNIQUEID" val="18"/>
</p:tagLst>
</file>

<file path=ppt/tags/tag266.xml><?xml version="1.0" encoding="utf-8"?>
<p:tagLst xmlns:p="http://schemas.openxmlformats.org/presentationml/2006/main">
  <p:tag name="AS_UNIQUEID" val="19"/>
</p:tagLst>
</file>

<file path=ppt/tags/tag267.xml><?xml version="1.0" encoding="utf-8"?>
<p:tagLst xmlns:p="http://schemas.openxmlformats.org/presentationml/2006/main">
  <p:tag name="AS_UNIQUEID" val="336"/>
</p:tagLst>
</file>

<file path=ppt/tags/tag268.xml><?xml version="1.0" encoding="utf-8"?>
<p:tagLst xmlns:p="http://schemas.openxmlformats.org/presentationml/2006/main">
  <p:tag name="AS_UNIQUEID" val="337"/>
</p:tagLst>
</file>

<file path=ppt/tags/tag269.xml><?xml version="1.0" encoding="utf-8"?>
<p:tagLst xmlns:p="http://schemas.openxmlformats.org/presentationml/2006/main">
  <p:tag name="AS_UNIQUEID" val="338"/>
</p:tagLst>
</file>

<file path=ppt/tags/tag27.xml><?xml version="1.0" encoding="utf-8"?>
<p:tagLst xmlns:p="http://schemas.openxmlformats.org/presentationml/2006/main">
  <p:tag name="AS_UNIQUEID" val="100"/>
</p:tagLst>
</file>

<file path=ppt/tags/tag270.xml><?xml version="1.0" encoding="utf-8"?>
<p:tagLst xmlns:p="http://schemas.openxmlformats.org/presentationml/2006/main">
  <p:tag name="AS_UNIQUEID" val="339"/>
</p:tagLst>
</file>

<file path=ppt/tags/tag271.xml><?xml version="1.0" encoding="utf-8"?>
<p:tagLst xmlns:p="http://schemas.openxmlformats.org/presentationml/2006/main">
  <p:tag name="AS_UNIQUEID" val="340"/>
</p:tagLst>
</file>

<file path=ppt/tags/tag272.xml><?xml version="1.0" encoding="utf-8"?>
<p:tagLst xmlns:p="http://schemas.openxmlformats.org/presentationml/2006/main">
  <p:tag name="AS_UNIQUEID" val="341"/>
</p:tagLst>
</file>

<file path=ppt/tags/tag273.xml><?xml version="1.0" encoding="utf-8"?>
<p:tagLst xmlns:p="http://schemas.openxmlformats.org/presentationml/2006/main">
  <p:tag name="AS_UNIQUEID" val="342"/>
</p:tagLst>
</file>

<file path=ppt/tags/tag274.xml><?xml version="1.0" encoding="utf-8"?>
<p:tagLst xmlns:p="http://schemas.openxmlformats.org/presentationml/2006/main">
  <p:tag name="AS_UNIQUEID" val="343"/>
</p:tagLst>
</file>

<file path=ppt/tags/tag275.xml><?xml version="1.0" encoding="utf-8"?>
<p:tagLst xmlns:p="http://schemas.openxmlformats.org/presentationml/2006/main">
  <p:tag name="AS_UNIQUEID" val="344"/>
</p:tagLst>
</file>

<file path=ppt/tags/tag276.xml><?xml version="1.0" encoding="utf-8"?>
<p:tagLst xmlns:p="http://schemas.openxmlformats.org/presentationml/2006/main">
  <p:tag name="AS_UNIQUEID" val="345"/>
</p:tagLst>
</file>

<file path=ppt/tags/tag277.xml><?xml version="1.0" encoding="utf-8"?>
<p:tagLst xmlns:p="http://schemas.openxmlformats.org/presentationml/2006/main">
  <p:tag name="AS_UNIQUEID" val="346"/>
</p:tagLst>
</file>

<file path=ppt/tags/tag278.xml><?xml version="1.0" encoding="utf-8"?>
<p:tagLst xmlns:p="http://schemas.openxmlformats.org/presentationml/2006/main">
  <p:tag name="AS_UNIQUEID" val="347"/>
</p:tagLst>
</file>

<file path=ppt/tags/tag279.xml><?xml version="1.0" encoding="utf-8"?>
<p:tagLst xmlns:p="http://schemas.openxmlformats.org/presentationml/2006/main">
  <p:tag name="AS_UNIQUEID" val="348"/>
</p:tagLst>
</file>

<file path=ppt/tags/tag28.xml><?xml version="1.0" encoding="utf-8"?>
<p:tagLst xmlns:p="http://schemas.openxmlformats.org/presentationml/2006/main">
  <p:tag name="AS_UNIQUEID" val="101"/>
</p:tagLst>
</file>

<file path=ppt/tags/tag280.xml><?xml version="1.0" encoding="utf-8"?>
<p:tagLst xmlns:p="http://schemas.openxmlformats.org/presentationml/2006/main">
  <p:tag name="AS_UNIQUEID" val="349"/>
</p:tagLst>
</file>

<file path=ppt/tags/tag281.xml><?xml version="1.0" encoding="utf-8"?>
<p:tagLst xmlns:p="http://schemas.openxmlformats.org/presentationml/2006/main">
  <p:tag name="AS_UNIQUEID" val="350"/>
</p:tagLst>
</file>

<file path=ppt/tags/tag282.xml><?xml version="1.0" encoding="utf-8"?>
<p:tagLst xmlns:p="http://schemas.openxmlformats.org/presentationml/2006/main">
  <p:tag name="AS_UNIQUEID" val="351"/>
</p:tagLst>
</file>

<file path=ppt/tags/tag283.xml><?xml version="1.0" encoding="utf-8"?>
<p:tagLst xmlns:p="http://schemas.openxmlformats.org/presentationml/2006/main">
  <p:tag name="AS_UNIQUEID" val="352"/>
</p:tagLst>
</file>

<file path=ppt/tags/tag284.xml><?xml version="1.0" encoding="utf-8"?>
<p:tagLst xmlns:p="http://schemas.openxmlformats.org/presentationml/2006/main">
  <p:tag name="AS_UNIQUEID" val="353"/>
</p:tagLst>
</file>

<file path=ppt/tags/tag285.xml><?xml version="1.0" encoding="utf-8"?>
<p:tagLst xmlns:p="http://schemas.openxmlformats.org/presentationml/2006/main">
  <p:tag name="AS_UNIQUEID" val="354"/>
</p:tagLst>
</file>

<file path=ppt/tags/tag286.xml><?xml version="1.0" encoding="utf-8"?>
<p:tagLst xmlns:p="http://schemas.openxmlformats.org/presentationml/2006/main">
  <p:tag name="AS_UNIQUEID" val="355"/>
</p:tagLst>
</file>

<file path=ppt/tags/tag287.xml><?xml version="1.0" encoding="utf-8"?>
<p:tagLst xmlns:p="http://schemas.openxmlformats.org/presentationml/2006/main">
  <p:tag name="AS_UNIQUEID" val="356"/>
</p:tagLst>
</file>

<file path=ppt/tags/tag288.xml><?xml version="1.0" encoding="utf-8"?>
<p:tagLst xmlns:p="http://schemas.openxmlformats.org/presentationml/2006/main">
  <p:tag name="AS_UNIQUEID" val="357"/>
</p:tagLst>
</file>

<file path=ppt/tags/tag289.xml><?xml version="1.0" encoding="utf-8"?>
<p:tagLst xmlns:p="http://schemas.openxmlformats.org/presentationml/2006/main">
  <p:tag name="AS_UNIQUEID" val="358"/>
</p:tagLst>
</file>

<file path=ppt/tags/tag29.xml><?xml version="1.0" encoding="utf-8"?>
<p:tagLst xmlns:p="http://schemas.openxmlformats.org/presentationml/2006/main">
  <p:tag name="AS_UNIQUEID" val="102"/>
</p:tagLst>
</file>

<file path=ppt/tags/tag290.xml><?xml version="1.0" encoding="utf-8"?>
<p:tagLst xmlns:p="http://schemas.openxmlformats.org/presentationml/2006/main">
  <p:tag name="AS_UNIQUEID" val="359"/>
</p:tagLst>
</file>

<file path=ppt/tags/tag291.xml><?xml version="1.0" encoding="utf-8"?>
<p:tagLst xmlns:p="http://schemas.openxmlformats.org/presentationml/2006/main">
  <p:tag name="AS_UNIQUEID" val="360"/>
</p:tagLst>
</file>

<file path=ppt/tags/tag292.xml><?xml version="1.0" encoding="utf-8"?>
<p:tagLst xmlns:p="http://schemas.openxmlformats.org/presentationml/2006/main">
  <p:tag name="AS_UNIQUEID" val="361"/>
</p:tagLst>
</file>

<file path=ppt/tags/tag293.xml><?xml version="1.0" encoding="utf-8"?>
<p:tagLst xmlns:p="http://schemas.openxmlformats.org/presentationml/2006/main">
  <p:tag name="AS_UNIQUEID" val="362"/>
</p:tagLst>
</file>

<file path=ppt/tags/tag294.xml><?xml version="1.0" encoding="utf-8"?>
<p:tagLst xmlns:p="http://schemas.openxmlformats.org/presentationml/2006/main">
  <p:tag name="AS_UNIQUEID" val="363"/>
</p:tagLst>
</file>

<file path=ppt/tags/tag295.xml><?xml version="1.0" encoding="utf-8"?>
<p:tagLst xmlns:p="http://schemas.openxmlformats.org/presentationml/2006/main">
  <p:tag name="AS_UNIQUEID" val="364"/>
</p:tagLst>
</file>

<file path=ppt/tags/tag296.xml><?xml version="1.0" encoding="utf-8"?>
<p:tagLst xmlns:p="http://schemas.openxmlformats.org/presentationml/2006/main">
  <p:tag name="AS_UNIQUEID" val="365"/>
</p:tagLst>
</file>

<file path=ppt/tags/tag297.xml><?xml version="1.0" encoding="utf-8"?>
<p:tagLst xmlns:p="http://schemas.openxmlformats.org/presentationml/2006/main">
  <p:tag name="AS_UNIQUEID" val="366"/>
</p:tagLst>
</file>

<file path=ppt/tags/tag298.xml><?xml version="1.0" encoding="utf-8"?>
<p:tagLst xmlns:p="http://schemas.openxmlformats.org/presentationml/2006/main">
  <p:tag name="AS_UNIQUEID" val="367"/>
</p:tagLst>
</file>

<file path=ppt/tags/tag299.xml><?xml version="1.0" encoding="utf-8"?>
<p:tagLst xmlns:p="http://schemas.openxmlformats.org/presentationml/2006/main">
  <p:tag name="AS_UNIQUEID" val="368"/>
</p:tagLst>
</file>

<file path=ppt/tags/tag3.xml><?xml version="1.0" encoding="utf-8"?>
<p:tagLst xmlns:p="http://schemas.openxmlformats.org/presentationml/2006/main">
  <p:tag name="AS_UNIQUEID" val="76"/>
</p:tagLst>
</file>

<file path=ppt/tags/tag30.xml><?xml version="1.0" encoding="utf-8"?>
<p:tagLst xmlns:p="http://schemas.openxmlformats.org/presentationml/2006/main">
  <p:tag name="AS_UNIQUEID" val="103"/>
</p:tagLst>
</file>

<file path=ppt/tags/tag300.xml><?xml version="1.0" encoding="utf-8"?>
<p:tagLst xmlns:p="http://schemas.openxmlformats.org/presentationml/2006/main">
  <p:tag name="AS_UNIQUEID" val="369"/>
</p:tagLst>
</file>

<file path=ppt/tags/tag301.xml><?xml version="1.0" encoding="utf-8"?>
<p:tagLst xmlns:p="http://schemas.openxmlformats.org/presentationml/2006/main">
  <p:tag name="AS_UNIQUEID" val="370"/>
</p:tagLst>
</file>

<file path=ppt/tags/tag302.xml><?xml version="1.0" encoding="utf-8"?>
<p:tagLst xmlns:p="http://schemas.openxmlformats.org/presentationml/2006/main">
  <p:tag name="AS_UNIQUEID" val="371"/>
</p:tagLst>
</file>

<file path=ppt/tags/tag303.xml><?xml version="1.0" encoding="utf-8"?>
<p:tagLst xmlns:p="http://schemas.openxmlformats.org/presentationml/2006/main">
  <p:tag name="AS_UNIQUEID" val="372"/>
</p:tagLst>
</file>

<file path=ppt/tags/tag304.xml><?xml version="1.0" encoding="utf-8"?>
<p:tagLst xmlns:p="http://schemas.openxmlformats.org/presentationml/2006/main">
  <p:tag name="AS_UNIQUEID" val="373"/>
</p:tagLst>
</file>

<file path=ppt/tags/tag305.xml><?xml version="1.0" encoding="utf-8"?>
<p:tagLst xmlns:p="http://schemas.openxmlformats.org/presentationml/2006/main">
  <p:tag name="AS_UNIQUEID" val="374"/>
</p:tagLst>
</file>

<file path=ppt/tags/tag306.xml><?xml version="1.0" encoding="utf-8"?>
<p:tagLst xmlns:p="http://schemas.openxmlformats.org/presentationml/2006/main">
  <p:tag name="AS_UNIQUEID" val="375"/>
</p:tagLst>
</file>

<file path=ppt/tags/tag307.xml><?xml version="1.0" encoding="utf-8"?>
<p:tagLst xmlns:p="http://schemas.openxmlformats.org/presentationml/2006/main">
  <p:tag name="AS_UNIQUEID" val="376"/>
</p:tagLst>
</file>

<file path=ppt/tags/tag308.xml><?xml version="1.0" encoding="utf-8"?>
<p:tagLst xmlns:p="http://schemas.openxmlformats.org/presentationml/2006/main">
  <p:tag name="AS_UNIQUEID" val="377"/>
</p:tagLst>
</file>

<file path=ppt/tags/tag309.xml><?xml version="1.0" encoding="utf-8"?>
<p:tagLst xmlns:p="http://schemas.openxmlformats.org/presentationml/2006/main">
  <p:tag name="AS_UNIQUEID" val="378"/>
</p:tagLst>
</file>

<file path=ppt/tags/tag31.xml><?xml version="1.0" encoding="utf-8"?>
<p:tagLst xmlns:p="http://schemas.openxmlformats.org/presentationml/2006/main">
  <p:tag name="AS_UNIQUEID" val="104"/>
</p:tagLst>
</file>

<file path=ppt/tags/tag310.xml><?xml version="1.0" encoding="utf-8"?>
<p:tagLst xmlns:p="http://schemas.openxmlformats.org/presentationml/2006/main">
  <p:tag name="AS_UNIQUEID" val="379"/>
</p:tagLst>
</file>

<file path=ppt/tags/tag311.xml><?xml version="1.0" encoding="utf-8"?>
<p:tagLst xmlns:p="http://schemas.openxmlformats.org/presentationml/2006/main">
  <p:tag name="AS_UNIQUEID" val="380"/>
</p:tagLst>
</file>

<file path=ppt/tags/tag312.xml><?xml version="1.0" encoding="utf-8"?>
<p:tagLst xmlns:p="http://schemas.openxmlformats.org/presentationml/2006/main">
  <p:tag name="AS_UNIQUEID" val="381"/>
</p:tagLst>
</file>

<file path=ppt/tags/tag313.xml><?xml version="1.0" encoding="utf-8"?>
<p:tagLst xmlns:p="http://schemas.openxmlformats.org/presentationml/2006/main">
  <p:tag name="AS_UNIQUEID" val="382"/>
</p:tagLst>
</file>

<file path=ppt/tags/tag314.xml><?xml version="1.0" encoding="utf-8"?>
<p:tagLst xmlns:p="http://schemas.openxmlformats.org/presentationml/2006/main">
  <p:tag name="AS_UNIQUEID" val="383"/>
</p:tagLst>
</file>

<file path=ppt/tags/tag315.xml><?xml version="1.0" encoding="utf-8"?>
<p:tagLst xmlns:p="http://schemas.openxmlformats.org/presentationml/2006/main">
  <p:tag name="AS_UNIQUEID" val="384"/>
</p:tagLst>
</file>

<file path=ppt/tags/tag316.xml><?xml version="1.0" encoding="utf-8"?>
<p:tagLst xmlns:p="http://schemas.openxmlformats.org/presentationml/2006/main">
  <p:tag name="AS_UNIQUEID" val="385"/>
</p:tagLst>
</file>

<file path=ppt/tags/tag317.xml><?xml version="1.0" encoding="utf-8"?>
<p:tagLst xmlns:p="http://schemas.openxmlformats.org/presentationml/2006/main">
  <p:tag name="AS_UNIQUEID" val="386"/>
</p:tagLst>
</file>

<file path=ppt/tags/tag318.xml><?xml version="1.0" encoding="utf-8"?>
<p:tagLst xmlns:p="http://schemas.openxmlformats.org/presentationml/2006/main">
  <p:tag name="AS_UNIQUEID" val="387"/>
</p:tagLst>
</file>

<file path=ppt/tags/tag319.xml><?xml version="1.0" encoding="utf-8"?>
<p:tagLst xmlns:p="http://schemas.openxmlformats.org/presentationml/2006/main">
  <p:tag name="AS_UNIQUEID" val="388"/>
</p:tagLst>
</file>

<file path=ppt/tags/tag32.xml><?xml version="1.0" encoding="utf-8"?>
<p:tagLst xmlns:p="http://schemas.openxmlformats.org/presentationml/2006/main">
  <p:tag name="AS_UNIQUEID" val="105"/>
</p:tagLst>
</file>

<file path=ppt/tags/tag320.xml><?xml version="1.0" encoding="utf-8"?>
<p:tagLst xmlns:p="http://schemas.openxmlformats.org/presentationml/2006/main">
  <p:tag name="AS_UNIQUEID" val="389"/>
</p:tagLst>
</file>

<file path=ppt/tags/tag321.xml><?xml version="1.0" encoding="utf-8"?>
<p:tagLst xmlns:p="http://schemas.openxmlformats.org/presentationml/2006/main">
  <p:tag name="AS_UNIQUEID" val="390"/>
</p:tagLst>
</file>

<file path=ppt/tags/tag322.xml><?xml version="1.0" encoding="utf-8"?>
<p:tagLst xmlns:p="http://schemas.openxmlformats.org/presentationml/2006/main">
  <p:tag name="AS_UNIQUEID" val="391"/>
</p:tagLst>
</file>

<file path=ppt/tags/tag323.xml><?xml version="1.0" encoding="utf-8"?>
<p:tagLst xmlns:p="http://schemas.openxmlformats.org/presentationml/2006/main">
  <p:tag name="AS_UNIQUEID" val="392"/>
</p:tagLst>
</file>

<file path=ppt/tags/tag324.xml><?xml version="1.0" encoding="utf-8"?>
<p:tagLst xmlns:p="http://schemas.openxmlformats.org/presentationml/2006/main">
  <p:tag name="AS_UNIQUEID" val="65"/>
</p:tagLst>
</file>

<file path=ppt/tags/tag325.xml><?xml version="1.0" encoding="utf-8"?>
<p:tagLst xmlns:p="http://schemas.openxmlformats.org/presentationml/2006/main">
  <p:tag name="AS_UNIQUEID" val="66"/>
</p:tagLst>
</file>

<file path=ppt/tags/tag326.xml><?xml version="1.0" encoding="utf-8"?>
<p:tagLst xmlns:p="http://schemas.openxmlformats.org/presentationml/2006/main">
  <p:tag name="AS_UNIQUEID" val="393"/>
</p:tagLst>
</file>

<file path=ppt/tags/tag327.xml><?xml version="1.0" encoding="utf-8"?>
<p:tagLst xmlns:p="http://schemas.openxmlformats.org/presentationml/2006/main">
  <p:tag name="AS_UNIQUEID" val="394"/>
</p:tagLst>
</file>

<file path=ppt/tags/tag328.xml><?xml version="1.0" encoding="utf-8"?>
<p:tagLst xmlns:p="http://schemas.openxmlformats.org/presentationml/2006/main">
  <p:tag name="AS_UNIQUEID" val="395"/>
</p:tagLst>
</file>

<file path=ppt/tags/tag329.xml><?xml version="1.0" encoding="utf-8"?>
<p:tagLst xmlns:p="http://schemas.openxmlformats.org/presentationml/2006/main">
  <p:tag name="AS_UNIQUEID" val="396"/>
</p:tagLst>
</file>

<file path=ppt/tags/tag33.xml><?xml version="1.0" encoding="utf-8"?>
<p:tagLst xmlns:p="http://schemas.openxmlformats.org/presentationml/2006/main">
  <p:tag name="AS_UNIQUEID" val="106"/>
</p:tagLst>
</file>

<file path=ppt/tags/tag330.xml><?xml version="1.0" encoding="utf-8"?>
<p:tagLst xmlns:p="http://schemas.openxmlformats.org/presentationml/2006/main">
  <p:tag name="AS_UNIQUEID" val="397"/>
</p:tagLst>
</file>

<file path=ppt/tags/tag331.xml><?xml version="1.0" encoding="utf-8"?>
<p:tagLst xmlns:p="http://schemas.openxmlformats.org/presentationml/2006/main">
  <p:tag name="AS_UNIQUEID" val="398"/>
</p:tagLst>
</file>

<file path=ppt/tags/tag332.xml><?xml version="1.0" encoding="utf-8"?>
<p:tagLst xmlns:p="http://schemas.openxmlformats.org/presentationml/2006/main">
  <p:tag name="AS_UNIQUEID" val="399"/>
</p:tagLst>
</file>

<file path=ppt/tags/tag333.xml><?xml version="1.0" encoding="utf-8"?>
<p:tagLst xmlns:p="http://schemas.openxmlformats.org/presentationml/2006/main">
  <p:tag name="AS_UNIQUEID" val="400"/>
</p:tagLst>
</file>

<file path=ppt/tags/tag334.xml><?xml version="1.0" encoding="utf-8"?>
<p:tagLst xmlns:p="http://schemas.openxmlformats.org/presentationml/2006/main">
  <p:tag name="AS_UNIQUEID" val="401"/>
</p:tagLst>
</file>

<file path=ppt/tags/tag335.xml><?xml version="1.0" encoding="utf-8"?>
<p:tagLst xmlns:p="http://schemas.openxmlformats.org/presentationml/2006/main">
  <p:tag name="AS_UNIQUEID" val="402"/>
</p:tagLst>
</file>

<file path=ppt/tags/tag336.xml><?xml version="1.0" encoding="utf-8"?>
<p:tagLst xmlns:p="http://schemas.openxmlformats.org/presentationml/2006/main">
  <p:tag name="AS_UNIQUEID" val="403"/>
</p:tagLst>
</file>

<file path=ppt/tags/tag337.xml><?xml version="1.0" encoding="utf-8"?>
<p:tagLst xmlns:p="http://schemas.openxmlformats.org/presentationml/2006/main">
  <p:tag name="AS_UNIQUEID" val="404"/>
</p:tagLst>
</file>

<file path=ppt/tags/tag338.xml><?xml version="1.0" encoding="utf-8"?>
<p:tagLst xmlns:p="http://schemas.openxmlformats.org/presentationml/2006/main">
  <p:tag name="AS_UNIQUEID" val="405"/>
</p:tagLst>
</file>

<file path=ppt/tags/tag339.xml><?xml version="1.0" encoding="utf-8"?>
<p:tagLst xmlns:p="http://schemas.openxmlformats.org/presentationml/2006/main">
  <p:tag name="AS_UNIQUEID" val="406"/>
</p:tagLst>
</file>

<file path=ppt/tags/tag34.xml><?xml version="1.0" encoding="utf-8"?>
<p:tagLst xmlns:p="http://schemas.openxmlformats.org/presentationml/2006/main">
  <p:tag name="AS_UNIQUEID" val="107"/>
</p:tagLst>
</file>

<file path=ppt/tags/tag340.xml><?xml version="1.0" encoding="utf-8"?>
<p:tagLst xmlns:p="http://schemas.openxmlformats.org/presentationml/2006/main">
  <p:tag name="AS_UNIQUEID" val="407"/>
</p:tagLst>
</file>

<file path=ppt/tags/tag341.xml><?xml version="1.0" encoding="utf-8"?>
<p:tagLst xmlns:p="http://schemas.openxmlformats.org/presentationml/2006/main">
  <p:tag name="AS_UNIQUEID" val="408"/>
</p:tagLst>
</file>

<file path=ppt/tags/tag342.xml><?xml version="1.0" encoding="utf-8"?>
<p:tagLst xmlns:p="http://schemas.openxmlformats.org/presentationml/2006/main">
  <p:tag name="AS_UNIQUEID" val="409"/>
</p:tagLst>
</file>

<file path=ppt/tags/tag343.xml><?xml version="1.0" encoding="utf-8"?>
<p:tagLst xmlns:p="http://schemas.openxmlformats.org/presentationml/2006/main">
  <p:tag name="AS_UNIQUEID" val="410"/>
</p:tagLst>
</file>

<file path=ppt/tags/tag344.xml><?xml version="1.0" encoding="utf-8"?>
<p:tagLst xmlns:p="http://schemas.openxmlformats.org/presentationml/2006/main">
  <p:tag name="AS_UNIQUEID" val="411"/>
</p:tagLst>
</file>

<file path=ppt/tags/tag345.xml><?xml version="1.0" encoding="utf-8"?>
<p:tagLst xmlns:p="http://schemas.openxmlformats.org/presentationml/2006/main">
  <p:tag name="AS_UNIQUEID" val="412"/>
</p:tagLst>
</file>

<file path=ppt/tags/tag346.xml><?xml version="1.0" encoding="utf-8"?>
<p:tagLst xmlns:p="http://schemas.openxmlformats.org/presentationml/2006/main">
  <p:tag name="AS_UNIQUEID" val="413"/>
</p:tagLst>
</file>

<file path=ppt/tags/tag347.xml><?xml version="1.0" encoding="utf-8"?>
<p:tagLst xmlns:p="http://schemas.openxmlformats.org/presentationml/2006/main">
  <p:tag name="AS_UNIQUEID" val="414"/>
</p:tagLst>
</file>

<file path=ppt/tags/tag348.xml><?xml version="1.0" encoding="utf-8"?>
<p:tagLst xmlns:p="http://schemas.openxmlformats.org/presentationml/2006/main">
  <p:tag name="AS_UNIQUEID" val="415"/>
</p:tagLst>
</file>

<file path=ppt/tags/tag349.xml><?xml version="1.0" encoding="utf-8"?>
<p:tagLst xmlns:p="http://schemas.openxmlformats.org/presentationml/2006/main">
  <p:tag name="AS_UNIQUEID" val="416"/>
</p:tagLst>
</file>

<file path=ppt/tags/tag35.xml><?xml version="1.0" encoding="utf-8"?>
<p:tagLst xmlns:p="http://schemas.openxmlformats.org/presentationml/2006/main">
  <p:tag name="AS_UNIQUEID" val="108"/>
</p:tagLst>
</file>

<file path=ppt/tags/tag350.xml><?xml version="1.0" encoding="utf-8"?>
<p:tagLst xmlns:p="http://schemas.openxmlformats.org/presentationml/2006/main">
  <p:tag name="AS_UNIQUEID" val="417"/>
</p:tagLst>
</file>

<file path=ppt/tags/tag351.xml><?xml version="1.0" encoding="utf-8"?>
<p:tagLst xmlns:p="http://schemas.openxmlformats.org/presentationml/2006/main">
  <p:tag name="AS_UNIQUEID" val="418"/>
</p:tagLst>
</file>

<file path=ppt/tags/tag352.xml><?xml version="1.0" encoding="utf-8"?>
<p:tagLst xmlns:p="http://schemas.openxmlformats.org/presentationml/2006/main">
  <p:tag name="AS_UNIQUEID" val="419"/>
</p:tagLst>
</file>

<file path=ppt/tags/tag353.xml><?xml version="1.0" encoding="utf-8"?>
<p:tagLst xmlns:p="http://schemas.openxmlformats.org/presentationml/2006/main">
  <p:tag name="AS_UNIQUEID" val="420"/>
</p:tagLst>
</file>

<file path=ppt/tags/tag354.xml><?xml version="1.0" encoding="utf-8"?>
<p:tagLst xmlns:p="http://schemas.openxmlformats.org/presentationml/2006/main">
  <p:tag name="AS_UNIQUEID" val="421"/>
</p:tagLst>
</file>

<file path=ppt/tags/tag355.xml><?xml version="1.0" encoding="utf-8"?>
<p:tagLst xmlns:p="http://schemas.openxmlformats.org/presentationml/2006/main">
  <p:tag name="AS_UNIQUEID" val="422"/>
</p:tagLst>
</file>

<file path=ppt/tags/tag356.xml><?xml version="1.0" encoding="utf-8"?>
<p:tagLst xmlns:p="http://schemas.openxmlformats.org/presentationml/2006/main">
  <p:tag name="AS_UNIQUEID" val="423"/>
</p:tagLst>
</file>

<file path=ppt/tags/tag357.xml><?xml version="1.0" encoding="utf-8"?>
<p:tagLst xmlns:p="http://schemas.openxmlformats.org/presentationml/2006/main">
  <p:tag name="AS_UNIQUEID" val="424"/>
</p:tagLst>
</file>

<file path=ppt/tags/tag358.xml><?xml version="1.0" encoding="utf-8"?>
<p:tagLst xmlns:p="http://schemas.openxmlformats.org/presentationml/2006/main">
  <p:tag name="AS_UNIQUEID" val="425"/>
</p:tagLst>
</file>

<file path=ppt/tags/tag359.xml><?xml version="1.0" encoding="utf-8"?>
<p:tagLst xmlns:p="http://schemas.openxmlformats.org/presentationml/2006/main">
  <p:tag name="AS_UNIQUEID" val="426"/>
</p:tagLst>
</file>

<file path=ppt/tags/tag36.xml><?xml version="1.0" encoding="utf-8"?>
<p:tagLst xmlns:p="http://schemas.openxmlformats.org/presentationml/2006/main">
  <p:tag name="AS_UNIQUEID" val="109"/>
</p:tagLst>
</file>

<file path=ppt/tags/tag360.xml><?xml version="1.0" encoding="utf-8"?>
<p:tagLst xmlns:p="http://schemas.openxmlformats.org/presentationml/2006/main">
  <p:tag name="AS_UNIQUEID" val="427"/>
</p:tagLst>
</file>

<file path=ppt/tags/tag361.xml><?xml version="1.0" encoding="utf-8"?>
<p:tagLst xmlns:p="http://schemas.openxmlformats.org/presentationml/2006/main">
  <p:tag name="AS_UNIQUEID" val="428"/>
</p:tagLst>
</file>

<file path=ppt/tags/tag362.xml><?xml version="1.0" encoding="utf-8"?>
<p:tagLst xmlns:p="http://schemas.openxmlformats.org/presentationml/2006/main">
  <p:tag name="AS_UNIQUEID" val="429"/>
</p:tagLst>
</file>

<file path=ppt/tags/tag363.xml><?xml version="1.0" encoding="utf-8"?>
<p:tagLst xmlns:p="http://schemas.openxmlformats.org/presentationml/2006/main">
  <p:tag name="AS_UNIQUEID" val="430"/>
</p:tagLst>
</file>

<file path=ppt/tags/tag364.xml><?xml version="1.0" encoding="utf-8"?>
<p:tagLst xmlns:p="http://schemas.openxmlformats.org/presentationml/2006/main">
  <p:tag name="AS_UNIQUEID" val="431"/>
</p:tagLst>
</file>

<file path=ppt/tags/tag365.xml><?xml version="1.0" encoding="utf-8"?>
<p:tagLst xmlns:p="http://schemas.openxmlformats.org/presentationml/2006/main">
  <p:tag name="AS_UNIQUEID" val="432"/>
</p:tagLst>
</file>

<file path=ppt/tags/tag366.xml><?xml version="1.0" encoding="utf-8"?>
<p:tagLst xmlns:p="http://schemas.openxmlformats.org/presentationml/2006/main">
  <p:tag name="AS_UNIQUEID" val="433"/>
</p:tagLst>
</file>

<file path=ppt/tags/tag367.xml><?xml version="1.0" encoding="utf-8"?>
<p:tagLst xmlns:p="http://schemas.openxmlformats.org/presentationml/2006/main">
  <p:tag name="AS_UNIQUEID" val="434"/>
</p:tagLst>
</file>

<file path=ppt/tags/tag368.xml><?xml version="1.0" encoding="utf-8"?>
<p:tagLst xmlns:p="http://schemas.openxmlformats.org/presentationml/2006/main">
  <p:tag name="AS_UNIQUEID" val="435"/>
</p:tagLst>
</file>

<file path=ppt/tags/tag369.xml><?xml version="1.0" encoding="utf-8"?>
<p:tagLst xmlns:p="http://schemas.openxmlformats.org/presentationml/2006/main">
  <p:tag name="AS_UNIQUEID" val="436"/>
</p:tagLst>
</file>

<file path=ppt/tags/tag37.xml><?xml version="1.0" encoding="utf-8"?>
<p:tagLst xmlns:p="http://schemas.openxmlformats.org/presentationml/2006/main">
  <p:tag name="AS_UNIQUEID" val="110"/>
</p:tagLst>
</file>

<file path=ppt/tags/tag370.xml><?xml version="1.0" encoding="utf-8"?>
<p:tagLst xmlns:p="http://schemas.openxmlformats.org/presentationml/2006/main">
  <p:tag name="AS_UNIQUEID" val="437"/>
</p:tagLst>
</file>

<file path=ppt/tags/tag371.xml><?xml version="1.0" encoding="utf-8"?>
<p:tagLst xmlns:p="http://schemas.openxmlformats.org/presentationml/2006/main">
  <p:tag name="AS_UNIQUEID" val="438"/>
</p:tagLst>
</file>

<file path=ppt/tags/tag372.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ags/tag38.xml><?xml version="1.0" encoding="utf-8"?>
<p:tagLst xmlns:p="http://schemas.openxmlformats.org/presentationml/2006/main">
  <p:tag name="AS_UNIQUEID" val="111"/>
</p:tagLst>
</file>

<file path=ppt/tags/tag39.xml><?xml version="1.0" encoding="utf-8"?>
<p:tagLst xmlns:p="http://schemas.openxmlformats.org/presentationml/2006/main">
  <p:tag name="AS_UNIQUEID" val="112"/>
</p:tagLst>
</file>

<file path=ppt/tags/tag4.xml><?xml version="1.0" encoding="utf-8"?>
<p:tagLst xmlns:p="http://schemas.openxmlformats.org/presentationml/2006/main">
  <p:tag name="AS_UNIQUEID" val="77"/>
</p:tagLst>
</file>

<file path=ppt/tags/tag40.xml><?xml version="1.0" encoding="utf-8"?>
<p:tagLst xmlns:p="http://schemas.openxmlformats.org/presentationml/2006/main">
  <p:tag name="AS_UNIQUEID" val="113"/>
</p:tagLst>
</file>

<file path=ppt/tags/tag41.xml><?xml version="1.0" encoding="utf-8"?>
<p:tagLst xmlns:p="http://schemas.openxmlformats.org/presentationml/2006/main">
  <p:tag name="AS_UNIQUEID" val="114"/>
</p:tagLst>
</file>

<file path=ppt/tags/tag42.xml><?xml version="1.0" encoding="utf-8"?>
<p:tagLst xmlns:p="http://schemas.openxmlformats.org/presentationml/2006/main">
  <p:tag name="AS_UNIQUEID" val="115"/>
</p:tagLst>
</file>

<file path=ppt/tags/tag43.xml><?xml version="1.0" encoding="utf-8"?>
<p:tagLst xmlns:p="http://schemas.openxmlformats.org/presentationml/2006/main">
  <p:tag name="AS_UNIQUEID" val="116"/>
</p:tagLst>
</file>

<file path=ppt/tags/tag44.xml><?xml version="1.0" encoding="utf-8"?>
<p:tagLst xmlns:p="http://schemas.openxmlformats.org/presentationml/2006/main">
  <p:tag name="AS_UNIQUEID" val="117"/>
</p:tagLst>
</file>

<file path=ppt/tags/tag45.xml><?xml version="1.0" encoding="utf-8"?>
<p:tagLst xmlns:p="http://schemas.openxmlformats.org/presentationml/2006/main">
  <p:tag name="AS_UNIQUEID" val="118"/>
</p:tagLst>
</file>

<file path=ppt/tags/tag46.xml><?xml version="1.0" encoding="utf-8"?>
<p:tagLst xmlns:p="http://schemas.openxmlformats.org/presentationml/2006/main">
  <p:tag name="AS_UNIQUEID" val="119"/>
</p:tagLst>
</file>

<file path=ppt/tags/tag47.xml><?xml version="1.0" encoding="utf-8"?>
<p:tagLst xmlns:p="http://schemas.openxmlformats.org/presentationml/2006/main">
  <p:tag name="AS_UNIQUEID" val="120"/>
</p:tagLst>
</file>

<file path=ppt/tags/tag48.xml><?xml version="1.0" encoding="utf-8"?>
<p:tagLst xmlns:p="http://schemas.openxmlformats.org/presentationml/2006/main">
  <p:tag name="AS_UNIQUEID" val="121"/>
</p:tagLst>
</file>

<file path=ppt/tags/tag49.xml><?xml version="1.0" encoding="utf-8"?>
<p:tagLst xmlns:p="http://schemas.openxmlformats.org/presentationml/2006/main">
  <p:tag name="AS_UNIQUEID" val="122"/>
</p:tagLst>
</file>

<file path=ppt/tags/tag5.xml><?xml version="1.0" encoding="utf-8"?>
<p:tagLst xmlns:p="http://schemas.openxmlformats.org/presentationml/2006/main">
  <p:tag name="AS_UNIQUEID" val="78"/>
</p:tagLst>
</file>

<file path=ppt/tags/tag50.xml><?xml version="1.0" encoding="utf-8"?>
<p:tagLst xmlns:p="http://schemas.openxmlformats.org/presentationml/2006/main">
  <p:tag name="AS_UNIQUEID" val="123"/>
</p:tagLst>
</file>

<file path=ppt/tags/tag51.xml><?xml version="1.0" encoding="utf-8"?>
<p:tagLst xmlns:p="http://schemas.openxmlformats.org/presentationml/2006/main">
  <p:tag name="AS_UNIQUEID" val="124"/>
</p:tagLst>
</file>

<file path=ppt/tags/tag52.xml><?xml version="1.0" encoding="utf-8"?>
<p:tagLst xmlns:p="http://schemas.openxmlformats.org/presentationml/2006/main">
  <p:tag name="AS_UNIQUEID" val="125"/>
</p:tagLst>
</file>

<file path=ppt/tags/tag53.xml><?xml version="1.0" encoding="utf-8"?>
<p:tagLst xmlns:p="http://schemas.openxmlformats.org/presentationml/2006/main">
  <p:tag name="AS_UNIQUEID" val="126"/>
</p:tagLst>
</file>

<file path=ppt/tags/tag54.xml><?xml version="1.0" encoding="utf-8"?>
<p:tagLst xmlns:p="http://schemas.openxmlformats.org/presentationml/2006/main">
  <p:tag name="AS_UNIQUEID" val="127"/>
</p:tagLst>
</file>

<file path=ppt/tags/tag55.xml><?xml version="1.0" encoding="utf-8"?>
<p:tagLst xmlns:p="http://schemas.openxmlformats.org/presentationml/2006/main">
  <p:tag name="AS_UNIQUEID" val="128"/>
</p:tagLst>
</file>

<file path=ppt/tags/tag56.xml><?xml version="1.0" encoding="utf-8"?>
<p:tagLst xmlns:p="http://schemas.openxmlformats.org/presentationml/2006/main">
  <p:tag name="AS_UNIQUEID" val="129"/>
</p:tagLst>
</file>

<file path=ppt/tags/tag57.xml><?xml version="1.0" encoding="utf-8"?>
<p:tagLst xmlns:p="http://schemas.openxmlformats.org/presentationml/2006/main">
  <p:tag name="AS_UNIQUEID" val="130"/>
</p:tagLst>
</file>

<file path=ppt/tags/tag58.xml><?xml version="1.0" encoding="utf-8"?>
<p:tagLst xmlns:p="http://schemas.openxmlformats.org/presentationml/2006/main">
  <p:tag name="AS_UNIQUEID" val="131"/>
</p:tagLst>
</file>

<file path=ppt/tags/tag59.xml><?xml version="1.0" encoding="utf-8"?>
<p:tagLst xmlns:p="http://schemas.openxmlformats.org/presentationml/2006/main">
  <p:tag name="AS_UNIQUEID" val="132"/>
</p:tagLst>
</file>

<file path=ppt/tags/tag6.xml><?xml version="1.0" encoding="utf-8"?>
<p:tagLst xmlns:p="http://schemas.openxmlformats.org/presentationml/2006/main">
  <p:tag name="AS_UNIQUEID" val="79"/>
</p:tagLst>
</file>

<file path=ppt/tags/tag60.xml><?xml version="1.0" encoding="utf-8"?>
<p:tagLst xmlns:p="http://schemas.openxmlformats.org/presentationml/2006/main">
  <p:tag name="AS_UNIQUEID" val="133"/>
</p:tagLst>
</file>

<file path=ppt/tags/tag61.xml><?xml version="1.0" encoding="utf-8"?>
<p:tagLst xmlns:p="http://schemas.openxmlformats.org/presentationml/2006/main">
  <p:tag name="AS_UNIQUEID" val="134"/>
</p:tagLst>
</file>

<file path=ppt/tags/tag62.xml><?xml version="1.0" encoding="utf-8"?>
<p:tagLst xmlns:p="http://schemas.openxmlformats.org/presentationml/2006/main">
  <p:tag name="AS_UNIQUEID" val="135"/>
</p:tagLst>
</file>

<file path=ppt/tags/tag63.xml><?xml version="1.0" encoding="utf-8"?>
<p:tagLst xmlns:p="http://schemas.openxmlformats.org/presentationml/2006/main">
  <p:tag name="AS_UNIQUEID" val="136"/>
</p:tagLst>
</file>

<file path=ppt/tags/tag64.xml><?xml version="1.0" encoding="utf-8"?>
<p:tagLst xmlns:p="http://schemas.openxmlformats.org/presentationml/2006/main">
  <p:tag name="AS_UNIQUEID" val="137"/>
</p:tagLst>
</file>

<file path=ppt/tags/tag65.xml><?xml version="1.0" encoding="utf-8"?>
<p:tagLst xmlns:p="http://schemas.openxmlformats.org/presentationml/2006/main">
  <p:tag name="AS_UNIQUEID" val="138"/>
</p:tagLst>
</file>

<file path=ppt/tags/tag66.xml><?xml version="1.0" encoding="utf-8"?>
<p:tagLst xmlns:p="http://schemas.openxmlformats.org/presentationml/2006/main">
  <p:tag name="AS_UNIQUEID" val="139"/>
</p:tagLst>
</file>

<file path=ppt/tags/tag67.xml><?xml version="1.0" encoding="utf-8"?>
<p:tagLst xmlns:p="http://schemas.openxmlformats.org/presentationml/2006/main">
  <p:tag name="AS_UNIQUEID" val="140"/>
</p:tagLst>
</file>

<file path=ppt/tags/tag68.xml><?xml version="1.0" encoding="utf-8"?>
<p:tagLst xmlns:p="http://schemas.openxmlformats.org/presentationml/2006/main">
  <p:tag name="AS_UNIQUEID" val="141"/>
</p:tagLst>
</file>

<file path=ppt/tags/tag69.xml><?xml version="1.0" encoding="utf-8"?>
<p:tagLst xmlns:p="http://schemas.openxmlformats.org/presentationml/2006/main">
  <p:tag name="AS_UNIQUEID" val="142"/>
</p:tagLst>
</file>

<file path=ppt/tags/tag7.xml><?xml version="1.0" encoding="utf-8"?>
<p:tagLst xmlns:p="http://schemas.openxmlformats.org/presentationml/2006/main">
  <p:tag name="AS_UNIQUEID" val="80"/>
</p:tagLst>
</file>

<file path=ppt/tags/tag70.xml><?xml version="1.0" encoding="utf-8"?>
<p:tagLst xmlns:p="http://schemas.openxmlformats.org/presentationml/2006/main">
  <p:tag name="AS_UNIQUEID" val="143"/>
</p:tagLst>
</file>

<file path=ppt/tags/tag71.xml><?xml version="1.0" encoding="utf-8"?>
<p:tagLst xmlns:p="http://schemas.openxmlformats.org/presentationml/2006/main">
  <p:tag name="AS_UNIQUEID" val="144"/>
</p:tagLst>
</file>

<file path=ppt/tags/tag72.xml><?xml version="1.0" encoding="utf-8"?>
<p:tagLst xmlns:p="http://schemas.openxmlformats.org/presentationml/2006/main">
  <p:tag name="AS_UNIQUEID" val="145"/>
</p:tagLst>
</file>

<file path=ppt/tags/tag73.xml><?xml version="1.0" encoding="utf-8"?>
<p:tagLst xmlns:p="http://schemas.openxmlformats.org/presentationml/2006/main">
  <p:tag name="AS_UNIQUEID" val="146"/>
</p:tagLst>
</file>

<file path=ppt/tags/tag74.xml><?xml version="1.0" encoding="utf-8"?>
<p:tagLst xmlns:p="http://schemas.openxmlformats.org/presentationml/2006/main">
  <p:tag name="AS_UNIQUEID" val="147"/>
</p:tagLst>
</file>

<file path=ppt/tags/tag75.xml><?xml version="1.0" encoding="utf-8"?>
<p:tagLst xmlns:p="http://schemas.openxmlformats.org/presentationml/2006/main">
  <p:tag name="AS_UNIQUEID" val="148"/>
</p:tagLst>
</file>

<file path=ppt/tags/tag76.xml><?xml version="1.0" encoding="utf-8"?>
<p:tagLst xmlns:p="http://schemas.openxmlformats.org/presentationml/2006/main">
  <p:tag name="AS_UNIQUEID" val="149"/>
</p:tagLst>
</file>

<file path=ppt/tags/tag77.xml><?xml version="1.0" encoding="utf-8"?>
<p:tagLst xmlns:p="http://schemas.openxmlformats.org/presentationml/2006/main">
  <p:tag name="AS_UNIQUEID" val="150"/>
</p:tagLst>
</file>

<file path=ppt/tags/tag78.xml><?xml version="1.0" encoding="utf-8"?>
<p:tagLst xmlns:p="http://schemas.openxmlformats.org/presentationml/2006/main">
  <p:tag name="AS_UNIQUEID" val="151"/>
</p:tagLst>
</file>

<file path=ppt/tags/tag79.xml><?xml version="1.0" encoding="utf-8"?>
<p:tagLst xmlns:p="http://schemas.openxmlformats.org/presentationml/2006/main">
  <p:tag name="AS_UNIQUEID" val="152"/>
</p:tagLst>
</file>

<file path=ppt/tags/tag8.xml><?xml version="1.0" encoding="utf-8"?>
<p:tagLst xmlns:p="http://schemas.openxmlformats.org/presentationml/2006/main">
  <p:tag name="AS_UNIQUEID" val="81"/>
</p:tagLst>
</file>

<file path=ppt/tags/tag80.xml><?xml version="1.0" encoding="utf-8"?>
<p:tagLst xmlns:p="http://schemas.openxmlformats.org/presentationml/2006/main">
  <p:tag name="AS_UNIQUEID" val="153"/>
</p:tagLst>
</file>

<file path=ppt/tags/tag81.xml><?xml version="1.0" encoding="utf-8"?>
<p:tagLst xmlns:p="http://schemas.openxmlformats.org/presentationml/2006/main">
  <p:tag name="AS_UNIQUEID" val="154"/>
</p:tagLst>
</file>

<file path=ppt/tags/tag82.xml><?xml version="1.0" encoding="utf-8"?>
<p:tagLst xmlns:p="http://schemas.openxmlformats.org/presentationml/2006/main">
  <p:tag name="AS_UNIQUEID" val="155"/>
</p:tagLst>
</file>

<file path=ppt/tags/tag83.xml><?xml version="1.0" encoding="utf-8"?>
<p:tagLst xmlns:p="http://schemas.openxmlformats.org/presentationml/2006/main">
  <p:tag name="AS_UNIQUEID" val="156"/>
</p:tagLst>
</file>

<file path=ppt/tags/tag84.xml><?xml version="1.0" encoding="utf-8"?>
<p:tagLst xmlns:p="http://schemas.openxmlformats.org/presentationml/2006/main">
  <p:tag name="AS_UNIQUEID" val="157"/>
</p:tagLst>
</file>

<file path=ppt/tags/tag85.xml><?xml version="1.0" encoding="utf-8"?>
<p:tagLst xmlns:p="http://schemas.openxmlformats.org/presentationml/2006/main">
  <p:tag name="AS_UNIQUEID" val="158"/>
</p:tagLst>
</file>

<file path=ppt/tags/tag86.xml><?xml version="1.0" encoding="utf-8"?>
<p:tagLst xmlns:p="http://schemas.openxmlformats.org/presentationml/2006/main">
  <p:tag name="AS_UNIQUEID" val="159"/>
</p:tagLst>
</file>

<file path=ppt/tags/tag87.xml><?xml version="1.0" encoding="utf-8"?>
<p:tagLst xmlns:p="http://schemas.openxmlformats.org/presentationml/2006/main">
  <p:tag name="AS_UNIQUEID" val="160"/>
</p:tagLst>
</file>

<file path=ppt/tags/tag88.xml><?xml version="1.0" encoding="utf-8"?>
<p:tagLst xmlns:p="http://schemas.openxmlformats.org/presentationml/2006/main">
  <p:tag name="AS_UNIQUEID" val="161"/>
</p:tagLst>
</file>

<file path=ppt/tags/tag89.xml><?xml version="1.0" encoding="utf-8"?>
<p:tagLst xmlns:p="http://schemas.openxmlformats.org/presentationml/2006/main">
  <p:tag name="AS_UNIQUEID" val="162"/>
</p:tagLst>
</file>

<file path=ppt/tags/tag9.xml><?xml version="1.0" encoding="utf-8"?>
<p:tagLst xmlns:p="http://schemas.openxmlformats.org/presentationml/2006/main">
  <p:tag name="AS_UNIQUEID" val="82"/>
</p:tagLst>
</file>

<file path=ppt/tags/tag90.xml><?xml version="1.0" encoding="utf-8"?>
<p:tagLst xmlns:p="http://schemas.openxmlformats.org/presentationml/2006/main">
  <p:tag name="AS_UNIQUEID" val="163"/>
</p:tagLst>
</file>

<file path=ppt/tags/tag91.xml><?xml version="1.0" encoding="utf-8"?>
<p:tagLst xmlns:p="http://schemas.openxmlformats.org/presentationml/2006/main">
  <p:tag name="AS_UNIQUEID" val="164"/>
</p:tagLst>
</file>

<file path=ppt/tags/tag92.xml><?xml version="1.0" encoding="utf-8"?>
<p:tagLst xmlns:p="http://schemas.openxmlformats.org/presentationml/2006/main">
  <p:tag name="AS_UNIQUEID" val="165"/>
</p:tagLst>
</file>

<file path=ppt/tags/tag93.xml><?xml version="1.0" encoding="utf-8"?>
<p:tagLst xmlns:p="http://schemas.openxmlformats.org/presentationml/2006/main">
  <p:tag name="AS_UNIQUEID" val="166"/>
</p:tagLst>
</file>

<file path=ppt/tags/tag94.xml><?xml version="1.0" encoding="utf-8"?>
<p:tagLst xmlns:p="http://schemas.openxmlformats.org/presentationml/2006/main">
  <p:tag name="AS_UNIQUEID" val="167"/>
</p:tagLst>
</file>

<file path=ppt/tags/tag95.xml><?xml version="1.0" encoding="utf-8"?>
<p:tagLst xmlns:p="http://schemas.openxmlformats.org/presentationml/2006/main">
  <p:tag name="AS_UNIQUEID" val="168"/>
</p:tagLst>
</file>

<file path=ppt/tags/tag96.xml><?xml version="1.0" encoding="utf-8"?>
<p:tagLst xmlns:p="http://schemas.openxmlformats.org/presentationml/2006/main">
  <p:tag name="AS_UNIQUEID" val="169"/>
</p:tagLst>
</file>

<file path=ppt/tags/tag97.xml><?xml version="1.0" encoding="utf-8"?>
<p:tagLst xmlns:p="http://schemas.openxmlformats.org/presentationml/2006/main">
  <p:tag name="AS_UNIQUEID" val="170"/>
</p:tagLst>
</file>

<file path=ppt/tags/tag98.xml><?xml version="1.0" encoding="utf-8"?>
<p:tagLst xmlns:p="http://schemas.openxmlformats.org/presentationml/2006/main">
  <p:tag name="AS_UNIQUEID" val="171"/>
</p:tagLst>
</file>

<file path=ppt/tags/tag99.xml><?xml version="1.0" encoding="utf-8"?>
<p:tagLst xmlns:p="http://schemas.openxmlformats.org/presentationml/2006/main">
  <p:tag name="AS_UNIQUEID" val="172"/>
</p:tagLst>
</file>

<file path=ppt/theme/theme1.xml><?xml version="1.0" encoding="utf-8"?>
<a:theme xmlns:a="http://schemas.openxmlformats.org/drawingml/2006/main" name="波浪主题">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波浪主题" id="{789FE7F4-DE97-4BB1-B6EF-426925BDABA3}" vid="{4B3A3DDF-4E06-4591-9B71-B10F14F11329}"/>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JisuOffice Show</Application>
  <AppVersion>12.000</AppVersion>
  <Characters>0</Characters>
  <CharactersWithSpaces>0</CharactersWithSpaces>
  <DocSecurity>0</DocSecurity>
  <HyperlinksChanged>false</HyperlinksChanged>
  <Lines>0</Lines>
  <LinksUpToDate>false</LinksUpToDate>
  <Pages>15</Pages>
  <Paragraphs>68</Paragraphs>
  <Words>0</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Administrator</dc:creator>
  <cp:lastModifiedBy>Administrator</cp:lastModifiedBy>
  <dc:title>毕业活动策划</dc:title>
  <dcterms:modified xsi:type="dcterms:W3CDTF">2020-08-14T09:24:46Z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2052-10.1.0.5740</vt:lpwstr>
  </property>
</Properties>
</file>