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p14="http://schemas.microsoft.com/office/powerpoint/2010/main">
  <p:sldMasterIdLst>
    <p:sldMasterId id="2147483933" r:id="rId44"/>
  </p:sldMasterIdLst>
  <p:notesMasterIdLst>
    <p:notesMasterId r:id="rId46"/>
  </p:notesMasterIdLst>
  <p:sldIdLst>
    <p:sldId id="329" r:id="rId48"/>
    <p:sldId id="2964" r:id="rId49"/>
    <p:sldId id="3067" r:id="rId50"/>
    <p:sldId id="3105" r:id="rId51"/>
    <p:sldId id="3088" r:id="rId52"/>
    <p:sldId id="3090" r:id="rId53"/>
    <p:sldId id="3069" r:id="rId54"/>
    <p:sldId id="3072" r:id="rId55"/>
    <p:sldId id="3074" r:id="rId56"/>
    <p:sldId id="3075" r:id="rId57"/>
    <p:sldId id="3076" r:id="rId58"/>
    <p:sldId id="3077" r:id="rId59"/>
    <p:sldId id="3078" r:id="rId60"/>
    <p:sldId id="3087" r:id="rId61"/>
    <p:sldId id="3093" r:id="rId62"/>
    <p:sldId id="3081" r:id="rId63"/>
    <p:sldId id="3082" r:id="rId64"/>
    <p:sldId id="3095" r:id="rId65"/>
    <p:sldId id="3096" r:id="rId66"/>
    <p:sldId id="3097" r:id="rId67"/>
    <p:sldId id="3098" r:id="rId68"/>
    <p:sldId id="3100" r:id="rId69"/>
    <p:sldId id="3101" r:id="rId70"/>
    <p:sldId id="3015" r:id="rId71"/>
  </p:sldIdLst>
  <p:sldSz cx="12192000" cy="6858000"/>
  <p:notesSz cx="7104380" cy="1023493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0">
          <p15:clr>
            <a:srgbClr val="A4A3A4"/>
          </p15:clr>
        </p15:guide>
        <p15:guide id="2" pos="383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6110" autoAdjust="0"/>
  </p:normalViewPr>
  <p:slideViewPr>
    <p:cSldViewPr snapToGrid="0" snapToObjects="1">
      <p:cViewPr varScale="1">
        <p:scale>
          <a:sx n="66" d="100"/>
          <a:sy n="66" d="100"/>
        </p:scale>
        <p:origin x="834" y="72"/>
      </p:cViewPr>
      <p:guideLst>
        <p:guide orient="horz" pos="214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gs" Target="tags/tag357.xml"></Relationship><Relationship Id="rId44" Type="http://schemas.openxmlformats.org/officeDocument/2006/relationships/slideMaster" Target="slideMasters/slideMaster1.xml"></Relationship><Relationship Id="rId45" Type="http://schemas.openxmlformats.org/officeDocument/2006/relationships/theme" Target="theme/theme1.xml"></Relationship><Relationship Id="rId46" Type="http://schemas.openxmlformats.org/officeDocument/2006/relationships/notesMaster" Target="notesMasters/notesMaster1.xml"></Relationship><Relationship Id="rId48" Type="http://schemas.openxmlformats.org/officeDocument/2006/relationships/slide" Target="slides/slide1.xml"></Relationship><Relationship Id="rId49" Type="http://schemas.openxmlformats.org/officeDocument/2006/relationships/slide" Target="slides/slide2.xml"></Relationship><Relationship Id="rId50" Type="http://schemas.openxmlformats.org/officeDocument/2006/relationships/slide" Target="slides/slide3.xml"></Relationship><Relationship Id="rId51" Type="http://schemas.openxmlformats.org/officeDocument/2006/relationships/slide" Target="slides/slide4.xml"></Relationship><Relationship Id="rId52" Type="http://schemas.openxmlformats.org/officeDocument/2006/relationships/slide" Target="slides/slide5.xml"></Relationship><Relationship Id="rId53" Type="http://schemas.openxmlformats.org/officeDocument/2006/relationships/slide" Target="slides/slide6.xml"></Relationship><Relationship Id="rId54" Type="http://schemas.openxmlformats.org/officeDocument/2006/relationships/slide" Target="slides/slide7.xml"></Relationship><Relationship Id="rId55" Type="http://schemas.openxmlformats.org/officeDocument/2006/relationships/slide" Target="slides/slide8.xml"></Relationship><Relationship Id="rId56" Type="http://schemas.openxmlformats.org/officeDocument/2006/relationships/slide" Target="slides/slide9.xml"></Relationship><Relationship Id="rId57" Type="http://schemas.openxmlformats.org/officeDocument/2006/relationships/slide" Target="slides/slide10.xml"></Relationship><Relationship Id="rId58" Type="http://schemas.openxmlformats.org/officeDocument/2006/relationships/slide" Target="slides/slide11.xml"></Relationship><Relationship Id="rId59" Type="http://schemas.openxmlformats.org/officeDocument/2006/relationships/slide" Target="slides/slide12.xml"></Relationship><Relationship Id="rId60" Type="http://schemas.openxmlformats.org/officeDocument/2006/relationships/slide" Target="slides/slide13.xml"></Relationship><Relationship Id="rId61" Type="http://schemas.openxmlformats.org/officeDocument/2006/relationships/slide" Target="slides/slide14.xml"></Relationship><Relationship Id="rId62" Type="http://schemas.openxmlformats.org/officeDocument/2006/relationships/slide" Target="slides/slide15.xml"></Relationship><Relationship Id="rId63" Type="http://schemas.openxmlformats.org/officeDocument/2006/relationships/slide" Target="slides/slide16.xml"></Relationship><Relationship Id="rId64" Type="http://schemas.openxmlformats.org/officeDocument/2006/relationships/slide" Target="slides/slide17.xml"></Relationship><Relationship Id="rId65" Type="http://schemas.openxmlformats.org/officeDocument/2006/relationships/slide" Target="slides/slide18.xml"></Relationship><Relationship Id="rId66" Type="http://schemas.openxmlformats.org/officeDocument/2006/relationships/slide" Target="slides/slide19.xml"></Relationship><Relationship Id="rId67" Type="http://schemas.openxmlformats.org/officeDocument/2006/relationships/slide" Target="slides/slide20.xml"></Relationship><Relationship Id="rId68" Type="http://schemas.openxmlformats.org/officeDocument/2006/relationships/slide" Target="slides/slide21.xml"></Relationship><Relationship Id="rId69" Type="http://schemas.openxmlformats.org/officeDocument/2006/relationships/slide" Target="slides/slide22.xml"></Relationship><Relationship Id="rId70" Type="http://schemas.openxmlformats.org/officeDocument/2006/relationships/slide" Target="slides/slide23.xml"></Relationship><Relationship Id="rId71" Type="http://schemas.openxmlformats.org/officeDocument/2006/relationships/slide" Target="slides/slide24.xml"></Relationship><Relationship Id="rId72" Type="http://schemas.openxmlformats.org/officeDocument/2006/relationships/viewProps" Target="viewProps.xml"></Relationship><Relationship Id="rId73" Type="http://schemas.openxmlformats.org/officeDocument/2006/relationships/presProps" Target="presProps.xml"></Relationship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ags" Target="../tags/tag232.xml"></Relationship><Relationship Id="rId2" Type="http://schemas.openxmlformats.org/officeDocument/2006/relationships/tags" Target="../tags/tag233.xml"></Relationship><Relationship Id="rId3" Type="http://schemas.openxmlformats.org/officeDocument/2006/relationships/tags" Target="../tags/tag234.xml"></Relationship><Relationship Id="rId4" Type="http://schemas.openxmlformats.org/officeDocument/2006/relationships/tags" Target="../tags/tag235.xml"></Relationship><Relationship Id="rId5" Type="http://schemas.openxmlformats.org/officeDocument/2006/relationships/tags" Target="../tags/tag236.xml"></Relationship><Relationship Id="rId6" Type="http://schemas.openxmlformats.org/officeDocument/2006/relationships/tags" Target="../tags/tag237.xml"></Relationship><Relationship Id="rId7" Type="http://schemas.openxmlformats.org/officeDocument/2006/relationships/tags" Target="../tags/tag238.xml"></Relationship><Relationship Id="rId8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407297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232728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image2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slide" Target="../slides/slide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image8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image8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9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477159.png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302173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174230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002620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3861963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4555592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6000"/>
              <a:t>单击此处添加标题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/>
              <a:t>单击此处添加副标题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JisuOffice/ETemp/6948_7992240/fImage6901440729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JisuOffice/ETemp/6948_7992240/fImage690142327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6948_7992240/image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635" cy="824865"/>
          </a:xfrm>
          <a:prstGeom prst="rect"/>
          <a:noFill/>
          <a:ln w="0">
            <a:noFill/>
            <a:prstDash/>
          </a:ln>
        </p:spPr>
      </p:pic>
      <p:pic>
        <p:nvPicPr>
          <p:cNvPr id="3" name="图片 2" descr="C:/Users/Administrator/AppData/Roaming/JisuOffice/ETemp/6948_7992240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59105" y="247650"/>
            <a:ext cx="1981835" cy="4197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0">
            <a:off x="7727950" y="-27305"/>
            <a:ext cx="2256155" cy="880745"/>
            <a:chOff x="7727950" y="-27305"/>
            <a:chExt cx="2256155" cy="880745"/>
          </a:xfrm>
        </p:grpSpPr>
        <p:pic>
          <p:nvPicPr>
            <p:cNvPr id="7" name="图片 6" descr="C:/Users/Administrator/AppData/Roaming/JisuOffice/ETemp/6948_7992240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7727950" y="-27305"/>
              <a:ext cx="2256155" cy="880745"/>
            </a:xfrm>
            <a:prstGeom prst="rect"/>
            <a:noFill/>
          </p:spPr>
        </p:pic>
        <p:sp>
          <p:nvSpPr>
            <p:cNvPr id="9" name="TextBox 8">
              <a:hlinkClick r:id="rId3" action="ppaction://hlinksldjump"/>
            </p:cNvPr>
            <p:cNvSpPr txBox="1">
              <a:spLocks/>
            </p:cNvSpPr>
            <p:nvPr/>
          </p:nvSpPr>
          <p:spPr>
            <a:xfrm rot="0">
              <a:off x="7824470" y="240665"/>
              <a:ext cx="1442085" cy="3086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黑体" charset="0"/>
                  <a:ea typeface="黑体" charset="0"/>
                </a:rPr>
                <a:t>课前篇自主预习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0">
            <a:off x="9826625" y="-27305"/>
            <a:ext cx="2152015" cy="880745"/>
            <a:chOff x="9826625" y="-27305"/>
            <a:chExt cx="2152015" cy="880745"/>
          </a:xfrm>
        </p:grpSpPr>
        <p:pic>
          <p:nvPicPr>
            <p:cNvPr id="8" name="图片 7" descr="C:/Users/Administrator/AppData/Roaming/JisuOffice/ETemp/6948_7992240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826625" y="-27305"/>
              <a:ext cx="2152015" cy="880745"/>
            </a:xfrm>
            <a:prstGeom prst="rect"/>
            <a:noFill/>
          </p:spPr>
        </p:pic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9899650" y="240665"/>
              <a:ext cx="1442085" cy="3086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黑体" charset="0"/>
                  <a:ea typeface="黑体" charset="0"/>
                </a:rPr>
                <a:t>课堂篇探究学习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6948_7992240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6948_7992240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10775315" y="51435"/>
            <a:ext cx="1417320" cy="473710"/>
            <a:chOff x="10775315" y="51435"/>
            <a:chExt cx="1417320" cy="473710"/>
          </a:xfrm>
        </p:grpSpPr>
        <p:pic>
          <p:nvPicPr>
            <p:cNvPr id="3" name="image3.png" descr="C:/Users/Administrator/AppData/Roaming/JisuOffice/ETemp/6948_7992240/image7.png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1126470" y="51435"/>
              <a:ext cx="612775" cy="246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4" name="image4.png" descr="C:/Users/Administrator/AppData/Roaming/JisuOffice/ETemp/6948_7992240/image8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0775315" y="311150"/>
              <a:ext cx="1417320" cy="213995"/>
            </a:xfrm>
            <a:prstGeom prst="rect"/>
            <a:noFill/>
            <a:ln w="0">
              <a:noFill/>
              <a:prstDash/>
            </a:ln>
          </p:spPr>
        </p:pic>
      </p:grpSp>
      <p:cxnSp>
        <p:nvCxnSpPr>
          <p:cNvPr id="5" name="直接箭头连接符 79"/>
          <p:cNvCxnSpPr/>
          <p:nvPr/>
        </p:nvCxnSpPr>
        <p:spPr bwMode="auto">
          <a:xfrm rot="0">
            <a:off x="5014595" y="408940"/>
            <a:ext cx="6911975" cy="3175"/>
          </a:xfrm>
          <a:prstGeom prst="straightConnector1"/>
          <a:ln w="635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 rot="0">
            <a:off x="351155" y="6583045"/>
            <a:ext cx="7550150" cy="635"/>
          </a:xfrm>
          <a:prstGeom prst="line"/>
          <a:ln w="127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 rot="0">
            <a:off x="10775315" y="51435"/>
            <a:ext cx="1417320" cy="473710"/>
            <a:chOff x="10775315" y="51435"/>
            <a:chExt cx="1417320" cy="473710"/>
          </a:xfrm>
        </p:grpSpPr>
        <p:pic>
          <p:nvPicPr>
            <p:cNvPr id="7" name="image3.png" descr="C:/Users/Administrator/AppData/Roaming/JisuOffice/ETemp/6948_7992240/image7.png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1126470" y="51435"/>
              <a:ext cx="612775" cy="246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8" name="image4.png" descr="C:/Users/Administrator/AppData/Roaming/JisuOffice/ETemp/6948_7992240/image8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0775315" y="311150"/>
              <a:ext cx="1417320" cy="213995"/>
            </a:xfrm>
            <a:prstGeom prst="rect"/>
            <a:noFill/>
            <a:ln w="0">
              <a:noFill/>
              <a:prstDash/>
            </a:ln>
          </p:spPr>
        </p:pic>
      </p:grpSp>
      <p:cxnSp>
        <p:nvCxnSpPr>
          <p:cNvPr id="9" name="直接箭头连接符 79"/>
          <p:cNvCxnSpPr/>
          <p:nvPr/>
        </p:nvCxnSpPr>
        <p:spPr bwMode="auto">
          <a:xfrm rot="0">
            <a:off x="5014595" y="408940"/>
            <a:ext cx="6911975" cy="3175"/>
          </a:xfrm>
          <a:prstGeom prst="straightConnector1"/>
          <a:ln w="635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rot="0">
            <a:off x="351155" y="6583045"/>
            <a:ext cx="7550150" cy="635"/>
          </a:xfrm>
          <a:prstGeom prst="line"/>
          <a:ln w="127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 rot="0">
            <a:off x="286385" y="273050"/>
            <a:ext cx="11616690" cy="631253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微软雅黑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2" name="Rect 0"/>
          <p:cNvSpPr txBox="1">
            <a:spLocks/>
          </p:cNvSpPr>
          <p:nvPr>
            <p:ph type="title" hasCustomPrompt="1"/>
          </p:nvPr>
        </p:nvSpPr>
        <p:spPr>
          <a:xfrm rot="0">
            <a:off x="1281430" y="1249045"/>
            <a:ext cx="9627235" cy="7245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单击此处编辑标题</a:t>
            </a:r>
          </a:p>
        </p:txBody>
      </p:sp>
      <p:sp>
        <p:nvSpPr>
          <p:cNvPr id="7" name="Rect 0"/>
          <p:cNvSpPr txBox="1">
            <a:spLocks/>
          </p:cNvSpPr>
          <p:nvPr>
            <p:ph type="obj" idx="13"/>
          </p:nvPr>
        </p:nvSpPr>
        <p:spPr>
          <a:xfrm rot="0">
            <a:off x="1281430" y="2163445"/>
            <a:ext cx="9627235" cy="34461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5pPr>
          </a:lstStyle>
          <a:p>
            <a:pPr marL="457200" indent="-4572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单击此处编辑母版文本样式</a:t>
            </a:r>
          </a:p>
          <a:p>
            <a:pPr marL="990600" indent="-3810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第二级</a:t>
            </a:r>
          </a:p>
          <a:p>
            <a:pPr marL="15240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三级</a:t>
            </a:r>
          </a:p>
          <a:p>
            <a:pPr marL="21336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四级</a:t>
            </a:r>
          </a:p>
          <a:p>
            <a:pPr marL="27432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五级</a:t>
            </a: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  <p:pic>
        <p:nvPicPr>
          <p:cNvPr id="10" name="图片 9" descr="C:/Users/Administrator/AppData/Roaming/JisuOffice/ETemp/6948_7992240/image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7072630" y="4933315"/>
            <a:ext cx="4830445" cy="1652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6000"/>
              <a:t>单击此处添加标题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/>
              <a:t>单击此处添加文本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Administrator/AppData/Roaming/JisuOffice/ETemp/6948_7992240/fImage690144771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5pPr>
          </a:lstStyle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5pPr>
          </a:lstStyle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Administrator/AppData/Roaming/JisuOffice/ETemp/6948_7992240/fImage690143021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</a:lstStyle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 cap="none" b="1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 cap="none" b="1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JisuOffice/ETemp/6948_7992240/fImage690141742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Administrator/AppData/Roaming/JisuOffice/ETemp/6948_7992240/fImage6901400262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6948_7992240/fImage690138619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32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第五级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1600"/>
              <a:t>单击此处添加文本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6948_7992240/fImage690145555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单击此处添加标题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1600"/>
              <a:t>单击此处添加文本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slideLayout" Target="../slideLayouts/slideLayout28.xml"></Relationship><Relationship Id="rId29" Type="http://schemas.openxmlformats.org/officeDocument/2006/relationships/slideLayout" Target="../slideLayouts/slideLayout29.xml"></Relationship><Relationship Id="rId30" Type="http://schemas.openxmlformats.org/officeDocument/2006/relationships/slideLayout" Target="../slideLayouts/slideLayout30.xml"></Relationship><Relationship Id="rId31" Type="http://schemas.openxmlformats.org/officeDocument/2006/relationships/slideLayout" Target="../slideLayouts/slideLayout31.xml"></Relationship><Relationship Id="rId32" Type="http://schemas.openxmlformats.org/officeDocument/2006/relationships/slideLayout" Target="../slideLayouts/slideLayout32.xml"></Relationship><Relationship Id="rId33" Type="http://schemas.openxmlformats.org/officeDocument/2006/relationships/slideLayout" Target="../slideLayouts/slideLayout33.xml"></Relationship><Relationship Id="rId34" Type="http://schemas.openxmlformats.org/officeDocument/2006/relationships/slideLayout" Target="../slideLayouts/slideLayout34.xml"></Relationship><Relationship Id="rId35" Type="http://schemas.openxmlformats.org/officeDocument/2006/relationships/slideLayout" Target="../slideLayouts/slideLayout35.xml"></Relationship><Relationship Id="rId36" Type="http://schemas.openxmlformats.org/officeDocument/2006/relationships/slideLayout" Target="../slideLayouts/slideLayout36.xml"></Relationship><Relationship Id="rId37" Type="http://schemas.openxmlformats.org/officeDocument/2006/relationships/slideLayout" Target="../slideLayouts/slideLayout37.xml"></Relationship><Relationship Id="rId38" Type="http://schemas.openxmlformats.org/officeDocument/2006/relationships/slideLayout" Target="../slideLayouts/slideLayout38.xml"></Relationship><Relationship Id="rId39" Type="http://schemas.openxmlformats.org/officeDocument/2006/relationships/slideLayout" Target="../slideLayouts/slideLayout39.xml"></Relationship><Relationship Id="rId40" Type="http://schemas.openxmlformats.org/officeDocument/2006/relationships/slideLayout" Target="../slideLayouts/slideLayout40.xml"></Relationship><Relationship Id="rId41" Type="http://schemas.openxmlformats.org/officeDocument/2006/relationships/slideLayout" Target="../slideLayouts/slideLayout41.xml"></Relationship><Relationship Id="rId42" Type="http://schemas.openxmlformats.org/officeDocument/2006/relationships/slideLayout" Target="../slideLayouts/slideLayout42.xml"></Relationship><Relationship Id="rId43" Type="http://schemas.openxmlformats.org/officeDocument/2006/relationships/image" Target="../media/fImage108903796225.png"></Relationship><Relationship Id="rId4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6948_7992240/fImage108903796225.png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Title Placeholder 6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编辑母版标题样式</a:t>
            </a:r>
          </a:p>
        </p:txBody>
      </p:sp>
      <p:sp>
        <p:nvSpPr>
          <p:cNvPr id="2" name="文本占位符 1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800"/>
              <a:t>编辑母版副标题样式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3" name="灯片编号占位符 2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  <p:sldLayoutId id="2147483926" r:id="rId36"/>
    <p:sldLayoutId id="2147483927" r:id="rId37"/>
    <p:sldLayoutId id="2147483928" r:id="rId38"/>
    <p:sldLayoutId id="2147483929" r:id="rId39"/>
    <p:sldLayoutId id="2147483930" r:id="rId40"/>
    <p:sldLayoutId id="2147483931" r:id="rId41"/>
    <p:sldLayoutId id="2147483932" r:id="rId4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tags" Target="../tags/tag239.xml"></Relationship><Relationship Id="rId3" Type="http://schemas.openxmlformats.org/officeDocument/2006/relationships/tags" Target="../tags/tag240.xml"></Relationship><Relationship Id="rId4" Type="http://schemas.openxmlformats.org/officeDocument/2006/relationships/tags" Target="../tags/tag241.xml"></Relationship><Relationship Id="rId5" Type="http://schemas.openxmlformats.org/officeDocument/2006/relationships/tags" Target="../tags/tag242.xml"></Relationship><Relationship Id="rId6" Type="http://schemas.openxmlformats.org/officeDocument/2006/relationships/image" Target="../media/image11.png"></Relationship><Relationship Id="rId7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0" Type="http://schemas.openxmlformats.org/officeDocument/2006/relationships/vmlDrawing" Target="../drawings/vmlDrawing7.vml"></Relationship><Relationship Id="rId2" Type="http://schemas.openxmlformats.org/officeDocument/2006/relationships/tags" Target="../tags/tag285.xml"></Relationship><Relationship Id="rId3" Type="http://schemas.openxmlformats.org/officeDocument/2006/relationships/tags" Target="../tags/tag286.xml"></Relationship><Relationship Id="rId4" Type="http://schemas.openxmlformats.org/officeDocument/2006/relationships/package" Target="../embeddings/Microsoft_Word___6.docx"></Relationship><Relationship Id="rId5" Type="http://schemas.openxmlformats.org/officeDocument/2006/relationships/image" Target="../media/image23.emf"></Relationship><Relationship Id="rId6" Type="http://schemas.openxmlformats.org/officeDocument/2006/relationships/tags" Target="../tags/tag287.xml"></Relationship><Relationship Id="rId7" Type="http://schemas.openxmlformats.org/officeDocument/2006/relationships/tags" Target="../tags/tag288.xml"></Relationship><Relationship Id="rId8" Type="http://schemas.openxmlformats.org/officeDocument/2006/relationships/package" Target="../embeddings/Microsoft_Word___7.docx"></Relationship><Relationship Id="rId9" Type="http://schemas.openxmlformats.org/officeDocument/2006/relationships/image" Target="../media/image24.emf"></Relationship><Relationship Id="rId11" Type="http://schemas.openxmlformats.org/officeDocument/2006/relationships/slideLayout" Target="../slideLayouts/slideLayout6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tags" Target="../tags/tag289.xml"></Relationship><Relationship Id="rId3" Type="http://schemas.openxmlformats.org/officeDocument/2006/relationships/tags" Target="../tags/tag290.xml"></Relationship><Relationship Id="rId4" Type="http://schemas.openxmlformats.org/officeDocument/2006/relationships/tags" Target="../tags/tag291.xml"></Relationship><Relationship Id="rId5" Type="http://schemas.openxmlformats.org/officeDocument/2006/relationships/slideLayout" Target="../slideLayouts/slideLayout6.xml"></Relationship></Relationships>
</file>

<file path=ppt/slides/_rels/slide12.xml.rels><?xml version="1.0" encoding="UTF-8"?>
<Relationships xmlns="http://schemas.openxmlformats.org/package/2006/relationships"><Relationship Id="rId10" Type="http://schemas.openxmlformats.org/officeDocument/2006/relationships/tags" Target="../tags/tag296.xml"></Relationship><Relationship Id="rId11" Type="http://schemas.openxmlformats.org/officeDocument/2006/relationships/vmlDrawing" Target="../drawings/vmlDrawing8.vml"></Relationship><Relationship Id="rId2" Type="http://schemas.openxmlformats.org/officeDocument/2006/relationships/tags" Target="../tags/tag292.xml"></Relationship><Relationship Id="rId3" Type="http://schemas.openxmlformats.org/officeDocument/2006/relationships/tags" Target="../tags/tag293.xml"></Relationship><Relationship Id="rId4" Type="http://schemas.openxmlformats.org/officeDocument/2006/relationships/tags" Target="../tags/tag294.xml"></Relationship><Relationship Id="rId5" Type="http://schemas.openxmlformats.org/officeDocument/2006/relationships/package" Target="../embeddings/Microsoft_Word___8.docx"></Relationship><Relationship Id="rId6" Type="http://schemas.openxmlformats.org/officeDocument/2006/relationships/image" Target="../media/image25.emf"></Relationship><Relationship Id="rId7" Type="http://schemas.openxmlformats.org/officeDocument/2006/relationships/tags" Target="../tags/tag295.xml"></Relationship><Relationship Id="rId8" Type="http://schemas.openxmlformats.org/officeDocument/2006/relationships/package" Target="../embeddings/Microsoft_Word___9.docx"></Relationship><Relationship Id="rId9" Type="http://schemas.openxmlformats.org/officeDocument/2006/relationships/image" Target="../media/image26.emf"></Relationship><Relationship Id="rId12" Type="http://schemas.openxmlformats.org/officeDocument/2006/relationships/slideLayout" Target="../slideLayouts/slideLayout6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tags" Target="../tags/tag297.xml"></Relationship><Relationship Id="rId3" Type="http://schemas.openxmlformats.org/officeDocument/2006/relationships/tags" Target="../tags/tag298.xml"></Relationship><Relationship Id="rId4" Type="http://schemas.openxmlformats.org/officeDocument/2006/relationships/tags" Target="../tags/tag299.xml"></Relationship><Relationship Id="rId5" Type="http://schemas.openxmlformats.org/officeDocument/2006/relationships/tags" Target="../tags/tag300.xml"></Relationship><Relationship Id="rId6" Type="http://schemas.openxmlformats.org/officeDocument/2006/relationships/tags" Target="../tags/tag301.xml"></Relationship><Relationship Id="rId7" Type="http://schemas.openxmlformats.org/officeDocument/2006/relationships/slideLayout" Target="../slideLayouts/slideLayout6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tags" Target="../tags/tag302.xml"></Relationship><Relationship Id="rId3" Type="http://schemas.openxmlformats.org/officeDocument/2006/relationships/tags" Target="../tags/tag303.xml"></Relationship><Relationship Id="rId4" Type="http://schemas.openxmlformats.org/officeDocument/2006/relationships/tags" Target="../tags/tag304.xml"></Relationship><Relationship Id="rId5" Type="http://schemas.openxmlformats.org/officeDocument/2006/relationships/slideLayout" Target="../slideLayouts/slideLayout6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tags" Target="../tags/tag305.xml"></Relationship><Relationship Id="rId3" Type="http://schemas.openxmlformats.org/officeDocument/2006/relationships/tags" Target="../tags/tag306.xml"></Relationship><Relationship Id="rId4" Type="http://schemas.openxmlformats.org/officeDocument/2006/relationships/oleObject" Target="../embeddings/Microsoft_Word_97_-_2003___3.doc"></Relationship><Relationship Id="rId5" Type="http://schemas.openxmlformats.org/officeDocument/2006/relationships/image" Target="../media/image27.emf"></Relationship><Relationship Id="rId6" Type="http://schemas.openxmlformats.org/officeDocument/2006/relationships/tags" Target="../tags/tag307.xml"></Relationship><Relationship Id="rId7" Type="http://schemas.openxmlformats.org/officeDocument/2006/relationships/vmlDrawing" Target="../drawings/vmlDrawing9.vml"></Relationship><Relationship Id="rId8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tags" Target="../tags/tag308.xml"></Relationship><Relationship Id="rId3" Type="http://schemas.openxmlformats.org/officeDocument/2006/relationships/tags" Target="../tags/tag309.xml"></Relationship><Relationship Id="rId4" Type="http://schemas.openxmlformats.org/officeDocument/2006/relationships/tags" Target="../tags/tag310.xml"></Relationship><Relationship Id="rId5" Type="http://schemas.openxmlformats.org/officeDocument/2006/relationships/tags" Target="../tags/tag311.xml"></Relationship><Relationship Id="rId6" Type="http://schemas.openxmlformats.org/officeDocument/2006/relationships/slideLayout" Target="../slideLayouts/slideLayout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tags" Target="../tags/tag312.xml"></Relationship><Relationship Id="rId3" Type="http://schemas.openxmlformats.org/officeDocument/2006/relationships/tags" Target="../tags/tag313.xml"></Relationship><Relationship Id="rId4" Type="http://schemas.openxmlformats.org/officeDocument/2006/relationships/package" Target="../embeddings/Microsoft_Word___10.docx"></Relationship><Relationship Id="rId5" Type="http://schemas.openxmlformats.org/officeDocument/2006/relationships/image" Target="../media/image28.emf"></Relationship><Relationship Id="rId6" Type="http://schemas.openxmlformats.org/officeDocument/2006/relationships/tags" Target="../tags/tag314.xml"></Relationship><Relationship Id="rId7" Type="http://schemas.openxmlformats.org/officeDocument/2006/relationships/vmlDrawing" Target="../drawings/vmlDrawing10.vml"></Relationship><Relationship Id="rId8" Type="http://schemas.openxmlformats.org/officeDocument/2006/relationships/slideLayout" Target="../slideLayouts/slideLayout6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tags" Target="../tags/tag315.xml"></Relationship><Relationship Id="rId3" Type="http://schemas.openxmlformats.org/officeDocument/2006/relationships/tags" Target="../tags/tag316.xml"></Relationship><Relationship Id="rId4" Type="http://schemas.openxmlformats.org/officeDocument/2006/relationships/oleObject" Target="../embeddings/Microsoft_Word_97_-_2003___4.doc"></Relationship><Relationship Id="rId5" Type="http://schemas.openxmlformats.org/officeDocument/2006/relationships/image" Target="../media/image29.emf"></Relationship><Relationship Id="rId6" Type="http://schemas.openxmlformats.org/officeDocument/2006/relationships/tags" Target="../tags/tag317.xml"></Relationship><Relationship Id="rId7" Type="http://schemas.openxmlformats.org/officeDocument/2006/relationships/vmlDrawing" Target="../drawings/vmlDrawing11.vml"></Relationship><Relationship Id="rId8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tags" Target="../tags/tag318.xml"></Relationship><Relationship Id="rId3" Type="http://schemas.openxmlformats.org/officeDocument/2006/relationships/tags" Target="../tags/tag319.xml"></Relationship><Relationship Id="rId4" Type="http://schemas.openxmlformats.org/officeDocument/2006/relationships/oleObject" Target="../embeddings/Microsoft_Word_97_-_2003___5.doc"></Relationship><Relationship Id="rId5" Type="http://schemas.openxmlformats.org/officeDocument/2006/relationships/image" Target="../media/image30.emf"></Relationship><Relationship Id="rId6" Type="http://schemas.openxmlformats.org/officeDocument/2006/relationships/vmlDrawing" Target="../drawings/vmlDrawing12.vml"></Relationship><Relationship Id="rId7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tags" Target="../tags/tag243.xml"></Relationship><Relationship Id="rId3" Type="http://schemas.openxmlformats.org/officeDocument/2006/relationships/tags" Target="../tags/tag244.xml"></Relationship><Relationship Id="rId4" Type="http://schemas.openxmlformats.org/officeDocument/2006/relationships/tags" Target="../tags/tag245.xml"></Relationship><Relationship Id="rId5" Type="http://schemas.openxmlformats.org/officeDocument/2006/relationships/slideLayout" Target="../slideLayouts/slideLayout6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tags" Target="../tags/tag320.xml"></Relationship><Relationship Id="rId3" Type="http://schemas.openxmlformats.org/officeDocument/2006/relationships/tags" Target="../tags/tag321.xml"></Relationship><Relationship Id="rId4" Type="http://schemas.openxmlformats.org/officeDocument/2006/relationships/oleObject" Target="../embeddings/Microsoft_Word_97_-_2003___6.doc"></Relationship><Relationship Id="rId5" Type="http://schemas.openxmlformats.org/officeDocument/2006/relationships/image" Target="../media/image31.emf"></Relationship><Relationship Id="rId6" Type="http://schemas.openxmlformats.org/officeDocument/2006/relationships/vmlDrawing" Target="../drawings/vmlDrawing13.vml"></Relationship><Relationship Id="rId7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tags" Target="../tags/tag322.xml"></Relationship><Relationship Id="rId3" Type="http://schemas.openxmlformats.org/officeDocument/2006/relationships/tags" Target="../tags/tag323.xml"></Relationship><Relationship Id="rId4" Type="http://schemas.openxmlformats.org/officeDocument/2006/relationships/oleObject" Target="../embeddings/Microsoft_Word_97_-_2003___7.doc"></Relationship><Relationship Id="rId5" Type="http://schemas.openxmlformats.org/officeDocument/2006/relationships/image" Target="../media/image32.emf"></Relationship><Relationship Id="rId6" Type="http://schemas.openxmlformats.org/officeDocument/2006/relationships/tags" Target="../tags/tag324.xml"></Relationship><Relationship Id="rId7" Type="http://schemas.openxmlformats.org/officeDocument/2006/relationships/oleObject" Target="../embeddings/Microsoft_Word_97_-_2003___8.doc"></Relationship><Relationship Id="rId9" Type="http://schemas.openxmlformats.org/officeDocument/2006/relationships/vmlDrawing" Target="../drawings/vmlDrawing14.vml"></Relationship><Relationship Id="rId10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tags" Target="../tags/tag327.xml"></Relationship><Relationship Id="rId3" Type="http://schemas.openxmlformats.org/officeDocument/2006/relationships/tags" Target="../tags/tag328.xml"></Relationship><Relationship Id="rId4" Type="http://schemas.openxmlformats.org/officeDocument/2006/relationships/oleObject" Target="../embeddings/oleObject2.bin"></Relationship><Relationship Id="rId5" Type="http://schemas.openxmlformats.org/officeDocument/2006/relationships/image" Target="../media/image35.emf"></Relationship><Relationship Id="rId6" Type="http://schemas.openxmlformats.org/officeDocument/2006/relationships/tags" Target="../tags/tag329.xml"></Relationship><Relationship Id="rId7" Type="http://schemas.openxmlformats.org/officeDocument/2006/relationships/oleObject" Target="../embeddings/Microsoft_Word_97_-_2003___10.doc"></Relationship><Relationship Id="rId8" Type="http://schemas.openxmlformats.org/officeDocument/2006/relationships/image" Target="../media/image36.emf"></Relationship><Relationship Id="rId9" Type="http://schemas.openxmlformats.org/officeDocument/2006/relationships/vmlDrawing" Target="../drawings/vmlDrawing16.vml"></Relationship><Relationship Id="rId10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tags" Target="../tags/tag330.xml"></Relationship><Relationship Id="rId3" Type="http://schemas.openxmlformats.org/officeDocument/2006/relationships/tags" Target="../tags/tag331.xml"></Relationship><Relationship Id="rId4" Type="http://schemas.openxmlformats.org/officeDocument/2006/relationships/oleObject" Target="../embeddings/Microsoft_Word_97_-_2003___11.doc"></Relationship><Relationship Id="rId5" Type="http://schemas.openxmlformats.org/officeDocument/2006/relationships/image" Target="../media/image37.emf"></Relationship><Relationship Id="rId6" Type="http://schemas.openxmlformats.org/officeDocument/2006/relationships/tags" Target="../tags/tag332.xml"></Relationship><Relationship Id="rId7" Type="http://schemas.openxmlformats.org/officeDocument/2006/relationships/vmlDrawing" Target="../drawings/vmlDrawing17.vml"></Relationship><Relationship Id="rId8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tags" Target="../tags/tag351.xml"></Relationship><Relationship Id="rId3" Type="http://schemas.openxmlformats.org/officeDocument/2006/relationships/tags" Target="../tags/tag352.xml"></Relationship><Relationship Id="rId4" Type="http://schemas.openxmlformats.org/officeDocument/2006/relationships/image" Target="../media/image48.jpeg"></Relationship><Relationship Id="rId5" Type="http://schemas.openxmlformats.org/officeDocument/2006/relationships/tags" Target="../tags/tag353.xml"></Relationship><Relationship Id="rId6" Type="http://schemas.openxmlformats.org/officeDocument/2006/relationships/slideLayout" Target="../slideLayouts/slideLayout6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tags" Target="../tags/tag246.xml"></Relationship><Relationship Id="rId3" Type="http://schemas.openxmlformats.org/officeDocument/2006/relationships/tags" Target="../tags/tag247.xml"></Relationship><Relationship Id="rId4" Type="http://schemas.openxmlformats.org/officeDocument/2006/relationships/tags" Target="../tags/tag248.xml"></Relationship><Relationship Id="rId5" Type="http://schemas.openxmlformats.org/officeDocument/2006/relationships/tags" Target="../tags/tag249.xml"></Relationship><Relationship Id="rId6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vmlDrawing" Target="../drawings/vmlDrawing1.vml"></Relationship><Relationship Id="rId2" Type="http://schemas.openxmlformats.org/officeDocument/2006/relationships/tags" Target="../tags/tag250.xml"></Relationship><Relationship Id="rId3" Type="http://schemas.openxmlformats.org/officeDocument/2006/relationships/tags" Target="../tags/tag251.xml"></Relationship><Relationship Id="rId4" Type="http://schemas.openxmlformats.org/officeDocument/2006/relationships/package" Target="../embeddings/Microsoft_Word___1.docx"></Relationship><Relationship Id="rId6" Type="http://schemas.openxmlformats.org/officeDocument/2006/relationships/tags" Target="../tags/tag252.xml"></Relationship><Relationship Id="rId7" Type="http://schemas.openxmlformats.org/officeDocument/2006/relationships/tags" Target="../tags/tag253.xml"></Relationship><Relationship Id="rId8" Type="http://schemas.openxmlformats.org/officeDocument/2006/relationships/image" Target="../media/image13.png"></Relationship><Relationship Id="rId9" Type="http://schemas.openxmlformats.org/officeDocument/2006/relationships/tags" Target="../tags/tag254.xml"></Relationship><Relationship Id="rId11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image15.emf"></Relationship><Relationship Id="rId11" Type="http://schemas.openxmlformats.org/officeDocument/2006/relationships/tags" Target="../tags/tag260.xml"></Relationship><Relationship Id="rId12" Type="http://schemas.openxmlformats.org/officeDocument/2006/relationships/vmlDrawing" Target="../drawings/vmlDrawing2.vml"></Relationship><Relationship Id="rId2" Type="http://schemas.openxmlformats.org/officeDocument/2006/relationships/tags" Target="../tags/tag255.xml"></Relationship><Relationship Id="rId3" Type="http://schemas.openxmlformats.org/officeDocument/2006/relationships/tags" Target="../tags/tag256.xml"></Relationship><Relationship Id="rId4" Type="http://schemas.openxmlformats.org/officeDocument/2006/relationships/oleObject" Target="../embeddings/Microsoft_Word_97_-_2003___1.doc"></Relationship><Relationship Id="rId5" Type="http://schemas.openxmlformats.org/officeDocument/2006/relationships/image" Target="../media/image14.emf"></Relationship><Relationship Id="rId6" Type="http://schemas.openxmlformats.org/officeDocument/2006/relationships/tags" Target="../tags/tag257.xml"></Relationship><Relationship Id="rId7" Type="http://schemas.openxmlformats.org/officeDocument/2006/relationships/tags" Target="../tags/tag258.xml"></Relationship><Relationship Id="rId8" Type="http://schemas.openxmlformats.org/officeDocument/2006/relationships/tags" Target="../tags/tag259.xml"></Relationship><Relationship Id="rId9" Type="http://schemas.openxmlformats.org/officeDocument/2006/relationships/oleObject" Target="../embeddings/oleObject1.bin"></Relationship><Relationship Id="rId1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tags" Target="../tags/tag261.xml"></Relationship><Relationship Id="rId3" Type="http://schemas.openxmlformats.org/officeDocument/2006/relationships/tags" Target="../tags/tag262.xml"></Relationship><Relationship Id="rId4" Type="http://schemas.openxmlformats.org/officeDocument/2006/relationships/oleObject" Target="../embeddings/Microsoft_Word_97_-_2003___2.doc"></Relationship><Relationship Id="rId5" Type="http://schemas.openxmlformats.org/officeDocument/2006/relationships/image" Target="../media/image16.emf"></Relationship><Relationship Id="rId6" Type="http://schemas.openxmlformats.org/officeDocument/2006/relationships/vmlDrawing" Target="../drawings/vmlDrawing3.vml"></Relationship><Relationship Id="rId7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tags" Target="../tags/tag263.xml"></Relationship><Relationship Id="rId3" Type="http://schemas.openxmlformats.org/officeDocument/2006/relationships/tags" Target="../tags/tag264.xml"></Relationship><Relationship Id="rId4" Type="http://schemas.openxmlformats.org/officeDocument/2006/relationships/image" Target="../media/image17.jpeg"></Relationship><Relationship Id="rId5" Type="http://schemas.openxmlformats.org/officeDocument/2006/relationships/tags" Target="../tags/tag265.xml"></Relationship><Relationship Id="rId6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tags" Target="../tags/tag274.xml"></Relationship><Relationship Id="rId3" Type="http://schemas.openxmlformats.org/officeDocument/2006/relationships/tags" Target="../tags/tag275.xml"></Relationship><Relationship Id="rId4" Type="http://schemas.openxmlformats.org/officeDocument/2006/relationships/image" Target="../media/image21.png"></Relationship><Relationship Id="rId5" Type="http://schemas.openxmlformats.org/officeDocument/2006/relationships/tags" Target="../tags/tag276.xml"></Relationship><Relationship Id="rId6" Type="http://schemas.openxmlformats.org/officeDocument/2006/relationships/slideLayout" Target="../slideLayouts/slideLayout6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tags" Target="../tags/tag280.xml"></Relationship><Relationship Id="rId3" Type="http://schemas.openxmlformats.org/officeDocument/2006/relationships/tags" Target="../tags/tag281.xml"></Relationship><Relationship Id="rId4" Type="http://schemas.openxmlformats.org/officeDocument/2006/relationships/tags" Target="../tags/tag282.xml"></Relationship><Relationship Id="rId5" Type="http://schemas.openxmlformats.org/officeDocument/2006/relationships/tags" Target="../tags/tag283.xml"></Relationship><Relationship Id="rId6" Type="http://schemas.openxmlformats.org/officeDocument/2006/relationships/package" Target="../embeddings/Microsoft_Word___5.docx"></Relationship><Relationship Id="rId7" Type="http://schemas.openxmlformats.org/officeDocument/2006/relationships/image" Target="../media/image22.emf"></Relationship><Relationship Id="rId8" Type="http://schemas.openxmlformats.org/officeDocument/2006/relationships/tags" Target="../tags/tag284.xml"></Relationship><Relationship Id="rId9" Type="http://schemas.openxmlformats.org/officeDocument/2006/relationships/vmlDrawing" Target="../drawings/vmlDrawing6.vml"></Relationship><Relationship Id="rId10" Type="http://schemas.openxmlformats.org/officeDocument/2006/relationships/slideLayout" Target="../slideLayouts/slideLayout6.xml"></Relationship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>
            <a:spLocks/>
          </p:cNvSpPr>
          <p:nvPr/>
        </p:nvSpPr>
        <p:spPr>
          <a:xfrm rot="0">
            <a:off x="9077960" y="0"/>
            <a:ext cx="311467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宋体" charset="0"/>
                <a:cs typeface="Times New Roman" charset="0"/>
              </a:rPr>
              <a:t>人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教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Times New Roman" charset="0"/>
                <a:cs typeface="宋体" charset="0"/>
              </a:rPr>
              <a:t>2019 A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版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Times New Roman" charset="0"/>
                <a:cs typeface="宋体" charset="0"/>
              </a:rPr>
              <a:t> 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选择性必修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Times New Roman" charset="0"/>
                <a:cs typeface="宋体" charset="0"/>
              </a:rPr>
              <a:t> </a:t>
            </a:r>
            <a:r>
              <a:rPr sz="1800" b="1">
                <a:solidFill>
                  <a:srgbClr val="FF0000"/>
                </a:solidFill>
                <a:latin typeface="Times New Roman" charset="0"/>
                <a:ea typeface="Arial" charset="0"/>
                <a:cs typeface="宋体" charset="0"/>
              </a:rPr>
              <a:t>一</a:t>
            </a:r>
            <a:endParaRPr lang="ko-KR" altLang="en-US" sz="1800" b="1">
              <a:solidFill>
                <a:schemeClr val="accent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5" name="文本框 4"/>
          <p:cNvSpPr txBox="1">
            <a:spLocks/>
          </p:cNvSpPr>
          <p:nvPr/>
        </p:nvSpPr>
        <p:spPr>
          <a:xfrm rot="0">
            <a:off x="3523615" y="3034030"/>
            <a:ext cx="10416540" cy="923925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rthographicFront"/>
              <a:lightRig rig="threePt" dir="t"/>
            </a:scene3d>
            <a:sp3d/>
          </a:bodyPr>
          <a:lstStyle>
            <a:lvl1pPr marL="0" indent="0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rgbClr val="FF0000"/>
                </a:solidFill>
                <a:latin typeface="Times New Roman" charset="0"/>
                <a:cs typeface="Times New Roman" charset="0"/>
              </a:defRPr>
            </a:lvl1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2.2.3</a:t>
            </a:r>
            <a:r>
              <a:rPr lang="zh-CN" altLang="zh-CN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直线的一般式方程 </a:t>
            </a:r>
            <a:r>
              <a:rPr lang="en-US" altLang="zh-CN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 </a:t>
            </a:r>
            <a:endParaRPr lang="ko-KR" altLang="en-US" sz="36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" name="矩形 1"/>
          <p:cNvSpPr>
            <a:spLocks/>
          </p:cNvSpPr>
          <p:nvPr/>
        </p:nvSpPr>
        <p:spPr>
          <a:xfrm rot="0">
            <a:off x="2904490" y="813435"/>
            <a:ext cx="5828030" cy="15392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二</a:t>
            </a:r>
            <a:r>
              <a:rPr lang="zh-CN" altLang="zh-CN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章　</a:t>
            </a:r>
            <a:r>
              <a:rPr lang="zh-CN" altLang="en-US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直线和圆的方程</a:t>
            </a:r>
            <a:endParaRPr lang="ko-KR" altLang="en-US" sz="4000">
              <a:solidFill>
                <a:srgbClr val="FF0000"/>
              </a:solidFill>
              <a:latin typeface="Times New Roman" charset="0"/>
              <a:ea typeface="Arial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1">
              <a:solidFill>
                <a:srgbClr val="FF0000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9697765"/>
              </p:ext>
            </p:extLst>
          </p:nvPr>
        </p:nvGraphicFramePr>
        <p:xfrm>
          <a:off x="1378857" y="1023481"/>
          <a:ext cx="8128000" cy="774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4" imgW="3839551" imgH="370310" progId="Word.Document.12">
                  <p:embed/>
                </p:oleObj>
              </mc:Choice>
              <mc:Fallback>
                <p:oleObj name="文档" r:id="rId4" imgW="3839551" imgH="3703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8585" y="1023620"/>
                        <a:ext cx="8128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 rot="0">
            <a:off x="1378585" y="2012315"/>
            <a:ext cx="8128635" cy="13093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由斜截式方程可知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所求直线方程为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化为一般式方程为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(3)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由两点式方程可知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76109829"/>
              </p:ext>
            </p:extLst>
          </p:nvPr>
        </p:nvGraphicFramePr>
        <p:xfrm>
          <a:off x="1494972" y="3435448"/>
          <a:ext cx="8128000" cy="18382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8" imgW="3839551" imgH="874392" progId="Word.Document.12">
                  <p:embed/>
                </p:oleObj>
              </mc:Choice>
              <mc:Fallback>
                <p:oleObj name="文档" r:id="rId8" imgW="3839551" imgH="87439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4790" y="3435350"/>
                        <a:ext cx="8128000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89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810260" y="1134745"/>
            <a:ext cx="9260840" cy="2306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                           </a:t>
            </a:r>
            <a:r>
              <a:rPr lang="zh-CN" altLang="zh-CN" sz="24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直线的一般式方程的特征</a:t>
            </a:r>
            <a:endParaRPr lang="ko-KR" altLang="en-US" sz="24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    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求直线方程时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要求将方程化为一般式方程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其形式一般作如下设定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的系数为正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系数及常数项一般不出现分数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一般按含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项、含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项、常数项的顺序排列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9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422400" y="776605"/>
            <a:ext cx="8128635" cy="497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训练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1 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根据下列各条件写出直线的方程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并化成一般式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7132478"/>
              </p:ext>
            </p:extLst>
          </p:nvPr>
        </p:nvGraphicFramePr>
        <p:xfrm>
          <a:off x="1620957" y="1275223"/>
          <a:ext cx="8128000" cy="173093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5" imgW="3841750" imgH="822960" progId="Word.Document.12">
                  <p:embed/>
                </p:oleObj>
              </mc:Choice>
              <mc:Fallback>
                <p:oleObj name="文档" r:id="rId5" imgW="3841750" imgH="8229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155" y="1275080"/>
                        <a:ext cx="8128000" cy="173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07034370"/>
              </p:ext>
            </p:extLst>
          </p:nvPr>
        </p:nvGraphicFramePr>
        <p:xfrm>
          <a:off x="1620957" y="3205272"/>
          <a:ext cx="8128000" cy="3220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8" imgW="3839551" imgH="1529556" progId="Word.Document.12">
                  <p:embed/>
                </p:oleObj>
              </mc:Choice>
              <mc:Fallback>
                <p:oleObj name="文档" r:id="rId8" imgW="3839551" imgH="152955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1155" y="3205480"/>
                        <a:ext cx="8128000" cy="322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跟踪训练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0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320800" y="704215"/>
            <a:ext cx="8128635" cy="17151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【例</a:t>
            </a:r>
            <a:r>
              <a:rPr lang="en-US" altLang="zh-CN" sz="22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】</a:t>
            </a:r>
            <a:r>
              <a:rPr lang="zh-CN" altLang="zh-CN" sz="2200">
                <a:solidFill>
                  <a:srgbClr val="000000"/>
                </a:solidFill>
                <a:latin typeface="NEU-BZ-S92" charset="0"/>
                <a:ea typeface="Arial" charset="0"/>
                <a:cs typeface="Times New Roman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1:2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平行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求实数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的值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1:(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-a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2:(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垂直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求实数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的值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1320800" y="2564130"/>
            <a:ext cx="8128635" cy="497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利用在一般式方程下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两直线平行或垂直的条件求解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 rot="0">
            <a:off x="1320800" y="3277870"/>
            <a:ext cx="8128635" cy="29324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-m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1)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x-y+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2:3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显然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不重合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 i="1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同理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1:2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2:2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不重合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故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的值为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2)(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1)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)(2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3)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a=</a:t>
            </a:r>
            <a:r>
              <a:rPr lang="en-US" altLang="zh-CN" sz="2200" i="1">
                <a:solidFill>
                  <a:srgbClr val="FF0000"/>
                </a:solidFill>
                <a:latin typeface="宋体" charset="0"/>
                <a:ea typeface="方正书宋_GBK" charset="0"/>
                <a:cs typeface="Times New Roman" charset="0"/>
              </a:rPr>
              <a:t>±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故当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986790" y="596900"/>
            <a:ext cx="8128635" cy="16141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延伸探究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和直线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:3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20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和直线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平行的直线方程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和直线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垂直的直线方程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986790" y="2580640"/>
            <a:ext cx="8128635" cy="25266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将与直线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平行的直线方程设为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又过点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(2,2),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+C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所求直线方程为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将与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垂直的直线方程设为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又过点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(2,2),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+C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所以直线方程为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6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对象 42291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68137934"/>
              </p:ext>
            </p:extLst>
          </p:nvPr>
        </p:nvGraphicFramePr>
        <p:xfrm>
          <a:off x="565150" y="1074057"/>
          <a:ext cx="10642600" cy="4992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4" imgW="10102544" imgH="4742193" progId="Word.Document.8">
                  <p:embed/>
                </p:oleObj>
              </mc:Choice>
              <mc:Fallback>
                <p:oleObj name="Document" r:id="rId4" imgW="10102544" imgH="474219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1073785"/>
                        <a:ext cx="10642600" cy="4993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1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175385" y="607695"/>
            <a:ext cx="8128635" cy="16141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跟踪训练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 2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的方程为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l'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l'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满足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1,3),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且与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平行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1,3),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且与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垂直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1175385" y="2685415"/>
            <a:ext cx="942022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可先求斜率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再利用点斜式方程求解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也可利用平行、垂直直线系方程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利用待定系数法求解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跟踪训练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2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4950406"/>
              </p:ext>
            </p:extLst>
          </p:nvPr>
        </p:nvGraphicFramePr>
        <p:xfrm>
          <a:off x="1594232" y="763814"/>
          <a:ext cx="8366898" cy="30969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4" imgW="8150867" imgH="3007420" progId="Word.Document.12">
                  <p:embed/>
                </p:oleObj>
              </mc:Choice>
              <mc:Fallback>
                <p:oleObj name="文档" r:id="rId4" imgW="8150867" imgH="30074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4485" y="763905"/>
                        <a:ext cx="8366760" cy="309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spect="1"/>
          </p:cNvSpPr>
          <p:nvPr/>
        </p:nvSpPr>
        <p:spPr>
          <a:xfrm rot="0">
            <a:off x="1594485" y="3860800"/>
            <a:ext cx="8128635" cy="2628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2)(1)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l'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平行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可设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l'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y+m=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将点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1,3)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代入上式得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所求直线方程为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l'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垂直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可设其方程为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y+n=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将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1,3)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代入上式得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所求直线方程为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2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对象 63283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07765158"/>
              </p:ext>
            </p:extLst>
          </p:nvPr>
        </p:nvGraphicFramePr>
        <p:xfrm>
          <a:off x="203201" y="914400"/>
          <a:ext cx="10580914" cy="35553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4" imgW="10102544" imgH="3559884" progId="Word.Document.8">
                  <p:embed/>
                </p:oleObj>
              </mc:Choice>
              <mc:Fallback>
                <p:oleObj name="Document" r:id="rId4" imgW="10102544" imgH="35598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" y="914400"/>
                        <a:ext cx="10581005" cy="3555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金题典例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对象 63795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3347020"/>
              </p:ext>
            </p:extLst>
          </p:nvPr>
        </p:nvGraphicFramePr>
        <p:xfrm>
          <a:off x="159180" y="914401"/>
          <a:ext cx="11089392" cy="47461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4" imgW="10102544" imgH="4096512" progId="Word.Document.8">
                  <p:embed/>
                </p:oleObj>
              </mc:Choice>
              <mc:Fallback>
                <p:oleObj name="Document" r:id="rId4" imgW="10102544" imgH="40965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385" y="914400"/>
                        <a:ext cx="11089640" cy="474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92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学习目标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2" name="矩形 1"/>
          <p:cNvSpPr>
            <a:spLocks/>
          </p:cNvSpPr>
          <p:nvPr/>
        </p:nvSpPr>
        <p:spPr>
          <a:xfrm rot="0">
            <a:off x="304800" y="1297940"/>
            <a:ext cx="11045825" cy="30460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b="1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200" i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200">
                <a:latin typeface="Times New Roman" charset="0"/>
                <a:ea typeface="宋体" charset="0"/>
                <a:cs typeface="Times New Roman" charset="0"/>
              </a:rPr>
              <a:t>了解直线的一般式方程的形式特征</a:t>
            </a:r>
            <a:r>
              <a:rPr lang="en-US" altLang="zh-CN" sz="320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3200">
                <a:latin typeface="Times New Roman" charset="0"/>
                <a:ea typeface="宋体" charset="0"/>
                <a:cs typeface="Times New Roman" charset="0"/>
              </a:rPr>
              <a:t>理解直线的一般式方程与二元一次方程的关系</a:t>
            </a:r>
            <a:endParaRPr lang="ko-KR" altLang="en-US" sz="3200"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b="1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200" i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200">
                <a:latin typeface="Times New Roman" charset="0"/>
                <a:ea typeface="宋体" charset="0"/>
                <a:cs typeface="Times New Roman" charset="0"/>
              </a:rPr>
              <a:t>能正确地进行直线的一般式方程与特殊形式的方程的转化</a:t>
            </a:r>
            <a:endParaRPr lang="ko-KR" altLang="en-US" sz="3200">
              <a:latin typeface="Times New Roman" charset="0"/>
              <a:ea typeface="宋体" charset="0"/>
              <a:cs typeface="Times New Roman" charset="0"/>
            </a:endParaRPr>
          </a:p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b="1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3200" i="1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200">
                <a:latin typeface="Times New Roman" charset="0"/>
                <a:ea typeface="宋体" charset="0"/>
                <a:cs typeface="Times New Roman" charset="0"/>
              </a:rPr>
              <a:t>能运用直线的一般式方程解决有关问题</a:t>
            </a:r>
            <a:endParaRPr lang="ko-KR" altLang="en-US" sz="3200"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770" name="对象 63692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54661984"/>
              </p:ext>
            </p:extLst>
          </p:nvPr>
        </p:nvGraphicFramePr>
        <p:xfrm>
          <a:off x="307522" y="807584"/>
          <a:ext cx="10644188" cy="427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4" imgW="10102544" imgH="4053323" progId="Word.Document.8">
                  <p:embed/>
                </p:oleObj>
              </mc:Choice>
              <mc:Fallback>
                <p:oleObj name="Document" r:id="rId4" imgW="10102544" imgH="405332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340" y="807720"/>
                        <a:ext cx="10644505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55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3794" name="对象 63590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8968266"/>
              </p:ext>
            </p:extLst>
          </p:nvPr>
        </p:nvGraphicFramePr>
        <p:xfrm>
          <a:off x="419328" y="824229"/>
          <a:ext cx="10658341" cy="1254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4" imgW="10102544" imgH="1185548" progId="Word.Document.8">
                  <p:embed/>
                </p:oleObj>
              </mc:Choice>
              <mc:Fallback>
                <p:oleObj name="Document" r:id="rId4" imgW="10102544" imgH="11855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" y="824230"/>
                        <a:ext cx="10658475" cy="1254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48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5842" name="对象 41984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90568682"/>
              </p:ext>
            </p:extLst>
          </p:nvPr>
        </p:nvGraphicFramePr>
        <p:xfrm>
          <a:off x="404814" y="760474"/>
          <a:ext cx="10658341" cy="626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10081080" imgH="592560" progId="Word.Document.8">
                  <p:embed/>
                </p:oleObj>
              </mc:Choice>
              <mc:Fallback>
                <p:oleObj r:id="rId4" imgW="10081080" imgH="592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5130" y="760730"/>
                        <a:ext cx="10658475" cy="626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419842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623207880"/>
              </p:ext>
            </p:extLst>
          </p:nvPr>
        </p:nvGraphicFramePr>
        <p:xfrm>
          <a:off x="1145721" y="2208213"/>
          <a:ext cx="10642600" cy="2433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7" imgW="10102544" imgH="2318190" progId="Word.Document.8">
                  <p:embed/>
                </p:oleObj>
              </mc:Choice>
              <mc:Fallback>
                <p:oleObj name="Document" r:id="rId7" imgW="10102544" imgH="23181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5540" y="2208530"/>
                        <a:ext cx="10642600" cy="2433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9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6866" name="对象 41881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47545556"/>
              </p:ext>
            </p:extLst>
          </p:nvPr>
        </p:nvGraphicFramePr>
        <p:xfrm>
          <a:off x="478971" y="1146629"/>
          <a:ext cx="9927771" cy="239485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4" imgW="10102544" imgH="2371097" progId="Word.Document.8">
                  <p:embed/>
                </p:oleObj>
              </mc:Choice>
              <mc:Fallback>
                <p:oleObj name="Document" r:id="rId4" imgW="10102544" imgH="23710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90" y="1146810"/>
                        <a:ext cx="9927590" cy="239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课堂小结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pic>
        <p:nvPicPr>
          <p:cNvPr id="6" name="M44.eps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38475" y="2259330"/>
            <a:ext cx="4479925" cy="1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7307"/>
      </p:ext>
    </p:extLst>
  </p:cSld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445135" y="630555"/>
            <a:ext cx="8128635" cy="2816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由下列各条件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写出直线的方程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并画出图形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斜率是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(1,8);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轴和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轴上的截距分别是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7,7;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(3)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经过两点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1,6),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2(2,9);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(4)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轴上的截距是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7,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倾斜角是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45</a:t>
            </a:r>
            <a:r>
              <a:rPr lang="en-US" altLang="zh-CN" sz="2400">
                <a:solidFill>
                  <a:srgbClr val="000000"/>
                </a:solidFill>
                <a:latin typeface="宋体" charset="0"/>
                <a:ea typeface="方正书宋_GBK" charset="0"/>
                <a:cs typeface="Times New Roman" charset="0"/>
              </a:rPr>
              <a:t>°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2"/>
          <p:cNvSpPr txBox="1">
            <a:spLocks/>
          </p:cNvSpPr>
          <p:nvPr/>
        </p:nvSpPr>
        <p:spPr>
          <a:xfrm rot="0">
            <a:off x="0" y="0"/>
            <a:ext cx="1621790" cy="5238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问题导学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>
          <a:xfrm rot="0">
            <a:off x="130810" y="4520565"/>
            <a:ext cx="11220450" cy="1130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1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同学们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请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根据前面我们学习的直线方程形式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分别利用点斜式、截距式、两点式和斜截式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求出对应的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个直线方程；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00,0.3600; 0.4300,0.7300; 0.7100,0.910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,0; 0.2500,0.0700; 0.5000,0.2000; 0.7500,0.467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0; 0.1250,0.2665; 0.2500,0.4000; 0.3750,0.4650; 0.5000,0.5000; 0.6250,0.5350; 0.7500,0.6000; 0.8750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0; 0.1250,0.2665; 0.2500,0.4000; 0.3750,0.4650; 0.5000,0.5000; 0.6250,0.5350; 0.7500,0.6000; 0.8750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0; 0.1250,0.2665; 0.2500,0.4000; 0.3750,0.4650; 0.5000,0.5000; 0.6250,0.5350; 0.7500,0.6000; 0.8750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 rot="0">
            <a:off x="564515" y="5120640"/>
            <a:ext cx="11351895" cy="11068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发现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这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条直线是重合的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事实上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它们的方程都可以化简为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x-y+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这样前几种直线方程就有了统一的形式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这就是本节我们要学习的直线的一般式方程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>
          <a:xfrm rot="0">
            <a:off x="419735" y="1515745"/>
            <a:ext cx="6250940" cy="60071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如果我们画出这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条直线的图象</a:t>
            </a:r>
            <a:r>
              <a:rPr lang="zh-CN" altLang="en-US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，你有什么发现？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12160" y="2320925"/>
            <a:ext cx="2928620" cy="23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2122"/>
      </p:ext>
    </p:extLst>
  </p:cSld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00,0.3600; 0.4300,0.7300; 0.7100,0.910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,0; 0.2500,0.0700; 0.5000,0.2000; 0.7500,0.4670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0; 0.1250,0.2665; 0.2500,0.4000; 0.3750,0.4650; 0.5000,0.5000; 0.6250,0.5350; 0.7500,0.6000; 0.8750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0; 0.1250,0.2665; 0.2500,0.4000; 0.3750,0.4650; 0.5000,0.5000; 0.6250,0.5350; 0.7500,0.6000; 0.8750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0; 0.1250,0.2665; 0.2500,0.4000; 0.3750,0.4650; 0.5000,0.5000; 0.6250,0.5350; 0.7500,0.6000; 0.8750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099" name="对象 49188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1842089"/>
              </p:ext>
            </p:extLst>
          </p:nvPr>
        </p:nvGraphicFramePr>
        <p:xfrm>
          <a:off x="512528" y="747633"/>
          <a:ext cx="10550834" cy="31109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4" imgW="10064305" imgH="2963871" progId="Word.Document.8">
                  <p:embed/>
                </p:oleObj>
              </mc:Choice>
              <mc:Fallback>
                <p:oleObj name="Document" r:id="rId4" imgW="10064305" imgH="296387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445" y="747395"/>
                        <a:ext cx="10550525" cy="311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矩形 49189"/>
          <p:cNvSpPr>
            <a:spLocks/>
          </p:cNvSpPr>
          <p:nvPr/>
        </p:nvSpPr>
        <p:spPr>
          <a:xfrm rot="0">
            <a:off x="3138170" y="1836420"/>
            <a:ext cx="2139315" cy="466089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>
            <a:lvl1pPr marL="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1pPr>
            <a:lvl2pPr marL="4572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2pPr>
            <a:lvl3pPr marL="9144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3pPr>
            <a:lvl4pPr marL="13716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4pPr>
            <a:lvl5pPr marL="18288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5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30" b="0">
                <a:ln w="9525" cap="flat" cmpd="sng">
                  <a:noFill/>
                  <a:prstDash/>
                  <a:round/>
                </a:ln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二元一次方程</a:t>
            </a:r>
            <a:r>
              <a:rPr sz="2430">
                <a:ln w="9525" cap="flat" cmpd="sng">
                  <a:noFill/>
                  <a:prstDash/>
                  <a:round/>
                </a:ln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 </a:t>
            </a:r>
            <a:endParaRPr lang="ko-KR" altLang="en-US" sz="2430">
              <a:ln w="9525" cap="flat" cmpd="sng">
                <a:noFill/>
                <a:prstDash/>
                <a:round/>
              </a:ln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101" name="矩形 49190"/>
          <p:cNvSpPr>
            <a:spLocks/>
          </p:cNvSpPr>
          <p:nvPr/>
        </p:nvSpPr>
        <p:spPr>
          <a:xfrm rot="0">
            <a:off x="360045" y="2522855"/>
            <a:ext cx="1514475" cy="466089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spAutoFit/>
          </a:bodyPr>
          <a:lstStyle>
            <a:lvl1pPr marL="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1pPr>
            <a:lvl2pPr marL="4572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2pPr>
            <a:lvl3pPr marL="9144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3pPr>
            <a:lvl4pPr marL="13716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4pPr>
            <a:lvl5pPr marL="1828800" indent="0" algn="l" fontAlgn="base" defTabSz="914400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00" i="0" b="1">
                <a:solidFill>
                  <a:srgbClr val="FF0000"/>
                </a:solidFill>
                <a:latin typeface="Times New Roman" charset="0"/>
                <a:ea typeface="宋体" charset="0"/>
              </a:defRPr>
            </a:lvl5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30" b="0">
                <a:ln w="9525" cap="flat" cmpd="sng">
                  <a:noFill/>
                  <a:prstDash/>
                  <a:round/>
                </a:ln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一条直线</a:t>
            </a:r>
            <a:r>
              <a:rPr sz="2430">
                <a:ln w="9525" cap="flat" cmpd="sng">
                  <a:noFill/>
                  <a:prstDash/>
                  <a:round/>
                </a:ln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 </a:t>
            </a:r>
            <a:endParaRPr lang="ko-KR" altLang="en-US" sz="2430">
              <a:ln w="9525" cap="flat" cmpd="sng">
                <a:noFill/>
                <a:prstDash/>
                <a:round/>
              </a:ln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graphicFrame>
        <p:nvGraphicFramePr>
          <p:cNvPr id="4102" name="对象 49191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03826561"/>
              </p:ext>
            </p:extLst>
          </p:nvPr>
        </p:nvGraphicFramePr>
        <p:xfrm>
          <a:off x="3137927" y="2575184"/>
          <a:ext cx="5592060" cy="414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9" imgW="5274000" imgH="396000" progId="Word.Document.8">
                  <p:embed/>
                </p:oleObj>
              </mc:Choice>
              <mc:Fallback>
                <p:oleObj r:id="rId9" imgW="5274000" imgH="396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38170" y="2574925"/>
                        <a:ext cx="5591810" cy="41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探究新知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3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对象 43622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29035071"/>
              </p:ext>
            </p:extLst>
          </p:nvPr>
        </p:nvGraphicFramePr>
        <p:xfrm>
          <a:off x="796699" y="1195922"/>
          <a:ext cx="10660021" cy="376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4" imgW="10083425" imgH="3556645" progId="Word.Document.8">
                  <p:embed/>
                </p:oleObj>
              </mc:Choice>
              <mc:Fallback>
                <p:oleObj name="Document" r:id="rId4" imgW="10083425" imgH="35566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925" y="1195705"/>
                        <a:ext cx="10659745" cy="376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96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2423795" y="670560"/>
            <a:ext cx="5417820" cy="5353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直线的一般式方程与其他形式的互化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M45.eps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0870" y="2129790"/>
            <a:ext cx="640651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3904615" y="615315"/>
            <a:ext cx="3038475" cy="4978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3.</a:t>
            </a: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两条直线的位置关系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</a:t>
            </a:r>
            <a:endParaRPr lang="ko-KR" altLang="en-US" sz="22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60220" y="1612265"/>
            <a:ext cx="8314055" cy="45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810260" y="570230"/>
            <a:ext cx="8128635" cy="2628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 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根据下列条件分别写出直线的方程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并化为一般式方程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斜率是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(5,3);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斜率为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轴上的截距为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1,5),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两点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(4)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轴、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轴上的截距分别是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 rot="0">
            <a:off x="810260" y="4149725"/>
            <a:ext cx="8128635" cy="497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先选择合适的形式将直线方程写出来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再化为一般式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01456168"/>
              </p:ext>
            </p:extLst>
          </p:nvPr>
        </p:nvGraphicFramePr>
        <p:xfrm>
          <a:off x="1997518" y="1217878"/>
          <a:ext cx="541193" cy="3405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6" imgW="290830" imgH="180340" progId="Word.Document.12">
                  <p:embed/>
                </p:oleObj>
              </mc:Choice>
              <mc:Fallback>
                <p:oleObj name="文档" r:id="rId6" imgW="290830" imgH="1803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7710" y="1217930"/>
                        <a:ext cx="541020" cy="34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1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AS_UNIQUEID" val="77"/>
</p:tagLst>
</file>

<file path=ppt/tags/tag10.xml><?xml version="1.0" encoding="utf-8"?>
<p:tagLst xmlns:p="http://schemas.openxmlformats.org/presentationml/2006/main">
  <p:tag name="AS_UNIQUEID" val="86"/>
</p:tagLst>
</file>

<file path=ppt/tags/tag100.xml><?xml version="1.0" encoding="utf-8"?>
<p:tagLst xmlns:p="http://schemas.openxmlformats.org/presentationml/2006/main">
  <p:tag name="AS_UNIQUEID" val="176"/>
</p:tagLst>
</file>

<file path=ppt/tags/tag101.xml><?xml version="1.0" encoding="utf-8"?>
<p:tagLst xmlns:p="http://schemas.openxmlformats.org/presentationml/2006/main">
  <p:tag name="AS_UNIQUEID" val="177"/>
</p:tagLst>
</file>

<file path=ppt/tags/tag102.xml><?xml version="1.0" encoding="utf-8"?>
<p:tagLst xmlns:p="http://schemas.openxmlformats.org/presentationml/2006/main">
  <p:tag name="AS_UNIQUEID" val="178"/>
</p:tagLst>
</file>

<file path=ppt/tags/tag103.xml><?xml version="1.0" encoding="utf-8"?>
<p:tagLst xmlns:p="http://schemas.openxmlformats.org/presentationml/2006/main">
  <p:tag name="AS_UNIQUEID" val="179"/>
</p:tagLst>
</file>

<file path=ppt/tags/tag104.xml><?xml version="1.0" encoding="utf-8"?>
<p:tagLst xmlns:p="http://schemas.openxmlformats.org/presentationml/2006/main">
  <p:tag name="AS_UNIQUEID" val="180"/>
</p:tagLst>
</file>

<file path=ppt/tags/tag105.xml><?xml version="1.0" encoding="utf-8"?>
<p:tagLst xmlns:p="http://schemas.openxmlformats.org/presentationml/2006/main">
  <p:tag name="AS_UNIQUEID" val="181"/>
</p:tagLst>
</file>

<file path=ppt/tags/tag106.xml><?xml version="1.0" encoding="utf-8"?>
<p:tagLst xmlns:p="http://schemas.openxmlformats.org/presentationml/2006/main">
  <p:tag name="AS_UNIQUEID" val="182"/>
</p:tagLst>
</file>

<file path=ppt/tags/tag107.xml><?xml version="1.0" encoding="utf-8"?>
<p:tagLst xmlns:p="http://schemas.openxmlformats.org/presentationml/2006/main">
  <p:tag name="AS_UNIQUEID" val="183"/>
</p:tagLst>
</file>

<file path=ppt/tags/tag108.xml><?xml version="1.0" encoding="utf-8"?>
<p:tagLst xmlns:p="http://schemas.openxmlformats.org/presentationml/2006/main">
  <p:tag name="AS_UNIQUEID" val="184"/>
</p:tagLst>
</file>

<file path=ppt/tags/tag109.xml><?xml version="1.0" encoding="utf-8"?>
<p:tagLst xmlns:p="http://schemas.openxmlformats.org/presentationml/2006/main">
  <p:tag name="AS_UNIQUEID" val="185"/>
</p:tagLst>
</file>

<file path=ppt/tags/tag11.xml><?xml version="1.0" encoding="utf-8"?>
<p:tagLst xmlns:p="http://schemas.openxmlformats.org/presentationml/2006/main">
  <p:tag name="AS_UNIQUEID" val="87"/>
</p:tagLst>
</file>

<file path=ppt/tags/tag110.xml><?xml version="1.0" encoding="utf-8"?>
<p:tagLst xmlns:p="http://schemas.openxmlformats.org/presentationml/2006/main">
  <p:tag name="AS_UNIQUEID" val="186"/>
</p:tagLst>
</file>

<file path=ppt/tags/tag111.xml><?xml version="1.0" encoding="utf-8"?>
<p:tagLst xmlns:p="http://schemas.openxmlformats.org/presentationml/2006/main">
  <p:tag name="AS_UNIQUEID" val="187"/>
</p:tagLst>
</file>

<file path=ppt/tags/tag112.xml><?xml version="1.0" encoding="utf-8"?>
<p:tagLst xmlns:p="http://schemas.openxmlformats.org/presentationml/2006/main">
  <p:tag name="AS_UNIQUEID" val="188"/>
</p:tagLst>
</file>

<file path=ppt/tags/tag113.xml><?xml version="1.0" encoding="utf-8"?>
<p:tagLst xmlns:p="http://schemas.openxmlformats.org/presentationml/2006/main">
  <p:tag name="AS_UNIQUEID" val="189"/>
</p:tagLst>
</file>

<file path=ppt/tags/tag114.xml><?xml version="1.0" encoding="utf-8"?>
<p:tagLst xmlns:p="http://schemas.openxmlformats.org/presentationml/2006/main">
  <p:tag name="AS_UNIQUEID" val="190"/>
</p:tagLst>
</file>

<file path=ppt/tags/tag115.xml><?xml version="1.0" encoding="utf-8"?>
<p:tagLst xmlns:p="http://schemas.openxmlformats.org/presentationml/2006/main">
  <p:tag name="AS_UNIQUEID" val="191"/>
</p:tagLst>
</file>

<file path=ppt/tags/tag116.xml><?xml version="1.0" encoding="utf-8"?>
<p:tagLst xmlns:p="http://schemas.openxmlformats.org/presentationml/2006/main">
  <p:tag name="AS_UNIQUEID" val="192"/>
</p:tagLst>
</file>

<file path=ppt/tags/tag117.xml><?xml version="1.0" encoding="utf-8"?>
<p:tagLst xmlns:p="http://schemas.openxmlformats.org/presentationml/2006/main">
  <p:tag name="AS_UNIQUEID" val="193"/>
</p:tagLst>
</file>

<file path=ppt/tags/tag118.xml><?xml version="1.0" encoding="utf-8"?>
<p:tagLst xmlns:p="http://schemas.openxmlformats.org/presentationml/2006/main">
  <p:tag name="AS_UNIQUEID" val="194"/>
</p:tagLst>
</file>

<file path=ppt/tags/tag119.xml><?xml version="1.0" encoding="utf-8"?>
<p:tagLst xmlns:p="http://schemas.openxmlformats.org/presentationml/2006/main">
  <p:tag name="AS_UNIQUEID" val="195"/>
</p:tagLst>
</file>

<file path=ppt/tags/tag12.xml><?xml version="1.0" encoding="utf-8"?>
<p:tagLst xmlns:p="http://schemas.openxmlformats.org/presentationml/2006/main">
  <p:tag name="AS_UNIQUEID" val="88"/>
</p:tagLst>
</file>

<file path=ppt/tags/tag120.xml><?xml version="1.0" encoding="utf-8"?>
<p:tagLst xmlns:p="http://schemas.openxmlformats.org/presentationml/2006/main">
  <p:tag name="AS_UNIQUEID" val="196"/>
</p:tagLst>
</file>

<file path=ppt/tags/tag121.xml><?xml version="1.0" encoding="utf-8"?>
<p:tagLst xmlns:p="http://schemas.openxmlformats.org/presentationml/2006/main">
  <p:tag name="AS_UNIQUEID" val="197"/>
</p:tagLst>
</file>

<file path=ppt/tags/tag122.xml><?xml version="1.0" encoding="utf-8"?>
<p:tagLst xmlns:p="http://schemas.openxmlformats.org/presentationml/2006/main">
  <p:tag name="AS_UNIQUEID" val="198"/>
</p:tagLst>
</file>

<file path=ppt/tags/tag123.xml><?xml version="1.0" encoding="utf-8"?>
<p:tagLst xmlns:p="http://schemas.openxmlformats.org/presentationml/2006/main">
  <p:tag name="AS_UNIQUEID" val="199"/>
</p:tagLst>
</file>

<file path=ppt/tags/tag124.xml><?xml version="1.0" encoding="utf-8"?>
<p:tagLst xmlns:p="http://schemas.openxmlformats.org/presentationml/2006/main">
  <p:tag name="AS_UNIQUEID" val="200"/>
</p:tagLst>
</file>

<file path=ppt/tags/tag125.xml><?xml version="1.0" encoding="utf-8"?>
<p:tagLst xmlns:p="http://schemas.openxmlformats.org/presentationml/2006/main">
  <p:tag name="AS_UNIQUEID" val="201"/>
</p:tagLst>
</file>

<file path=ppt/tags/tag126.xml><?xml version="1.0" encoding="utf-8"?>
<p:tagLst xmlns:p="http://schemas.openxmlformats.org/presentationml/2006/main">
  <p:tag name="AS_UNIQUEID" val="202"/>
</p:tagLst>
</file>

<file path=ppt/tags/tag127.xml><?xml version="1.0" encoding="utf-8"?>
<p:tagLst xmlns:p="http://schemas.openxmlformats.org/presentationml/2006/main">
  <p:tag name="AS_UNIQUEID" val="203"/>
</p:tagLst>
</file>

<file path=ppt/tags/tag128.xml><?xml version="1.0" encoding="utf-8"?>
<p:tagLst xmlns:p="http://schemas.openxmlformats.org/presentationml/2006/main">
  <p:tag name="AS_UNIQUEID" val="204"/>
</p:tagLst>
</file>

<file path=ppt/tags/tag129.xml><?xml version="1.0" encoding="utf-8"?>
<p:tagLst xmlns:p="http://schemas.openxmlformats.org/presentationml/2006/main">
  <p:tag name="AS_UNIQUEID" val="205"/>
</p:tagLst>
</file>

<file path=ppt/tags/tag13.xml><?xml version="1.0" encoding="utf-8"?>
<p:tagLst xmlns:p="http://schemas.openxmlformats.org/presentationml/2006/main">
  <p:tag name="AS_UNIQUEID" val="89"/>
</p:tagLst>
</file>

<file path=ppt/tags/tag130.xml><?xml version="1.0" encoding="utf-8"?>
<p:tagLst xmlns:p="http://schemas.openxmlformats.org/presentationml/2006/main">
  <p:tag name="AS_UNIQUEID" val="206"/>
</p:tagLst>
</file>

<file path=ppt/tags/tag131.xml><?xml version="1.0" encoding="utf-8"?>
<p:tagLst xmlns:p="http://schemas.openxmlformats.org/presentationml/2006/main">
  <p:tag name="AS_UNIQUEID" val="207"/>
</p:tagLst>
</file>

<file path=ppt/tags/tag132.xml><?xml version="1.0" encoding="utf-8"?>
<p:tagLst xmlns:p="http://schemas.openxmlformats.org/presentationml/2006/main">
  <p:tag name="AS_UNIQUEID" val="208"/>
</p:tagLst>
</file>

<file path=ppt/tags/tag133.xml><?xml version="1.0" encoding="utf-8"?>
<p:tagLst xmlns:p="http://schemas.openxmlformats.org/presentationml/2006/main">
  <p:tag name="AS_UNIQUEID" val="209"/>
</p:tagLst>
</file>

<file path=ppt/tags/tag134.xml><?xml version="1.0" encoding="utf-8"?>
<p:tagLst xmlns:p="http://schemas.openxmlformats.org/presentationml/2006/main">
  <p:tag name="AS_UNIQUEID" val="210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35.xml><?xml version="1.0" encoding="utf-8"?>
<p:tagLst xmlns:p="http://schemas.openxmlformats.org/presentationml/2006/main">
  <p:tag name="AS_UNIQUEID" val="21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6.xml><?xml version="1.0" encoding="utf-8"?>
<p:tagLst xmlns:p="http://schemas.openxmlformats.org/presentationml/2006/main">
  <p:tag name="AS_UNIQUEID" val="21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7.xml><?xml version="1.0" encoding="utf-8"?>
<p:tagLst xmlns:p="http://schemas.openxmlformats.org/presentationml/2006/main">
  <p:tag name="AS_UNIQUEID" val="21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8.xml><?xml version="1.0" encoding="utf-8"?>
<p:tagLst xmlns:p="http://schemas.openxmlformats.org/presentationml/2006/main">
  <p:tag name="AS_UNIQUEID" val="21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9.xml><?xml version="1.0" encoding="utf-8"?>
<p:tagLst xmlns:p="http://schemas.openxmlformats.org/presentationml/2006/main">
  <p:tag name="AS_UNIQUEID" val="21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4.xml><?xml version="1.0" encoding="utf-8"?>
<p:tagLst xmlns:p="http://schemas.openxmlformats.org/presentationml/2006/main">
  <p:tag name="AS_UNIQUEID" val="90"/>
</p:tagLst>
</file>

<file path=ppt/tags/tag140.xml><?xml version="1.0" encoding="utf-8"?>
<p:tagLst xmlns:p="http://schemas.openxmlformats.org/presentationml/2006/main">
  <p:tag name="AS_UNIQUEID" val="21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41.xml><?xml version="1.0" encoding="utf-8"?>
<p:tagLst xmlns:p="http://schemas.openxmlformats.org/presentationml/2006/main">
  <p:tag name="AS_UNIQUEID" val="217"/>
</p:tagLst>
</file>

<file path=ppt/tags/tag142.xml><?xml version="1.0" encoding="utf-8"?>
<p:tagLst xmlns:p="http://schemas.openxmlformats.org/presentationml/2006/main">
  <p:tag name="AS_UNIQUEID" val="218"/>
</p:tagLst>
</file>

<file path=ppt/tags/tag143.xml><?xml version="1.0" encoding="utf-8"?>
<p:tagLst xmlns:p="http://schemas.openxmlformats.org/presentationml/2006/main">
  <p:tag name="AS_UNIQUEID" val="219"/>
</p:tagLst>
</file>

<file path=ppt/tags/tag144.xml><?xml version="1.0" encoding="utf-8"?>
<p:tagLst xmlns:p="http://schemas.openxmlformats.org/presentationml/2006/main">
  <p:tag name="AS_UNIQUEID" val="220"/>
</p:tagLst>
</file>

<file path=ppt/tags/tag145.xml><?xml version="1.0" encoding="utf-8"?>
<p:tagLst xmlns:p="http://schemas.openxmlformats.org/presentationml/2006/main">
  <p:tag name="AS_UNIQUEID" val="221"/>
</p:tagLst>
</file>

<file path=ppt/tags/tag146.xml><?xml version="1.0" encoding="utf-8"?>
<p:tagLst xmlns:p="http://schemas.openxmlformats.org/presentationml/2006/main">
  <p:tag name="AS_UNIQUEID" val="222"/>
</p:tagLst>
</file>

<file path=ppt/tags/tag147.xml><?xml version="1.0" encoding="utf-8"?>
<p:tagLst xmlns:p="http://schemas.openxmlformats.org/presentationml/2006/main">
  <p:tag name="AS_UNIQUEID" val="223"/>
</p:tagLst>
</file>

<file path=ppt/tags/tag148.xml><?xml version="1.0" encoding="utf-8"?>
<p:tagLst xmlns:p="http://schemas.openxmlformats.org/presentationml/2006/main">
  <p:tag name="AS_UNIQUEID" val="224"/>
</p:tagLst>
</file>

<file path=ppt/tags/tag149.xml><?xml version="1.0" encoding="utf-8"?>
<p:tagLst xmlns:p="http://schemas.openxmlformats.org/presentationml/2006/main">
  <p:tag name="AS_UNIQUEID" val="225"/>
</p:tagLst>
</file>

<file path=ppt/tags/tag15.xml><?xml version="1.0" encoding="utf-8"?>
<p:tagLst xmlns:p="http://schemas.openxmlformats.org/presentationml/2006/main">
  <p:tag name="AS_UNIQUEID" val="91"/>
</p:tagLst>
</file>

<file path=ppt/tags/tag150.xml><?xml version="1.0" encoding="utf-8"?>
<p:tagLst xmlns:p="http://schemas.openxmlformats.org/presentationml/2006/main">
  <p:tag name="AS_UNIQUEID" val="226"/>
</p:tagLst>
</file>

<file path=ppt/tags/tag151.xml><?xml version="1.0" encoding="utf-8"?>
<p:tagLst xmlns:p="http://schemas.openxmlformats.org/presentationml/2006/main">
  <p:tag name="AS_UNIQUEID" val="227"/>
</p:tagLst>
</file>

<file path=ppt/tags/tag152.xml><?xml version="1.0" encoding="utf-8"?>
<p:tagLst xmlns:p="http://schemas.openxmlformats.org/presentationml/2006/main">
  <p:tag name="AS_UNIQUEID" val="228"/>
</p:tagLst>
</file>

<file path=ppt/tags/tag153.xml><?xml version="1.0" encoding="utf-8"?>
<p:tagLst xmlns:p="http://schemas.openxmlformats.org/presentationml/2006/main">
  <p:tag name="AS_UNIQUEID" val="229"/>
</p:tagLst>
</file>

<file path=ppt/tags/tag154.xml><?xml version="1.0" encoding="utf-8"?>
<p:tagLst xmlns:p="http://schemas.openxmlformats.org/presentationml/2006/main">
  <p:tag name="AS_UNIQUEID" val="230"/>
</p:tagLst>
</file>

<file path=ppt/tags/tag155.xml><?xml version="1.0" encoding="utf-8"?>
<p:tagLst xmlns:p="http://schemas.openxmlformats.org/presentationml/2006/main">
  <p:tag name="AS_UNIQUEID" val="231"/>
</p:tagLst>
</file>

<file path=ppt/tags/tag156.xml><?xml version="1.0" encoding="utf-8"?>
<p:tagLst xmlns:p="http://schemas.openxmlformats.org/presentationml/2006/main">
  <p:tag name="AS_UNIQUEID" val="232"/>
</p:tagLst>
</file>

<file path=ppt/tags/tag157.xml><?xml version="1.0" encoding="utf-8"?>
<p:tagLst xmlns:p="http://schemas.openxmlformats.org/presentationml/2006/main">
  <p:tag name="AS_UNIQUEID" val="233"/>
</p:tagLst>
</file>

<file path=ppt/tags/tag158.xml><?xml version="1.0" encoding="utf-8"?>
<p:tagLst xmlns:p="http://schemas.openxmlformats.org/presentationml/2006/main">
  <p:tag name="AS_UNIQUEID" val="234"/>
</p:tagLst>
</file>

<file path=ppt/tags/tag159.xml><?xml version="1.0" encoding="utf-8"?>
<p:tagLst xmlns:p="http://schemas.openxmlformats.org/presentationml/2006/main">
  <p:tag name="AS_UNIQUEID" val="235"/>
</p:tagLst>
</file>

<file path=ppt/tags/tag16.xml><?xml version="1.0" encoding="utf-8"?>
<p:tagLst xmlns:p="http://schemas.openxmlformats.org/presentationml/2006/main">
  <p:tag name="AS_UNIQUEID" val="92"/>
</p:tagLst>
</file>

<file path=ppt/tags/tag160.xml><?xml version="1.0" encoding="utf-8"?>
<p:tagLst xmlns:p="http://schemas.openxmlformats.org/presentationml/2006/main">
  <p:tag name="AS_UNIQUEID" val="236"/>
</p:tagLst>
</file>

<file path=ppt/tags/tag161.xml><?xml version="1.0" encoding="utf-8"?>
<p:tagLst xmlns:p="http://schemas.openxmlformats.org/presentationml/2006/main">
  <p:tag name="AS_UNIQUEID" val="237"/>
</p:tagLst>
</file>

<file path=ppt/tags/tag162.xml><?xml version="1.0" encoding="utf-8"?>
<p:tagLst xmlns:p="http://schemas.openxmlformats.org/presentationml/2006/main">
  <p:tag name="AS_UNIQUEID" val="238"/>
</p:tagLst>
</file>

<file path=ppt/tags/tag163.xml><?xml version="1.0" encoding="utf-8"?>
<p:tagLst xmlns:p="http://schemas.openxmlformats.org/presentationml/2006/main">
  <p:tag name="AS_UNIQUEID" val="239"/>
</p:tagLst>
</file>

<file path=ppt/tags/tag164.xml><?xml version="1.0" encoding="utf-8"?>
<p:tagLst xmlns:p="http://schemas.openxmlformats.org/presentationml/2006/main">
  <p:tag name="AS_UNIQUEID" val="240"/>
</p:tagLst>
</file>

<file path=ppt/tags/tag165.xml><?xml version="1.0" encoding="utf-8"?>
<p:tagLst xmlns:p="http://schemas.openxmlformats.org/presentationml/2006/main">
  <p:tag name="AS_UNIQUEID" val="241"/>
</p:tagLst>
</file>

<file path=ppt/tags/tag166.xml><?xml version="1.0" encoding="utf-8"?>
<p:tagLst xmlns:p="http://schemas.openxmlformats.org/presentationml/2006/main">
  <p:tag name="AS_UNIQUEID" val="242"/>
</p:tagLst>
</file>

<file path=ppt/tags/tag167.xml><?xml version="1.0" encoding="utf-8"?>
<p:tagLst xmlns:p="http://schemas.openxmlformats.org/presentationml/2006/main">
  <p:tag name="AS_UNIQUEID" val="243"/>
</p:tagLst>
</file>

<file path=ppt/tags/tag168.xml><?xml version="1.0" encoding="utf-8"?>
<p:tagLst xmlns:p="http://schemas.openxmlformats.org/presentationml/2006/main">
  <p:tag name="AS_UNIQUEID" val="244"/>
</p:tagLst>
</file>

<file path=ppt/tags/tag169.xml><?xml version="1.0" encoding="utf-8"?>
<p:tagLst xmlns:p="http://schemas.openxmlformats.org/presentationml/2006/main">
  <p:tag name="AS_UNIQUEID" val="245"/>
</p:tagLst>
</file>

<file path=ppt/tags/tag17.xml><?xml version="1.0" encoding="utf-8"?>
<p:tagLst xmlns:p="http://schemas.openxmlformats.org/presentationml/2006/main">
  <p:tag name="AS_UNIQUEID" val="93"/>
</p:tagLst>
</file>

<file path=ppt/tags/tag170.xml><?xml version="1.0" encoding="utf-8"?>
<p:tagLst xmlns:p="http://schemas.openxmlformats.org/presentationml/2006/main">
  <p:tag name="AS_UNIQUEID" val="246"/>
</p:tagLst>
</file>

<file path=ppt/tags/tag171.xml><?xml version="1.0" encoding="utf-8"?>
<p:tagLst xmlns:p="http://schemas.openxmlformats.org/presentationml/2006/main">
  <p:tag name="AS_UNIQUEID" val="247"/>
</p:tagLst>
</file>

<file path=ppt/tags/tag172.xml><?xml version="1.0" encoding="utf-8"?>
<p:tagLst xmlns:p="http://schemas.openxmlformats.org/presentationml/2006/main">
  <p:tag name="AS_UNIQUEID" val="248"/>
</p:tagLst>
</file>

<file path=ppt/tags/tag173.xml><?xml version="1.0" encoding="utf-8"?>
<p:tagLst xmlns:p="http://schemas.openxmlformats.org/presentationml/2006/main">
  <p:tag name="AS_UNIQUEID" val="249"/>
</p:tagLst>
</file>

<file path=ppt/tags/tag174.xml><?xml version="1.0" encoding="utf-8"?>
<p:tagLst xmlns:p="http://schemas.openxmlformats.org/presentationml/2006/main">
  <p:tag name="AS_UNIQUEID" val="250"/>
</p:tagLst>
</file>

<file path=ppt/tags/tag175.xml><?xml version="1.0" encoding="utf-8"?>
<p:tagLst xmlns:p="http://schemas.openxmlformats.org/presentationml/2006/main">
  <p:tag name="AS_UNIQUEID" val="251"/>
</p:tagLst>
</file>

<file path=ppt/tags/tag176.xml><?xml version="1.0" encoding="utf-8"?>
<p:tagLst xmlns:p="http://schemas.openxmlformats.org/presentationml/2006/main">
  <p:tag name="AS_UNIQUEID" val="252"/>
</p:tagLst>
</file>

<file path=ppt/tags/tag177.xml><?xml version="1.0" encoding="utf-8"?>
<p:tagLst xmlns:p="http://schemas.openxmlformats.org/presentationml/2006/main">
  <p:tag name="AS_UNIQUEID" val="253"/>
</p:tagLst>
</file>

<file path=ppt/tags/tag178.xml><?xml version="1.0" encoding="utf-8"?>
<p:tagLst xmlns:p="http://schemas.openxmlformats.org/presentationml/2006/main">
  <p:tag name="AS_UNIQUEID" val="254"/>
</p:tagLst>
</file>

<file path=ppt/tags/tag179.xml><?xml version="1.0" encoding="utf-8"?>
<p:tagLst xmlns:p="http://schemas.openxmlformats.org/presentationml/2006/main">
  <p:tag name="AS_UNIQUEID" val="255"/>
</p:tagLst>
</file>

<file path=ppt/tags/tag18.xml><?xml version="1.0" encoding="utf-8"?>
<p:tagLst xmlns:p="http://schemas.openxmlformats.org/presentationml/2006/main">
  <p:tag name="AS_UNIQUEID" val="94"/>
</p:tagLst>
</file>

<file path=ppt/tags/tag180.xml><?xml version="1.0" encoding="utf-8"?>
<p:tagLst xmlns:p="http://schemas.openxmlformats.org/presentationml/2006/main">
  <p:tag name="AS_UNIQUEID" val="256"/>
</p:tagLst>
</file>

<file path=ppt/tags/tag181.xml><?xml version="1.0" encoding="utf-8"?>
<p:tagLst xmlns:p="http://schemas.openxmlformats.org/presentationml/2006/main">
  <p:tag name="AS_UNIQUEID" val="257"/>
</p:tagLst>
</file>

<file path=ppt/tags/tag182.xml><?xml version="1.0" encoding="utf-8"?>
<p:tagLst xmlns:p="http://schemas.openxmlformats.org/presentationml/2006/main">
  <p:tag name="AS_UNIQUEID" val="258"/>
</p:tagLst>
</file>

<file path=ppt/tags/tag183.xml><?xml version="1.0" encoding="utf-8"?>
<p:tagLst xmlns:p="http://schemas.openxmlformats.org/presentationml/2006/main">
  <p:tag name="AS_UNIQUEID" val="259"/>
</p:tagLst>
</file>

<file path=ppt/tags/tag184.xml><?xml version="1.0" encoding="utf-8"?>
<p:tagLst xmlns:p="http://schemas.openxmlformats.org/presentationml/2006/main">
  <p:tag name="AS_UNIQUEID" val="260"/>
</p:tagLst>
</file>

<file path=ppt/tags/tag185.xml><?xml version="1.0" encoding="utf-8"?>
<p:tagLst xmlns:p="http://schemas.openxmlformats.org/presentationml/2006/main">
  <p:tag name="AS_UNIQUEID" val="261"/>
</p:tagLst>
</file>

<file path=ppt/tags/tag186.xml><?xml version="1.0" encoding="utf-8"?>
<p:tagLst xmlns:p="http://schemas.openxmlformats.org/presentationml/2006/main">
  <p:tag name="AS_UNIQUEID" val="262"/>
</p:tagLst>
</file>

<file path=ppt/tags/tag187.xml><?xml version="1.0" encoding="utf-8"?>
<p:tagLst xmlns:p="http://schemas.openxmlformats.org/presentationml/2006/main">
  <p:tag name="AS_UNIQUEID" val="263"/>
</p:tagLst>
</file>

<file path=ppt/tags/tag188.xml><?xml version="1.0" encoding="utf-8"?>
<p:tagLst xmlns:p="http://schemas.openxmlformats.org/presentationml/2006/main">
  <p:tag name="AS_UNIQUEID" val="264"/>
</p:tagLst>
</file>

<file path=ppt/tags/tag189.xml><?xml version="1.0" encoding="utf-8"?>
<p:tagLst xmlns:p="http://schemas.openxmlformats.org/presentationml/2006/main">
  <p:tag name="AS_UNIQUEID" val="265"/>
</p:tagLst>
</file>

<file path=ppt/tags/tag19.xml><?xml version="1.0" encoding="utf-8"?>
<p:tagLst xmlns:p="http://schemas.openxmlformats.org/presentationml/2006/main">
  <p:tag name="AS_UNIQUEID" val="95"/>
</p:tagLst>
</file>

<file path=ppt/tags/tag190.xml><?xml version="1.0" encoding="utf-8"?>
<p:tagLst xmlns:p="http://schemas.openxmlformats.org/presentationml/2006/main">
  <p:tag name="AS_UNIQUEID" val="266"/>
</p:tagLst>
</file>

<file path=ppt/tags/tag191.xml><?xml version="1.0" encoding="utf-8"?>
<p:tagLst xmlns:p="http://schemas.openxmlformats.org/presentationml/2006/main">
  <p:tag name="AS_UNIQUEID" val="267"/>
</p:tagLst>
</file>

<file path=ppt/tags/tag192.xml><?xml version="1.0" encoding="utf-8"?>
<p:tagLst xmlns:p="http://schemas.openxmlformats.org/presentationml/2006/main">
  <p:tag name="AS_UNIQUEID" val="268"/>
</p:tagLst>
</file>

<file path=ppt/tags/tag193.xml><?xml version="1.0" encoding="utf-8"?>
<p:tagLst xmlns:p="http://schemas.openxmlformats.org/presentationml/2006/main">
  <p:tag name="AS_UNIQUEID" val="269"/>
</p:tagLst>
</file>

<file path=ppt/tags/tag194.xml><?xml version="1.0" encoding="utf-8"?>
<p:tagLst xmlns:p="http://schemas.openxmlformats.org/presentationml/2006/main">
  <p:tag name="AS_UNIQUEID" val="270"/>
</p:tagLst>
</file>

<file path=ppt/tags/tag195.xml><?xml version="1.0" encoding="utf-8"?>
<p:tagLst xmlns:p="http://schemas.openxmlformats.org/presentationml/2006/main">
  <p:tag name="AS_UNIQUEID" val="271"/>
</p:tagLst>
</file>

<file path=ppt/tags/tag196.xml><?xml version="1.0" encoding="utf-8"?>
<p:tagLst xmlns:p="http://schemas.openxmlformats.org/presentationml/2006/main">
  <p:tag name="AS_UNIQUEID" val="272"/>
</p:tagLst>
</file>

<file path=ppt/tags/tag197.xml><?xml version="1.0" encoding="utf-8"?>
<p:tagLst xmlns:p="http://schemas.openxmlformats.org/presentationml/2006/main">
  <p:tag name="AS_UNIQUEID" val="273"/>
</p:tagLst>
</file>

<file path=ppt/tags/tag198.xml><?xml version="1.0" encoding="utf-8"?>
<p:tagLst xmlns:p="http://schemas.openxmlformats.org/presentationml/2006/main">
  <p:tag name="AS_UNIQUEID" val="274"/>
</p:tagLst>
</file>

<file path=ppt/tags/tag199.xml><?xml version="1.0" encoding="utf-8"?>
<p:tagLst xmlns:p="http://schemas.openxmlformats.org/presentationml/2006/main">
  <p:tag name="AS_UNIQUEID" val="275"/>
</p:tagLst>
</file>

<file path=ppt/tags/tag2.xml><?xml version="1.0" encoding="utf-8"?>
<p:tagLst xmlns:p="http://schemas.openxmlformats.org/presentationml/2006/main">
  <p:tag name="AS_UNIQUEID" val="78"/>
</p:tagLst>
</file>

<file path=ppt/tags/tag20.xml><?xml version="1.0" encoding="utf-8"?>
<p:tagLst xmlns:p="http://schemas.openxmlformats.org/presentationml/2006/main">
  <p:tag name="AS_UNIQUEID" val="96"/>
</p:tagLst>
</file>

<file path=ppt/tags/tag200.xml><?xml version="1.0" encoding="utf-8"?>
<p:tagLst xmlns:p="http://schemas.openxmlformats.org/presentationml/2006/main">
  <p:tag name="AS_UNIQUEID" val="276"/>
</p:tagLst>
</file>

<file path=ppt/tags/tag201.xml><?xml version="1.0" encoding="utf-8"?>
<p:tagLst xmlns:p="http://schemas.openxmlformats.org/presentationml/2006/main">
  <p:tag name="AS_UNIQUEID" val="277"/>
</p:tagLst>
</file>

<file path=ppt/tags/tag202.xml><?xml version="1.0" encoding="utf-8"?>
<p:tagLst xmlns:p="http://schemas.openxmlformats.org/presentationml/2006/main">
  <p:tag name="AS_UNIQUEID" val="278"/>
</p:tagLst>
</file>

<file path=ppt/tags/tag203.xml><?xml version="1.0" encoding="utf-8"?>
<p:tagLst xmlns:p="http://schemas.openxmlformats.org/presentationml/2006/main">
  <p:tag name="AS_UNIQUEID" val="279"/>
</p:tagLst>
</file>

<file path=ppt/tags/tag204.xml><?xml version="1.0" encoding="utf-8"?>
<p:tagLst xmlns:p="http://schemas.openxmlformats.org/presentationml/2006/main">
  <p:tag name="AS_UNIQUEID" val="280"/>
</p:tagLst>
</file>

<file path=ppt/tags/tag205.xml><?xml version="1.0" encoding="utf-8"?>
<p:tagLst xmlns:p="http://schemas.openxmlformats.org/presentationml/2006/main">
  <p:tag name="AS_UNIQUEID" val="281"/>
</p:tagLst>
</file>

<file path=ppt/tags/tag206.xml><?xml version="1.0" encoding="utf-8"?>
<p:tagLst xmlns:p="http://schemas.openxmlformats.org/presentationml/2006/main">
  <p:tag name="AS_UNIQUEID" val="282"/>
</p:tagLst>
</file>

<file path=ppt/tags/tag207.xml><?xml version="1.0" encoding="utf-8"?>
<p:tagLst xmlns:p="http://schemas.openxmlformats.org/presentationml/2006/main">
  <p:tag name="AS_UNIQUEID" val="283"/>
</p:tagLst>
</file>

<file path=ppt/tags/tag208.xml><?xml version="1.0" encoding="utf-8"?>
<p:tagLst xmlns:p="http://schemas.openxmlformats.org/presentationml/2006/main">
  <p:tag name="AS_UNIQUEID" val="284"/>
</p:tagLst>
</file>

<file path=ppt/tags/tag209.xml><?xml version="1.0" encoding="utf-8"?>
<p:tagLst xmlns:p="http://schemas.openxmlformats.org/presentationml/2006/main">
  <p:tag name="AS_UNIQUEID" val="285"/>
</p:tagLst>
</file>

<file path=ppt/tags/tag21.xml><?xml version="1.0" encoding="utf-8"?>
<p:tagLst xmlns:p="http://schemas.openxmlformats.org/presentationml/2006/main">
  <p:tag name="AS_UNIQUEID" val="97"/>
</p:tagLst>
</file>

<file path=ppt/tags/tag210.xml><?xml version="1.0" encoding="utf-8"?>
<p:tagLst xmlns:p="http://schemas.openxmlformats.org/presentationml/2006/main">
  <p:tag name="AS_UNIQUEID" val="286"/>
</p:tagLst>
</file>

<file path=ppt/tags/tag211.xml><?xml version="1.0" encoding="utf-8"?>
<p:tagLst xmlns:p="http://schemas.openxmlformats.org/presentationml/2006/main">
  <p:tag name="AS_UNIQUEID" val="287"/>
</p:tagLst>
</file>

<file path=ppt/tags/tag212.xml><?xml version="1.0" encoding="utf-8"?>
<p:tagLst xmlns:p="http://schemas.openxmlformats.org/presentationml/2006/main">
  <p:tag name="AS_UNIQUEID" val="288"/>
</p:tagLst>
</file>

<file path=ppt/tags/tag213.xml><?xml version="1.0" encoding="utf-8"?>
<p:tagLst xmlns:p="http://schemas.openxmlformats.org/presentationml/2006/main">
  <p:tag name="AS_UNIQUEID" val="289"/>
</p:tagLst>
</file>

<file path=ppt/tags/tag214.xml><?xml version="1.0" encoding="utf-8"?>
<p:tagLst xmlns:p="http://schemas.openxmlformats.org/presentationml/2006/main">
  <p:tag name="AS_UNIQUEID" val="290"/>
</p:tagLst>
</file>

<file path=ppt/tags/tag215.xml><?xml version="1.0" encoding="utf-8"?>
<p:tagLst xmlns:p="http://schemas.openxmlformats.org/presentationml/2006/main">
  <p:tag name="AS_UNIQUEID" val="291"/>
</p:tagLst>
</file>

<file path=ppt/tags/tag216.xml><?xml version="1.0" encoding="utf-8"?>
<p:tagLst xmlns:p="http://schemas.openxmlformats.org/presentationml/2006/main">
  <p:tag name="AS_UNIQUEID" val="292"/>
</p:tagLst>
</file>

<file path=ppt/tags/tag217.xml><?xml version="1.0" encoding="utf-8"?>
<p:tagLst xmlns:p="http://schemas.openxmlformats.org/presentationml/2006/main">
  <p:tag name="AS_UNIQUEID" val="293"/>
</p:tagLst>
</file>

<file path=ppt/tags/tag218.xml><?xml version="1.0" encoding="utf-8"?>
<p:tagLst xmlns:p="http://schemas.openxmlformats.org/presentationml/2006/main">
  <p:tag name="AS_UNIQUEID" val="294"/>
</p:tagLst>
</file>

<file path=ppt/tags/tag219.xml><?xml version="1.0" encoding="utf-8"?>
<p:tagLst xmlns:p="http://schemas.openxmlformats.org/presentationml/2006/main">
  <p:tag name="AS_UNIQUEID" val="295"/>
</p:tagLst>
</file>

<file path=ppt/tags/tag22.xml><?xml version="1.0" encoding="utf-8"?>
<p:tagLst xmlns:p="http://schemas.openxmlformats.org/presentationml/2006/main">
  <p:tag name="AS_UNIQUEID" val="98"/>
</p:tagLst>
</file>

<file path=ppt/tags/tag220.xml><?xml version="1.0" encoding="utf-8"?>
<p:tagLst xmlns:p="http://schemas.openxmlformats.org/presentationml/2006/main">
  <p:tag name="AS_UNIQUEID" val="296"/>
</p:tagLst>
</file>

<file path=ppt/tags/tag221.xml><?xml version="1.0" encoding="utf-8"?>
<p:tagLst xmlns:p="http://schemas.openxmlformats.org/presentationml/2006/main">
  <p:tag name="AS_UNIQUEID" val="297"/>
</p:tagLst>
</file>

<file path=ppt/tags/tag222.xml><?xml version="1.0" encoding="utf-8"?>
<p:tagLst xmlns:p="http://schemas.openxmlformats.org/presentationml/2006/main">
  <p:tag name="AS_UNIQUEID" val="298"/>
</p:tagLst>
</file>

<file path=ppt/tags/tag223.xml><?xml version="1.0" encoding="utf-8"?>
<p:tagLst xmlns:p="http://schemas.openxmlformats.org/presentationml/2006/main">
  <p:tag name="AS_UNIQUEID" val="299"/>
</p:tagLst>
</file>

<file path=ppt/tags/tag224.xml><?xml version="1.0" encoding="utf-8"?>
<p:tagLst xmlns:p="http://schemas.openxmlformats.org/presentationml/2006/main">
  <p:tag name="AS_UNIQUEID" val="300"/>
</p:tagLst>
</file>

<file path=ppt/tags/tag225.xml><?xml version="1.0" encoding="utf-8"?>
<p:tagLst xmlns:p="http://schemas.openxmlformats.org/presentationml/2006/main">
  <p:tag name="AS_UNIQUEID" val="301"/>
</p:tagLst>
</file>

<file path=ppt/tags/tag226.xml><?xml version="1.0" encoding="utf-8"?>
<p:tagLst xmlns:p="http://schemas.openxmlformats.org/presentationml/2006/main">
  <p:tag name="AS_UNIQUEID" val="302"/>
</p:tagLst>
</file>

<file path=ppt/tags/tag227.xml><?xml version="1.0" encoding="utf-8"?>
<p:tagLst xmlns:p="http://schemas.openxmlformats.org/presentationml/2006/main">
  <p:tag name="AS_UNIQUEID" val="303"/>
</p:tagLst>
</file>

<file path=ppt/tags/tag228.xml><?xml version="1.0" encoding="utf-8"?>
<p:tagLst xmlns:p="http://schemas.openxmlformats.org/presentationml/2006/main">
  <p:tag name="AS_UNIQUEID" val="304"/>
</p:tagLst>
</file>

<file path=ppt/tags/tag229.xml><?xml version="1.0" encoding="utf-8"?>
<p:tagLst xmlns:p="http://schemas.openxmlformats.org/presentationml/2006/main">
  <p:tag name="AS_UNIQUEID" val="305"/>
</p:tagLst>
</file>

<file path=ppt/tags/tag23.xml><?xml version="1.0" encoding="utf-8"?>
<p:tagLst xmlns:p="http://schemas.openxmlformats.org/presentationml/2006/main">
  <p:tag name="AS_UNIQUEID" val="99"/>
</p:tagLst>
</file>

<file path=ppt/tags/tag230.xml><?xml version="1.0" encoding="utf-8"?>
<p:tagLst xmlns:p="http://schemas.openxmlformats.org/presentationml/2006/main">
  <p:tag name="AS_UNIQUEID" val="306"/>
</p:tagLst>
</file>

<file path=ppt/tags/tag231.xml><?xml version="1.0" encoding="utf-8"?>
<p:tagLst xmlns:p="http://schemas.openxmlformats.org/presentationml/2006/main">
  <p:tag name="AS_UNIQUEID" val="307"/>
</p:tagLst>
</file>

<file path=ppt/tags/tag232.xml><?xml version="1.0" encoding="utf-8"?>
<p:tagLst xmlns:p="http://schemas.openxmlformats.org/presentationml/2006/main">
  <p:tag name="AS_UNIQUEID" val="308"/>
</p:tagLst>
</file>

<file path=ppt/tags/tag233.xml><?xml version="1.0" encoding="utf-8"?>
<p:tagLst xmlns:p="http://schemas.openxmlformats.org/presentationml/2006/main">
  <p:tag name="AS_UNIQUEID" val="309"/>
</p:tagLst>
</file>

<file path=ppt/tags/tag234.xml><?xml version="1.0" encoding="utf-8"?>
<p:tagLst xmlns:p="http://schemas.openxmlformats.org/presentationml/2006/main">
  <p:tag name="AS_UNIQUEID" val="310"/>
</p:tagLst>
</file>

<file path=ppt/tags/tag235.xml><?xml version="1.0" encoding="utf-8"?>
<p:tagLst xmlns:p="http://schemas.openxmlformats.org/presentationml/2006/main">
  <p:tag name="AS_UNIQUEID" val="311"/>
</p:tagLst>
</file>

<file path=ppt/tags/tag236.xml><?xml version="1.0" encoding="utf-8"?>
<p:tagLst xmlns:p="http://schemas.openxmlformats.org/presentationml/2006/main">
  <p:tag name="AS_UNIQUEID" val="312"/>
</p:tagLst>
</file>

<file path=ppt/tags/tag237.xml><?xml version="1.0" encoding="utf-8"?>
<p:tagLst xmlns:p="http://schemas.openxmlformats.org/presentationml/2006/main">
  <p:tag name="AS_UNIQUEID" val="313"/>
</p:tagLst>
</file>

<file path=ppt/tags/tag238.xml><?xml version="1.0" encoding="utf-8"?>
<p:tagLst xmlns:p="http://schemas.openxmlformats.org/presentationml/2006/main">
  <p:tag name="AS_UNIQUEID" val="314"/>
</p:tagLst>
</file>

<file path=ppt/tags/tag239.xml><?xml version="1.0" encoding="utf-8"?>
<p:tagLst xmlns:p="http://schemas.openxmlformats.org/presentationml/2006/main">
  <p:tag name="AS_UNIQUEID" val="315"/>
</p:tagLst>
</file>

<file path=ppt/tags/tag24.xml><?xml version="1.0" encoding="utf-8"?>
<p:tagLst xmlns:p="http://schemas.openxmlformats.org/presentationml/2006/main">
  <p:tag name="AS_UNIQUEID" val="100"/>
</p:tagLst>
</file>

<file path=ppt/tags/tag240.xml><?xml version="1.0" encoding="utf-8"?>
<p:tagLst xmlns:p="http://schemas.openxmlformats.org/presentationml/2006/main">
  <p:tag name="AS_UNIQUEID" val="316"/>
</p:tagLst>
</file>

<file path=ppt/tags/tag241.xml><?xml version="1.0" encoding="utf-8"?>
<p:tagLst xmlns:p="http://schemas.openxmlformats.org/presentationml/2006/main">
  <p:tag name="AS_UNIQUEID" val="317"/>
</p:tagLst>
</file>

<file path=ppt/tags/tag242.xml><?xml version="1.0" encoding="utf-8"?>
<p:tagLst xmlns:p="http://schemas.openxmlformats.org/presentationml/2006/main">
  <p:tag name="AS_UNIQUEID" val="318"/>
</p:tagLst>
</file>

<file path=ppt/tags/tag243.xml><?xml version="1.0" encoding="utf-8"?>
<p:tagLst xmlns:p="http://schemas.openxmlformats.org/presentationml/2006/main">
  <p:tag name="AS_UNIQUEID" val="319"/>
</p:tagLst>
</file>

<file path=ppt/tags/tag244.xml><?xml version="1.0" encoding="utf-8"?>
<p:tagLst xmlns:p="http://schemas.openxmlformats.org/presentationml/2006/main">
  <p:tag name="AS_UNIQUEID" val="320"/>
</p:tagLst>
</file>

<file path=ppt/tags/tag245.xml><?xml version="1.0" encoding="utf-8"?>
<p:tagLst xmlns:p="http://schemas.openxmlformats.org/presentationml/2006/main">
  <p:tag name="AS_UNIQUEID" val="321"/>
</p:tagLst>
</file>

<file path=ppt/tags/tag246.xml><?xml version="1.0" encoding="utf-8"?>
<p:tagLst xmlns:p="http://schemas.openxmlformats.org/presentationml/2006/main">
  <p:tag name="AS_UNIQUEID" val="322"/>
</p:tagLst>
</file>

<file path=ppt/tags/tag247.xml><?xml version="1.0" encoding="utf-8"?>
<p:tagLst xmlns:p="http://schemas.openxmlformats.org/presentationml/2006/main">
  <p:tag name="AS_UNIQUEID" val="323"/>
</p:tagLst>
</file>

<file path=ppt/tags/tag248.xml><?xml version="1.0" encoding="utf-8"?>
<p:tagLst xmlns:p="http://schemas.openxmlformats.org/presentationml/2006/main">
  <p:tag name="AS_UNIQUEID" val="324"/>
</p:tagLst>
</file>

<file path=ppt/tags/tag249.xml><?xml version="1.0" encoding="utf-8"?>
<p:tagLst xmlns:p="http://schemas.openxmlformats.org/presentationml/2006/main">
  <p:tag name="AS_UNIQUEID" val="325"/>
</p:tagLst>
</file>

<file path=ppt/tags/tag25.xml><?xml version="1.0" encoding="utf-8"?>
<p:tagLst xmlns:p="http://schemas.openxmlformats.org/presentationml/2006/main">
  <p:tag name="AS_UNIQUEID" val="101"/>
</p:tagLst>
</file>

<file path=ppt/tags/tag250.xml><?xml version="1.0" encoding="utf-8"?>
<p:tagLst xmlns:p="http://schemas.openxmlformats.org/presentationml/2006/main">
  <p:tag name="AS_UNIQUEID" val="326"/>
</p:tagLst>
</file>

<file path=ppt/tags/tag251.xml><?xml version="1.0" encoding="utf-8"?>
<p:tagLst xmlns:p="http://schemas.openxmlformats.org/presentationml/2006/main">
  <p:tag name="AS_UNIQUEID" val="327"/>
</p:tagLst>
</file>

<file path=ppt/tags/tag252.xml><?xml version="1.0" encoding="utf-8"?>
<p:tagLst xmlns:p="http://schemas.openxmlformats.org/presentationml/2006/main">
  <p:tag name="AS_UNIQUEID" val="328"/>
</p:tagLst>
</file>

<file path=ppt/tags/tag253.xml><?xml version="1.0" encoding="utf-8"?>
<p:tagLst xmlns:p="http://schemas.openxmlformats.org/presentationml/2006/main">
  <p:tag name="AS_UNIQUEID" val="329"/>
</p:tagLst>
</file>

<file path=ppt/tags/tag254.xml><?xml version="1.0" encoding="utf-8"?>
<p:tagLst xmlns:p="http://schemas.openxmlformats.org/presentationml/2006/main">
  <p:tag name="AS_UNIQUEID" val="330"/>
</p:tagLst>
</file>

<file path=ppt/tags/tag255.xml><?xml version="1.0" encoding="utf-8"?>
<p:tagLst xmlns:p="http://schemas.openxmlformats.org/presentationml/2006/main">
  <p:tag name="AS_UNIQUEID" val="331"/>
</p:tagLst>
</file>

<file path=ppt/tags/tag256.xml><?xml version="1.0" encoding="utf-8"?>
<p:tagLst xmlns:p="http://schemas.openxmlformats.org/presentationml/2006/main">
  <p:tag name="AS_UNIQUEID" val="4"/>
</p:tagLst>
</file>

<file path=ppt/tags/tag257.xml><?xml version="1.0" encoding="utf-8"?>
<p:tagLst xmlns:p="http://schemas.openxmlformats.org/presentationml/2006/main">
  <p:tag name="AS_UNIQUEID" val="5"/>
</p:tagLst>
</file>

<file path=ppt/tags/tag258.xml><?xml version="1.0" encoding="utf-8"?>
<p:tagLst xmlns:p="http://schemas.openxmlformats.org/presentationml/2006/main">
  <p:tag name="AS_UNIQUEID" val="6"/>
</p:tagLst>
</file>

<file path=ppt/tags/tag259.xml><?xml version="1.0" encoding="utf-8"?>
<p:tagLst xmlns:p="http://schemas.openxmlformats.org/presentationml/2006/main">
  <p:tag name="AS_UNIQUEID" val="7"/>
</p:tagLst>
</file>

<file path=ppt/tags/tag26.xml><?xml version="1.0" encoding="utf-8"?>
<p:tagLst xmlns:p="http://schemas.openxmlformats.org/presentationml/2006/main">
  <p:tag name="AS_UNIQUEID" val="102"/>
</p:tagLst>
</file>

<file path=ppt/tags/tag260.xml><?xml version="1.0" encoding="utf-8"?>
<p:tagLst xmlns:p="http://schemas.openxmlformats.org/presentationml/2006/main">
  <p:tag name="AS_UNIQUEID" val="332"/>
</p:tagLst>
</file>

<file path=ppt/tags/tag261.xml><?xml version="1.0" encoding="utf-8"?>
<p:tagLst xmlns:p="http://schemas.openxmlformats.org/presentationml/2006/main">
  <p:tag name="AS_UNIQUEID" val="333"/>
</p:tagLst>
</file>

<file path=ppt/tags/tag262.xml><?xml version="1.0" encoding="utf-8"?>
<p:tagLst xmlns:p="http://schemas.openxmlformats.org/presentationml/2006/main">
  <p:tag name="AS_UNIQUEID" val="14"/>
</p:tagLst>
</file>

<file path=ppt/tags/tag263.xml><?xml version="1.0" encoding="utf-8"?>
<p:tagLst xmlns:p="http://schemas.openxmlformats.org/presentationml/2006/main">
  <p:tag name="AS_UNIQUEID" val="334"/>
</p:tagLst>
</file>

<file path=ppt/tags/tag264.xml><?xml version="1.0" encoding="utf-8"?>
<p:tagLst xmlns:p="http://schemas.openxmlformats.org/presentationml/2006/main">
  <p:tag name="AS_UNIQUEID" val="335"/>
</p:tagLst>
</file>

<file path=ppt/tags/tag265.xml><?xml version="1.0" encoding="utf-8"?>
<p:tagLst xmlns:p="http://schemas.openxmlformats.org/presentationml/2006/main">
  <p:tag name="AS_UNIQUEID" val="336"/>
</p:tagLst>
</file>

<file path=ppt/tags/tag266.xml><?xml version="1.0" encoding="utf-8"?>
<p:tagLst xmlns:p="http://schemas.openxmlformats.org/presentationml/2006/main">
  <p:tag name="AS_UNIQUEID" val="337"/>
</p:tagLst>
</file>

<file path=ppt/tags/tag267.xml><?xml version="1.0" encoding="utf-8"?>
<p:tagLst xmlns:p="http://schemas.openxmlformats.org/presentationml/2006/main">
  <p:tag name="AS_UNIQUEID" val="338"/>
</p:tagLst>
</file>

<file path=ppt/tags/tag268.xml><?xml version="1.0" encoding="utf-8"?>
<p:tagLst xmlns:p="http://schemas.openxmlformats.org/presentationml/2006/main">
  <p:tag name="AS_UNIQUEID" val="339"/>
</p:tagLst>
</file>

<file path=ppt/tags/tag269.xml><?xml version="1.0" encoding="utf-8"?>
<p:tagLst xmlns:p="http://schemas.openxmlformats.org/presentationml/2006/main">
  <p:tag name="AS_UNIQUEID" val="340"/>
</p:tagLst>
</file>

<file path=ppt/tags/tag27.xml><?xml version="1.0" encoding="utf-8"?>
<p:tagLst xmlns:p="http://schemas.openxmlformats.org/presentationml/2006/main">
  <p:tag name="AS_UNIQUEID" val="103"/>
</p:tagLst>
</file>

<file path=ppt/tags/tag270.xml><?xml version="1.0" encoding="utf-8"?>
<p:tagLst xmlns:p="http://schemas.openxmlformats.org/presentationml/2006/main">
  <p:tag name="AS_UNIQUEID" val="341"/>
</p:tagLst>
</file>

<file path=ppt/tags/tag271.xml><?xml version="1.0" encoding="utf-8"?>
<p:tagLst xmlns:p="http://schemas.openxmlformats.org/presentationml/2006/main">
  <p:tag name="AS_UNIQUEID" val="342"/>
</p:tagLst>
</file>

<file path=ppt/tags/tag272.xml><?xml version="1.0" encoding="utf-8"?>
<p:tagLst xmlns:p="http://schemas.openxmlformats.org/presentationml/2006/main">
  <p:tag name="AS_UNIQUEID" val="343"/>
</p:tagLst>
</file>

<file path=ppt/tags/tag273.xml><?xml version="1.0" encoding="utf-8"?>
<p:tagLst xmlns:p="http://schemas.openxmlformats.org/presentationml/2006/main">
  <p:tag name="AS_UNIQUEID" val="344"/>
</p:tagLst>
</file>

<file path=ppt/tags/tag274.xml><?xml version="1.0" encoding="utf-8"?>
<p:tagLst xmlns:p="http://schemas.openxmlformats.org/presentationml/2006/main">
  <p:tag name="AS_UNIQUEID" val="345"/>
</p:tagLst>
</file>

<file path=ppt/tags/tag275.xml><?xml version="1.0" encoding="utf-8"?>
<p:tagLst xmlns:p="http://schemas.openxmlformats.org/presentationml/2006/main">
  <p:tag name="AS_UNIQUEID" val="346"/>
</p:tagLst>
</file>

<file path=ppt/tags/tag276.xml><?xml version="1.0" encoding="utf-8"?>
<p:tagLst xmlns:p="http://schemas.openxmlformats.org/presentationml/2006/main">
  <p:tag name="AS_UNIQUEID" val="347"/>
</p:tagLst>
</file>

<file path=ppt/tags/tag277.xml><?xml version="1.0" encoding="utf-8"?>
<p:tagLst xmlns:p="http://schemas.openxmlformats.org/presentationml/2006/main">
  <p:tag name="AS_UNIQUEID" val="348"/>
</p:tagLst>
</file>

<file path=ppt/tags/tag278.xml><?xml version="1.0" encoding="utf-8"?>
<p:tagLst xmlns:p="http://schemas.openxmlformats.org/presentationml/2006/main">
  <p:tag name="AS_UNIQUEID" val="349"/>
</p:tagLst>
</file>

<file path=ppt/tags/tag279.xml><?xml version="1.0" encoding="utf-8"?>
<p:tagLst xmlns:p="http://schemas.openxmlformats.org/presentationml/2006/main">
  <p:tag name="AS_UNIQUEID" val="350"/>
</p:tagLst>
</file>

<file path=ppt/tags/tag28.xml><?xml version="1.0" encoding="utf-8"?>
<p:tagLst xmlns:p="http://schemas.openxmlformats.org/presentationml/2006/main">
  <p:tag name="AS_UNIQUEID" val="104"/>
</p:tagLst>
</file>

<file path=ppt/tags/tag280.xml><?xml version="1.0" encoding="utf-8"?>
<p:tagLst xmlns:p="http://schemas.openxmlformats.org/presentationml/2006/main">
  <p:tag name="AS_UNIQUEID" val="351"/>
</p:tagLst>
</file>

<file path=ppt/tags/tag281.xml><?xml version="1.0" encoding="utf-8"?>
<p:tagLst xmlns:p="http://schemas.openxmlformats.org/presentationml/2006/main">
  <p:tag name="AS_UNIQUEID" val="352"/>
</p:tagLst>
</file>

<file path=ppt/tags/tag282.xml><?xml version="1.0" encoding="utf-8"?>
<p:tagLst xmlns:p="http://schemas.openxmlformats.org/presentationml/2006/main">
  <p:tag name="AS_UNIQUEID" val="353"/>
</p:tagLst>
</file>

<file path=ppt/tags/tag283.xml><?xml version="1.0" encoding="utf-8"?>
<p:tagLst xmlns:p="http://schemas.openxmlformats.org/presentationml/2006/main">
  <p:tag name="AS_UNIQUEID" val="354"/>
</p:tagLst>
</file>

<file path=ppt/tags/tag284.xml><?xml version="1.0" encoding="utf-8"?>
<p:tagLst xmlns:p="http://schemas.openxmlformats.org/presentationml/2006/main">
  <p:tag name="AS_UNIQUEID" val="355"/>
</p:tagLst>
</file>

<file path=ppt/tags/tag285.xml><?xml version="1.0" encoding="utf-8"?>
<p:tagLst xmlns:p="http://schemas.openxmlformats.org/presentationml/2006/main">
  <p:tag name="AS_UNIQUEID" val="356"/>
</p:tagLst>
</file>

<file path=ppt/tags/tag286.xml><?xml version="1.0" encoding="utf-8"?>
<p:tagLst xmlns:p="http://schemas.openxmlformats.org/presentationml/2006/main">
  <p:tag name="AS_UNIQUEID" val="357"/>
</p:tagLst>
</file>

<file path=ppt/tags/tag287.xml><?xml version="1.0" encoding="utf-8"?>
<p:tagLst xmlns:p="http://schemas.openxmlformats.org/presentationml/2006/main">
  <p:tag name="AS_UNIQUEID" val="358"/>
</p:tagLst>
</file>

<file path=ppt/tags/tag288.xml><?xml version="1.0" encoding="utf-8"?>
<p:tagLst xmlns:p="http://schemas.openxmlformats.org/presentationml/2006/main">
  <p:tag name="AS_UNIQUEID" val="359"/>
</p:tagLst>
</file>

<file path=ppt/tags/tag289.xml><?xml version="1.0" encoding="utf-8"?>
<p:tagLst xmlns:p="http://schemas.openxmlformats.org/presentationml/2006/main">
  <p:tag name="AS_UNIQUEID" val="360"/>
</p:tagLst>
</file>

<file path=ppt/tags/tag29.xml><?xml version="1.0" encoding="utf-8"?>
<p:tagLst xmlns:p="http://schemas.openxmlformats.org/presentationml/2006/main">
  <p:tag name="AS_UNIQUEID" val="105"/>
</p:tagLst>
</file>

<file path=ppt/tags/tag290.xml><?xml version="1.0" encoding="utf-8"?>
<p:tagLst xmlns:p="http://schemas.openxmlformats.org/presentationml/2006/main">
  <p:tag name="AS_UNIQUEID" val="361"/>
</p:tagLst>
</file>

<file path=ppt/tags/tag291.xml><?xml version="1.0" encoding="utf-8"?>
<p:tagLst xmlns:p="http://schemas.openxmlformats.org/presentationml/2006/main">
  <p:tag name="AS_UNIQUEID" val="362"/>
</p:tagLst>
</file>

<file path=ppt/tags/tag292.xml><?xml version="1.0" encoding="utf-8"?>
<p:tagLst xmlns:p="http://schemas.openxmlformats.org/presentationml/2006/main">
  <p:tag name="AS_UNIQUEID" val="363"/>
</p:tagLst>
</file>

<file path=ppt/tags/tag293.xml><?xml version="1.0" encoding="utf-8"?>
<p:tagLst xmlns:p="http://schemas.openxmlformats.org/presentationml/2006/main">
  <p:tag name="AS_UNIQUEID" val="364"/>
</p:tagLst>
</file>

<file path=ppt/tags/tag294.xml><?xml version="1.0" encoding="utf-8"?>
<p:tagLst xmlns:p="http://schemas.openxmlformats.org/presentationml/2006/main">
  <p:tag name="AS_UNIQUEID" val="365"/>
</p:tagLst>
</file>

<file path=ppt/tags/tag295.xml><?xml version="1.0" encoding="utf-8"?>
<p:tagLst xmlns:p="http://schemas.openxmlformats.org/presentationml/2006/main">
  <p:tag name="AS_UNIQUEID" val="366"/>
</p:tagLst>
</file>

<file path=ppt/tags/tag296.xml><?xml version="1.0" encoding="utf-8"?>
<p:tagLst xmlns:p="http://schemas.openxmlformats.org/presentationml/2006/main">
  <p:tag name="AS_UNIQUEID" val="367"/>
</p:tagLst>
</file>

<file path=ppt/tags/tag297.xml><?xml version="1.0" encoding="utf-8"?>
<p:tagLst xmlns:p="http://schemas.openxmlformats.org/presentationml/2006/main">
  <p:tag name="AS_UNIQUEID" val="368"/>
</p:tagLst>
</file>

<file path=ppt/tags/tag298.xml><?xml version="1.0" encoding="utf-8"?>
<p:tagLst xmlns:p="http://schemas.openxmlformats.org/presentationml/2006/main">
  <p:tag name="AS_UNIQUEID" val="369"/>
</p:tagLst>
</file>

<file path=ppt/tags/tag299.xml><?xml version="1.0" encoding="utf-8"?>
<p:tagLst xmlns:p="http://schemas.openxmlformats.org/presentationml/2006/main">
  <p:tag name="AS_UNIQUEID" val="370"/>
</p:tagLst>
</file>

<file path=ppt/tags/tag3.xml><?xml version="1.0" encoding="utf-8"?>
<p:tagLst xmlns:p="http://schemas.openxmlformats.org/presentationml/2006/main">
  <p:tag name="AS_UNIQUEID" val="79"/>
</p:tagLst>
</file>

<file path=ppt/tags/tag30.xml><?xml version="1.0" encoding="utf-8"?>
<p:tagLst xmlns:p="http://schemas.openxmlformats.org/presentationml/2006/main">
  <p:tag name="AS_UNIQUEID" val="106"/>
</p:tagLst>
</file>

<file path=ppt/tags/tag300.xml><?xml version="1.0" encoding="utf-8"?>
<p:tagLst xmlns:p="http://schemas.openxmlformats.org/presentationml/2006/main">
  <p:tag name="AS_UNIQUEID" val="371"/>
</p:tagLst>
</file>

<file path=ppt/tags/tag301.xml><?xml version="1.0" encoding="utf-8"?>
<p:tagLst xmlns:p="http://schemas.openxmlformats.org/presentationml/2006/main">
  <p:tag name="AS_UNIQUEID" val="372"/>
</p:tagLst>
</file>

<file path=ppt/tags/tag302.xml><?xml version="1.0" encoding="utf-8"?>
<p:tagLst xmlns:p="http://schemas.openxmlformats.org/presentationml/2006/main">
  <p:tag name="AS_UNIQUEID" val="373"/>
</p:tagLst>
</file>

<file path=ppt/tags/tag303.xml><?xml version="1.0" encoding="utf-8"?>
<p:tagLst xmlns:p="http://schemas.openxmlformats.org/presentationml/2006/main">
  <p:tag name="AS_UNIQUEID" val="374"/>
</p:tagLst>
</file>

<file path=ppt/tags/tag304.xml><?xml version="1.0" encoding="utf-8"?>
<p:tagLst xmlns:p="http://schemas.openxmlformats.org/presentationml/2006/main">
  <p:tag name="AS_UNIQUEID" val="375"/>
</p:tagLst>
</file>

<file path=ppt/tags/tag305.xml><?xml version="1.0" encoding="utf-8"?>
<p:tagLst xmlns:p="http://schemas.openxmlformats.org/presentationml/2006/main">
  <p:tag name="AS_UNIQUEID" val="376"/>
</p:tagLst>
</file>

<file path=ppt/tags/tag306.xml><?xml version="1.0" encoding="utf-8"?>
<p:tagLst xmlns:p="http://schemas.openxmlformats.org/presentationml/2006/main">
  <p:tag name="AS_UNIQUEID" val="44"/>
</p:tagLst>
</file>

<file path=ppt/tags/tag307.xml><?xml version="1.0" encoding="utf-8"?>
<p:tagLst xmlns:p="http://schemas.openxmlformats.org/presentationml/2006/main">
  <p:tag name="AS_UNIQUEID" val="377"/>
</p:tagLst>
</file>

<file path=ppt/tags/tag308.xml><?xml version="1.0" encoding="utf-8"?>
<p:tagLst xmlns:p="http://schemas.openxmlformats.org/presentationml/2006/main">
  <p:tag name="AS_UNIQUEID" val="378"/>
</p:tagLst>
</file>

<file path=ppt/tags/tag309.xml><?xml version="1.0" encoding="utf-8"?>
<p:tagLst xmlns:p="http://schemas.openxmlformats.org/presentationml/2006/main">
  <p:tag name="AS_UNIQUEID" val="379"/>
</p:tagLst>
</file>

<file path=ppt/tags/tag31.xml><?xml version="1.0" encoding="utf-8"?>
<p:tagLst xmlns:p="http://schemas.openxmlformats.org/presentationml/2006/main">
  <p:tag name="AS_UNIQUEID" val="107"/>
</p:tagLst>
</file>

<file path=ppt/tags/tag310.xml><?xml version="1.0" encoding="utf-8"?>
<p:tagLst xmlns:p="http://schemas.openxmlformats.org/presentationml/2006/main">
  <p:tag name="AS_UNIQUEID" val="380"/>
</p:tagLst>
</file>

<file path=ppt/tags/tag311.xml><?xml version="1.0" encoding="utf-8"?>
<p:tagLst xmlns:p="http://schemas.openxmlformats.org/presentationml/2006/main">
  <p:tag name="AS_UNIQUEID" val="381"/>
</p:tagLst>
</file>

<file path=ppt/tags/tag312.xml><?xml version="1.0" encoding="utf-8"?>
<p:tagLst xmlns:p="http://schemas.openxmlformats.org/presentationml/2006/main">
  <p:tag name="AS_UNIQUEID" val="382"/>
</p:tagLst>
</file>

<file path=ppt/tags/tag313.xml><?xml version="1.0" encoding="utf-8"?>
<p:tagLst xmlns:p="http://schemas.openxmlformats.org/presentationml/2006/main">
  <p:tag name="AS_UNIQUEID" val="383"/>
</p:tagLst>
</file>

<file path=ppt/tags/tag314.xml><?xml version="1.0" encoding="utf-8"?>
<p:tagLst xmlns:p="http://schemas.openxmlformats.org/presentationml/2006/main">
  <p:tag name="AS_UNIQUEID" val="384"/>
</p:tagLst>
</file>

<file path=ppt/tags/tag315.xml><?xml version="1.0" encoding="utf-8"?>
<p:tagLst xmlns:p="http://schemas.openxmlformats.org/presentationml/2006/main">
  <p:tag name="AS_UNIQUEID" val="385"/>
</p:tagLst>
</file>

<file path=ppt/tags/tag316.xml><?xml version="1.0" encoding="utf-8"?>
<p:tagLst xmlns:p="http://schemas.openxmlformats.org/presentationml/2006/main">
  <p:tag name="AS_UNIQUEID" val="55"/>
</p:tagLst>
</file>

<file path=ppt/tags/tag317.xml><?xml version="1.0" encoding="utf-8"?>
<p:tagLst xmlns:p="http://schemas.openxmlformats.org/presentationml/2006/main">
  <p:tag name="AS_UNIQUEID" val="386"/>
</p:tagLst>
</file>

<file path=ppt/tags/tag318.xml><?xml version="1.0" encoding="utf-8"?>
<p:tagLst xmlns:p="http://schemas.openxmlformats.org/presentationml/2006/main">
  <p:tag name="AS_UNIQUEID" val="387"/>
</p:tagLst>
</file>

<file path=ppt/tags/tag319.xml><?xml version="1.0" encoding="utf-8"?>
<p:tagLst xmlns:p="http://schemas.openxmlformats.org/presentationml/2006/main">
  <p:tag name="AS_UNIQUEID" val="56"/>
</p:tagLst>
</file>

<file path=ppt/tags/tag32.xml><?xml version="1.0" encoding="utf-8"?>
<p:tagLst xmlns:p="http://schemas.openxmlformats.org/presentationml/2006/main">
  <p:tag name="AS_UNIQUEID" val="108"/>
</p:tagLst>
</file>

<file path=ppt/tags/tag320.xml><?xml version="1.0" encoding="utf-8"?>
<p:tagLst xmlns:p="http://schemas.openxmlformats.org/presentationml/2006/main">
  <p:tag name="AS_UNIQUEID" val="388"/>
</p:tagLst>
</file>

<file path=ppt/tags/tag321.xml><?xml version="1.0" encoding="utf-8"?>
<p:tagLst xmlns:p="http://schemas.openxmlformats.org/presentationml/2006/main">
  <p:tag name="AS_UNIQUEID" val="57"/>
</p:tagLst>
</file>

<file path=ppt/tags/tag322.xml><?xml version="1.0" encoding="utf-8"?>
<p:tagLst xmlns:p="http://schemas.openxmlformats.org/presentationml/2006/main">
  <p:tag name="AS_UNIQUEID" val="389"/>
</p:tagLst>
</file>

<file path=ppt/tags/tag323.xml><?xml version="1.0" encoding="utf-8"?>
<p:tagLst xmlns:p="http://schemas.openxmlformats.org/presentationml/2006/main">
  <p:tag name="AS_UNIQUEID" val="58"/>
</p:tagLst>
</file>

<file path=ppt/tags/tag324.xml><?xml version="1.0" encoding="utf-8"?>
<p:tagLst xmlns:p="http://schemas.openxmlformats.org/presentationml/2006/main">
  <p:tag name="AS_UNIQUEID" val="59"/>
</p:tagLst>
</file>

<file path=ppt/tags/tag325.xml><?xml version="1.0" encoding="utf-8"?>
<p:tagLst xmlns:p="http://schemas.openxmlformats.org/presentationml/2006/main">
  <p:tag name="AS_UNIQUEID" val="390"/>
</p:tagLst>
</file>

<file path=ppt/tags/tag326.xml><?xml version="1.0" encoding="utf-8"?>
<p:tagLst xmlns:p="http://schemas.openxmlformats.org/presentationml/2006/main">
  <p:tag name="AS_UNIQUEID" val="61"/>
</p:tagLst>
</file>

<file path=ppt/tags/tag327.xml><?xml version="1.0" encoding="utf-8"?>
<p:tagLst xmlns:p="http://schemas.openxmlformats.org/presentationml/2006/main">
  <p:tag name="AS_UNIQUEID" val="391"/>
</p:tagLst>
</file>

<file path=ppt/tags/tag328.xml><?xml version="1.0" encoding="utf-8"?>
<p:tagLst xmlns:p="http://schemas.openxmlformats.org/presentationml/2006/main">
  <p:tag name="AS_UNIQUEID" val="63"/>
</p:tagLst>
</file>

<file path=ppt/tags/tag329.xml><?xml version="1.0" encoding="utf-8"?>
<p:tagLst xmlns:p="http://schemas.openxmlformats.org/presentationml/2006/main">
  <p:tag name="AS_UNIQUEID" val="64"/>
</p:tagLst>
</file>

<file path=ppt/tags/tag33.xml><?xml version="1.0" encoding="utf-8"?>
<p:tagLst xmlns:p="http://schemas.openxmlformats.org/presentationml/2006/main">
  <p:tag name="AS_UNIQUEID" val="109"/>
</p:tagLst>
</file>

<file path=ppt/tags/tag330.xml><?xml version="1.0" encoding="utf-8"?>
<p:tagLst xmlns:p="http://schemas.openxmlformats.org/presentationml/2006/main">
  <p:tag name="AS_UNIQUEID" val="392"/>
</p:tagLst>
</file>

<file path=ppt/tags/tag331.xml><?xml version="1.0" encoding="utf-8"?>
<p:tagLst xmlns:p="http://schemas.openxmlformats.org/presentationml/2006/main">
  <p:tag name="AS_UNIQUEID" val="65"/>
</p:tagLst>
</file>

<file path=ppt/tags/tag332.xml><?xml version="1.0" encoding="utf-8"?>
<p:tagLst xmlns:p="http://schemas.openxmlformats.org/presentationml/2006/main">
  <p:tag name="AS_UNIQUEID" val="393"/>
</p:tagLst>
</file>

<file path=ppt/tags/tag333.xml><?xml version="1.0" encoding="utf-8"?>
<p:tagLst xmlns:p="http://schemas.openxmlformats.org/presentationml/2006/main">
  <p:tag name="AS_UNIQUEID" val="394"/>
</p:tagLst>
</file>

<file path=ppt/tags/tag334.xml><?xml version="1.0" encoding="utf-8"?>
<p:tagLst xmlns:p="http://schemas.openxmlformats.org/presentationml/2006/main">
  <p:tag name="AS_UNIQUEID" val="18"/>
</p:tagLst>
</file>

<file path=ppt/tags/tag335.xml><?xml version="1.0" encoding="utf-8"?>
<p:tagLst xmlns:p="http://schemas.openxmlformats.org/presentationml/2006/main">
  <p:tag name="AS_UNIQUEID" val="395"/>
</p:tagLst>
</file>

<file path=ppt/tags/tag336.xml><?xml version="1.0" encoding="utf-8"?>
<p:tagLst xmlns:p="http://schemas.openxmlformats.org/presentationml/2006/main">
  <p:tag name="AS_UNIQUEID" val="19"/>
</p:tagLst>
</file>

<file path=ppt/tags/tag337.xml><?xml version="1.0" encoding="utf-8"?>
<p:tagLst xmlns:p="http://schemas.openxmlformats.org/presentationml/2006/main">
  <p:tag name="AS_UNIQUEID" val="396"/>
</p:tagLst>
</file>

<file path=ppt/tags/tag338.xml><?xml version="1.0" encoding="utf-8"?>
<p:tagLst xmlns:p="http://schemas.openxmlformats.org/presentationml/2006/main">
  <p:tag name="AS_UNIQUEID" val="397"/>
</p:tagLst>
</file>

<file path=ppt/tags/tag339.xml><?xml version="1.0" encoding="utf-8"?>
<p:tagLst xmlns:p="http://schemas.openxmlformats.org/presentationml/2006/main">
  <p:tag name="AS_UNIQUEID" val="398"/>
</p:tagLst>
</file>

<file path=ppt/tags/tag34.xml><?xml version="1.0" encoding="utf-8"?>
<p:tagLst xmlns:p="http://schemas.openxmlformats.org/presentationml/2006/main">
  <p:tag name="AS_UNIQUEID" val="110"/>
</p:tagLst>
</file>

<file path=ppt/tags/tag340.xml><?xml version="1.0" encoding="utf-8"?>
<p:tagLst xmlns:p="http://schemas.openxmlformats.org/presentationml/2006/main">
  <p:tag name="AS_UNIQUEID" val="399"/>
</p:tagLst>
</file>

<file path=ppt/tags/tag341.xml><?xml version="1.0" encoding="utf-8"?>
<p:tagLst xmlns:p="http://schemas.openxmlformats.org/presentationml/2006/main">
  <p:tag name="AS_UNIQUEID" val="400"/>
</p:tagLst>
</file>

<file path=ppt/tags/tag342.xml><?xml version="1.0" encoding="utf-8"?>
<p:tagLst xmlns:p="http://schemas.openxmlformats.org/presentationml/2006/main">
  <p:tag name="AS_UNIQUEID" val="401"/>
</p:tagLst>
</file>

<file path=ppt/tags/tag343.xml><?xml version="1.0" encoding="utf-8"?>
<p:tagLst xmlns:p="http://schemas.openxmlformats.org/presentationml/2006/main">
  <p:tag name="AS_UNIQUEID" val="71"/>
</p:tagLst>
</file>

<file path=ppt/tags/tag344.xml><?xml version="1.0" encoding="utf-8"?>
<p:tagLst xmlns:p="http://schemas.openxmlformats.org/presentationml/2006/main">
  <p:tag name="AS_UNIQUEID" val="72"/>
</p:tagLst>
</file>

<file path=ppt/tags/tag345.xml><?xml version="1.0" encoding="utf-8"?>
<p:tagLst xmlns:p="http://schemas.openxmlformats.org/presentationml/2006/main">
  <p:tag name="AS_UNIQUEID" val="402"/>
</p:tagLst>
</file>

<file path=ppt/tags/tag346.xml><?xml version="1.0" encoding="utf-8"?>
<p:tagLst xmlns:p="http://schemas.openxmlformats.org/presentationml/2006/main">
  <p:tag name="AS_UNIQUEID" val="73"/>
</p:tagLst>
</file>

<file path=ppt/tags/tag347.xml><?xml version="1.0" encoding="utf-8"?>
<p:tagLst xmlns:p="http://schemas.openxmlformats.org/presentationml/2006/main">
  <p:tag name="AS_UNIQUEID" val="74"/>
</p:tagLst>
</file>

<file path=ppt/tags/tag348.xml><?xml version="1.0" encoding="utf-8"?>
<p:tagLst xmlns:p="http://schemas.openxmlformats.org/presentationml/2006/main">
  <p:tag name="AS_UNIQUEID" val="403"/>
</p:tagLst>
</file>

<file path=ppt/tags/tag349.xml><?xml version="1.0" encoding="utf-8"?>
<p:tagLst xmlns:p="http://schemas.openxmlformats.org/presentationml/2006/main">
  <p:tag name="AS_UNIQUEID" val="75"/>
</p:tagLst>
</file>

<file path=ppt/tags/tag35.xml><?xml version="1.0" encoding="utf-8"?>
<p:tagLst xmlns:p="http://schemas.openxmlformats.org/presentationml/2006/main">
  <p:tag name="AS_UNIQUEID" val="111"/>
</p:tagLst>
</file>

<file path=ppt/tags/tag350.xml><?xml version="1.0" encoding="utf-8"?>
<p:tagLst xmlns:p="http://schemas.openxmlformats.org/presentationml/2006/main">
  <p:tag name="AS_UNIQUEID" val="76"/>
</p:tagLst>
</file>

<file path=ppt/tags/tag351.xml><?xml version="1.0" encoding="utf-8"?>
<p:tagLst xmlns:p="http://schemas.openxmlformats.org/presentationml/2006/main">
  <p:tag name="AS_UNIQUEID" val="404"/>
</p:tagLst>
</file>

<file path=ppt/tags/tag352.xml><?xml version="1.0" encoding="utf-8"?>
<p:tagLst xmlns:p="http://schemas.openxmlformats.org/presentationml/2006/main">
  <p:tag name="AS_UNIQUEID" val="405"/>
</p:tagLst>
</file>

<file path=ppt/tags/tag353.xml><?xml version="1.0" encoding="utf-8"?>
<p:tagLst xmlns:p="http://schemas.openxmlformats.org/presentationml/2006/main">
  <p:tag name="AS_UNIQUEID" val="406"/>
</p:tagLst>
</file>

<file path=ppt/tags/tag354.xml><?xml version="1.0" encoding="utf-8"?>
<p:tagLst xmlns:p="http://schemas.openxmlformats.org/presentationml/2006/main">
  <p:tag name="AS_UNIQUEID" val="407"/>
</p:tagLst>
</file>

<file path=ppt/tags/tag355.xml><?xml version="1.0" encoding="utf-8"?>
<p:tagLst xmlns:p="http://schemas.openxmlformats.org/presentationml/2006/main">
  <p:tag name="AS_UNIQUEID" val="408"/>
</p:tagLst>
</file>

<file path=ppt/tags/tag356.xml><?xml version="1.0" encoding="utf-8"?>
<p:tagLst xmlns:p="http://schemas.openxmlformats.org/presentationml/2006/main">
  <p:tag name="AS_UNIQUEID" val="409"/>
</p:tagLst>
</file>

<file path=ppt/tags/tag357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36.xml><?xml version="1.0" encoding="utf-8"?>
<p:tagLst xmlns:p="http://schemas.openxmlformats.org/presentationml/2006/main">
  <p:tag name="AS_UNIQUEID" val="112"/>
</p:tagLst>
</file>

<file path=ppt/tags/tag37.xml><?xml version="1.0" encoding="utf-8"?>
<p:tagLst xmlns:p="http://schemas.openxmlformats.org/presentationml/2006/main">
  <p:tag name="AS_UNIQUEID" val="113"/>
</p:tagLst>
</file>

<file path=ppt/tags/tag38.xml><?xml version="1.0" encoding="utf-8"?>
<p:tagLst xmlns:p="http://schemas.openxmlformats.org/presentationml/2006/main">
  <p:tag name="AS_UNIQUEID" val="114"/>
</p:tagLst>
</file>

<file path=ppt/tags/tag39.xml><?xml version="1.0" encoding="utf-8"?>
<p:tagLst xmlns:p="http://schemas.openxmlformats.org/presentationml/2006/main">
  <p:tag name="AS_UNIQUEID" val="115"/>
</p:tagLst>
</file>

<file path=ppt/tags/tag4.xml><?xml version="1.0" encoding="utf-8"?>
<p:tagLst xmlns:p="http://schemas.openxmlformats.org/presentationml/2006/main">
  <p:tag name="AS_UNIQUEID" val="80"/>
</p:tagLst>
</file>

<file path=ppt/tags/tag40.xml><?xml version="1.0" encoding="utf-8"?>
<p:tagLst xmlns:p="http://schemas.openxmlformats.org/presentationml/2006/main">
  <p:tag name="AS_UNIQUEID" val="116"/>
</p:tagLst>
</file>

<file path=ppt/tags/tag41.xml><?xml version="1.0" encoding="utf-8"?>
<p:tagLst xmlns:p="http://schemas.openxmlformats.org/presentationml/2006/main">
  <p:tag name="AS_UNIQUEID" val="117"/>
</p:tagLst>
</file>

<file path=ppt/tags/tag42.xml><?xml version="1.0" encoding="utf-8"?>
<p:tagLst xmlns:p="http://schemas.openxmlformats.org/presentationml/2006/main">
  <p:tag name="AS_UNIQUEID" val="118"/>
</p:tagLst>
</file>

<file path=ppt/tags/tag43.xml><?xml version="1.0" encoding="utf-8"?>
<p:tagLst xmlns:p="http://schemas.openxmlformats.org/presentationml/2006/main">
  <p:tag name="AS_UNIQUEID" val="119"/>
</p:tagLst>
</file>

<file path=ppt/tags/tag44.xml><?xml version="1.0" encoding="utf-8"?>
<p:tagLst xmlns:p="http://schemas.openxmlformats.org/presentationml/2006/main">
  <p:tag name="AS_UNIQUEID" val="120"/>
</p:tagLst>
</file>

<file path=ppt/tags/tag45.xml><?xml version="1.0" encoding="utf-8"?>
<p:tagLst xmlns:p="http://schemas.openxmlformats.org/presentationml/2006/main">
  <p:tag name="AS_UNIQUEID" val="121"/>
</p:tagLst>
</file>

<file path=ppt/tags/tag46.xml><?xml version="1.0" encoding="utf-8"?>
<p:tagLst xmlns:p="http://schemas.openxmlformats.org/presentationml/2006/main">
  <p:tag name="AS_UNIQUEID" val="122"/>
</p:tagLst>
</file>

<file path=ppt/tags/tag47.xml><?xml version="1.0" encoding="utf-8"?>
<p:tagLst xmlns:p="http://schemas.openxmlformats.org/presentationml/2006/main">
  <p:tag name="AS_UNIQUEID" val="123"/>
</p:tagLst>
</file>

<file path=ppt/tags/tag48.xml><?xml version="1.0" encoding="utf-8"?>
<p:tagLst xmlns:p="http://schemas.openxmlformats.org/presentationml/2006/main">
  <p:tag name="AS_UNIQUEID" val="124"/>
</p:tagLst>
</file>

<file path=ppt/tags/tag49.xml><?xml version="1.0" encoding="utf-8"?>
<p:tagLst xmlns:p="http://schemas.openxmlformats.org/presentationml/2006/main">
  <p:tag name="AS_UNIQUEID" val="125"/>
</p:tagLst>
</file>

<file path=ppt/tags/tag5.xml><?xml version="1.0" encoding="utf-8"?>
<p:tagLst xmlns:p="http://schemas.openxmlformats.org/presentationml/2006/main">
  <p:tag name="AS_UNIQUEID" val="81"/>
</p:tagLst>
</file>

<file path=ppt/tags/tag50.xml><?xml version="1.0" encoding="utf-8"?>
<p:tagLst xmlns:p="http://schemas.openxmlformats.org/presentationml/2006/main">
  <p:tag name="AS_UNIQUEID" val="126"/>
</p:tagLst>
</file>

<file path=ppt/tags/tag51.xml><?xml version="1.0" encoding="utf-8"?>
<p:tagLst xmlns:p="http://schemas.openxmlformats.org/presentationml/2006/main">
  <p:tag name="AS_UNIQUEID" val="127"/>
</p:tagLst>
</file>

<file path=ppt/tags/tag52.xml><?xml version="1.0" encoding="utf-8"?>
<p:tagLst xmlns:p="http://schemas.openxmlformats.org/presentationml/2006/main">
  <p:tag name="AS_UNIQUEID" val="128"/>
</p:tagLst>
</file>

<file path=ppt/tags/tag53.xml><?xml version="1.0" encoding="utf-8"?>
<p:tagLst xmlns:p="http://schemas.openxmlformats.org/presentationml/2006/main">
  <p:tag name="AS_UNIQUEID" val="129"/>
</p:tagLst>
</file>

<file path=ppt/tags/tag54.xml><?xml version="1.0" encoding="utf-8"?>
<p:tagLst xmlns:p="http://schemas.openxmlformats.org/presentationml/2006/main">
  <p:tag name="AS_UNIQUEID" val="130"/>
</p:tagLst>
</file>

<file path=ppt/tags/tag55.xml><?xml version="1.0" encoding="utf-8"?>
<p:tagLst xmlns:p="http://schemas.openxmlformats.org/presentationml/2006/main">
  <p:tag name="AS_UNIQUEID" val="131"/>
</p:tagLst>
</file>

<file path=ppt/tags/tag56.xml><?xml version="1.0" encoding="utf-8"?>
<p:tagLst xmlns:p="http://schemas.openxmlformats.org/presentationml/2006/main">
  <p:tag name="AS_UNIQUEID" val="132"/>
</p:tagLst>
</file>

<file path=ppt/tags/tag57.xml><?xml version="1.0" encoding="utf-8"?>
<p:tagLst xmlns:p="http://schemas.openxmlformats.org/presentationml/2006/main">
  <p:tag name="AS_UNIQUEID" val="133"/>
</p:tagLst>
</file>

<file path=ppt/tags/tag58.xml><?xml version="1.0" encoding="utf-8"?>
<p:tagLst xmlns:p="http://schemas.openxmlformats.org/presentationml/2006/main">
  <p:tag name="AS_UNIQUEID" val="134"/>
</p:tagLst>
</file>

<file path=ppt/tags/tag59.xml><?xml version="1.0" encoding="utf-8"?>
<p:tagLst xmlns:p="http://schemas.openxmlformats.org/presentationml/2006/main">
  <p:tag name="AS_UNIQUEID" val="135"/>
</p:tagLst>
</file>

<file path=ppt/tags/tag6.xml><?xml version="1.0" encoding="utf-8"?>
<p:tagLst xmlns:p="http://schemas.openxmlformats.org/presentationml/2006/main">
  <p:tag name="AS_UNIQUEID" val="82"/>
</p:tagLst>
</file>

<file path=ppt/tags/tag60.xml><?xml version="1.0" encoding="utf-8"?>
<p:tagLst xmlns:p="http://schemas.openxmlformats.org/presentationml/2006/main">
  <p:tag name="AS_UNIQUEID" val="136"/>
</p:tagLst>
</file>

<file path=ppt/tags/tag61.xml><?xml version="1.0" encoding="utf-8"?>
<p:tagLst xmlns:p="http://schemas.openxmlformats.org/presentationml/2006/main">
  <p:tag name="AS_UNIQUEID" val="137"/>
</p:tagLst>
</file>

<file path=ppt/tags/tag62.xml><?xml version="1.0" encoding="utf-8"?>
<p:tagLst xmlns:p="http://schemas.openxmlformats.org/presentationml/2006/main">
  <p:tag name="AS_UNIQUEID" val="138"/>
</p:tagLst>
</file>

<file path=ppt/tags/tag63.xml><?xml version="1.0" encoding="utf-8"?>
<p:tagLst xmlns:p="http://schemas.openxmlformats.org/presentationml/2006/main">
  <p:tag name="AS_UNIQUEID" val="139"/>
</p:tagLst>
</file>

<file path=ppt/tags/tag64.xml><?xml version="1.0" encoding="utf-8"?>
<p:tagLst xmlns:p="http://schemas.openxmlformats.org/presentationml/2006/main">
  <p:tag name="AS_UNIQUEID" val="140"/>
</p:tagLst>
</file>

<file path=ppt/tags/tag65.xml><?xml version="1.0" encoding="utf-8"?>
<p:tagLst xmlns:p="http://schemas.openxmlformats.org/presentationml/2006/main">
  <p:tag name="AS_UNIQUEID" val="141"/>
</p:tagLst>
</file>

<file path=ppt/tags/tag66.xml><?xml version="1.0" encoding="utf-8"?>
<p:tagLst xmlns:p="http://schemas.openxmlformats.org/presentationml/2006/main">
  <p:tag name="AS_UNIQUEID" val="142"/>
</p:tagLst>
</file>

<file path=ppt/tags/tag67.xml><?xml version="1.0" encoding="utf-8"?>
<p:tagLst xmlns:p="http://schemas.openxmlformats.org/presentationml/2006/main">
  <p:tag name="AS_UNIQUEID" val="143"/>
</p:tagLst>
</file>

<file path=ppt/tags/tag68.xml><?xml version="1.0" encoding="utf-8"?>
<p:tagLst xmlns:p="http://schemas.openxmlformats.org/presentationml/2006/main">
  <p:tag name="AS_UNIQUEID" val="144"/>
</p:tagLst>
</file>

<file path=ppt/tags/tag69.xml><?xml version="1.0" encoding="utf-8"?>
<p:tagLst xmlns:p="http://schemas.openxmlformats.org/presentationml/2006/main">
  <p:tag name="AS_UNIQUEID" val="145"/>
</p:tagLst>
</file>

<file path=ppt/tags/tag7.xml><?xml version="1.0" encoding="utf-8"?>
<p:tagLst xmlns:p="http://schemas.openxmlformats.org/presentationml/2006/main">
  <p:tag name="AS_UNIQUEID" val="83"/>
</p:tagLst>
</file>

<file path=ppt/tags/tag70.xml><?xml version="1.0" encoding="utf-8"?>
<p:tagLst xmlns:p="http://schemas.openxmlformats.org/presentationml/2006/main">
  <p:tag name="AS_UNIQUEID" val="146"/>
</p:tagLst>
</file>

<file path=ppt/tags/tag71.xml><?xml version="1.0" encoding="utf-8"?>
<p:tagLst xmlns:p="http://schemas.openxmlformats.org/presentationml/2006/main">
  <p:tag name="AS_UNIQUEID" val="147"/>
</p:tagLst>
</file>

<file path=ppt/tags/tag72.xml><?xml version="1.0" encoding="utf-8"?>
<p:tagLst xmlns:p="http://schemas.openxmlformats.org/presentationml/2006/main">
  <p:tag name="AS_UNIQUEID" val="148"/>
</p:tagLst>
</file>

<file path=ppt/tags/tag73.xml><?xml version="1.0" encoding="utf-8"?>
<p:tagLst xmlns:p="http://schemas.openxmlformats.org/presentationml/2006/main">
  <p:tag name="AS_UNIQUEID" val="149"/>
</p:tagLst>
</file>

<file path=ppt/tags/tag74.xml><?xml version="1.0" encoding="utf-8"?>
<p:tagLst xmlns:p="http://schemas.openxmlformats.org/presentationml/2006/main">
  <p:tag name="AS_UNIQUEID" val="150"/>
</p:tagLst>
</file>

<file path=ppt/tags/tag75.xml><?xml version="1.0" encoding="utf-8"?>
<p:tagLst xmlns:p="http://schemas.openxmlformats.org/presentationml/2006/main">
  <p:tag name="AS_UNIQUEID" val="151"/>
</p:tagLst>
</file>

<file path=ppt/tags/tag76.xml><?xml version="1.0" encoding="utf-8"?>
<p:tagLst xmlns:p="http://schemas.openxmlformats.org/presentationml/2006/main">
  <p:tag name="AS_UNIQUEID" val="152"/>
</p:tagLst>
</file>

<file path=ppt/tags/tag77.xml><?xml version="1.0" encoding="utf-8"?>
<p:tagLst xmlns:p="http://schemas.openxmlformats.org/presentationml/2006/main">
  <p:tag name="AS_UNIQUEID" val="153"/>
</p:tagLst>
</file>

<file path=ppt/tags/tag78.xml><?xml version="1.0" encoding="utf-8"?>
<p:tagLst xmlns:p="http://schemas.openxmlformats.org/presentationml/2006/main">
  <p:tag name="AS_UNIQUEID" val="154"/>
</p:tagLst>
</file>

<file path=ppt/tags/tag79.xml><?xml version="1.0" encoding="utf-8"?>
<p:tagLst xmlns:p="http://schemas.openxmlformats.org/presentationml/2006/main">
  <p:tag name="AS_UNIQUEID" val="155"/>
</p:tagLst>
</file>

<file path=ppt/tags/tag8.xml><?xml version="1.0" encoding="utf-8"?>
<p:tagLst xmlns:p="http://schemas.openxmlformats.org/presentationml/2006/main">
  <p:tag name="AS_UNIQUEID" val="84"/>
</p:tagLst>
</file>

<file path=ppt/tags/tag80.xml><?xml version="1.0" encoding="utf-8"?>
<p:tagLst xmlns:p="http://schemas.openxmlformats.org/presentationml/2006/main">
  <p:tag name="AS_UNIQUEID" val="156"/>
</p:tagLst>
</file>

<file path=ppt/tags/tag81.xml><?xml version="1.0" encoding="utf-8"?>
<p:tagLst xmlns:p="http://schemas.openxmlformats.org/presentationml/2006/main">
  <p:tag name="AS_UNIQUEID" val="157"/>
</p:tagLst>
</file>

<file path=ppt/tags/tag82.xml><?xml version="1.0" encoding="utf-8"?>
<p:tagLst xmlns:p="http://schemas.openxmlformats.org/presentationml/2006/main">
  <p:tag name="AS_UNIQUEID" val="158"/>
</p:tagLst>
</file>

<file path=ppt/tags/tag83.xml><?xml version="1.0" encoding="utf-8"?>
<p:tagLst xmlns:p="http://schemas.openxmlformats.org/presentationml/2006/main">
  <p:tag name="AS_UNIQUEID" val="159"/>
</p:tagLst>
</file>

<file path=ppt/tags/tag84.xml><?xml version="1.0" encoding="utf-8"?>
<p:tagLst xmlns:p="http://schemas.openxmlformats.org/presentationml/2006/main">
  <p:tag name="AS_UNIQUEID" val="160"/>
</p:tagLst>
</file>

<file path=ppt/tags/tag85.xml><?xml version="1.0" encoding="utf-8"?>
<p:tagLst xmlns:p="http://schemas.openxmlformats.org/presentationml/2006/main">
  <p:tag name="AS_UNIQUEID" val="161"/>
</p:tagLst>
</file>

<file path=ppt/tags/tag86.xml><?xml version="1.0" encoding="utf-8"?>
<p:tagLst xmlns:p="http://schemas.openxmlformats.org/presentationml/2006/main">
  <p:tag name="AS_UNIQUEID" val="162"/>
</p:tagLst>
</file>

<file path=ppt/tags/tag87.xml><?xml version="1.0" encoding="utf-8"?>
<p:tagLst xmlns:p="http://schemas.openxmlformats.org/presentationml/2006/main">
  <p:tag name="AS_UNIQUEID" val="163"/>
</p:tagLst>
</file>

<file path=ppt/tags/tag88.xml><?xml version="1.0" encoding="utf-8"?>
<p:tagLst xmlns:p="http://schemas.openxmlformats.org/presentationml/2006/main">
  <p:tag name="AS_UNIQUEID" val="164"/>
</p:tagLst>
</file>

<file path=ppt/tags/tag89.xml><?xml version="1.0" encoding="utf-8"?>
<p:tagLst xmlns:p="http://schemas.openxmlformats.org/presentationml/2006/main">
  <p:tag name="AS_UNIQUEID" val="165"/>
</p:tagLst>
</file>

<file path=ppt/tags/tag9.xml><?xml version="1.0" encoding="utf-8"?>
<p:tagLst xmlns:p="http://schemas.openxmlformats.org/presentationml/2006/main">
  <p:tag name="AS_UNIQUEID" val="85"/>
</p:tagLst>
</file>

<file path=ppt/tags/tag90.xml><?xml version="1.0" encoding="utf-8"?>
<p:tagLst xmlns:p="http://schemas.openxmlformats.org/presentationml/2006/main">
  <p:tag name="AS_UNIQUEID" val="166"/>
</p:tagLst>
</file>

<file path=ppt/tags/tag91.xml><?xml version="1.0" encoding="utf-8"?>
<p:tagLst xmlns:p="http://schemas.openxmlformats.org/presentationml/2006/main">
  <p:tag name="AS_UNIQUEID" val="167"/>
</p:tagLst>
</file>

<file path=ppt/tags/tag92.xml><?xml version="1.0" encoding="utf-8"?>
<p:tagLst xmlns:p="http://schemas.openxmlformats.org/presentationml/2006/main">
  <p:tag name="AS_UNIQUEID" val="168"/>
</p:tagLst>
</file>

<file path=ppt/tags/tag93.xml><?xml version="1.0" encoding="utf-8"?>
<p:tagLst xmlns:p="http://schemas.openxmlformats.org/presentationml/2006/main">
  <p:tag name="AS_UNIQUEID" val="169"/>
</p:tagLst>
</file>

<file path=ppt/tags/tag94.xml><?xml version="1.0" encoding="utf-8"?>
<p:tagLst xmlns:p="http://schemas.openxmlformats.org/presentationml/2006/main">
  <p:tag name="AS_UNIQUEID" val="170"/>
</p:tagLst>
</file>

<file path=ppt/tags/tag95.xml><?xml version="1.0" encoding="utf-8"?>
<p:tagLst xmlns:p="http://schemas.openxmlformats.org/presentationml/2006/main">
  <p:tag name="AS_UNIQUEID" val="171"/>
</p:tagLst>
</file>

<file path=ppt/tags/tag96.xml><?xml version="1.0" encoding="utf-8"?>
<p:tagLst xmlns:p="http://schemas.openxmlformats.org/presentationml/2006/main">
  <p:tag name="AS_UNIQUEID" val="172"/>
</p:tagLst>
</file>

<file path=ppt/tags/tag97.xml><?xml version="1.0" encoding="utf-8"?>
<p:tagLst xmlns:p="http://schemas.openxmlformats.org/presentationml/2006/main">
  <p:tag name="AS_UNIQUEID" val="173"/>
</p:tagLst>
</file>

<file path=ppt/tags/tag98.xml><?xml version="1.0" encoding="utf-8"?>
<p:tagLst xmlns:p="http://schemas.openxmlformats.org/presentationml/2006/main">
  <p:tag name="AS_UNIQUEID" val="174"/>
</p:tagLst>
</file>

<file path=ppt/tags/tag99.xml><?xml version="1.0" encoding="utf-8"?>
<p:tagLst xmlns:p="http://schemas.openxmlformats.org/presentationml/2006/main">
  <p:tag name="AS_UNIQUEID" val="175"/>
</p:tagLst>
</file>

<file path=ppt/theme/theme1.xml><?xml version="1.0" encoding="utf-8"?>
<a:theme xmlns:a="http://schemas.openxmlformats.org/drawingml/2006/main" name="波浪主题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波浪主题" id="{789FE7F4-DE97-4BB1-B6EF-426925BDABA3}" vid="{4B3A3DDF-4E06-4591-9B71-B10F14F11329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86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毕业活动策划</dc:title>
  <dcterms:modified xsi:type="dcterms:W3CDTF">2020-08-14T09:24:26Z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