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x" ContentType="application/vnd.openxmlformats-officedocument.wordprocessingml.documen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0.5-->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329" r:id="rId3"/>
    <p:sldId id="2656" r:id="rId4"/>
    <p:sldId id="2694" r:id="rId5"/>
    <p:sldId id="2695" r:id="rId6"/>
    <p:sldId id="2731" r:id="rId7"/>
    <p:sldId id="2696" r:id="rId8"/>
    <p:sldId id="2697" r:id="rId9"/>
    <p:sldId id="2698" r:id="rId10"/>
    <p:sldId id="2732" r:id="rId11"/>
    <p:sldId id="2699" r:id="rId12"/>
    <p:sldId id="2700" r:id="rId13"/>
    <p:sldId id="2701" r:id="rId14"/>
    <p:sldId id="2702" r:id="rId15"/>
    <p:sldId id="2703" r:id="rId16"/>
    <p:sldId id="2704" r:id="rId17"/>
    <p:sldId id="2705" r:id="rId18"/>
    <p:sldId id="2706" r:id="rId19"/>
    <p:sldId id="2707" r:id="rId20"/>
    <p:sldId id="2708" r:id="rId21"/>
    <p:sldId id="2709" r:id="rId22"/>
    <p:sldId id="2710" r:id="rId23"/>
    <p:sldId id="2733" r:id="rId24"/>
    <p:sldId id="2711" r:id="rId25"/>
    <p:sldId id="2712" r:id="rId26"/>
    <p:sldId id="2713" r:id="rId27"/>
    <p:sldId id="2714" r:id="rId28"/>
    <p:sldId id="2715" r:id="rId29"/>
    <p:sldId id="2716" r:id="rId30"/>
    <p:sldId id="2717" r:id="rId31"/>
    <p:sldId id="2718" r:id="rId32"/>
    <p:sldId id="2719" r:id="rId33"/>
    <p:sldId id="2734" r:id="rId34"/>
    <p:sldId id="2720" r:id="rId35"/>
    <p:sldId id="2722" r:id="rId36"/>
    <p:sldId id="2723" r:id="rId37"/>
    <p:sldId id="2724" r:id="rId38"/>
    <p:sldId id="2725" r:id="rId39"/>
    <p:sldId id="2726" r:id="rId40"/>
    <p:sldId id="2727" r:id="rId41"/>
    <p:sldId id="2728" r:id="rId42"/>
    <p:sldId id="2729" r:id="rId43"/>
    <p:sldId id="2730" r:id="rId44"/>
    <p:sldId id="2736" r:id="rId45"/>
    <p:sldId id="2737" r:id="rId46"/>
    <p:sldId id="2738" r:id="rId47"/>
    <p:sldId id="2739" r:id="rId48"/>
    <p:sldId id="330" r:id="rId49"/>
  </p:sldIdLst>
  <p:sldSz cx="12192000" cy="6858000"/>
  <p:notesSz cx="7104063" cy="10234613"/>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p15:clr>
            <a:srgbClr val="A4A3A4"/>
          </p15:clr>
        </p15:guide>
        <p15:guide id="2" pos="384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9433" autoAdjust="0"/>
  </p:normalViewPr>
  <p:slideViewPr>
    <p:cSldViewPr snapToGrid="0">
      <p:cViewPr varScale="1">
        <p:scale>
          <a:sx n="60" d="100"/>
          <a:sy n="60" d="100"/>
        </p:scale>
        <p:origin x="928" y="44"/>
      </p:cViewPr>
      <p:guideLst>
        <p:guide orient="horz" pos="2144"/>
        <p:guide pos="3840"/>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slide" Target="slides/slide41.xml" /><Relationship Id="rId44" Type="http://schemas.openxmlformats.org/officeDocument/2006/relationships/slide" Target="slides/slide42.xml" /><Relationship Id="rId45" Type="http://schemas.openxmlformats.org/officeDocument/2006/relationships/slide" Target="slides/slide43.xml" /><Relationship Id="rId46" Type="http://schemas.openxmlformats.org/officeDocument/2006/relationships/slide" Target="slides/slide44.xml" /><Relationship Id="rId47" Type="http://schemas.openxmlformats.org/officeDocument/2006/relationships/slide" Target="slides/slide45.xml" /><Relationship Id="rId48" Type="http://schemas.openxmlformats.org/officeDocument/2006/relationships/slide" Target="slides/slide46.xml" /><Relationship Id="rId49" Type="http://schemas.openxmlformats.org/officeDocument/2006/relationships/slide" Target="slides/slide47.xml" /><Relationship Id="rId5" Type="http://schemas.openxmlformats.org/officeDocument/2006/relationships/slide" Target="slides/slide3.xml" /><Relationship Id="rId50" Type="http://schemas.openxmlformats.org/officeDocument/2006/relationships/tags" Target="tags/tag8.xml" /><Relationship Id="rId51" Type="http://schemas.openxmlformats.org/officeDocument/2006/relationships/presProps" Target="presProps.xml" /><Relationship Id="rId52" Type="http://schemas.openxmlformats.org/officeDocument/2006/relationships/viewProps" Target="viewProps.xml" /><Relationship Id="rId53" Type="http://schemas.openxmlformats.org/officeDocument/2006/relationships/theme" Target="theme/theme1.xml" /><Relationship Id="rId54" Type="http://schemas.openxmlformats.org/officeDocument/2006/relationships/tableStyles" Target="tableStyles.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6.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34.emf" /><Relationship Id="rId2" Type="http://schemas.openxmlformats.org/officeDocument/2006/relationships/image" Target="../media/image35.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36.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39.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41.emf" /><Relationship Id="rId2" Type="http://schemas.openxmlformats.org/officeDocument/2006/relationships/image" Target="../media/image42.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43.e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44.e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45.emf"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46.emf" /><Relationship Id="rId2" Type="http://schemas.openxmlformats.org/officeDocument/2006/relationships/image" Target="../media/image47.emf" /></Relationships>
</file>

<file path=ppt/drawings/_rels/vmlDrawing18.vml.rels>&#65279;<?xml version="1.0" encoding="utf-8" standalone="yes"?><Relationships xmlns="http://schemas.openxmlformats.org/package/2006/relationships"><Relationship Id="rId1" Type="http://schemas.openxmlformats.org/officeDocument/2006/relationships/image" Target="../media/image48.emf" /></Relationships>
</file>

<file path=ppt/drawings/_rels/vmlDrawing19.vml.rels>&#65279;<?xml version="1.0" encoding="utf-8" standalone="yes"?><Relationships xmlns="http://schemas.openxmlformats.org/package/2006/relationships"><Relationship Id="rId1" Type="http://schemas.openxmlformats.org/officeDocument/2006/relationships/image" Target="../media/image49.emf" /><Relationship Id="rId2" Type="http://schemas.openxmlformats.org/officeDocument/2006/relationships/image" Target="../media/image50.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18.emf" /></Relationships>
</file>

<file path=ppt/drawings/_rels/vmlDrawing20.vml.rels>&#65279;<?xml version="1.0" encoding="utf-8" standalone="yes"?><Relationships xmlns="http://schemas.openxmlformats.org/package/2006/relationships"><Relationship Id="rId1" Type="http://schemas.openxmlformats.org/officeDocument/2006/relationships/image" Target="../media/image51.emf" /><Relationship Id="rId2" Type="http://schemas.openxmlformats.org/officeDocument/2006/relationships/image" Target="../media/image52.emf" /></Relationships>
</file>

<file path=ppt/drawings/_rels/vmlDrawing21.vml.rels>&#65279;<?xml version="1.0" encoding="utf-8" standalone="yes"?><Relationships xmlns="http://schemas.openxmlformats.org/package/2006/relationships"><Relationship Id="rId1" Type="http://schemas.openxmlformats.org/officeDocument/2006/relationships/image" Target="../media/image53.emf" /><Relationship Id="rId2" Type="http://schemas.openxmlformats.org/officeDocument/2006/relationships/image" Target="../media/image54.emf" /></Relationships>
</file>

<file path=ppt/drawings/_rels/vmlDrawing22.vml.rels>&#65279;<?xml version="1.0" encoding="utf-8" standalone="yes"?><Relationships xmlns="http://schemas.openxmlformats.org/package/2006/relationships"><Relationship Id="rId1" Type="http://schemas.openxmlformats.org/officeDocument/2006/relationships/image" Target="../media/image56.emf" /></Relationships>
</file>

<file path=ppt/drawings/_rels/vmlDrawing23.vml.rels>&#65279;<?xml version="1.0" encoding="utf-8" standalone="yes"?><Relationships xmlns="http://schemas.openxmlformats.org/package/2006/relationships"><Relationship Id="rId1" Type="http://schemas.openxmlformats.org/officeDocument/2006/relationships/image" Target="../media/image57.emf" /></Relationships>
</file>

<file path=ppt/drawings/_rels/vmlDrawing24.vml.rels>&#65279;<?xml version="1.0" encoding="utf-8" standalone="yes"?><Relationships xmlns="http://schemas.openxmlformats.org/package/2006/relationships"><Relationship Id="rId1" Type="http://schemas.openxmlformats.org/officeDocument/2006/relationships/image" Target="../media/image59.emf" /></Relationships>
</file>

<file path=ppt/drawings/_rels/vmlDrawing25.vml.rels>&#65279;<?xml version="1.0" encoding="utf-8" standalone="yes"?><Relationships xmlns="http://schemas.openxmlformats.org/package/2006/relationships"><Relationship Id="rId1" Type="http://schemas.openxmlformats.org/officeDocument/2006/relationships/image" Target="../media/image61.emf" /><Relationship Id="rId2" Type="http://schemas.openxmlformats.org/officeDocument/2006/relationships/image" Target="../media/image62.emf" /></Relationships>
</file>

<file path=ppt/drawings/_rels/vmlDrawing26.vml.rels>&#65279;<?xml version="1.0" encoding="utf-8" standalone="yes"?><Relationships xmlns="http://schemas.openxmlformats.org/package/2006/relationships"><Relationship Id="rId1" Type="http://schemas.openxmlformats.org/officeDocument/2006/relationships/image" Target="../media/image63.emf" /><Relationship Id="rId2" Type="http://schemas.openxmlformats.org/officeDocument/2006/relationships/image" Target="../media/image64.emf" /></Relationships>
</file>

<file path=ppt/drawings/_rels/vmlDrawing27.vml.rels>&#65279;<?xml version="1.0" encoding="utf-8" standalone="yes"?><Relationships xmlns="http://schemas.openxmlformats.org/package/2006/relationships"><Relationship Id="rId1" Type="http://schemas.openxmlformats.org/officeDocument/2006/relationships/image" Target="../media/image66.emf" /><Relationship Id="rId2" Type="http://schemas.openxmlformats.org/officeDocument/2006/relationships/image" Target="../media/image67.emf" /></Relationships>
</file>

<file path=ppt/drawings/_rels/vmlDrawing28.vml.rels>&#65279;<?xml version="1.0" encoding="utf-8" standalone="yes"?><Relationships xmlns="http://schemas.openxmlformats.org/package/2006/relationships"><Relationship Id="rId1" Type="http://schemas.openxmlformats.org/officeDocument/2006/relationships/image" Target="../media/image68.emf" /></Relationships>
</file>

<file path=ppt/drawings/_rels/vmlDrawing29.vml.rels>&#65279;<?xml version="1.0" encoding="utf-8" standalone="yes"?><Relationships xmlns="http://schemas.openxmlformats.org/package/2006/relationships"><Relationship Id="rId1" Type="http://schemas.openxmlformats.org/officeDocument/2006/relationships/image" Target="../media/image69.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20.emf" /></Relationships>
</file>

<file path=ppt/drawings/_rels/vmlDrawing30.vml.rels>&#65279;<?xml version="1.0" encoding="utf-8" standalone="yes"?><Relationships xmlns="http://schemas.openxmlformats.org/package/2006/relationships"><Relationship Id="rId1" Type="http://schemas.openxmlformats.org/officeDocument/2006/relationships/image" Target="../media/image70.emf" /><Relationship Id="rId2" Type="http://schemas.openxmlformats.org/officeDocument/2006/relationships/image" Target="../media/image72.emf" /></Relationships>
</file>

<file path=ppt/drawings/_rels/vmlDrawing31.vml.rels>&#65279;<?xml version="1.0" encoding="utf-8" standalone="yes"?><Relationships xmlns="http://schemas.openxmlformats.org/package/2006/relationships"><Relationship Id="rId1" Type="http://schemas.openxmlformats.org/officeDocument/2006/relationships/image" Target="../media/image73.emf" /><Relationship Id="rId2" Type="http://schemas.openxmlformats.org/officeDocument/2006/relationships/image" Target="../media/image74.emf" /></Relationships>
</file>

<file path=ppt/drawings/_rels/vmlDrawing32.vml.rels>&#65279;<?xml version="1.0" encoding="utf-8" standalone="yes"?><Relationships xmlns="http://schemas.openxmlformats.org/package/2006/relationships"><Relationship Id="rId1" Type="http://schemas.openxmlformats.org/officeDocument/2006/relationships/image" Target="../media/image75.emf" /><Relationship Id="rId2" Type="http://schemas.openxmlformats.org/officeDocument/2006/relationships/image" Target="../media/image76.emf" /></Relationships>
</file>

<file path=ppt/drawings/_rels/vmlDrawing33.vml.rels>&#65279;<?xml version="1.0" encoding="utf-8" standalone="yes"?><Relationships xmlns="http://schemas.openxmlformats.org/package/2006/relationships"><Relationship Id="rId1" Type="http://schemas.openxmlformats.org/officeDocument/2006/relationships/image" Target="../media/image77.emf" /></Relationships>
</file>

<file path=ppt/drawings/_rels/vmlDrawing34.vml.rels>&#65279;<?xml version="1.0" encoding="utf-8" standalone="yes"?><Relationships xmlns="http://schemas.openxmlformats.org/package/2006/relationships"><Relationship Id="rId1" Type="http://schemas.openxmlformats.org/officeDocument/2006/relationships/image" Target="../media/image78.emf" /></Relationships>
</file>

<file path=ppt/drawings/_rels/vmlDrawing35.vml.rels>&#65279;<?xml version="1.0" encoding="utf-8" standalone="yes"?><Relationships xmlns="http://schemas.openxmlformats.org/package/2006/relationships"><Relationship Id="rId1" Type="http://schemas.openxmlformats.org/officeDocument/2006/relationships/image" Target="../media/image80.emf" /><Relationship Id="rId2" Type="http://schemas.openxmlformats.org/officeDocument/2006/relationships/image" Target="../media/image81.emf" /><Relationship Id="rId3" Type="http://schemas.openxmlformats.org/officeDocument/2006/relationships/image" Target="../media/image82.emf" /><Relationship Id="rId4" Type="http://schemas.openxmlformats.org/officeDocument/2006/relationships/image" Target="../media/image83.emf" /><Relationship Id="rId5" Type="http://schemas.openxmlformats.org/officeDocument/2006/relationships/image" Target="../media/image84.emf" /></Relationships>
</file>

<file path=ppt/drawings/_rels/vmlDrawing36.vml.rels>&#65279;<?xml version="1.0" encoding="utf-8" standalone="yes"?><Relationships xmlns="http://schemas.openxmlformats.org/package/2006/relationships"><Relationship Id="rId1" Type="http://schemas.openxmlformats.org/officeDocument/2006/relationships/image" Target="../media/image85.emf" /><Relationship Id="rId2" Type="http://schemas.openxmlformats.org/officeDocument/2006/relationships/image" Target="../media/image86.emf" /><Relationship Id="rId3" Type="http://schemas.openxmlformats.org/officeDocument/2006/relationships/image" Target="../media/image87.emf" /><Relationship Id="rId4" Type="http://schemas.openxmlformats.org/officeDocument/2006/relationships/image" Target="../media/image88.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21.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22.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23.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24.emf" /><Relationship Id="rId2" Type="http://schemas.openxmlformats.org/officeDocument/2006/relationships/image" Target="../media/image25.emf" /><Relationship Id="rId3" Type="http://schemas.openxmlformats.org/officeDocument/2006/relationships/image" Target="../media/image26.emf" /><Relationship Id="rId4" Type="http://schemas.openxmlformats.org/officeDocument/2006/relationships/image" Target="../media/image27.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29.emf" /><Relationship Id="rId2" Type="http://schemas.openxmlformats.org/officeDocument/2006/relationships/image" Target="../media/image30.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31.emf" /><Relationship Id="rId2" Type="http://schemas.openxmlformats.org/officeDocument/2006/relationships/image" Target="../media/image32.emf" /><Relationship Id="rId3" Type="http://schemas.openxmlformats.org/officeDocument/2006/relationships/image" Target="../media/image33.e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2020/8/5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03066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566737431"/>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image" Target="../media/image2.png" /><Relationship Id="rId3"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 Target="../slides/slide1.xml" TargetMode="Internal" /><Relationship Id="rId3"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1.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2.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3.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4.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5.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6.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7.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tags" Target="../tags/tag6.xml" /><Relationship Id="rId7" Type="http://schemas.openxmlformats.org/officeDocument/2006/relationships/image" Target="../media/image9.png" /><Relationship Id="rId8" Type="http://schemas.openxmlformats.org/officeDocument/2006/relationships/tags" Target="../tags/tag7.xml" /><Relationship Id="rId9" Type="http://schemas.openxmlformats.org/officeDocument/2006/relationships/slideMaster" Target="../slideMasters/slideMaster1.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内容">
    <p:spTree>
      <p:nvGrpSpPr>
        <p:cNvPr id="1" name=""/>
        <p:cNvGrpSpPr/>
        <p:nvPr/>
      </p:nvGrpSpPr>
      <p:grpSpPr>
        <a:xfrm>
          <a:off x="0" y="0"/>
          <a:ext cx="0" cy="0"/>
        </a:xfrm>
      </p:grpSpPr>
      <p:sp>
        <p:nvSpPr>
          <p:cNvPr id="2" name="内容占位符 1"/>
          <p:cNvSpPr>
            <a:spLocks noGrp="1"/>
          </p:cNvSpPr>
          <p:nvPr>
            <p:ph/>
          </p:nvPr>
        </p:nvSpPr>
        <p:spPr>
          <a:xfrm>
            <a:off x="402167" y="609600"/>
            <a:ext cx="11387667"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lvl="0"/>
            <a:fld id="{BB962C8B-B14F-4D97-AF65-F5344CB8AC3E}" type="datetime1">
              <a:rPr lang="zh-CN" altLang="en-US">
                <a:latin typeface="Arial" pitchFamily="34" charset="0"/>
              </a:rPr>
              <a:t>2020/8/5</a:t>
            </a:fld>
            <a:endParaRPr lang="zh-CN" altLang="en-US">
              <a:latin typeface="Arial" pitchFamily="34" charset="0"/>
            </a:endParaRPr>
          </a:p>
        </p:txBody>
      </p:sp>
      <p:sp>
        <p:nvSpPr>
          <p:cNvPr id="4" name="页脚占位符 3"/>
          <p:cNvSpPr>
            <a:spLocks noGrp="1"/>
          </p:cNvSpPr>
          <p:nvPr>
            <p:ph type="ftr" sz="quarter" idx="11"/>
          </p:nvPr>
        </p:nvSpPr>
        <p:spPr/>
        <p:txBody>
          <a:bodyPr/>
          <a:lstStyle/>
          <a:p>
            <a:pPr lvl="0"/>
            <a:endParaRPr lang="zh-CN" altLang="en-US">
              <a:latin typeface="Arial"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Media" preserve="1">
  <p:cSld name="标题，文本与媒体剪辑">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6172200" y="1825625"/>
            <a:ext cx="5181600" cy="4351338"/>
          </a:xfrm>
        </p:spPr>
        <p:txBody>
          <a:bodyPr/>
          <a:lstStyle/>
          <a:p>
            <a:endParaRPr lang="zh-CN" altLang="en-US"/>
          </a:p>
        </p:txBody>
      </p:sp>
      <p:sp>
        <p:nvSpPr>
          <p:cNvPr id="5" name="日期占位符 4"/>
          <p:cNvSpPr>
            <a:spLocks noGrp="1"/>
          </p:cNvSpPr>
          <p:nvPr>
            <p:ph type="dt" sz="half" idx="10"/>
          </p:nvPr>
        </p:nvSpPr>
        <p:spPr/>
        <p:txBody>
          <a:bodyPr/>
          <a:lstStyle/>
          <a:p>
            <a:pPr lvl="0"/>
            <a:endParaRPr lang="zh-CN" altLang="en-US">
              <a:latin typeface="Arial" pitchFamily="34" charset="0"/>
            </a:endParaRPr>
          </a:p>
        </p:txBody>
      </p:sp>
      <p:sp>
        <p:nvSpPr>
          <p:cNvPr id="6" name="页脚占位符 5"/>
          <p:cNvSpPr>
            <a:spLocks noGrp="1"/>
          </p:cNvSpPr>
          <p:nvPr>
            <p:ph type="ftr" sz="quarter" idx="11"/>
          </p:nvPr>
        </p:nvSpPr>
        <p:spPr/>
        <p:txBody>
          <a:bodyPr/>
          <a:lstStyle/>
          <a:p>
            <a:pPr lvl="0"/>
            <a:endParaRPr lang="zh-CN" altLang="en-US">
              <a:latin typeface="Arial"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p:transition spd="med">
    <p:random/>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自定义版式">
    <p:spTree>
      <p:nvGrpSpPr>
        <p:cNvPr id="1" name=""/>
        <p:cNvGrpSpPr/>
        <p:nvPr/>
      </p:nvGrpSpPr>
      <p:grpSpPr>
        <a:xfrm>
          <a:off x="0" y="0"/>
          <a:ext cx="0" cy="0"/>
        </a:xfrm>
      </p:grpSpPr>
      <p:pic>
        <p:nvPicPr>
          <p:cNvPr id="2" name="图片 1"/>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2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8788" y="247650"/>
            <a:ext cx="1981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二">
    <p:spTree>
      <p:nvGrpSpPr>
        <p:cNvPr id="1" name=""/>
        <p:cNvGrpSpPr/>
        <p:nvPr/>
      </p:nvGrpSpPr>
      <p:grpSpPr>
        <a:xfrm>
          <a:off x="0" y="0"/>
          <a:ext cx="0" cy="0"/>
        </a:xfrm>
      </p:grpSpPr>
      <p:grpSp>
        <p:nvGrpSpPr>
          <p:cNvPr id="2" name="组合 1"/>
          <p:cNvGrpSpPr/>
          <p:nvPr userDrawn="1"/>
        </p:nvGrpSpPr>
        <p:grpSpPr>
          <a:xfrm>
            <a:off x="7728181" y="-27384"/>
            <a:ext cx="2255712" cy="880109"/>
            <a:chOff x="11613" y="1584001"/>
            <a:chExt cx="1443037" cy="733424"/>
          </a:xfrm>
        </p:grpSpPr>
        <p:pic>
          <p:nvPicPr>
            <p:cNvPr id="7" name="图片 6"/>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1584001"/>
              <a:ext cx="1443037" cy="733424"/>
            </a:xfrm>
            <a:prstGeom prst="rect">
              <a:avLst/>
            </a:prstGeom>
          </p:spPr>
        </p:pic>
        <p:sp>
          <p:nvSpPr>
            <p:cNvPr id="9" name="TextBox 8">
              <a:hlinkClick r:id="rId2" action="ppaction://hlinksldjump"/>
            </p:cNvPr>
            <p:cNvSpPr txBox="1"/>
            <p:nvPr userDrawn="1"/>
          </p:nvSpPr>
          <p:spPr>
            <a:xfrm>
              <a:off x="73033" y="1807573"/>
              <a:ext cx="922113"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课前篇自主预习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三">
    <p:spTree>
      <p:nvGrpSpPr>
        <p:cNvPr id="1" name=""/>
        <p:cNvGrpSpPr/>
        <p:nvPr/>
      </p:nvGrpSpPr>
      <p:grpSpPr>
        <a:xfrm>
          <a:off x="0" y="0"/>
          <a:ext cx="0" cy="0"/>
        </a:xfrm>
      </p:grpSpPr>
      <p:grpSp>
        <p:nvGrpSpPr>
          <p:cNvPr id="2" name="组合 1"/>
          <p:cNvGrpSpPr/>
          <p:nvPr userDrawn="1"/>
        </p:nvGrpSpPr>
        <p:grpSpPr>
          <a:xfrm>
            <a:off x="9826869" y="-27384"/>
            <a:ext cx="2151536" cy="880109"/>
            <a:chOff x="11613" y="2237065"/>
            <a:chExt cx="1443037" cy="733424"/>
          </a:xfrm>
        </p:grpSpPr>
        <p:pic>
          <p:nvPicPr>
            <p:cNvPr id="8" name="图片 7"/>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2237065"/>
              <a:ext cx="1443037" cy="733424"/>
            </a:xfrm>
            <a:prstGeom prst="rect">
              <a:avLst/>
            </a:prstGeom>
          </p:spPr>
        </p:pic>
        <p:sp>
          <p:nvSpPr>
            <p:cNvPr id="10" name="TextBox 9">
              <a:hlinkClick action="ppaction://noaction"/>
            </p:cNvPr>
            <p:cNvSpPr txBox="1"/>
            <p:nvPr userDrawn="1"/>
          </p:nvSpPr>
          <p:spPr>
            <a:xfrm>
              <a:off x="60351" y="2460637"/>
              <a:ext cx="966762"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课堂篇探究学习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53761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531065797"/>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7387285"/>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4132472025"/>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971802847"/>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031664"/>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43966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1284758"/>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2_两栏内容">
    <p:spTree>
      <p:nvGrpSpPr>
        <p:cNvPr id="1" name=""/>
        <p:cNvGrpSpPr/>
        <p:nvPr/>
      </p:nvGrpSpPr>
      <p:grpSpPr>
        <a:xfrm>
          <a:off x="0" y="0"/>
          <a:ext cx="0" cy="0"/>
        </a:xfrm>
      </p:grpSpPr>
      <p:grpSp>
        <p:nvGrpSpPr>
          <p:cNvPr id="2" name="Group 9"/>
          <p:cNvGrpSpPr/>
          <p:nvPr userDrawn="1"/>
        </p:nvGrpSpPr>
        <p:grpSpPr>
          <a:xfrm>
            <a:off x="10775316" y="51436"/>
            <a:ext cx="1416685" cy="473075"/>
            <a:chExt cx="1135203" cy="341359"/>
          </a:xfrm>
        </p:grpSpPr>
        <p:pic>
          <p:nvPicPr>
            <p:cNvPr id="3"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4"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5"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973867"/>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1_两栏内容">
    <p:spTree>
      <p:nvGrpSpPr>
        <p:cNvPr id="1" name=""/>
        <p:cNvGrpSpPr/>
        <p:nvPr/>
      </p:nvGrpSpPr>
      <p:grpSpPr>
        <a:xfrm>
          <a:off x="0" y="0"/>
          <a:ext cx="0" cy="0"/>
        </a:xfrm>
      </p:grpSpPr>
      <p:grpSp>
        <p:nvGrpSpPr>
          <p:cNvPr id="6" name="Group 9"/>
          <p:cNvGrpSpPr/>
          <p:nvPr userDrawn="1"/>
        </p:nvGrpSpPr>
        <p:grpSpPr>
          <a:xfrm>
            <a:off x="10775316" y="51436"/>
            <a:ext cx="1416685" cy="473075"/>
            <a:chExt cx="1135203" cy="341359"/>
          </a:xfrm>
        </p:grpSpPr>
        <p:pic>
          <p:nvPicPr>
            <p:cNvPr id="7"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8"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9"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948568"/>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相框">
    <p:bg>
      <p:bgPr>
        <a:solidFill>
          <a:schemeClr val="tx2"/>
        </a:solidFill>
        <a:effectLst/>
      </p:bgPr>
    </p:bg>
    <p:spTree>
      <p:nvGrpSpPr>
        <p:cNvPr id="1" name=""/>
        <p:cNvGrpSpPr/>
        <p:nvPr/>
      </p:nvGrpSpPr>
      <p:grpSpPr>
        <a:xfrm>
          <a:off x="0" y="0"/>
          <a:ext cx="0" cy="0"/>
        </a:xfrm>
      </p:grpSpPr>
      <p:sp>
        <p:nvSpPr>
          <p:cNvPr id="6" name="矩形 5"/>
          <p:cNvSpPr/>
          <p:nvPr>
            <p:custDataLst>
              <p:tags r:id="rId1"/>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itchFamily="34" charset="0"/>
              <a:ea typeface="微软雅黑" pitchFamily="34" charset="-122"/>
              <a:sym typeface="+mn-ea"/>
            </a:endParaRPr>
          </a:p>
        </p:txBody>
      </p:sp>
      <p:sp>
        <p:nvSpPr>
          <p:cNvPr id="3" name="日期占位符 2"/>
          <p:cNvSpPr>
            <a:spLocks noGrp="1"/>
          </p:cNvSpPr>
          <p:nvPr>
            <p:ph type="dt" sz="half" idx="10"/>
            <p:custDataLst>
              <p:tags r:id="rId2"/>
            </p:custDataLst>
          </p:nvPr>
        </p:nvSpPr>
        <p:spPr/>
        <p:txBody>
          <a:bodyPr/>
          <a:lstStyle>
            <a:lvl1pPr>
              <a:defRPr baseline="0">
                <a:latin typeface="Arial" pitchFamily="34" charset="0"/>
                <a:ea typeface="微软雅黑" panose="020b0503020204020204" pitchFamily="34" charset="-122"/>
              </a:defRPr>
            </a:lvl1pPr>
          </a:lstStyle>
          <a:p>
            <a:fld id="{760FBDFE-C587-4B4C-A407-44438C67B59E}" type="datetimeFigureOut">
              <a:rPr lang="zh-CN" altLang="en-US" smtClean="0"/>
              <a:t>2020/8/5</a:t>
            </a:fld>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lumMod val="85000"/>
                    <a:lumOff val="15000"/>
                  </a:schemeClr>
                </a:solidFill>
                <a:latin typeface="Arial" pitchFamily="34" charset="0"/>
                <a:ea typeface="微软雅黑" panose="020b0503020204020204" pitchFamily="34" charset="-122"/>
              </a:defRPr>
            </a:lvl1pPr>
          </a:lstStyle>
          <a:p>
            <a:r>
              <a:rPr lang="zh-CN" altLang="en-US"/>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sz="1400" baseline="0">
                <a:solidFill>
                  <a:schemeClr val="tx1">
                    <a:lumMod val="85000"/>
                    <a:lumOff val="15000"/>
                  </a:schemeClr>
                </a:solidFill>
                <a:latin typeface="Arial" pitchFamily="34" charset="0"/>
                <a:ea typeface="微软雅黑" panose="020b0503020204020204" pitchFamily="34" charset="-122"/>
              </a:defRPr>
            </a:lvl1pPr>
            <a:lvl2pPr>
              <a:defRPr sz="1400" baseline="0">
                <a:solidFill>
                  <a:schemeClr val="tx1">
                    <a:lumMod val="85000"/>
                    <a:lumOff val="15000"/>
                  </a:schemeClr>
                </a:solidFill>
                <a:latin typeface="Arial" pitchFamily="34" charset="0"/>
                <a:ea typeface="微软雅黑" panose="020b0503020204020204" pitchFamily="34" charset="-122"/>
              </a:defRPr>
            </a:lvl2pPr>
            <a:lvl3pPr>
              <a:defRPr sz="1400" baseline="0">
                <a:solidFill>
                  <a:schemeClr val="tx1">
                    <a:lumMod val="85000"/>
                    <a:lumOff val="15000"/>
                  </a:schemeClr>
                </a:solidFill>
                <a:latin typeface="Arial" pitchFamily="34" charset="0"/>
                <a:ea typeface="微软雅黑" panose="020b0503020204020204" pitchFamily="34" charset="-122"/>
              </a:defRPr>
            </a:lvl3pPr>
            <a:lvl4pPr>
              <a:defRPr sz="1400" baseline="0">
                <a:solidFill>
                  <a:schemeClr val="tx1">
                    <a:lumMod val="85000"/>
                    <a:lumOff val="15000"/>
                  </a:schemeClr>
                </a:solidFill>
                <a:latin typeface="Arial" pitchFamily="34" charset="0"/>
                <a:ea typeface="微软雅黑" panose="020b0503020204020204" pitchFamily="34" charset="-122"/>
              </a:defRPr>
            </a:lvl4pPr>
            <a:lvl5pPr>
              <a:defRPr sz="1400" baseline="0">
                <a:solidFill>
                  <a:schemeClr val="tx1">
                    <a:lumMod val="85000"/>
                    <a:lumOff val="15000"/>
                  </a:schemeClr>
                </a:solidFill>
                <a:latin typeface="Arial" pitchFamily="34" charset="0"/>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p>
        </p:txBody>
      </p:sp>
      <p:sp>
        <p:nvSpPr>
          <p:cNvPr id="4" name="页脚占位符 3"/>
          <p:cNvSpPr>
            <a:spLocks noGrp="1"/>
          </p:cNvSpPr>
          <p:nvPr>
            <p:ph type="ftr" sz="quarter" idx="11"/>
            <p:custDataLst>
              <p:tags r:id="rId5"/>
            </p:custDataLst>
          </p:nvPr>
        </p:nvSpPr>
        <p:spPr/>
        <p:txBody>
          <a:bodyPr/>
          <a:lstStyle>
            <a:lvl1pPr>
              <a:defRPr baseline="0">
                <a:latin typeface="Arial"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baseline="0">
                <a:latin typeface="Arial" pitchFamily="34" charset="0"/>
                <a:ea typeface="微软雅黑" panose="020b0503020204020204" pitchFamily="34" charset="-122"/>
              </a:defRPr>
            </a:lvl1p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8"/>
            </p:custDataLst>
          </p:nvPr>
        </p:nvPicPr>
        <p:blipFill>
          <a:blip r:embed="rId7"/>
          <a:stretch>
            <a:fillRect/>
          </a:stretch>
        </p:blipFill>
        <p:spPr>
          <a:xfrm flipH="1">
            <a:off x="7072603" y="4933186"/>
            <a:ext cx="4829835" cy="1651763"/>
          </a:xfrm>
          <a:prstGeom prst="rect">
            <a:avLst/>
          </a:prstGeom>
        </p:spPr>
      </p:pic>
    </p:spTree>
    <p:extLst>
      <p:ext uri="{BB962C8B-B14F-4D97-AF65-F5344CB8AC3E}">
        <p14:creationId xmlns:p14="http://schemas.microsoft.com/office/powerpoint/2010/main" val="2846189406"/>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6722908"/>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06080981"/>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0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57827304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168947451"/>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958095832"/>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11607651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44655610"/>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55660500"/>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45828993"/>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442098075"/>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0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590524097"/>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1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906410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666037012"/>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274027481"/>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159847236"/>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54961470"/>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7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841491217"/>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70636329"/>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9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7652397"/>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1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8828506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49505251"/>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6836943"/>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1"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71"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51264376"/>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681127062"/>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519647713"/>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7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67272086"/>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28483767"/>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0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262561976"/>
      </p:ext>
    </p:extLst>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1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578683654"/>
      </p:ext>
    </p:extLst>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1407472"/>
      </p:ext>
    </p:extLst>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11119343"/>
      </p:ext>
    </p:extLst>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69317823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63403426"/>
      </p:ext>
    </p:extLst>
  </p:cSld>
  <p:clrMapOvr>
    <a:masterClrMapping/>
  </p:clrMapOvr>
  <p:transition/>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485088565"/>
      </p:ext>
    </p:extLst>
  </p:cSld>
  <p:clrMapOvr>
    <a:masterClrMapping/>
  </p:clrMapOvr>
  <p:transition/>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7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295649038"/>
      </p:ext>
    </p:extLst>
  </p:cSld>
  <p:clrMapOvr>
    <a:masterClrMapping/>
  </p:clrMapOvr>
  <p:transition/>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52300428"/>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609603" y="273049"/>
            <a:ext cx="4011084" cy="1162051"/>
          </a:xfr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 Type="http://schemas.openxmlformats.org/officeDocument/2006/relationships/slideLayout" Target="../slideLayouts/slideLayout3.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slideLayout" Target="../slideLayouts/slideLayout37.xml" /><Relationship Id="rId38" Type="http://schemas.openxmlformats.org/officeDocument/2006/relationships/slideLayout" Target="../slideLayouts/slideLayout38.xml" /><Relationship Id="rId39" Type="http://schemas.openxmlformats.org/officeDocument/2006/relationships/slideLayout" Target="../slideLayouts/slideLayout39.xml" /><Relationship Id="rId4" Type="http://schemas.openxmlformats.org/officeDocument/2006/relationships/slideLayout" Target="../slideLayouts/slideLayout4.xml" /><Relationship Id="rId40" Type="http://schemas.openxmlformats.org/officeDocument/2006/relationships/slideLayout" Target="../slideLayouts/slideLayout40.xml" /><Relationship Id="rId41" Type="http://schemas.openxmlformats.org/officeDocument/2006/relationships/slideLayout" Target="../slideLayouts/slideLayout41.xml" /><Relationship Id="rId42" Type="http://schemas.openxmlformats.org/officeDocument/2006/relationships/slideLayout" Target="../slideLayouts/slideLayout42.xml" /><Relationship Id="rId43" Type="http://schemas.openxmlformats.org/officeDocument/2006/relationships/slideLayout" Target="../slideLayouts/slideLayout43.xml" /><Relationship Id="rId44" Type="http://schemas.openxmlformats.org/officeDocument/2006/relationships/slideLayout" Target="../slideLayouts/slideLayout44.xml" /><Relationship Id="rId45" Type="http://schemas.openxmlformats.org/officeDocument/2006/relationships/slideLayout" Target="../slideLayouts/slideLayout45.xml" /><Relationship Id="rId46" Type="http://schemas.openxmlformats.org/officeDocument/2006/relationships/slideLayout" Target="../slideLayouts/slideLayout46.xml" /><Relationship Id="rId47" Type="http://schemas.openxmlformats.org/officeDocument/2006/relationships/slideLayout" Target="../slideLayouts/slideLayout47.xml" /><Relationship Id="rId48" Type="http://schemas.openxmlformats.org/officeDocument/2006/relationships/slideLayout" Target="../slideLayouts/slideLayout48.xml" /><Relationship Id="rId49" Type="http://schemas.openxmlformats.org/officeDocument/2006/relationships/slideLayout" Target="../slideLayouts/slideLayout49.xml" /><Relationship Id="rId5" Type="http://schemas.openxmlformats.org/officeDocument/2006/relationships/slideLayout" Target="../slideLayouts/slideLayout5.xml" /><Relationship Id="rId50" Type="http://schemas.openxmlformats.org/officeDocument/2006/relationships/slideLayout" Target="../slideLayouts/slideLayout50.xml" /><Relationship Id="rId51" Type="http://schemas.openxmlformats.org/officeDocument/2006/relationships/slideLayout" Target="../slideLayouts/slideLayout51.xml" /><Relationship Id="rId52" Type="http://schemas.openxmlformats.org/officeDocument/2006/relationships/slideLayout" Target="../slideLayouts/slideLayout52.xml" /><Relationship Id="rId53" Type="http://schemas.openxmlformats.org/officeDocument/2006/relationships/slideLayout" Target="../slideLayouts/slideLayout53.xml" /><Relationship Id="rId54" Type="http://schemas.openxmlformats.org/officeDocument/2006/relationships/slideLayout" Target="../slideLayouts/slideLayout54.xml" /><Relationship Id="rId55" Type="http://schemas.openxmlformats.org/officeDocument/2006/relationships/slideLayout" Target="../slideLayouts/slideLayout55.xml" /><Relationship Id="rId56" Type="http://schemas.openxmlformats.org/officeDocument/2006/relationships/slideLayout" Target="../slideLayouts/slideLayout56.xml" /><Relationship Id="rId57" Type="http://schemas.openxmlformats.org/officeDocument/2006/relationships/slideLayout" Target="../slideLayouts/slideLayout57.xml" /><Relationship Id="rId58" Type="http://schemas.openxmlformats.org/officeDocument/2006/relationships/slideLayout" Target="../slideLayouts/slideLayout58.xml" /><Relationship Id="rId59" Type="http://schemas.openxmlformats.org/officeDocument/2006/relationships/slideLayout" Target="../slideLayouts/slideLayout59.xml" /><Relationship Id="rId6" Type="http://schemas.openxmlformats.org/officeDocument/2006/relationships/slideLayout" Target="../slideLayouts/slideLayout6.xml" /><Relationship Id="rId60" Type="http://schemas.openxmlformats.org/officeDocument/2006/relationships/slideLayout" Target="../slideLayouts/slideLayout60.xml" /><Relationship Id="rId61" Type="http://schemas.openxmlformats.org/officeDocument/2006/relationships/slideLayout" Target="../slideLayouts/slideLayout61.xml" /><Relationship Id="rId62" Type="http://schemas.openxmlformats.org/officeDocument/2006/relationships/slideLayout" Target="../slideLayouts/slideLayout62.xml" /><Relationship Id="rId63" Type="http://schemas.openxmlformats.org/officeDocument/2006/relationships/slideLayout" Target="../slideLayouts/slideLayout63.xml" /><Relationship Id="rId64" Type="http://schemas.openxmlformats.org/officeDocument/2006/relationships/image" Target="../media/image10.png" /><Relationship Id="rId65" Type="http://schemas.openxmlformats.org/officeDocument/2006/relationships/theme" Target="../theme/theme1.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64">
            <a:lum/>
          </a:blip>
          <a:stretch>
            <a:fillRect/>
          </a:stretch>
        </a:blipFill>
        <a:effectLst/>
      </p:bgPr>
    </p:bg>
    <p:spTree>
      <p:nvGrpSpPr>
        <p:cNvPr id="1" name=""/>
        <p:cNvGrpSpPr/>
        <p:nvPr/>
      </p:nvGrpSpPr>
      <p:grpSpPr>
        <a:xfrm>
          <a:off x="0" y="0"/>
          <a: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t>2020/8/5</a:t>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 id="2147483695" r:id="rId27"/>
    <p:sldLayoutId id="2147483696" r:id="rId28"/>
    <p:sldLayoutId id="2147483700" r:id="rId29"/>
    <p:sldLayoutId id="2147483714" r:id="rId30"/>
    <p:sldLayoutId id="2147483718" r:id="rId31"/>
    <p:sldLayoutId id="2147483724" r:id="rId32"/>
    <p:sldLayoutId id="2147483725" r:id="rId33"/>
    <p:sldLayoutId id="2147483726" r:id="rId34"/>
    <p:sldLayoutId id="2147483727" r:id="rId35"/>
    <p:sldLayoutId id="2147483728" r:id="rId36"/>
    <p:sldLayoutId id="2147483729" r:id="rId37"/>
    <p:sldLayoutId id="2147483730" r:id="rId38"/>
    <p:sldLayoutId id="2147483731" r:id="rId39"/>
    <p:sldLayoutId id="2147483732" r:id="rId40"/>
    <p:sldLayoutId id="2147483733" r:id="rId41"/>
    <p:sldLayoutId id="2147483734" r:id="rId42"/>
    <p:sldLayoutId id="2147483735" r:id="rId43"/>
    <p:sldLayoutId id="2147483736" r:id="rId44"/>
    <p:sldLayoutId id="2147483737" r:id="rId45"/>
    <p:sldLayoutId id="2147483738" r:id="rId46"/>
    <p:sldLayoutId id="2147483739" r:id="rId47"/>
    <p:sldLayoutId id="2147483740" r:id="rId48"/>
    <p:sldLayoutId id="2147483741" r:id="rId49"/>
    <p:sldLayoutId id="2147483742" r:id="rId50"/>
    <p:sldLayoutId id="2147483743" r:id="rId51"/>
    <p:sldLayoutId id="2147483744" r:id="rId52"/>
    <p:sldLayoutId id="2147483745" r:id="rId53"/>
    <p:sldLayoutId id="2147483746" r:id="rId54"/>
    <p:sldLayoutId id="2147483748" r:id="rId55"/>
    <p:sldLayoutId id="2147483749" r:id="rId56"/>
    <p:sldLayoutId id="2147483750" r:id="rId57"/>
    <p:sldLayoutId id="2147483751" r:id="rId58"/>
    <p:sldLayoutId id="2147483752" r:id="rId59"/>
    <p:sldLayoutId id="2147483753" r:id="rId60"/>
    <p:sldLayoutId id="2147483754" r:id="rId61"/>
    <p:sldLayoutId id="2147483755" r:id="rId62"/>
    <p:sldLayoutId id="2147483756" r:id="rId63"/>
  </p:sldLayoutIdLst>
  <mc:AlternateContent>
    <mc:Choice xmlns:p14="http://schemas.microsoft.com/office/powerpoint/2010/main" Requires="p14">
      <p:transition spd="slow" advTm="3000" p14:dur="1500">
        <p:random/>
      </p:transition>
    </mc:Choice>
    <mc:Fallback>
      <p:transition spd="slow" advTm="3000">
        <p:random/>
      </p:transition>
    </mc:Fallback>
  </mc:AlternateContent>
  <p:timing/>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package" Target="../embeddings/Microsoft_Word_Document6.docx" TargetMode="Internal" /><Relationship Id="rId3" Type="http://schemas.openxmlformats.org/officeDocument/2006/relationships/image" Target="../media/image23.emf" /><Relationship Id="rId4" Type="http://schemas.openxmlformats.org/officeDocument/2006/relationships/vmlDrawing" Target="../drawings/vmlDrawing6.v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36.xml" /><Relationship Id="rId10" Type="http://schemas.openxmlformats.org/officeDocument/2006/relationships/image" Target="../media/image28.emf" /><Relationship Id="rId11" Type="http://schemas.openxmlformats.org/officeDocument/2006/relationships/vmlDrawing" Target="../drawings/vmlDrawing7.vml" /><Relationship Id="rId2" Type="http://schemas.openxmlformats.org/officeDocument/2006/relationships/package" Target="../embeddings/Microsoft_Word_Document7.docx" TargetMode="Internal" /><Relationship Id="rId3" Type="http://schemas.openxmlformats.org/officeDocument/2006/relationships/image" Target="../media/image24.emf" /><Relationship Id="rId4" Type="http://schemas.openxmlformats.org/officeDocument/2006/relationships/package" Target="../embeddings/Microsoft_Word_Document8.docx" TargetMode="Internal" /><Relationship Id="rId5" Type="http://schemas.openxmlformats.org/officeDocument/2006/relationships/image" Target="../media/image25.emf" /><Relationship Id="rId6" Type="http://schemas.openxmlformats.org/officeDocument/2006/relationships/package" Target="../embeddings/Microsoft_Word_Document9.docx" TargetMode="Internal" /><Relationship Id="rId7" Type="http://schemas.openxmlformats.org/officeDocument/2006/relationships/image" Target="../media/image26.emf" /><Relationship Id="rId8" Type="http://schemas.openxmlformats.org/officeDocument/2006/relationships/package" Target="../embeddings/Microsoft_Word_Document10.docx" TargetMode="Internal" /><Relationship Id="rId9" Type="http://schemas.openxmlformats.org/officeDocument/2006/relationships/image" Target="../media/image27.emf"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package" Target="../embeddings/Microsoft_Word_Document11.docx" TargetMode="Internal" /><Relationship Id="rId3" Type="http://schemas.openxmlformats.org/officeDocument/2006/relationships/image" Target="../media/image29.emf" /><Relationship Id="rId4" Type="http://schemas.openxmlformats.org/officeDocument/2006/relationships/package" Target="../embeddings/Microsoft_Word_Document12.docx" TargetMode="Internal" /><Relationship Id="rId5" Type="http://schemas.openxmlformats.org/officeDocument/2006/relationships/image" Target="../media/image30.emf" /><Relationship Id="rId6" Type="http://schemas.openxmlformats.org/officeDocument/2006/relationships/vmlDrawing" Target="../drawings/vmlDrawing8.v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38.xml" /><Relationship Id="rId2" Type="http://schemas.openxmlformats.org/officeDocument/2006/relationships/package" Target="../embeddings/Microsoft_Word_Document13.docx" TargetMode="Internal" /><Relationship Id="rId3" Type="http://schemas.openxmlformats.org/officeDocument/2006/relationships/image" Target="../media/image31.emf" /><Relationship Id="rId4" Type="http://schemas.openxmlformats.org/officeDocument/2006/relationships/package" Target="../embeddings/Microsoft_Word_Document14.docx" TargetMode="Internal" /><Relationship Id="rId5" Type="http://schemas.openxmlformats.org/officeDocument/2006/relationships/image" Target="../media/image32.emf" /><Relationship Id="rId6" Type="http://schemas.openxmlformats.org/officeDocument/2006/relationships/package" Target="../embeddings/Microsoft_Word_Document15.docx" TargetMode="Internal" /><Relationship Id="rId7" Type="http://schemas.openxmlformats.org/officeDocument/2006/relationships/image" Target="../media/image33.emf" /><Relationship Id="rId8" Type="http://schemas.openxmlformats.org/officeDocument/2006/relationships/vmlDrawing" Target="../drawings/vmlDrawing9.v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39.xml" /><Relationship Id="rId2" Type="http://schemas.openxmlformats.org/officeDocument/2006/relationships/package" Target="../embeddings/Microsoft_Word_Document16.docx" TargetMode="Internal" /><Relationship Id="rId3" Type="http://schemas.openxmlformats.org/officeDocument/2006/relationships/image" Target="../media/image34.emf" /><Relationship Id="rId4" Type="http://schemas.openxmlformats.org/officeDocument/2006/relationships/package" Target="../embeddings/Microsoft_Word_Document17.docx" TargetMode="Internal" /><Relationship Id="rId5" Type="http://schemas.openxmlformats.org/officeDocument/2006/relationships/image" Target="../media/image35.emf" /><Relationship Id="rId6" Type="http://schemas.openxmlformats.org/officeDocument/2006/relationships/vmlDrawing" Target="../drawings/vmlDrawing10.v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package" Target="../embeddings/Microsoft_Word_Document18.docx" TargetMode="Internal" /><Relationship Id="rId3" Type="http://schemas.openxmlformats.org/officeDocument/2006/relationships/image" Target="../media/image36.emf" /><Relationship Id="rId4" Type="http://schemas.openxmlformats.org/officeDocument/2006/relationships/image" Target="../media/image37.jpeg" /><Relationship Id="rId5" Type="http://schemas.openxmlformats.org/officeDocument/2006/relationships/vmlDrawing" Target="../drawings/vmlDrawing11.v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41.xml" /><Relationship Id="rId2" Type="http://schemas.openxmlformats.org/officeDocument/2006/relationships/image" Target="../media/image38.jpe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32.xml" /><Relationship Id="rId2" Type="http://schemas.openxmlformats.org/officeDocument/2006/relationships/package" Target="../embeddings/Microsoft_Word_Document19.docx" TargetMode="Internal" /><Relationship Id="rId3" Type="http://schemas.openxmlformats.org/officeDocument/2006/relationships/image" Target="../media/image39.emf" /><Relationship Id="rId4" Type="http://schemas.openxmlformats.org/officeDocument/2006/relationships/image" Target="../media/image40.jpeg" /><Relationship Id="rId5" Type="http://schemas.openxmlformats.org/officeDocument/2006/relationships/vmlDrawing" Target="../drawings/vmlDrawing12.v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42.xml" /><Relationship Id="rId2" Type="http://schemas.openxmlformats.org/officeDocument/2006/relationships/package" Target="../embeddings/Microsoft_Word_Document20.docx" TargetMode="Internal" /><Relationship Id="rId3" Type="http://schemas.openxmlformats.org/officeDocument/2006/relationships/image" Target="../media/image41.emf" /><Relationship Id="rId4" Type="http://schemas.openxmlformats.org/officeDocument/2006/relationships/package" Target="../embeddings/Microsoft_Word_Document21.docx" TargetMode="Internal" /><Relationship Id="rId5" Type="http://schemas.openxmlformats.org/officeDocument/2006/relationships/image" Target="../media/image42.emf" /><Relationship Id="rId6" Type="http://schemas.openxmlformats.org/officeDocument/2006/relationships/image" Target="../media/image40.jpeg" /><Relationship Id="rId7" Type="http://schemas.openxmlformats.org/officeDocument/2006/relationships/vmlDrawing" Target="../drawings/vmlDrawing13.v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43.xml" /><Relationship Id="rId2" Type="http://schemas.openxmlformats.org/officeDocument/2006/relationships/package" Target="../embeddings/Microsoft_Word_Document22.docx" TargetMode="Internal" /><Relationship Id="rId3" Type="http://schemas.openxmlformats.org/officeDocument/2006/relationships/image" Target="../media/image43.emf" /><Relationship Id="rId4" Type="http://schemas.openxmlformats.org/officeDocument/2006/relationships/vmlDrawing" Target="../drawings/vmlDrawing14.v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8.xml" /><Relationship Id="rId2" Type="http://schemas.openxmlformats.org/officeDocument/2006/relationships/notesSlide" Target="../notesSlides/notesSlide1.xml" /><Relationship Id="rId3" Type="http://schemas.openxmlformats.org/officeDocument/2006/relationships/image" Target="../media/image12.emf"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package" Target="../embeddings/Microsoft_Word_Document23.docx" TargetMode="Internal" /><Relationship Id="rId3" Type="http://schemas.openxmlformats.org/officeDocument/2006/relationships/image" Target="../media/image44.emf" /><Relationship Id="rId4" Type="http://schemas.openxmlformats.org/officeDocument/2006/relationships/vmlDrawing" Target="../drawings/vmlDrawing15.v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package" Target="../embeddings/Microsoft_Word_Document24.docx" TargetMode="Internal" /><Relationship Id="rId3" Type="http://schemas.openxmlformats.org/officeDocument/2006/relationships/image" Target="../media/image45.emf" /><Relationship Id="rId4" Type="http://schemas.openxmlformats.org/officeDocument/2006/relationships/vmlDrawing" Target="../drawings/vmlDrawing16.v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45.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package" Target="../embeddings/Microsoft_Word_Document25.docx" TargetMode="Internal" /><Relationship Id="rId3" Type="http://schemas.openxmlformats.org/officeDocument/2006/relationships/image" Target="../media/image46.emf" /><Relationship Id="rId4" Type="http://schemas.openxmlformats.org/officeDocument/2006/relationships/package" Target="../embeddings/Microsoft_Word_Document26.docx" TargetMode="Internal" /><Relationship Id="rId5" Type="http://schemas.openxmlformats.org/officeDocument/2006/relationships/image" Target="../media/image47.emf" /><Relationship Id="rId6" Type="http://schemas.openxmlformats.org/officeDocument/2006/relationships/vmlDrawing" Target="../drawings/vmlDrawing17.v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package" Target="../embeddings/Microsoft_Word_Document27.docx" TargetMode="Internal" /><Relationship Id="rId3" Type="http://schemas.openxmlformats.org/officeDocument/2006/relationships/image" Target="../media/image48.emf" /><Relationship Id="rId4" Type="http://schemas.openxmlformats.org/officeDocument/2006/relationships/vmlDrawing" Target="../drawings/vmlDrawing18.v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47.xml" /><Relationship Id="rId2" Type="http://schemas.openxmlformats.org/officeDocument/2006/relationships/package" Target="../embeddings/Microsoft_Word_Document28.docx" TargetMode="Internal" /><Relationship Id="rId3" Type="http://schemas.openxmlformats.org/officeDocument/2006/relationships/image" Target="../media/image49.emf" /><Relationship Id="rId4" Type="http://schemas.openxmlformats.org/officeDocument/2006/relationships/package" Target="../embeddings/Microsoft_Word_Document29.docx" TargetMode="Internal" /><Relationship Id="rId5" Type="http://schemas.openxmlformats.org/officeDocument/2006/relationships/image" Target="../media/image50.emf" /><Relationship Id="rId6" Type="http://schemas.openxmlformats.org/officeDocument/2006/relationships/vmlDrawing" Target="../drawings/vmlDrawing19.v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48.xml" /><Relationship Id="rId2" Type="http://schemas.openxmlformats.org/officeDocument/2006/relationships/package" Target="../embeddings/Microsoft_Word_Document30.docx" TargetMode="Internal" /><Relationship Id="rId3" Type="http://schemas.openxmlformats.org/officeDocument/2006/relationships/image" Target="../media/image51.emf" /><Relationship Id="rId4" Type="http://schemas.openxmlformats.org/officeDocument/2006/relationships/package" Target="../embeddings/Microsoft_Word_Document31.docx" TargetMode="Internal" /><Relationship Id="rId5" Type="http://schemas.openxmlformats.org/officeDocument/2006/relationships/image" Target="../media/image52.emf" /><Relationship Id="rId6" Type="http://schemas.openxmlformats.org/officeDocument/2006/relationships/vmlDrawing" Target="../drawings/vmlDrawing20.v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50.xml" /><Relationship Id="rId2" Type="http://schemas.openxmlformats.org/officeDocument/2006/relationships/package" Target="../embeddings/Microsoft_Word_Document32.docx" TargetMode="Internal" /><Relationship Id="rId3" Type="http://schemas.openxmlformats.org/officeDocument/2006/relationships/image" Target="../media/image53.emf" /><Relationship Id="rId4" Type="http://schemas.openxmlformats.org/officeDocument/2006/relationships/package" Target="../embeddings/Microsoft_Word_Document33.docx" TargetMode="Internal" /><Relationship Id="rId5" Type="http://schemas.openxmlformats.org/officeDocument/2006/relationships/image" Target="../media/image54.emf" /><Relationship Id="rId6" Type="http://schemas.openxmlformats.org/officeDocument/2006/relationships/vmlDrawing" Target="../drawings/vmlDrawing21.v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51.xml" /><Relationship Id="rId2" Type="http://schemas.openxmlformats.org/officeDocument/2006/relationships/image" Target="../media/image55.jpeg" /><Relationship Id="rId3" Type="http://schemas.openxmlformats.org/officeDocument/2006/relationships/package" Target="../embeddings/Microsoft_Word_Document34.docx" TargetMode="Internal" /><Relationship Id="rId4" Type="http://schemas.openxmlformats.org/officeDocument/2006/relationships/image" Target="../media/image56.emf" /><Relationship Id="rId5" Type="http://schemas.openxmlformats.org/officeDocument/2006/relationships/vmlDrawing" Target="../drawings/vmlDrawing22.v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8.xml" /><Relationship Id="rId2" Type="http://schemas.openxmlformats.org/officeDocument/2006/relationships/image" Target="../media/image13.jpeg"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52.xml" /><Relationship Id="rId2" Type="http://schemas.openxmlformats.org/officeDocument/2006/relationships/package" Target="../embeddings/Microsoft_Word_Document35.docx" TargetMode="Internal" /><Relationship Id="rId3" Type="http://schemas.openxmlformats.org/officeDocument/2006/relationships/image" Target="../media/image57.emf" /><Relationship Id="rId4" Type="http://schemas.openxmlformats.org/officeDocument/2006/relationships/image" Target="../media/image58.jpeg" /><Relationship Id="rId5" Type="http://schemas.openxmlformats.org/officeDocument/2006/relationships/vmlDrawing" Target="../drawings/vmlDrawing23.v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53.xml" /><Relationship Id="rId2" Type="http://schemas.openxmlformats.org/officeDocument/2006/relationships/package" Target="../embeddings/Microsoft_Word_Document36.docx" TargetMode="Internal" /><Relationship Id="rId3" Type="http://schemas.openxmlformats.org/officeDocument/2006/relationships/image" Target="../media/image59.emf" /><Relationship Id="rId4" Type="http://schemas.openxmlformats.org/officeDocument/2006/relationships/vmlDrawing" Target="../drawings/vmlDrawing24.v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53.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60.jpeg" /><Relationship Id="rId3" Type="http://schemas.openxmlformats.org/officeDocument/2006/relationships/package" Target="../embeddings/Microsoft_Word_Document37.docx" TargetMode="Internal" /><Relationship Id="rId4" Type="http://schemas.openxmlformats.org/officeDocument/2006/relationships/image" Target="../media/image61.emf" /><Relationship Id="rId5" Type="http://schemas.openxmlformats.org/officeDocument/2006/relationships/package" Target="../embeddings/Microsoft_Word_Document38.docx" TargetMode="Internal" /><Relationship Id="rId6" Type="http://schemas.openxmlformats.org/officeDocument/2006/relationships/image" Target="../media/image62.emf" /><Relationship Id="rId7" Type="http://schemas.openxmlformats.org/officeDocument/2006/relationships/vmlDrawing" Target="../drawings/vmlDrawing25.v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55.xml" /><Relationship Id="rId2" Type="http://schemas.openxmlformats.org/officeDocument/2006/relationships/package" Target="../embeddings/Microsoft_Word_Document39.docx" TargetMode="Internal" /><Relationship Id="rId3" Type="http://schemas.openxmlformats.org/officeDocument/2006/relationships/image" Target="../media/image63.emf" /><Relationship Id="rId4" Type="http://schemas.openxmlformats.org/officeDocument/2006/relationships/package" Target="../embeddings/Microsoft_Word_Document40.docx" TargetMode="Internal" /><Relationship Id="rId5" Type="http://schemas.openxmlformats.org/officeDocument/2006/relationships/image" Target="../media/image64.emf" /><Relationship Id="rId6" Type="http://schemas.openxmlformats.org/officeDocument/2006/relationships/image" Target="../media/image65.jpeg" /><Relationship Id="rId7" Type="http://schemas.openxmlformats.org/officeDocument/2006/relationships/vmlDrawing" Target="../drawings/vmlDrawing26.v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56.xml" /><Relationship Id="rId2" Type="http://schemas.openxmlformats.org/officeDocument/2006/relationships/package" Target="../embeddings/Microsoft_Word_Document41.docx" TargetMode="Internal" /><Relationship Id="rId3" Type="http://schemas.openxmlformats.org/officeDocument/2006/relationships/image" Target="../media/image66.emf" /><Relationship Id="rId4" Type="http://schemas.openxmlformats.org/officeDocument/2006/relationships/package" Target="../embeddings/Microsoft_Word_Document42.docx" TargetMode="Internal" /><Relationship Id="rId5" Type="http://schemas.openxmlformats.org/officeDocument/2006/relationships/image" Target="../media/image67.emf" /><Relationship Id="rId6" Type="http://schemas.openxmlformats.org/officeDocument/2006/relationships/image" Target="../media/image65.jpeg" /><Relationship Id="rId7" Type="http://schemas.openxmlformats.org/officeDocument/2006/relationships/vmlDrawing" Target="../drawings/vmlDrawing27.v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57.xml" /><Relationship Id="rId2" Type="http://schemas.openxmlformats.org/officeDocument/2006/relationships/package" Target="../embeddings/Microsoft_Word_Document43.docx" TargetMode="Internal" /><Relationship Id="rId3" Type="http://schemas.openxmlformats.org/officeDocument/2006/relationships/image" Target="../media/image68.emf" /><Relationship Id="rId4" Type="http://schemas.openxmlformats.org/officeDocument/2006/relationships/vmlDrawing" Target="../drawings/vmlDrawing28.v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58.xml" /><Relationship Id="rId2" Type="http://schemas.openxmlformats.org/officeDocument/2006/relationships/package" Target="../embeddings/Microsoft_Word_Document44.docx" TargetMode="Internal" /><Relationship Id="rId3" Type="http://schemas.openxmlformats.org/officeDocument/2006/relationships/image" Target="../media/image69.emf" /><Relationship Id="rId4" Type="http://schemas.openxmlformats.org/officeDocument/2006/relationships/vmlDrawing" Target="../drawings/vmlDrawing29.v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59.xml" /><Relationship Id="rId2" Type="http://schemas.openxmlformats.org/officeDocument/2006/relationships/package" Target="../embeddings/Microsoft_Word_Document45.docx" TargetMode="Internal" /><Relationship Id="rId3" Type="http://schemas.openxmlformats.org/officeDocument/2006/relationships/image" Target="../media/image70.emf" /><Relationship Id="rId4" Type="http://schemas.openxmlformats.org/officeDocument/2006/relationships/image" Target="../media/image71.jpeg" /><Relationship Id="rId5" Type="http://schemas.openxmlformats.org/officeDocument/2006/relationships/package" Target="../embeddings/Microsoft_Word_Document46.docx" TargetMode="Internal" /><Relationship Id="rId6" Type="http://schemas.openxmlformats.org/officeDocument/2006/relationships/image" Target="../media/image72.emf" /><Relationship Id="rId7" Type="http://schemas.openxmlformats.org/officeDocument/2006/relationships/vmlDrawing" Target="../drawings/vmlDrawing30.v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60.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3.xml" /><Relationship Id="rId2" Type="http://schemas.openxmlformats.org/officeDocument/2006/relationships/image" Target="../media/image14.png" /><Relationship Id="rId3" Type="http://schemas.openxmlformats.org/officeDocument/2006/relationships/image" Target="../media/image15.emf"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package" Target="../embeddings/Microsoft_Word_Document47.docx" TargetMode="Internal" /><Relationship Id="rId3" Type="http://schemas.openxmlformats.org/officeDocument/2006/relationships/image" Target="../media/image73.emf" /><Relationship Id="rId4" Type="http://schemas.openxmlformats.org/officeDocument/2006/relationships/package" Target="../embeddings/Microsoft_Word_Document48.docx" TargetMode="Internal" /><Relationship Id="rId5" Type="http://schemas.openxmlformats.org/officeDocument/2006/relationships/image" Target="../media/image74.emf" /><Relationship Id="rId6" Type="http://schemas.openxmlformats.org/officeDocument/2006/relationships/vmlDrawing" Target="../drawings/vmlDrawing31.v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62.xml" /><Relationship Id="rId2" Type="http://schemas.openxmlformats.org/officeDocument/2006/relationships/package" Target="../embeddings/Microsoft_Word_Document49.docx" TargetMode="Internal" /><Relationship Id="rId3" Type="http://schemas.openxmlformats.org/officeDocument/2006/relationships/image" Target="../media/image75.emf" /><Relationship Id="rId4" Type="http://schemas.openxmlformats.org/officeDocument/2006/relationships/package" Target="../embeddings/Microsoft_Word_Document50.docx" TargetMode="Internal" /><Relationship Id="rId5" Type="http://schemas.openxmlformats.org/officeDocument/2006/relationships/image" Target="../media/image76.emf" /><Relationship Id="rId6" Type="http://schemas.openxmlformats.org/officeDocument/2006/relationships/vmlDrawing" Target="../drawings/vmlDrawing32.v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63.xml" /><Relationship Id="rId2" Type="http://schemas.openxmlformats.org/officeDocument/2006/relationships/package" Target="../embeddings/Microsoft_Word_Document51.docx" TargetMode="Internal" /><Relationship Id="rId3" Type="http://schemas.openxmlformats.org/officeDocument/2006/relationships/image" Target="../media/image77.emf" /><Relationship Id="rId4" Type="http://schemas.openxmlformats.org/officeDocument/2006/relationships/vmlDrawing" Target="../drawings/vmlDrawing33.v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52.docx" TargetMode="Internal" /><Relationship Id="rId3" Type="http://schemas.openxmlformats.org/officeDocument/2006/relationships/image" Target="../media/image78.emf" /><Relationship Id="rId4" Type="http://schemas.openxmlformats.org/officeDocument/2006/relationships/slide" Target="slide44.xml" TargetMode="Internal" /><Relationship Id="rId5" Type="http://schemas.openxmlformats.org/officeDocument/2006/relationships/slide" Target="slide19.xml" TargetMode="Internal" /><Relationship Id="rId6" Type="http://schemas.openxmlformats.org/officeDocument/2006/relationships/vmlDrawing" Target="../drawings/vmlDrawing34.v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83.emf" /><Relationship Id="rId11" Type="http://schemas.openxmlformats.org/officeDocument/2006/relationships/package" Target="../embeddings/Microsoft_Word_Document57.docx" TargetMode="Internal" /><Relationship Id="rId12" Type="http://schemas.openxmlformats.org/officeDocument/2006/relationships/image" Target="../media/image84.emf" /><Relationship Id="rId13" Type="http://schemas.openxmlformats.org/officeDocument/2006/relationships/vmlDrawing" Target="../drawings/vmlDrawing35.vml" /><Relationship Id="rId2" Type="http://schemas.openxmlformats.org/officeDocument/2006/relationships/image" Target="../media/image79.png" /><Relationship Id="rId3" Type="http://schemas.openxmlformats.org/officeDocument/2006/relationships/package" Target="../embeddings/Microsoft_Word_Document53.docx" TargetMode="Internal" /><Relationship Id="rId4" Type="http://schemas.openxmlformats.org/officeDocument/2006/relationships/image" Target="../media/image80.emf" /><Relationship Id="rId5" Type="http://schemas.openxmlformats.org/officeDocument/2006/relationships/package" Target="../embeddings/Microsoft_Word_Document54.docx" TargetMode="Internal" /><Relationship Id="rId6" Type="http://schemas.openxmlformats.org/officeDocument/2006/relationships/image" Target="../media/image81.emf" /><Relationship Id="rId7" Type="http://schemas.openxmlformats.org/officeDocument/2006/relationships/package" Target="../embeddings/Microsoft_Word_Document55.docx" TargetMode="Internal" /><Relationship Id="rId8" Type="http://schemas.openxmlformats.org/officeDocument/2006/relationships/image" Target="../media/image82.emf" /><Relationship Id="rId9" Type="http://schemas.openxmlformats.org/officeDocument/2006/relationships/package" Target="../embeddings/Microsoft_Word_Document56.docx" TargetMode="Interna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79.png" /><Relationship Id="rId11" Type="http://schemas.openxmlformats.org/officeDocument/2006/relationships/vmlDrawing" Target="../drawings/vmlDrawing36.vml" /><Relationship Id="rId2" Type="http://schemas.openxmlformats.org/officeDocument/2006/relationships/package" Target="../embeddings/Microsoft_Word_Document58.docx" TargetMode="Internal" /><Relationship Id="rId3" Type="http://schemas.openxmlformats.org/officeDocument/2006/relationships/image" Target="../media/image85.emf" /><Relationship Id="rId4" Type="http://schemas.openxmlformats.org/officeDocument/2006/relationships/package" Target="../embeddings/Microsoft_Word_Document59.docx" TargetMode="Internal" /><Relationship Id="rId5" Type="http://schemas.openxmlformats.org/officeDocument/2006/relationships/image" Target="../media/image86.emf" /><Relationship Id="rId6" Type="http://schemas.openxmlformats.org/officeDocument/2006/relationships/package" Target="../embeddings/Microsoft_Word_Document60.docx" TargetMode="Internal" /><Relationship Id="rId7" Type="http://schemas.openxmlformats.org/officeDocument/2006/relationships/image" Target="../media/image87.emf" /><Relationship Id="rId8" Type="http://schemas.openxmlformats.org/officeDocument/2006/relationships/package" Target="../embeddings/Microsoft_Word_Document61.docx" TargetMode="Internal" /><Relationship Id="rId9" Type="http://schemas.openxmlformats.org/officeDocument/2006/relationships/image" Target="../media/image88.emf"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9.png" /><Relationship Id="rId3" Type="http://schemas.openxmlformats.org/officeDocument/2006/relationships/image" Target="../media/image90.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33.xml" /><Relationship Id="rId2" Type="http://schemas.openxmlformats.org/officeDocument/2006/relationships/package" Target="../embeddings/Microsoft_Word_Document.docx" TargetMode="Internal" /><Relationship Id="rId3" Type="http://schemas.openxmlformats.org/officeDocument/2006/relationships/image" Target="../media/image16.emf" /><Relationship Id="rId4" Type="http://schemas.openxmlformats.org/officeDocument/2006/relationships/image" Target="../media/image17.emf" /><Relationship Id="rId5" Type="http://schemas.openxmlformats.org/officeDocument/2006/relationships/vmlDrawing" Target="../drawings/vmlDrawing1.v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1.xml" /><Relationship Id="rId2" Type="http://schemas.openxmlformats.org/officeDocument/2006/relationships/package" Target="../embeddings/Microsoft_Word_Document1.docx" TargetMode="Internal" /><Relationship Id="rId3" Type="http://schemas.openxmlformats.org/officeDocument/2006/relationships/image" Target="../media/image18.emf" /><Relationship Id="rId4" Type="http://schemas.openxmlformats.org/officeDocument/2006/relationships/image" Target="../media/image19.emf" /><Relationship Id="rId5" Type="http://schemas.openxmlformats.org/officeDocument/2006/relationships/vmlDrawing" Target="../drawings/vmlDrawing2.v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package" Target="../embeddings/Microsoft_Word_Document2.docx" TargetMode="Internal" /><Relationship Id="rId3" Type="http://schemas.openxmlformats.org/officeDocument/2006/relationships/image" Target="../media/image20.emf" /><Relationship Id="rId4" Type="http://schemas.openxmlformats.org/officeDocument/2006/relationships/package" Target="../embeddings/Microsoft_Word_Document3.docx" TargetMode="Internal" /><Relationship Id="rId5" Type="http://schemas.openxmlformats.org/officeDocument/2006/relationships/vmlDrawing" Target="../drawings/vmlDrawing3.v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package" Target="../embeddings/Microsoft_Word_Document4.docx" TargetMode="Internal" /><Relationship Id="rId3" Type="http://schemas.openxmlformats.org/officeDocument/2006/relationships/image" Target="../media/image21.emf" /><Relationship Id="rId4" Type="http://schemas.openxmlformats.org/officeDocument/2006/relationships/vmlDrawing" Target="../drawings/vmlDrawing4.v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package" Target="../embeddings/Microsoft_Word_Document5.docx" TargetMode="Internal" /><Relationship Id="rId3" Type="http://schemas.openxmlformats.org/officeDocument/2006/relationships/image" Target="../media/image22.emf" /><Relationship Id="rId4" Type="http://schemas.openxmlformats.org/officeDocument/2006/relationships/vmlDrawing" Target="../drawings/vmlDrawing5.v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2">
            <a:lum/>
          </a:blip>
          <a:stretch>
            <a:fillRect/>
          </a:stretch>
        </a:blipFill>
        <a:effectLst/>
      </p:bgPr>
    </p:bg>
    <p:spTree>
      <p:nvGrpSpPr>
        <p:cNvPr id="1" name=""/>
        <p:cNvGrpSpPr/>
        <p:nvPr/>
      </p:nvGrpSpPr>
      <p:grpSpPr>
        <a:xfrm>
          <a:off x="0" y="0"/>
          <a:ext cx="0" cy="0"/>
        </a:xfrm>
      </p:grpSpPr>
      <p:sp>
        <p:nvSpPr>
          <p:cNvPr id="4" name="文本框 3"/>
          <p:cNvSpPr txBox="1"/>
          <p:nvPr/>
        </p:nvSpPr>
        <p:spPr>
          <a:xfrm>
            <a:off x="9077688" y="0"/>
            <a:ext cx="3114312" cy="646331"/>
          </a:xfrm>
          <a:prstGeom prst="rect">
            <a:avLst/>
          </a:prstGeom>
          <a:noFill/>
        </p:spPr>
        <p:txBody>
          <a:bodyPr wrap="square" rtlCol="0">
            <a:spAutoFit/>
          </a:bodyPr>
          <a:lstStyle/>
          <a:p>
            <a:r>
              <a:rPr lang="zh-CN" altLang="en-US" b="1">
                <a:solidFill>
                  <a:schemeClr val="accent1"/>
                </a:solidFill>
                <a:latin typeface="Times New Roman" pitchFamily="18" charset="0"/>
                <a:cs typeface="Times New Roman" pitchFamily="18" charset="0"/>
              </a:rPr>
              <a:t>人教</a:t>
            </a:r>
            <a:r>
              <a:rPr lang="en-US" altLang="zh-CN" b="1">
                <a:solidFill>
                  <a:schemeClr val="accent1"/>
                </a:solidFill>
                <a:latin typeface="Times New Roman" pitchFamily="18" charset="0"/>
                <a:cs typeface="Times New Roman" pitchFamily="18" charset="0"/>
              </a:rPr>
              <a:t>2019 A</a:t>
            </a:r>
            <a:r>
              <a:rPr lang="zh-CN" altLang="en-US" b="1">
                <a:solidFill>
                  <a:schemeClr val="accent1"/>
                </a:solidFill>
                <a:latin typeface="Times New Roman" pitchFamily="18" charset="0"/>
                <a:cs typeface="Times New Roman" pitchFamily="18" charset="0"/>
              </a:rPr>
              <a:t>版 选择性必修 第一册</a:t>
            </a:r>
          </a:p>
        </p:txBody>
      </p:sp>
      <p:sp>
        <p:nvSpPr>
          <p:cNvPr id="5" name="文本框 4"/>
          <p:cNvSpPr txBox="1"/>
          <p:nvPr/>
        </p:nvSpPr>
        <p:spPr>
          <a:xfrm>
            <a:off x="2929277" y="2846859"/>
            <a:ext cx="9533890" cy="818173"/>
          </a:xfrm>
          <a:prstGeom prst="rect">
            <a:avLst/>
          </a:prstGeom>
          <a:noFill/>
        </p:spPr>
        <p:txBody>
          <a:bodyPr wrap="square" rtlCol="0">
            <a:spAutoFit/>
            <a:scene3d>
              <a:camera prst="orthographicFront"/>
              <a:lightRig rig="threePt" dir="t"/>
            </a:scene3d>
          </a:bodyPr>
          <a:lstStyle>
            <a:defPPr>
              <a:defRPr lang="zh-CN"/>
            </a:defPPr>
            <a:lvl1pPr>
              <a:lnSpc>
                <a:spcPct val="150000"/>
              </a:lnSpc>
              <a:defRPr sz="3600">
                <a:solidFill>
                  <a:srgbClr val="FF0000"/>
                </a:solidFill>
                <a:latin typeface="Times New Roman" pitchFamily="18" charset="0"/>
                <a:cs typeface="Times New Roman" pitchFamily="18" charset="0"/>
              </a:defRPr>
            </a:lvl1pPr>
          </a:lstStyle>
          <a:p>
            <a:r>
              <a:rPr lang="en-US" altLang="zh-CN"/>
              <a:t>1.3 </a:t>
            </a:r>
            <a:r>
              <a:rPr lang="zh-CN" altLang="zh-CN"/>
              <a:t>空间向量及其运算的坐标表示 </a:t>
            </a:r>
            <a:endParaRPr lang="zh-CN">
              <a:sym typeface="+mn-ea"/>
            </a:endParaRPr>
          </a:p>
        </p:txBody>
      </p:sp>
      <p:sp>
        <p:nvSpPr>
          <p:cNvPr id="2" name="矩形 1"/>
          <p:cNvSpPr/>
          <p:nvPr/>
        </p:nvSpPr>
        <p:spPr>
          <a:xfrm>
            <a:off x="3114628" y="776354"/>
            <a:ext cx="6853158" cy="1538883"/>
          </a:xfrm>
          <a:prstGeom prst="rect">
            <a:avLst/>
          </a:prstGeom>
        </p:spPr>
        <p:txBody>
          <a:bodyPr wrap="none">
            <a:spAutoFit/>
          </a:bodyPr>
          <a:lstStyle/>
          <a:p>
            <a:r>
              <a:rPr lang="zh-CN" altLang="zh-CN" sz="4000">
                <a:solidFill>
                  <a:srgbClr val="FF0000"/>
                </a:solidFill>
                <a:latin typeface="Times New Roman" pitchFamily="18" charset="0"/>
                <a:cs typeface="Times New Roman" pitchFamily="18" charset="0"/>
              </a:rPr>
              <a:t>第一章　空间向量与立体几何</a:t>
            </a:r>
          </a:p>
          <a:p>
            <a:endParaRPr lang="zh-CN" altLang="zh-CN" sz="5400" b="1">
              <a:solidFill>
                <a:srgbClr val="FF0000"/>
              </a:solidFill>
            </a:endParaRPr>
          </a:p>
        </p:txBody>
      </p:sp>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241168" y="925345"/>
            <a:ext cx="8128000" cy="2059410"/>
          </a:xfrm>
          <a:prstGeom prst="rect">
            <a:avLst/>
          </a:prstGeom>
        </p:spPr>
        <p:txBody>
          <a:bodyPr>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                     3</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Arial" pitchFamily="34" charset="0"/>
                <a:ea typeface="黑体" pitchFamily="2" charset="-122"/>
                <a:cs typeface="Times New Roman" pitchFamily="18" charset="0"/>
              </a:rPr>
              <a:t>空间向量平行与垂直条件的坐标表示</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若向量</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3</a:t>
            </a:r>
            <a:r>
              <a:rPr lang="en-US" altLang="zh-CN" sz="2200">
                <a:solidFill>
                  <a:srgbClr val="000000"/>
                </a:solidFill>
                <a:latin typeface="Times New Roman" pitchFamily="18" charset="0"/>
                <a:cs typeface="Times New Roman" pitchFamily="18" charset="0"/>
              </a:rPr>
              <a:t>),</a:t>
            </a:r>
            <a:r>
              <a:rPr lang="en-US" altLang="zh-CN" sz="2200" b="1">
                <a:solidFill>
                  <a:srgbClr val="000000"/>
                </a:solidFill>
                <a:latin typeface="Times New Roman" pitchFamily="18" charset="0"/>
                <a:cs typeface="Times New Roman" pitchFamily="18" charset="0"/>
              </a:rPr>
              <a:t>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3</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当</a:t>
            </a:r>
            <a:r>
              <a:rPr lang="en-US" altLang="zh-CN" sz="2200" b="1">
                <a:solidFill>
                  <a:srgbClr val="000000"/>
                </a:solidFill>
                <a:latin typeface="Times New Roman" pitchFamily="18" charset="0"/>
                <a:cs typeface="Times New Roman" pitchFamily="18" charset="0"/>
              </a:rPr>
              <a:t>b</a:t>
            </a:r>
            <a:r>
              <a:rPr lang="en-US" altLang="zh-CN" sz="2200">
                <a:solidFill>
                  <a:srgbClr val="000000"/>
                </a:solidFill>
                <a:latin typeface="Times New Roman" pitchFamily="18" charset="0"/>
                <a:cs typeface="Times New Roman" pitchFamily="18" charset="0"/>
              </a:rPr>
              <a:t>≠</a:t>
            </a:r>
            <a:r>
              <a:rPr lang="en-US" altLang="zh-CN" sz="2200" b="1">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时</a:t>
            </a:r>
            <a:r>
              <a:rPr lang="en-US" altLang="zh-CN" sz="2200">
                <a:solidFill>
                  <a:srgbClr val="000000"/>
                </a:solidFill>
                <a:latin typeface="Times New Roman" pitchFamily="18" charset="0"/>
                <a:cs typeface="Times New Roman" pitchFamily="18" charset="0"/>
              </a:rPr>
              <a:t>,</a:t>
            </a:r>
            <a:r>
              <a:rPr lang="en-US" altLang="zh-CN" sz="2200" b="1">
                <a:solidFill>
                  <a:srgbClr val="000000"/>
                </a:solidFill>
                <a:latin typeface="Times New Roman" pitchFamily="18" charset="0"/>
                <a:cs typeface="Times New Roman" pitchFamily="18" charset="0"/>
              </a:rPr>
              <a:t>a</a:t>
            </a:r>
            <a:r>
              <a:rPr lang="zh-CN" altLang="zh-CN" sz="2200">
                <a:solidFill>
                  <a:srgbClr val="000000"/>
                </a:solidFill>
                <a:latin typeface="NEU-BZ-S92"/>
                <a:cs typeface="宋体" panose="02010600030101010101" pitchFamily="2" charset="-122"/>
              </a:rPr>
              <a:t>∥</a:t>
            </a:r>
            <a:r>
              <a:rPr lang="en-US" altLang="zh-CN" sz="2200" b="1" err="1">
                <a:solidFill>
                  <a:srgbClr val="000000"/>
                </a:solidFill>
                <a:latin typeface="Times New Roman" pitchFamily="18" charset="0"/>
                <a:cs typeface="Times New Roman" pitchFamily="18" charset="0"/>
              </a:rPr>
              <a:t>b</a:t>
            </a:r>
            <a:r>
              <a:rPr lang="en-US" altLang="zh-CN" sz="2200" err="1">
                <a:solidFill>
                  <a:srgbClr val="000000"/>
                </a:solidFill>
                <a:latin typeface="Cambria Math" panose="02040503050406030204" pitchFamily="18" charset="0"/>
                <a:ea typeface="NEU-BZ-S92"/>
                <a:cs typeface="Times New Roman" pitchFamily="18" charset="0"/>
              </a:rPr>
              <a:t>⇔</a:t>
            </a:r>
            <a:r>
              <a:rPr lang="en-US" altLang="zh-CN" sz="2200" b="1" err="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ea typeface="Microsoft Yi Baiti" panose="03000500000000000000" pitchFamily="66" charset="0"/>
                <a:cs typeface="Times New Roman" pitchFamily="18" charset="0"/>
              </a:rPr>
              <a:t>λ</a:t>
            </a:r>
            <a:r>
              <a:rPr lang="en-US" altLang="zh-CN" sz="2200" b="1" err="1">
                <a:solidFill>
                  <a:srgbClr val="000000"/>
                </a:solidFill>
                <a:latin typeface="Times New Roman" pitchFamily="18" charset="0"/>
                <a:cs typeface="Times New Roman" pitchFamily="18" charset="0"/>
              </a:rPr>
              <a:t>b</a:t>
            </a:r>
            <a:r>
              <a:rPr lang="en-US" altLang="zh-CN" sz="2200">
                <a:solidFill>
                  <a:srgbClr val="000000"/>
                </a:solidFill>
                <a:latin typeface="Cambria Math" panose="02040503050406030204" pitchFamily="18" charset="0"/>
                <a:ea typeface="NEU-BZ-S92"/>
                <a:cs typeface="Times New Roman" pitchFamily="18" charset="0"/>
              </a:rPr>
              <a:t>⇔</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u="sng">
                <a:solidFill>
                  <a:srgbClr val="FF0000"/>
                </a:solidFill>
                <a:uFill>
                  <a:solidFill>
                    <a:srgbClr val="000000"/>
                  </a:solidFill>
                </a:uFill>
                <a:latin typeface="Times New Roman" pitchFamily="18" charset="0"/>
                <a:cs typeface="Times New Roman" pitchFamily="18" charset="0"/>
              </a:rPr>
              <a:t>         </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λ</a:t>
            </a:r>
            <a:r>
              <a:rPr lang="zh-CN" altLang="zh-CN" sz="2200">
                <a:solidFill>
                  <a:srgbClr val="000000"/>
                </a:solidFill>
                <a:latin typeface="NEU-BZ-S92"/>
                <a:cs typeface="宋体" panose="02010600030101010101" pitchFamily="2" charset="-122"/>
              </a:rPr>
              <a:t>∈</a:t>
            </a:r>
            <a:r>
              <a:rPr lang="en-US" altLang="zh-CN" sz="2200" b="1">
                <a:solidFill>
                  <a:srgbClr val="000000"/>
                </a:solidFill>
                <a:latin typeface="Times New Roman" pitchFamily="18" charset="0"/>
                <a:cs typeface="Times New Roman" pitchFamily="18" charset="0"/>
              </a:rPr>
              <a:t>R</a:t>
            </a:r>
            <a:r>
              <a:rPr lang="en-US" altLang="zh-CN" sz="2200">
                <a:solidFill>
                  <a:srgbClr val="000000"/>
                </a:solidFill>
                <a:latin typeface="Times New Roman" pitchFamily="18" charset="0"/>
                <a:cs typeface="Times New Roman" pitchFamily="18" charset="0"/>
              </a:rPr>
              <a:t>);</a:t>
            </a:r>
            <a:r>
              <a:rPr lang="en-US" altLang="zh-CN" sz="2200">
                <a:solidFill>
                  <a:srgbClr val="000000"/>
                </a:solidFill>
                <a:latin typeface="宋体" panose="02010600030101010101" pitchFamily="2" charset="-122"/>
                <a:ea typeface="方正书宋_GBK" pitchFamily="65" charset="-122"/>
                <a:cs typeface="Times New Roman" pitchFamily="18" charset="0"/>
              </a:rPr>
              <a:t> </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en-US" altLang="zh-CN" sz="2200" b="1">
                <a:solidFill>
                  <a:srgbClr val="000000"/>
                </a:solidFill>
                <a:latin typeface="Times New Roman" pitchFamily="18" charset="0"/>
                <a:cs typeface="Times New Roman" pitchFamily="18" charset="0"/>
              </a:rPr>
              <a:t>a</a:t>
            </a:r>
            <a:r>
              <a:rPr lang="zh-CN" altLang="zh-CN" sz="2200">
                <a:solidFill>
                  <a:srgbClr val="000000"/>
                </a:solidFill>
                <a:latin typeface="NEU-BZ-S92"/>
                <a:cs typeface="宋体" panose="02010600030101010101" pitchFamily="2" charset="-122"/>
              </a:rPr>
              <a:t>⊥</a:t>
            </a:r>
            <a:r>
              <a:rPr lang="en-US" altLang="zh-CN" sz="2200" b="1">
                <a:solidFill>
                  <a:srgbClr val="000000"/>
                </a:solidFill>
                <a:latin typeface="Times New Roman" pitchFamily="18" charset="0"/>
                <a:cs typeface="Times New Roman" pitchFamily="18" charset="0"/>
              </a:rPr>
              <a:t>b</a:t>
            </a:r>
            <a:r>
              <a:rPr lang="en-US" altLang="zh-CN" sz="2200">
                <a:solidFill>
                  <a:srgbClr val="000000"/>
                </a:solidFill>
                <a:latin typeface="Cambria Math" panose="02040503050406030204" pitchFamily="18" charset="0"/>
                <a:ea typeface="NEU-BZ-S92"/>
                <a:cs typeface="Times New Roman" pitchFamily="18" charset="0"/>
              </a:rPr>
              <a:t>⇔</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a:solidFill>
                  <a:srgbClr val="000000"/>
                </a:solidFill>
                <a:latin typeface="Cambria Math" panose="02040503050406030204" pitchFamily="18" charset="0"/>
                <a:ea typeface="NEU-BZ-S92"/>
                <a:cs typeface="Times New Roman" pitchFamily="18" charset="0"/>
              </a:rPr>
              <a:t>⇔</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a:solidFill>
                  <a:srgbClr val="000000"/>
                </a:solidFill>
                <a:latin typeface="Times New Roman" pitchFamily="18" charset="0"/>
                <a:cs typeface="Times New Roman" pitchFamily="18" charset="0"/>
              </a:rPr>
              <a:t>.</a:t>
            </a:r>
            <a:r>
              <a:rPr lang="en-US" altLang="zh-CN" sz="2200" i="1">
                <a:solidFill>
                  <a:srgbClr val="000000"/>
                </a:solidFill>
                <a:latin typeface="宋体" panose="02010600030101010101" pitchFamily="2" charset="-122"/>
                <a:ea typeface="方正书宋_GBK" pitchFamily="65" charset="-122"/>
                <a:cs typeface="Times New Roman" pitchFamily="18" charset="0"/>
              </a:rPr>
              <a:t> </a:t>
            </a:r>
            <a:endParaRPr lang="zh-CN" altLang="zh-CN" sz="2200">
              <a:solidFill>
                <a:srgbClr val="000000"/>
              </a:solidFill>
              <a:latin typeface="NEU-BZ-S92"/>
              <a:ea typeface="方正书宋_GBK" pitchFamily="65" charset="-122"/>
              <a:cs typeface="Times New Roman" pitchFamily="18" charset="0"/>
            </a:endParaRPr>
          </a:p>
        </p:txBody>
      </p:sp>
      <p:sp>
        <p:nvSpPr>
          <p:cNvPr id="3" name="矩形 2"/>
          <p:cNvSpPr>
            <a:spLocks noChangeAspect="1"/>
          </p:cNvSpPr>
          <p:nvPr/>
        </p:nvSpPr>
        <p:spPr>
          <a:xfrm>
            <a:off x="746897" y="4666369"/>
            <a:ext cx="8128000" cy="1107996"/>
          </a:xfrm>
          <a:prstGeom prst="rect">
            <a:avLst/>
          </a:prstGeom>
        </p:spPr>
        <p:txBody>
          <a:bodyPr>
            <a:spAutoFit/>
          </a:bodyPr>
          <a:lstStyle/>
          <a:p>
            <a:pPr>
              <a:lnSpc>
                <a:spcPct val="150000"/>
              </a:lnSpc>
            </a:pPr>
            <a:r>
              <a:rPr lang="zh-CN" altLang="en-US" sz="2200">
                <a:solidFill>
                  <a:srgbClr val="FF0000"/>
                </a:solidFill>
                <a:latin typeface="Times New Roman" pitchFamily="18" charset="0"/>
                <a:ea typeface="仿宋" panose="02010609060101010101" pitchFamily="49" charset="-122"/>
                <a:cs typeface="Times New Roman" pitchFamily="18" charset="0"/>
              </a:rPr>
              <a:t>点睛：</a:t>
            </a:r>
            <a:r>
              <a:rPr lang="zh-CN" altLang="zh-CN" sz="2200">
                <a:solidFill>
                  <a:srgbClr val="000000"/>
                </a:solidFill>
                <a:latin typeface="Times New Roman" pitchFamily="18" charset="0"/>
                <a:ea typeface="仿宋" panose="02010609060101010101" pitchFamily="49" charset="-122"/>
                <a:cs typeface="Times New Roman" pitchFamily="18" charset="0"/>
              </a:rPr>
              <a:t>当</a:t>
            </a:r>
            <a:r>
              <a:rPr lang="en-US" altLang="zh-CN" sz="2200" b="1">
                <a:solidFill>
                  <a:srgbClr val="000000"/>
                </a:solidFill>
                <a:latin typeface="Times New Roman" pitchFamily="18" charset="0"/>
              </a:rPr>
              <a:t>b</a:t>
            </a:r>
            <a:r>
              <a:rPr lang="zh-CN" altLang="zh-CN" sz="2200">
                <a:solidFill>
                  <a:srgbClr val="000000"/>
                </a:solidFill>
                <a:latin typeface="Times New Roman" pitchFamily="18" charset="0"/>
                <a:ea typeface="仿宋" panose="02010609060101010101" pitchFamily="49" charset="-122"/>
                <a:cs typeface="Times New Roman" pitchFamily="18" charset="0"/>
              </a:rPr>
              <a:t>的坐标中</a:t>
            </a:r>
            <a:r>
              <a:rPr lang="en-US" altLang="zh-CN" sz="2200" i="1">
                <a:solidFill>
                  <a:srgbClr val="000000"/>
                </a:solidFill>
                <a:latin typeface="Times New Roman" pitchFamily="18" charset="0"/>
              </a:rPr>
              <a:t>b</a:t>
            </a:r>
            <a:r>
              <a:rPr lang="en-US" altLang="zh-CN" sz="2200" baseline="-25000">
                <a:solidFill>
                  <a:srgbClr val="000000"/>
                </a:solidFill>
                <a:latin typeface="Times New Roman" pitchFamily="18" charset="0"/>
              </a:rPr>
              <a:t>1</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b</a:t>
            </a:r>
            <a:r>
              <a:rPr lang="en-US" altLang="zh-CN" sz="2200" baseline="-25000">
                <a:solidFill>
                  <a:srgbClr val="000000"/>
                </a:solidFill>
                <a:latin typeface="Times New Roman" pitchFamily="18" charset="0"/>
              </a:rPr>
              <a:t>2</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b</a:t>
            </a:r>
            <a:r>
              <a:rPr lang="en-US" altLang="zh-CN" sz="2200" baseline="-25000">
                <a:solidFill>
                  <a:srgbClr val="000000"/>
                </a:solidFill>
                <a:latin typeface="Times New Roman" pitchFamily="18" charset="0"/>
              </a:rPr>
              <a:t>3</a:t>
            </a:r>
            <a:r>
              <a:rPr lang="zh-CN" altLang="zh-CN" sz="2200">
                <a:solidFill>
                  <a:srgbClr val="000000"/>
                </a:solidFill>
                <a:latin typeface="Times New Roman" pitchFamily="18" charset="0"/>
                <a:ea typeface="仿宋" panose="02010609060101010101" pitchFamily="49" charset="-122"/>
                <a:cs typeface="Times New Roman" pitchFamily="18" charset="0"/>
              </a:rPr>
              <a:t>都不等于</a:t>
            </a:r>
            <a:r>
              <a:rPr lang="en-US" altLang="zh-CN" sz="2200">
                <a:solidFill>
                  <a:srgbClr val="000000"/>
                </a:solidFill>
                <a:latin typeface="Times New Roman" pitchFamily="18" charset="0"/>
              </a:rPr>
              <a:t>0</a:t>
            </a:r>
            <a:r>
              <a:rPr lang="zh-CN" altLang="zh-CN" sz="2200">
                <a:solidFill>
                  <a:srgbClr val="000000"/>
                </a:solidFill>
                <a:latin typeface="Times New Roman" pitchFamily="18" charset="0"/>
                <a:ea typeface="仿宋" panose="02010609060101010101" pitchFamily="49" charset="-122"/>
                <a:cs typeface="Times New Roman" pitchFamily="18" charset="0"/>
              </a:rPr>
              <a:t>时</a:t>
            </a:r>
            <a:r>
              <a:rPr lang="en-US" altLang="zh-CN" sz="2200">
                <a:solidFill>
                  <a:srgbClr val="000000"/>
                </a:solidFill>
                <a:latin typeface="Times New Roman" pitchFamily="18" charset="0"/>
              </a:rPr>
              <a:t>,</a:t>
            </a:r>
            <a:r>
              <a:rPr lang="en-US" altLang="zh-CN" sz="2200" b="1">
                <a:solidFill>
                  <a:srgbClr val="000000"/>
                </a:solidFill>
                <a:latin typeface="Times New Roman" pitchFamily="18" charset="0"/>
              </a:rPr>
              <a:t>a</a:t>
            </a:r>
            <a:r>
              <a:rPr lang="zh-CN" altLang="zh-CN" sz="2200">
                <a:solidFill>
                  <a:srgbClr val="000000"/>
                </a:solidFill>
                <a:latin typeface="Times New Roman" pitchFamily="18" charset="0"/>
                <a:ea typeface="仿宋" panose="02010609060101010101" pitchFamily="49" charset="-122"/>
                <a:cs typeface="Times New Roman" pitchFamily="18" charset="0"/>
              </a:rPr>
              <a:t>与</a:t>
            </a:r>
            <a:r>
              <a:rPr lang="en-US" altLang="zh-CN" sz="2200" b="1">
                <a:solidFill>
                  <a:srgbClr val="000000"/>
                </a:solidFill>
                <a:latin typeface="Times New Roman" pitchFamily="18" charset="0"/>
              </a:rPr>
              <a:t>b</a:t>
            </a:r>
            <a:r>
              <a:rPr lang="zh-CN" altLang="zh-CN" sz="2200">
                <a:solidFill>
                  <a:srgbClr val="000000"/>
                </a:solidFill>
                <a:latin typeface="Times New Roman" pitchFamily="18" charset="0"/>
                <a:ea typeface="仿宋" panose="02010609060101010101" pitchFamily="49" charset="-122"/>
                <a:cs typeface="Times New Roman" pitchFamily="18" charset="0"/>
              </a:rPr>
              <a:t>平行的条件还可以表示为</a:t>
            </a:r>
            <a:r>
              <a:rPr lang="en-US" altLang="zh-CN" sz="2200" b="1">
                <a:solidFill>
                  <a:srgbClr val="000000"/>
                </a:solidFill>
                <a:latin typeface="Times New Roman" pitchFamily="18" charset="0"/>
              </a:rPr>
              <a:t>a</a:t>
            </a:r>
            <a:r>
              <a:rPr lang="zh-CN" altLang="zh-CN" sz="2200">
                <a:solidFill>
                  <a:srgbClr val="000000"/>
                </a:solidFill>
                <a:cs typeface="宋体" panose="02010600030101010101" pitchFamily="2" charset="-122"/>
              </a:rPr>
              <a:t>∥</a:t>
            </a:r>
            <a:r>
              <a:rPr lang="en-US" altLang="zh-CN" sz="2200" b="1">
                <a:solidFill>
                  <a:srgbClr val="000000"/>
                </a:solidFill>
                <a:latin typeface="Times New Roman" pitchFamily="18" charset="0"/>
              </a:rPr>
              <a:t>b</a:t>
            </a:r>
            <a:r>
              <a:rPr lang="en-US" altLang="zh-CN" sz="2200">
                <a:solidFill>
                  <a:srgbClr val="000000"/>
                </a:solidFill>
                <a:latin typeface="Cambria Math" panose="02040503050406030204" pitchFamily="18" charset="0"/>
                <a:ea typeface="NEU-BZ-S92"/>
                <a:cs typeface="Times New Roman" pitchFamily="18" charset="0"/>
              </a:rPr>
              <a:t>⇔                               .</a:t>
            </a:r>
            <a:endParaRPr lang="zh-CN" altLang="en-US" sz="2200"/>
          </a:p>
        </p:txBody>
      </p:sp>
      <p:graphicFrame>
        <p:nvGraphicFramePr>
          <p:cNvPr id="6" name="对象 5"/>
          <p:cNvGraphicFramePr>
            <a:graphicFrameLocks noChangeAspect="1"/>
          </p:cNvGraphicFramePr>
          <p:nvPr>
            <p:extLst>
              <p:ext uri="{D42A27DB-BD31-4B8C-83A1-F6EECF244321}">
                <p14:modId xmlns:p14="http://schemas.microsoft.com/office/powerpoint/2010/main" val="4294826150"/>
              </p:ext>
            </p:extLst>
          </p:nvPr>
        </p:nvGraphicFramePr>
        <p:xfrm>
          <a:off x="1478399" y="5220367"/>
          <a:ext cx="3459163" cy="628650"/>
        </p:xfrm>
        <a:graphic>
          <a:graphicData uri="http://schemas.openxmlformats.org/presentationml/2006/ole">
            <mc:AlternateContent>
              <mc:Choice xmlns:v="urn:schemas-microsoft-com:vml" Requires="v">
                <p:oleObj spid="_x0000_s1044" name="文档" r:id="rId2" imgW="1641475" imgH="302260" progId="Word.Document.12">
                  <p:embed/>
                </p:oleObj>
              </mc:Choice>
              <mc:Fallback>
                <p:oleObj name="文档" r:id="rId2" imgW="1641475" imgH="302260" progId="Word.Document.12">
                  <p:embed/>
                  <p:pic>
                    <p:nvPicPr>
                      <p:cNvPr id="0" name="OLE substitute image"/>
                      <p:cNvPicPr/>
                      <p:nvPr/>
                    </p:nvPicPr>
                    <p:blipFill>
                      <a:blip r:embed="rId3"/>
                      <a:stretch>
                        <a:fillRect/>
                      </a:stretch>
                    </p:blipFill>
                    <p:spPr>
                      <a:xfrm>
                        <a:off x="1478399" y="5220367"/>
                        <a:ext cx="3459163" cy="628650"/>
                      </a:xfrm>
                      <a:prstGeom prst="rect">
                        <a:avLst/>
                      </a:prstGeom>
                    </p:spPr>
                  </p:pic>
                </p:oleObj>
              </mc:Fallback>
            </mc:AlternateContent>
          </a:graphicData>
        </a:graphic>
      </p:graphicFrame>
      <p:sp>
        <p:nvSpPr>
          <p:cNvPr id="7" name="矩形 6"/>
          <p:cNvSpPr>
            <a:spLocks noChangeAspect="1"/>
          </p:cNvSpPr>
          <p:nvPr/>
        </p:nvSpPr>
        <p:spPr>
          <a:xfrm>
            <a:off x="4609803" y="1955050"/>
            <a:ext cx="2723823" cy="498598"/>
          </a:xfrm>
          <a:prstGeom prst="rect">
            <a:avLst/>
          </a:prstGeom>
        </p:spPr>
        <p:txBody>
          <a:bodyPr wrap="none">
            <a:spAutoFit/>
          </a:bodyPr>
          <a:lstStyle/>
          <a:p>
            <a:pPr>
              <a:lnSpc>
                <a:spcPct val="120000"/>
              </a:lnSpc>
              <a:spcAft>
                <a:spcPct val="0"/>
              </a:spcAft>
              <a:tabLst>
                <a:tab pos="1029335"/>
                <a:tab pos="1850390"/>
                <a:tab pos="2538095"/>
                <a:tab pos="3221990"/>
              </a:tabLst>
            </a:pP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λ</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λ</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3</a:t>
            </a:r>
            <a:r>
              <a:rPr lang="en-US" altLang="zh-CN" sz="2200" i="1">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λ</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3 </a:t>
            </a:r>
            <a:endParaRPr lang="zh-CN" altLang="zh-CN" sz="2200">
              <a:solidFill>
                <a:srgbClr val="000000"/>
              </a:solidFill>
              <a:latin typeface="NEU-BZ-S92"/>
              <a:ea typeface="方正书宋_GBK" pitchFamily="65" charset="-122"/>
              <a:cs typeface="Times New Roman" pitchFamily="18" charset="0"/>
            </a:endParaRPr>
          </a:p>
        </p:txBody>
      </p:sp>
      <p:sp>
        <p:nvSpPr>
          <p:cNvPr id="8" name="矩形 7"/>
          <p:cNvSpPr>
            <a:spLocks noChangeAspect="1"/>
          </p:cNvSpPr>
          <p:nvPr/>
        </p:nvSpPr>
        <p:spPr>
          <a:xfrm>
            <a:off x="2718102" y="2549299"/>
            <a:ext cx="979755" cy="498598"/>
          </a:xfrm>
          <a:prstGeom prst="rect">
            <a:avLst/>
          </a:prstGeom>
        </p:spPr>
        <p:txBody>
          <a:bodyPr wrap="none">
            <a:spAutoFit/>
          </a:bodyPr>
          <a:lstStyle/>
          <a:p>
            <a:pPr>
              <a:lnSpc>
                <a:spcPct val="120000"/>
              </a:lnSpc>
            </a:pPr>
            <a:r>
              <a:rPr lang="en-US" altLang="zh-CN" sz="2200" b="1" err="1">
                <a:solidFill>
                  <a:srgbClr val="FF0000"/>
                </a:solidFill>
                <a:latin typeface="Times New Roman" pitchFamily="18" charset="0"/>
              </a:rPr>
              <a:t>a</a:t>
            </a:r>
            <a:r>
              <a:rPr lang="en-US" altLang="zh-CN" sz="2200" err="1">
                <a:solidFill>
                  <a:srgbClr val="FF0000"/>
                </a:solidFill>
                <a:latin typeface="Times New Roman" pitchFamily="18" charset="0"/>
              </a:rPr>
              <a:t>·</a:t>
            </a:r>
            <a:r>
              <a:rPr lang="en-US" altLang="zh-CN" sz="2200" b="1" err="1">
                <a:solidFill>
                  <a:srgbClr val="FF0000"/>
                </a:solidFill>
                <a:latin typeface="Times New Roman" pitchFamily="18" charset="0"/>
              </a:rPr>
              <a:t>b</a:t>
            </a:r>
            <a:r>
              <a:rPr lang="en-US" altLang="zh-CN" sz="2200" i="1">
                <a:solidFill>
                  <a:srgbClr val="FF0000"/>
                </a:solidFill>
                <a:latin typeface="Times New Roman" pitchFamily="18" charset="0"/>
              </a:rPr>
              <a:t>=</a:t>
            </a:r>
            <a:r>
              <a:rPr lang="en-US" altLang="zh-CN" sz="2200">
                <a:solidFill>
                  <a:srgbClr val="FF0000"/>
                </a:solidFill>
                <a:latin typeface="Times New Roman" pitchFamily="18" charset="0"/>
              </a:rPr>
              <a:t>0 </a:t>
            </a:r>
            <a:endParaRPr lang="zh-CN" altLang="en-US" sz="2200"/>
          </a:p>
        </p:txBody>
      </p:sp>
      <p:sp>
        <p:nvSpPr>
          <p:cNvPr id="9" name="矩形 8"/>
          <p:cNvSpPr>
            <a:spLocks noChangeAspect="1"/>
          </p:cNvSpPr>
          <p:nvPr/>
        </p:nvSpPr>
        <p:spPr>
          <a:xfrm>
            <a:off x="4408268" y="2431419"/>
            <a:ext cx="2382383" cy="498598"/>
          </a:xfrm>
          <a:prstGeom prst="rect">
            <a:avLst/>
          </a:prstGeom>
        </p:spPr>
        <p:txBody>
          <a:bodyPr wrap="none">
            <a:spAutoFit/>
          </a:bodyPr>
          <a:lstStyle/>
          <a:p>
            <a:pPr>
              <a:lnSpc>
                <a:spcPct val="120000"/>
              </a:lnSpc>
              <a:spcAft>
                <a:spcPct val="0"/>
              </a:spcAft>
              <a:tabLst>
                <a:tab pos="1029335"/>
                <a:tab pos="1850390"/>
                <a:tab pos="2538095"/>
                <a:tab pos="3221990"/>
              </a:tabLst>
            </a:pP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3</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3</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 </a:t>
            </a:r>
            <a:endParaRPr lang="zh-CN" altLang="zh-CN" sz="2200">
              <a:solidFill>
                <a:srgbClr val="000000"/>
              </a:solidFill>
              <a:latin typeface="NEU-BZ-S92"/>
              <a:ea typeface="方正书宋_GBK" pitchFamily="65" charset="-122"/>
              <a:cs typeface="Times New Roman" pitchFamily="18" charset="0"/>
            </a:endParaRPr>
          </a:p>
        </p:txBody>
      </p:sp>
    </p:spTree>
    <p:extLst>
      <p:ext uri="{BB962C8B-B14F-4D97-AF65-F5344CB8AC3E}">
        <p14:creationId xmlns:p14="http://schemas.microsoft.com/office/powerpoint/2010/main" val="3693163853"/>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heel(1)">
                                      <p:cBhvr>
                                        <p:cTn id="2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矩形 6"/>
          <p:cNvSpPr>
            <a:spLocks noChangeAspect="1"/>
          </p:cNvSpPr>
          <p:nvPr/>
        </p:nvSpPr>
        <p:spPr>
          <a:xfrm>
            <a:off x="1129956" y="691510"/>
            <a:ext cx="8128000" cy="1043747"/>
          </a:xfrm>
          <a:prstGeom prst="rect">
            <a:avLst/>
          </a:prstGeom>
        </p:spPr>
        <p:txBody>
          <a:bodyPr>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                    4</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Arial" pitchFamily="34" charset="0"/>
                <a:ea typeface="黑体" pitchFamily="2" charset="-122"/>
                <a:cs typeface="Times New Roman" pitchFamily="18" charset="0"/>
              </a:rPr>
              <a:t>空间向量的模、夹角、距离公式的坐标表示</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若向量</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3</a:t>
            </a:r>
            <a:r>
              <a:rPr lang="en-US" altLang="zh-CN" sz="2200">
                <a:solidFill>
                  <a:srgbClr val="000000"/>
                </a:solidFill>
                <a:latin typeface="Times New Roman" pitchFamily="18" charset="0"/>
                <a:cs typeface="Times New Roman" pitchFamily="18" charset="0"/>
              </a:rPr>
              <a:t>),</a:t>
            </a:r>
            <a:r>
              <a:rPr lang="en-US" altLang="zh-CN" sz="2200" b="1">
                <a:solidFill>
                  <a:srgbClr val="000000"/>
                </a:solidFill>
                <a:latin typeface="Times New Roman" pitchFamily="18" charset="0"/>
                <a:cs typeface="Times New Roman" pitchFamily="18" charset="0"/>
              </a:rPr>
              <a:t>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3</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557207501"/>
              </p:ext>
            </p:extLst>
          </p:nvPr>
        </p:nvGraphicFramePr>
        <p:xfrm>
          <a:off x="1139481" y="2424797"/>
          <a:ext cx="8118475" cy="3128962"/>
        </p:xfrm>
        <a:graphic>
          <a:graphicData uri="http://schemas.openxmlformats.org/presentationml/2006/ole">
            <mc:AlternateContent>
              <mc:Choice xmlns:v="urn:schemas-microsoft-com:vml" Requires="v">
                <p:oleObj spid="_x0000_s1045" name="文档" r:id="rId2" imgW="3841750" imgH="1483995" progId="Word.Document.12">
                  <p:embed/>
                </p:oleObj>
              </mc:Choice>
              <mc:Fallback>
                <p:oleObj name="文档" r:id="rId2" imgW="3841750" imgH="1483995" progId="Word.Document.12">
                  <p:embed/>
                  <p:pic>
                    <p:nvPicPr>
                      <p:cNvPr id="0" name="OLE substitute image"/>
                      <p:cNvPicPr/>
                      <p:nvPr/>
                    </p:nvPicPr>
                    <p:blipFill>
                      <a:blip r:embed="rId3"/>
                      <a:stretch>
                        <a:fillRect/>
                      </a:stretch>
                    </p:blipFill>
                    <p:spPr>
                      <a:xfrm>
                        <a:off x="1139481" y="2424797"/>
                        <a:ext cx="8118475" cy="3128962"/>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559777974"/>
              </p:ext>
            </p:extLst>
          </p:nvPr>
        </p:nvGraphicFramePr>
        <p:xfrm>
          <a:off x="-187888" y="2129562"/>
          <a:ext cx="8128000" cy="687675"/>
        </p:xfrm>
        <a:graphic>
          <a:graphicData uri="http://schemas.openxmlformats.org/presentationml/2006/ole">
            <mc:AlternateContent>
              <mc:Choice xmlns:v="urn:schemas-microsoft-com:vml" Requires="v">
                <p:oleObj spid="_x0000_s1046" name="文档" r:id="rId4" imgW="3841750" imgH="326390" progId="Word.Document.12">
                  <p:embed/>
                </p:oleObj>
              </mc:Choice>
              <mc:Fallback>
                <p:oleObj name="文档" r:id="rId4" imgW="3841750" imgH="326390" progId="Word.Document.12">
                  <p:embed/>
                  <p:pic>
                    <p:nvPicPr>
                      <p:cNvPr id="0" name="OLE substitute image"/>
                      <p:cNvPicPr/>
                      <p:nvPr/>
                    </p:nvPicPr>
                    <p:blipFill>
                      <a:blip r:embed="rId5"/>
                      <a:stretch>
                        <a:fillRect/>
                      </a:stretch>
                    </p:blipFill>
                    <p:spPr>
                      <a:xfrm>
                        <a:off x="-187888" y="2129562"/>
                        <a:ext cx="8128000" cy="6876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196107576"/>
              </p:ext>
            </p:extLst>
          </p:nvPr>
        </p:nvGraphicFramePr>
        <p:xfrm>
          <a:off x="1293168" y="2789555"/>
          <a:ext cx="8128000" cy="781602"/>
        </p:xfrm>
        <a:graphic>
          <a:graphicData uri="http://schemas.openxmlformats.org/presentationml/2006/ole">
            <mc:AlternateContent>
              <mc:Choice xmlns:v="urn:schemas-microsoft-com:vml" Requires="v">
                <p:oleObj spid="_x0000_s1047" name="文档" r:id="rId6" imgW="3841750" imgH="372745" progId="Word.Document.12">
                  <p:embed/>
                </p:oleObj>
              </mc:Choice>
              <mc:Fallback>
                <p:oleObj name="文档" r:id="rId6" imgW="3841750" imgH="372745" progId="Word.Document.12">
                  <p:embed/>
                  <p:pic>
                    <p:nvPicPr>
                      <p:cNvPr id="0" name="OLE substitute image"/>
                      <p:cNvPicPr/>
                      <p:nvPr/>
                    </p:nvPicPr>
                    <p:blipFill>
                      <a:blip r:embed="rId7"/>
                      <a:stretch>
                        <a:fillRect/>
                      </a:stretch>
                    </p:blipFill>
                    <p:spPr>
                      <a:xfrm>
                        <a:off x="1293168" y="2789555"/>
                        <a:ext cx="8128000" cy="78160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28444045"/>
              </p:ext>
            </p:extLst>
          </p:nvPr>
        </p:nvGraphicFramePr>
        <p:xfrm>
          <a:off x="147437" y="4529569"/>
          <a:ext cx="8128000" cy="687675"/>
        </p:xfrm>
        <a:graphic>
          <a:graphicData uri="http://schemas.openxmlformats.org/presentationml/2006/ole">
            <mc:AlternateContent>
              <mc:Choice xmlns:v="urn:schemas-microsoft-com:vml" Requires="v">
                <p:oleObj spid="_x0000_s1048" name="文档" r:id="rId8" imgW="3841750" imgH="326390" progId="Word.Document.12">
                  <p:embed/>
                </p:oleObj>
              </mc:Choice>
              <mc:Fallback>
                <p:oleObj name="文档" r:id="rId8" imgW="3841750" imgH="326390" progId="Word.Document.12">
                  <p:embed/>
                  <p:pic>
                    <p:nvPicPr>
                      <p:cNvPr id="0" name="OLE substitute image"/>
                      <p:cNvPicPr/>
                      <p:nvPr/>
                    </p:nvPicPr>
                    <p:blipFill>
                      <a:blip r:embed="rId9"/>
                      <a:stretch>
                        <a:fillRect/>
                      </a:stretch>
                    </p:blipFill>
                    <p:spPr>
                      <a:xfrm>
                        <a:off x="147437" y="4529569"/>
                        <a:ext cx="8128000" cy="687675"/>
                      </a:xfrm>
                      <a:prstGeom prst="rect">
                        <a:avLst/>
                      </a:prstGeom>
                    </p:spPr>
                  </p:pic>
                </p:oleObj>
              </mc:Fallback>
            </mc:AlternateContent>
          </a:graphicData>
        </a:graphic>
      </p:graphicFrame>
      <p:pic>
        <p:nvPicPr>
          <p:cNvPr id="10" name="图片 9"/>
          <p:cNvPicPr>
            <a:picLocks noChangeAspect="1"/>
          </p:cNvPicPr>
          <p:nvPr/>
        </p:nvPicPr>
        <p:blipFill>
          <a:blip r:embed="rId10"/>
          <a:stretch>
            <a:fillRect/>
          </a:stretch>
        </p:blipFill>
        <p:spPr>
          <a:xfrm>
            <a:off x="8275437" y="3426831"/>
            <a:ext cx="3810835" cy="3340922"/>
          </a:xfrm>
          <a:prstGeom prst="rect">
            <a:avLst/>
          </a:prstGeom>
        </p:spPr>
      </p:pic>
    </p:spTree>
    <p:extLst>
      <p:ext uri="{BB962C8B-B14F-4D97-AF65-F5344CB8AC3E}">
        <p14:creationId xmlns:p14="http://schemas.microsoft.com/office/powerpoint/2010/main" val="2700652453"/>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16702" y="854064"/>
            <a:ext cx="11214443" cy="2123658"/>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已知空间向量</a:t>
            </a:r>
            <a:r>
              <a:rPr lang="en-US" altLang="zh-CN" sz="2200" b="1">
                <a:solidFill>
                  <a:srgbClr val="000000"/>
                </a:solidFill>
                <a:latin typeface="Times New Roman" pitchFamily="18" charset="0"/>
                <a:cs typeface="Times New Roman" pitchFamily="18" charset="0"/>
              </a:rPr>
              <a:t>m</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3,5),</a:t>
            </a:r>
            <a:r>
              <a:rPr lang="en-US" altLang="zh-CN" sz="2200" b="1">
                <a:solidFill>
                  <a:srgbClr val="000000"/>
                </a:solidFill>
                <a:latin typeface="Times New Roman" pitchFamily="18" charset="0"/>
                <a:cs typeface="Times New Roman" pitchFamily="18" charset="0"/>
              </a:rPr>
              <a:t>n</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cs typeface="Times New Roman" pitchFamily="18" charset="0"/>
              </a:rPr>
              <a:t>则有</a:t>
            </a:r>
            <a:r>
              <a:rPr lang="en-US" altLang="zh-CN" sz="2200" b="1" err="1">
                <a:solidFill>
                  <a:srgbClr val="000000"/>
                </a:solidFill>
                <a:latin typeface="Times New Roman" pitchFamily="18" charset="0"/>
                <a:cs typeface="Times New Roman" pitchFamily="18" charset="0"/>
              </a:rPr>
              <a:t>m</a:t>
            </a:r>
            <a:r>
              <a:rPr lang="en-US" altLang="zh-CN" sz="2200" i="1"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n</a:t>
            </a:r>
            <a:r>
              <a:rPr lang="en-US" altLang="zh-CN" sz="2200" i="1">
                <a:solidFill>
                  <a:srgbClr val="000000"/>
                </a:solidFill>
                <a:latin typeface="Times New Roman" pitchFamily="18" charset="0"/>
                <a:cs typeface="Times New Roman" pitchFamily="18" charset="0"/>
              </a:rPr>
              <a:t>=</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u="sng">
                <a:solidFill>
                  <a:srgbClr val="FF0000"/>
                </a:solidFill>
                <a:uFill>
                  <a:solidFill>
                    <a:srgbClr val="000000"/>
                  </a:solidFill>
                </a:u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3</a:t>
            </a:r>
            <a:r>
              <a:rPr lang="en-US" altLang="zh-CN" sz="2200" b="1">
                <a:solidFill>
                  <a:srgbClr val="000000"/>
                </a:solidFill>
                <a:latin typeface="Times New Roman" pitchFamily="18" charset="0"/>
                <a:cs typeface="Times New Roman" pitchFamily="18" charset="0"/>
              </a:rPr>
              <a:t>m</a:t>
            </a:r>
            <a:r>
              <a:rPr lang="en-US" altLang="zh-CN" sz="2200" i="1">
                <a:solidFill>
                  <a:srgbClr val="000000"/>
                </a:solidFill>
                <a:latin typeface="Times New Roman" pitchFamily="18" charset="0"/>
                <a:cs typeface="Times New Roman" pitchFamily="18" charset="0"/>
              </a:rPr>
              <a:t>-</a:t>
            </a:r>
            <a:r>
              <a:rPr lang="en-US" altLang="zh-CN" sz="2200" b="1">
                <a:solidFill>
                  <a:srgbClr val="000000"/>
                </a:solidFill>
                <a:latin typeface="Times New Roman" pitchFamily="18" charset="0"/>
                <a:cs typeface="Times New Roman" pitchFamily="18" charset="0"/>
              </a:rPr>
              <a:t>n</a:t>
            </a:r>
            <a:r>
              <a:rPr lang="en-US" altLang="zh-CN" sz="2200" i="1">
                <a:solidFill>
                  <a:srgbClr val="000000"/>
                </a:solidFill>
                <a:latin typeface="Times New Roman" pitchFamily="18" charset="0"/>
                <a:cs typeface="Times New Roman" pitchFamily="18" charset="0"/>
              </a:rPr>
              <a:t>=</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u="sng">
                <a:solidFill>
                  <a:srgbClr val="FF0000"/>
                </a:solidFill>
                <a:uFill>
                  <a:solidFill>
                    <a:srgbClr val="000000"/>
                  </a:solidFill>
                </a:u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,(2</a:t>
            </a:r>
            <a:r>
              <a:rPr lang="en-US" altLang="zh-CN" sz="2200" b="1">
                <a:solidFill>
                  <a:srgbClr val="000000"/>
                </a:solidFill>
                <a:latin typeface="Times New Roman" pitchFamily="18" charset="0"/>
                <a:cs typeface="Times New Roman" pitchFamily="18" charset="0"/>
              </a:rPr>
              <a:t>m</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a:t>
            </a:r>
            <a:r>
              <a:rPr lang="en-US" altLang="zh-CN" sz="2200" b="1">
                <a:solidFill>
                  <a:srgbClr val="000000"/>
                </a:solidFill>
                <a:latin typeface="Times New Roman" pitchFamily="18" charset="0"/>
                <a:cs typeface="Times New Roman" pitchFamily="18" charset="0"/>
              </a:rPr>
              <a:t>n</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a:solidFill>
                  <a:srgbClr val="000000"/>
                </a:solidFill>
                <a:latin typeface="Times New Roman" pitchFamily="18" charset="0"/>
                <a:cs typeface="Times New Roman" pitchFamily="18" charset="0"/>
              </a:rPr>
              <a:t>.</a:t>
            </a:r>
            <a:r>
              <a:rPr lang="en-US" altLang="zh-CN" sz="2200" i="1">
                <a:solidFill>
                  <a:srgbClr val="000000"/>
                </a:solidFill>
                <a:latin typeface="宋体" panose="02010600030101010101" pitchFamily="2" charset="-122"/>
                <a:ea typeface="方正书宋_GBK" pitchFamily="65" charset="-122"/>
                <a:cs typeface="Times New Roman" pitchFamily="18" charset="0"/>
              </a:rPr>
              <a:t> </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endParaRPr lang="en-US" altLang="zh-CN" sz="2200">
              <a:solidFill>
                <a:srgbClr val="000000"/>
              </a:solidFill>
              <a:latin typeface="Times New Roman" pitchFamily="18" charset="0"/>
              <a:ea typeface="黑体" pitchFamily="2" charset="-122"/>
              <a:cs typeface="Times New Roman" panose="02020603050405020304" pitchFamily="18" charset="0"/>
            </a:endParaRPr>
          </a:p>
          <a:p>
            <a:pPr>
              <a:lnSpc>
                <a:spcPct val="150000"/>
              </a:lnSpc>
              <a:spcAft>
                <a:spcPct val="0"/>
              </a:spcAft>
              <a:tabLst>
                <a:tab pos="1029335"/>
                <a:tab pos="1850390"/>
                <a:tab pos="2538095"/>
                <a:tab pos="3221990"/>
              </a:tabLst>
            </a:pPr>
            <a:endParaRPr lang="en-US" altLang="zh-CN" sz="2200">
              <a:solidFill>
                <a:srgbClr val="000000"/>
              </a:solidFill>
              <a:latin typeface="Times New Roman" pitchFamily="18" charset="0"/>
              <a:ea typeface="黑体" pitchFamily="2" charset="-122"/>
              <a:cs typeface="Times New Roman" pitchFamily="18" charset="0"/>
            </a:endParaRPr>
          </a:p>
        </p:txBody>
      </p:sp>
      <p:sp>
        <p:nvSpPr>
          <p:cNvPr id="6" name="矩形 5"/>
          <p:cNvSpPr>
            <a:spLocks noChangeAspect="1"/>
          </p:cNvSpPr>
          <p:nvPr/>
        </p:nvSpPr>
        <p:spPr>
          <a:xfrm>
            <a:off x="6265177" y="878272"/>
            <a:ext cx="1197764" cy="498598"/>
          </a:xfrm>
          <a:prstGeom prst="rect">
            <a:avLst/>
          </a:prstGeom>
        </p:spPr>
        <p:txBody>
          <a:bodyPr wrap="none">
            <a:spAutoFit/>
          </a:bodyPr>
          <a:lstStyle/>
          <a:p>
            <a:pPr>
              <a:lnSpc>
                <a:spcPct val="120000"/>
              </a:lnSpc>
            </a:pP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a:t>
            </a:r>
            <a:r>
              <a:rPr lang="en-US" altLang="zh-CN" sz="2200">
                <a:solidFill>
                  <a:srgbClr val="FF0000"/>
                </a:solidFill>
                <a:latin typeface="Times New Roman" pitchFamily="18" charset="0"/>
              </a:rPr>
              <a:t>1,</a:t>
            </a:r>
            <a:r>
              <a:rPr lang="en-US" altLang="zh-CN" sz="2200" i="1">
                <a:solidFill>
                  <a:srgbClr val="FF0000"/>
                </a:solidFill>
                <a:latin typeface="Times New Roman" pitchFamily="18" charset="0"/>
              </a:rPr>
              <a:t>-</a:t>
            </a:r>
            <a:r>
              <a:rPr lang="en-US" altLang="zh-CN" sz="2200">
                <a:solidFill>
                  <a:srgbClr val="FF0000"/>
                </a:solidFill>
                <a:latin typeface="Times New Roman" pitchFamily="18" charset="0"/>
              </a:rPr>
              <a:t>1,1) </a:t>
            </a:r>
            <a:endParaRPr lang="zh-CN" altLang="en-US" sz="2200"/>
          </a:p>
        </p:txBody>
      </p:sp>
      <p:sp>
        <p:nvSpPr>
          <p:cNvPr id="7" name="矩形 6"/>
          <p:cNvSpPr>
            <a:spLocks noChangeAspect="1"/>
          </p:cNvSpPr>
          <p:nvPr/>
        </p:nvSpPr>
        <p:spPr>
          <a:xfrm>
            <a:off x="1022110" y="1376870"/>
            <a:ext cx="1374864" cy="498598"/>
          </a:xfrm>
          <a:prstGeom prst="rect">
            <a:avLst/>
          </a:prstGeom>
        </p:spPr>
        <p:txBody>
          <a:bodyPr wrap="none">
            <a:spAutoFit/>
          </a:bodyPr>
          <a:lstStyle/>
          <a:p>
            <a:pPr>
              <a:lnSpc>
                <a:spcPct val="120000"/>
              </a:lnSpc>
            </a:pPr>
            <a:r>
              <a:rPr lang="en-US" altLang="zh-CN" sz="2200">
                <a:solidFill>
                  <a:srgbClr val="FF0000"/>
                </a:solidFill>
                <a:latin typeface="Times New Roman" pitchFamily="18" charset="0"/>
              </a:rPr>
              <a:t>(5,</a:t>
            </a:r>
            <a:r>
              <a:rPr lang="en-US" altLang="zh-CN" sz="2200" i="1">
                <a:solidFill>
                  <a:srgbClr val="FF0000"/>
                </a:solidFill>
                <a:latin typeface="Times New Roman" pitchFamily="18" charset="0"/>
              </a:rPr>
              <a:t>-</a:t>
            </a:r>
            <a:r>
              <a:rPr lang="en-US" altLang="zh-CN" sz="2200">
                <a:solidFill>
                  <a:srgbClr val="FF0000"/>
                </a:solidFill>
                <a:latin typeface="Times New Roman" pitchFamily="18" charset="0"/>
              </a:rPr>
              <a:t>11,19) </a:t>
            </a:r>
            <a:endParaRPr lang="zh-CN" altLang="en-US" sz="2200"/>
          </a:p>
        </p:txBody>
      </p:sp>
      <p:sp>
        <p:nvSpPr>
          <p:cNvPr id="8" name="矩形 7"/>
          <p:cNvSpPr>
            <a:spLocks noChangeAspect="1"/>
          </p:cNvSpPr>
          <p:nvPr/>
        </p:nvSpPr>
        <p:spPr>
          <a:xfrm>
            <a:off x="4160696" y="1429192"/>
            <a:ext cx="678391" cy="498598"/>
          </a:xfrm>
          <a:prstGeom prst="rect">
            <a:avLst/>
          </a:prstGeom>
        </p:spPr>
        <p:txBody>
          <a:bodyPr wrap="none">
            <a:spAutoFit/>
          </a:bodyPr>
          <a:lstStyle/>
          <a:p>
            <a:pPr>
              <a:lnSpc>
                <a:spcPct val="120000"/>
              </a:lnSpc>
            </a:pPr>
            <a:r>
              <a:rPr lang="en-US" altLang="zh-CN" sz="2200">
                <a:solidFill>
                  <a:srgbClr val="FF0000"/>
                </a:solidFill>
                <a:latin typeface="Times New Roman" pitchFamily="18" charset="0"/>
              </a:rPr>
              <a:t>168 </a:t>
            </a:r>
            <a:endParaRPr lang="zh-CN" altLang="en-US" sz="2200"/>
          </a:p>
        </p:txBody>
      </p:sp>
      <p:sp>
        <p:nvSpPr>
          <p:cNvPr id="9" name="矩形 8"/>
          <p:cNvSpPr>
            <a:spLocks noChangeAspect="1"/>
          </p:cNvSpPr>
          <p:nvPr/>
        </p:nvSpPr>
        <p:spPr>
          <a:xfrm>
            <a:off x="138757" y="2450596"/>
            <a:ext cx="11192387" cy="1043747"/>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cs typeface="Times New Roman" pitchFamily="18" charset="0"/>
              </a:rPr>
              <a:t>:</a:t>
            </a:r>
            <a:r>
              <a:rPr lang="en-US" altLang="zh-CN" sz="2200" b="1" err="1">
                <a:solidFill>
                  <a:srgbClr val="FF0000"/>
                </a:solidFill>
                <a:latin typeface="Times New Roman" pitchFamily="18" charset="0"/>
                <a:cs typeface="Times New Roman" pitchFamily="18" charset="0"/>
              </a:rPr>
              <a:t>m</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n</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3,5)</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4)</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1,1),3</a:t>
            </a:r>
            <a:r>
              <a:rPr lang="en-US" altLang="zh-CN" sz="2200" b="1">
                <a:solidFill>
                  <a:srgbClr val="FF0000"/>
                </a:solidFill>
                <a:latin typeface="Times New Roman" pitchFamily="18" charset="0"/>
                <a:cs typeface="Times New Roman" pitchFamily="18" charset="0"/>
              </a:rPr>
              <a:t>m</a:t>
            </a:r>
            <a:r>
              <a:rPr lang="en-US" altLang="zh-CN" sz="2200" i="1">
                <a:solidFill>
                  <a:srgbClr val="FF0000"/>
                </a:solidFill>
                <a:latin typeface="Times New Roman" pitchFamily="18" charset="0"/>
                <a:cs typeface="Times New Roman" pitchFamily="18" charset="0"/>
              </a:rPr>
              <a:t>-</a:t>
            </a:r>
            <a:r>
              <a:rPr lang="en-US" altLang="zh-CN" sz="2200" b="1">
                <a:solidFill>
                  <a:srgbClr val="FF0000"/>
                </a:solidFill>
                <a:latin typeface="Times New Roman" pitchFamily="18" charset="0"/>
                <a:cs typeface="Times New Roman" pitchFamily="18" charset="0"/>
              </a:rPr>
              <a:t>n</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3(1,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3,5)</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4)</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(5,</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11,19),</a:t>
            </a:r>
          </a:p>
          <a:p>
            <a:pPr>
              <a:lnSpc>
                <a:spcPct val="15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(2</a:t>
            </a:r>
            <a:r>
              <a:rPr lang="en-US" altLang="zh-CN" sz="2200" b="1">
                <a:solidFill>
                  <a:srgbClr val="FF0000"/>
                </a:solidFill>
                <a:latin typeface="Times New Roman" pitchFamily="18" charset="0"/>
                <a:cs typeface="Times New Roman" pitchFamily="18" charset="0"/>
              </a:rPr>
              <a:t>m</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3</a:t>
            </a:r>
            <a:r>
              <a:rPr lang="en-US" altLang="zh-CN" sz="2200" b="1">
                <a:solidFill>
                  <a:srgbClr val="FF0000"/>
                </a:solidFill>
                <a:latin typeface="Times New Roman" pitchFamily="18" charset="0"/>
                <a:cs typeface="Times New Roman" pitchFamily="18" charset="0"/>
              </a:rPr>
              <a:t>n</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6,10)·(6,</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6,12)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168</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sp>
        <p:nvSpPr>
          <p:cNvPr id="10" name="矩形 9"/>
          <p:cNvSpPr>
            <a:spLocks noChangeAspect="1"/>
          </p:cNvSpPr>
          <p:nvPr/>
        </p:nvSpPr>
        <p:spPr>
          <a:xfrm>
            <a:off x="6305381" y="4081575"/>
            <a:ext cx="396262" cy="498598"/>
          </a:xfrm>
          <a:prstGeom prst="rect">
            <a:avLst/>
          </a:prstGeom>
        </p:spPr>
        <p:txBody>
          <a:bodyPr wrap="none">
            <a:spAutoFit/>
          </a:bodyPr>
          <a:lstStyle/>
          <a:p>
            <a:pPr>
              <a:lnSpc>
                <a:spcPct val="120000"/>
              </a:lnSpc>
            </a:pPr>
            <a:r>
              <a:rPr lang="en-US" altLang="zh-CN" sz="2200">
                <a:solidFill>
                  <a:srgbClr val="FF0000"/>
                </a:solidFill>
                <a:latin typeface="Times New Roman" pitchFamily="18" charset="0"/>
              </a:rPr>
              <a:t>4 </a:t>
            </a:r>
            <a:endParaRPr lang="zh-CN" altLang="en-US" sz="2200"/>
          </a:p>
        </p:txBody>
      </p:sp>
      <p:graphicFrame>
        <p:nvGraphicFramePr>
          <p:cNvPr id="12" name="对象 11"/>
          <p:cNvGraphicFramePr>
            <a:graphicFrameLocks noChangeAspect="1"/>
          </p:cNvGraphicFramePr>
          <p:nvPr>
            <p:extLst>
              <p:ext uri="{D42A27DB-BD31-4B8C-83A1-F6EECF244321}">
                <p14:modId xmlns:p14="http://schemas.microsoft.com/office/powerpoint/2010/main" val="3300638430"/>
              </p:ext>
            </p:extLst>
          </p:nvPr>
        </p:nvGraphicFramePr>
        <p:xfrm>
          <a:off x="8965414" y="4004526"/>
          <a:ext cx="1377950" cy="473075"/>
        </p:xfrm>
        <a:graphic>
          <a:graphicData uri="http://schemas.openxmlformats.org/presentationml/2006/ole">
            <mc:AlternateContent>
              <mc:Choice xmlns:v="urn:schemas-microsoft-com:vml" Requires="v">
                <p:oleObj spid="_x0000_s1049" name="文档" r:id="rId2" imgW="660400" imgH="227330" progId="Word.Document.12">
                  <p:embed/>
                </p:oleObj>
              </mc:Choice>
              <mc:Fallback>
                <p:oleObj name="文档" r:id="rId2" imgW="660400" imgH="227330" progId="Word.Document.12">
                  <p:embed/>
                  <p:pic>
                    <p:nvPicPr>
                      <p:cNvPr id="0" name="OLE substitute image"/>
                      <p:cNvPicPr/>
                      <p:nvPr/>
                    </p:nvPicPr>
                    <p:blipFill>
                      <a:blip r:embed="rId3"/>
                      <a:stretch>
                        <a:fillRect/>
                      </a:stretch>
                    </p:blipFill>
                    <p:spPr>
                      <a:xfrm>
                        <a:off x="8965414" y="4004526"/>
                        <a:ext cx="1377950" cy="47307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230882876"/>
              </p:ext>
            </p:extLst>
          </p:nvPr>
        </p:nvGraphicFramePr>
        <p:xfrm>
          <a:off x="435891" y="5090875"/>
          <a:ext cx="8128000" cy="1056674"/>
        </p:xfrm>
        <a:graphic>
          <a:graphicData uri="http://schemas.openxmlformats.org/presentationml/2006/ole">
            <mc:AlternateContent>
              <mc:Choice xmlns:v="urn:schemas-microsoft-com:vml" Requires="v">
                <p:oleObj spid="_x0000_s1050" name="文档" r:id="rId4" imgW="3839551" imgH="502280" progId="Word.Document.12">
                  <p:embed/>
                </p:oleObj>
              </mc:Choice>
              <mc:Fallback>
                <p:oleObj name="文档" r:id="rId4" imgW="3839551" imgH="502280" progId="Word.Document.12">
                  <p:embed/>
                  <p:pic>
                    <p:nvPicPr>
                      <p:cNvPr id="0" name="OLE substitute image"/>
                      <p:cNvPicPr/>
                      <p:nvPr/>
                    </p:nvPicPr>
                    <p:blipFill>
                      <a:blip r:embed="rId5"/>
                      <a:stretch>
                        <a:fillRect/>
                      </a:stretch>
                    </p:blipFill>
                    <p:spPr>
                      <a:xfrm>
                        <a:off x="435891" y="5090875"/>
                        <a:ext cx="8128000" cy="1056674"/>
                      </a:xfrm>
                      <a:prstGeom prst="rect">
                        <a:avLst/>
                      </a:prstGeom>
                    </p:spPr>
                  </p:pic>
                </p:oleObj>
              </mc:Fallback>
            </mc:AlternateContent>
          </a:graphicData>
        </a:graphic>
      </p:graphicFrame>
      <p:sp>
        <p:nvSpPr>
          <p:cNvPr id="14"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小试牛刀</a:t>
            </a:r>
          </a:p>
        </p:txBody>
      </p:sp>
      <p:sp>
        <p:nvSpPr>
          <p:cNvPr id="3" name="矩形 2"/>
          <p:cNvSpPr/>
          <p:nvPr/>
        </p:nvSpPr>
        <p:spPr>
          <a:xfrm>
            <a:off x="66031" y="4069471"/>
            <a:ext cx="10878065" cy="1107996"/>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已知空间向量</a:t>
            </a:r>
            <a:r>
              <a:rPr lang="en-US" altLang="zh-CN" sz="2200">
                <a:solidFill>
                  <a:srgbClr val="000000"/>
                </a:solidFill>
                <a:latin typeface="Times New Roman" pitchFamily="18" charset="0"/>
                <a:cs typeface="Times New Roman" pitchFamily="18" charset="0"/>
              </a:rPr>
              <a:t>a=(2,λ,-1),b=(λ,8,λ-6),</a:t>
            </a:r>
            <a:r>
              <a:rPr lang="zh-CN" altLang="zh-CN" sz="2200">
                <a:solidFill>
                  <a:srgbClr val="000000"/>
                </a:solidFill>
                <a:latin typeface="Times New Roman" pitchFamily="18" charset="0"/>
                <a:cs typeface="Times New Roman" pitchFamily="18" charset="0"/>
              </a:rPr>
              <a:t>若</a:t>
            </a:r>
            <a:r>
              <a:rPr lang="en-US" altLang="zh-CN" sz="2200">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则</a:t>
            </a:r>
            <a:r>
              <a:rPr lang="en-US" altLang="zh-CN" sz="2200">
                <a:solidFill>
                  <a:srgbClr val="000000"/>
                </a:solidFill>
                <a:latin typeface="Times New Roman" pitchFamily="18" charset="0"/>
                <a:cs typeface="Times New Roman" pitchFamily="18" charset="0"/>
              </a:rPr>
              <a:t>λ=</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若</a:t>
            </a:r>
            <a:r>
              <a:rPr lang="en-US" altLang="zh-CN" sz="2200">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则 </a:t>
            </a:r>
            <a:r>
              <a:rPr lang="en-US" altLang="zh-CN" sz="2200">
                <a:solidFill>
                  <a:srgbClr val="000000"/>
                </a:solidFill>
                <a:latin typeface="Times New Roman" pitchFamily="18" charset="0"/>
                <a:cs typeface="Times New Roman" pitchFamily="18" charset="0"/>
              </a:rPr>
              <a:t>λ=</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a:solidFill>
                  <a:srgbClr val="000000"/>
                </a:solidFill>
                <a:latin typeface="Times New Roman" pitchFamily="18" charset="0"/>
                <a:cs typeface="Times New Roman" pitchFamily="18" charset="0"/>
              </a:rPr>
              <a:t>.</a:t>
            </a:r>
            <a:r>
              <a:rPr lang="en-US" altLang="zh-CN" sz="2200" i="1">
                <a:solidFill>
                  <a:srgbClr val="000000"/>
                </a:solidFill>
                <a:latin typeface="宋体" panose="02010600030101010101" pitchFamily="2" charset="-122"/>
                <a:ea typeface="方正书宋_GBK" pitchFamily="65" charset="-122"/>
                <a:cs typeface="Times New Roman" pitchFamily="18" charset="0"/>
              </a:rPr>
              <a:t> </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 </a:t>
            </a:r>
            <a:endParaRPr lang="zh-CN" altLang="zh-CN" sz="2200">
              <a:solidFill>
                <a:srgbClr val="000000"/>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4240285859"/>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3" name="对象 2"/>
          <p:cNvGraphicFramePr>
            <a:graphicFrameLocks noChangeAspect="1"/>
          </p:cNvGraphicFramePr>
          <p:nvPr>
            <p:extLst>
              <p:ext uri="{D42A27DB-BD31-4B8C-83A1-F6EECF244321}">
                <p14:modId xmlns:p14="http://schemas.microsoft.com/office/powerpoint/2010/main" val="615513882"/>
              </p:ext>
            </p:extLst>
          </p:nvPr>
        </p:nvGraphicFramePr>
        <p:xfrm>
          <a:off x="284930" y="766248"/>
          <a:ext cx="11779250" cy="1116012"/>
        </p:xfrm>
        <a:graphic>
          <a:graphicData uri="http://schemas.openxmlformats.org/presentationml/2006/ole">
            <mc:AlternateContent>
              <mc:Choice xmlns:v="urn:schemas-microsoft-com:vml" Requires="v">
                <p:oleObj spid="_x0000_s1051" name="文档" r:id="rId2" imgW="5580137" imgH="527270" progId="Word.Document.12">
                  <p:embed/>
                </p:oleObj>
              </mc:Choice>
              <mc:Fallback>
                <p:oleObj name="文档" r:id="rId2" imgW="5580137" imgH="527270" progId="Word.Document.12">
                  <p:embed/>
                  <p:pic>
                    <p:nvPicPr>
                      <p:cNvPr id="0" name="OLE substitute image"/>
                      <p:cNvPicPr/>
                      <p:nvPr/>
                    </p:nvPicPr>
                    <p:blipFill>
                      <a:blip r:embed="rId3"/>
                      <a:stretch>
                        <a:fillRect/>
                      </a:stretch>
                    </p:blipFill>
                    <p:spPr>
                      <a:xfrm>
                        <a:off x="284930" y="766248"/>
                        <a:ext cx="11779250" cy="111601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477244543"/>
              </p:ext>
            </p:extLst>
          </p:nvPr>
        </p:nvGraphicFramePr>
        <p:xfrm>
          <a:off x="467398" y="1882260"/>
          <a:ext cx="8128000" cy="533370"/>
        </p:xfrm>
        <a:graphic>
          <a:graphicData uri="http://schemas.openxmlformats.org/presentationml/2006/ole">
            <mc:AlternateContent>
              <mc:Choice xmlns:v="urn:schemas-microsoft-com:vml" Requires="v">
                <p:oleObj spid="_x0000_s1052" name="文档" r:id="rId4" imgW="3839551" imgH="254565" progId="Word.Document.12">
                  <p:embed/>
                </p:oleObj>
              </mc:Choice>
              <mc:Fallback>
                <p:oleObj name="文档" r:id="rId4" imgW="3839551" imgH="254565" progId="Word.Document.12">
                  <p:embed/>
                  <p:pic>
                    <p:nvPicPr>
                      <p:cNvPr id="0" name="OLE substitute image"/>
                      <p:cNvPicPr/>
                      <p:nvPr/>
                    </p:nvPicPr>
                    <p:blipFill>
                      <a:blip r:embed="rId5"/>
                      <a:stretch>
                        <a:fillRect/>
                      </a:stretch>
                    </p:blipFill>
                    <p:spPr>
                      <a:xfrm>
                        <a:off x="467398" y="1882260"/>
                        <a:ext cx="8128000" cy="53337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032567255"/>
              </p:ext>
            </p:extLst>
          </p:nvPr>
        </p:nvGraphicFramePr>
        <p:xfrm>
          <a:off x="467398" y="2998272"/>
          <a:ext cx="8128000" cy="1264653"/>
        </p:xfrm>
        <a:graphic>
          <a:graphicData uri="http://schemas.openxmlformats.org/presentationml/2006/ole">
            <mc:AlternateContent>
              <mc:Choice xmlns:v="urn:schemas-microsoft-com:vml" Requires="v">
                <p:oleObj spid="_x0000_s1053" name="文档" r:id="rId6" imgW="3839551" imgH="602519" progId="Word.Document.12">
                  <p:embed/>
                </p:oleObj>
              </mc:Choice>
              <mc:Fallback>
                <p:oleObj name="文档" r:id="rId6" imgW="3839551" imgH="602519" progId="Word.Document.12">
                  <p:embed/>
                  <p:pic>
                    <p:nvPicPr>
                      <p:cNvPr id="0" name="OLE substitute image"/>
                      <p:cNvPicPr/>
                      <p:nvPr/>
                    </p:nvPicPr>
                    <p:blipFill>
                      <a:blip r:embed="rId7"/>
                      <a:stretch>
                        <a:fillRect/>
                      </a:stretch>
                    </p:blipFill>
                    <p:spPr>
                      <a:xfrm>
                        <a:off x="467398" y="2998272"/>
                        <a:ext cx="8128000" cy="1264653"/>
                      </a:xfrm>
                      <a:prstGeom prst="rect">
                        <a:avLst/>
                      </a:prstGeom>
                    </p:spPr>
                  </p:pic>
                </p:oleObj>
              </mc:Fallback>
            </mc:AlternateContent>
          </a:graphicData>
        </a:graphic>
      </p:graphicFrame>
    </p:spTree>
    <p:extLst>
      <p:ext uri="{BB962C8B-B14F-4D97-AF65-F5344CB8AC3E}">
        <p14:creationId xmlns:p14="http://schemas.microsoft.com/office/powerpoint/2010/main" val="3270458201"/>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533642936"/>
              </p:ext>
            </p:extLst>
          </p:nvPr>
        </p:nvGraphicFramePr>
        <p:xfrm>
          <a:off x="107950" y="682625"/>
          <a:ext cx="11082338" cy="852488"/>
        </p:xfrm>
        <a:graphic>
          <a:graphicData uri="http://schemas.openxmlformats.org/presentationml/2006/ole">
            <mc:AlternateContent>
              <mc:Choice xmlns:v="urn:schemas-microsoft-com:vml" Requires="v">
                <p:oleObj spid="_x0000_s1054" name="文档" r:id="rId2" imgW="5241612" imgH="405285" progId="Word.Document.12">
                  <p:embed/>
                </p:oleObj>
              </mc:Choice>
              <mc:Fallback>
                <p:oleObj name="文档" r:id="rId2" imgW="5241612" imgH="405285" progId="Word.Document.12">
                  <p:embed/>
                  <p:pic>
                    <p:nvPicPr>
                      <p:cNvPr id="0" name="OLE substitute image"/>
                      <p:cNvPicPr/>
                      <p:nvPr/>
                    </p:nvPicPr>
                    <p:blipFill>
                      <a:blip r:embed="rId3"/>
                      <a:stretch>
                        <a:fillRect/>
                      </a:stretch>
                    </p:blipFill>
                    <p:spPr>
                      <a:xfrm>
                        <a:off x="107950" y="682625"/>
                        <a:ext cx="11082338" cy="852488"/>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50192147"/>
              </p:ext>
            </p:extLst>
          </p:nvPr>
        </p:nvGraphicFramePr>
        <p:xfrm>
          <a:off x="107950" y="2055384"/>
          <a:ext cx="11515725" cy="1131887"/>
        </p:xfrm>
        <a:graphic>
          <a:graphicData uri="http://schemas.openxmlformats.org/presentationml/2006/ole">
            <mc:AlternateContent>
              <mc:Choice xmlns:v="urn:schemas-microsoft-com:vml" Requires="v">
                <p:oleObj spid="_x0000_s1055" name="文档" r:id="rId4" imgW="5455316" imgH="534468" progId="Word.Document.12">
                  <p:embed/>
                </p:oleObj>
              </mc:Choice>
              <mc:Fallback>
                <p:oleObj name="文档" r:id="rId4" imgW="5455316" imgH="534468" progId="Word.Document.12">
                  <p:embed/>
                  <p:pic>
                    <p:nvPicPr>
                      <p:cNvPr id="0" name="OLE substitute image"/>
                      <p:cNvPicPr/>
                      <p:nvPr/>
                    </p:nvPicPr>
                    <p:blipFill>
                      <a:blip r:embed="rId5"/>
                      <a:stretch>
                        <a:fillRect/>
                      </a:stretch>
                    </p:blipFill>
                    <p:spPr>
                      <a:xfrm>
                        <a:off x="107950" y="2055384"/>
                        <a:ext cx="11515725" cy="1131887"/>
                      </a:xfrm>
                      <a:prstGeom prst="rect">
                        <a:avLst/>
                      </a:prstGeom>
                    </p:spPr>
                  </p:pic>
                </p:oleObj>
              </mc:Fallback>
            </mc:AlternateContent>
          </a:graphicData>
        </a:graphic>
      </p:graphicFrame>
      <p:sp>
        <p:nvSpPr>
          <p:cNvPr id="13"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349259356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5" name="对象 4"/>
          <p:cNvGraphicFramePr>
            <a:graphicFrameLocks noChangeAspect="1"/>
          </p:cNvGraphicFramePr>
          <p:nvPr>
            <p:extLst>
              <p:ext uri="{D42A27DB-BD31-4B8C-83A1-F6EECF244321}">
                <p14:modId xmlns:p14="http://schemas.microsoft.com/office/powerpoint/2010/main" val="1387549373"/>
              </p:ext>
            </p:extLst>
          </p:nvPr>
        </p:nvGraphicFramePr>
        <p:xfrm>
          <a:off x="271720" y="815803"/>
          <a:ext cx="9267825" cy="4090988"/>
        </p:xfrm>
        <a:graphic>
          <a:graphicData uri="http://schemas.openxmlformats.org/presentationml/2006/ole">
            <mc:AlternateContent>
              <mc:Choice xmlns:v="urn:schemas-microsoft-com:vml" Requires="v">
                <p:oleObj spid="_x0000_s1056" name="文档" r:id="rId2" imgW="4385177" imgH="1938086" progId="Word.Document.12">
                  <p:embed/>
                </p:oleObj>
              </mc:Choice>
              <mc:Fallback>
                <p:oleObj name="文档" r:id="rId2" imgW="4385177" imgH="1938086" progId="Word.Document.12">
                  <p:embed/>
                  <p:pic>
                    <p:nvPicPr>
                      <p:cNvPr id="0" name="OLE substitute image"/>
                      <p:cNvPicPr/>
                      <p:nvPr/>
                    </p:nvPicPr>
                    <p:blipFill>
                      <a:blip r:embed="rId3"/>
                      <a:stretch>
                        <a:fillRect/>
                      </a:stretch>
                    </p:blipFill>
                    <p:spPr>
                      <a:xfrm>
                        <a:off x="271720" y="815803"/>
                        <a:ext cx="9267825" cy="4090988"/>
                      </a:xfrm>
                      <a:prstGeom prst="rect">
                        <a:avLst/>
                      </a:prstGeom>
                    </p:spPr>
                  </p:pic>
                </p:oleObj>
              </mc:Fallback>
            </mc:AlternateContent>
          </a:graphicData>
        </a:graphic>
      </p:graphicFrame>
      <p:pic>
        <p:nvPicPr>
          <p:cNvPr id="13" name="l18.eps" descr="id:2147497738;FounderCES"/>
          <p:cNvPicPr/>
          <p:nvPr/>
        </p:nvPicPr>
        <p:blipFill>
          <a:blip r:embed="rId4"/>
          <a:stretch>
            <a:fillRect/>
          </a:stretch>
        </p:blipFill>
        <p:spPr>
          <a:xfrm>
            <a:off x="9083327" y="3182573"/>
            <a:ext cx="2989225" cy="3675427"/>
          </a:xfrm>
          <a:prstGeom prst="rect">
            <a:avLst/>
          </a:prstGeom>
        </p:spPr>
      </p:pic>
    </p:spTree>
    <p:extLst>
      <p:ext uri="{BB962C8B-B14F-4D97-AF65-F5344CB8AC3E}">
        <p14:creationId xmlns:p14="http://schemas.microsoft.com/office/powerpoint/2010/main" val="193871913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946400" y="681594"/>
            <a:ext cx="4283545" cy="459741"/>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b="1">
                <a:solidFill>
                  <a:srgbClr val="000000"/>
                </a:solidFill>
                <a:latin typeface="Times New Roman" pitchFamily="18" charset="0"/>
                <a:ea typeface="仿宋" panose="02010609060101010101" pitchFamily="49" charset="-122"/>
                <a:cs typeface="Times New Roman" pitchFamily="18" charset="0"/>
              </a:rPr>
              <a:t>用坐标表示空间向量的步骤如下</a:t>
            </a:r>
            <a:r>
              <a:rPr lang="en-US" altLang="zh-CN" sz="2200" b="1">
                <a:solidFill>
                  <a:srgbClr val="000000"/>
                </a:solidFill>
                <a:latin typeface="Times New Roman" pitchFamily="18" charset="0"/>
                <a:cs typeface="Times New Roman" pitchFamily="18" charset="0"/>
              </a:rPr>
              <a:t>: </a:t>
            </a:r>
            <a:endParaRPr lang="zh-CN" altLang="zh-CN" sz="2200" b="1">
              <a:solidFill>
                <a:srgbClr val="000000"/>
              </a:solidFill>
              <a:latin typeface="NEU-BZ-S92"/>
              <a:ea typeface="方正书宋_GBK" pitchFamily="65" charset="-122"/>
              <a:cs typeface="Times New Roman" panose="02020603050405020304" pitchFamily="18" charset="0"/>
            </a:endParaRPr>
          </a:p>
        </p:txBody>
      </p:sp>
      <p:pic>
        <p:nvPicPr>
          <p:cNvPr id="13" name="l19.eps" descr="id:2147488974;FounderCES"/>
          <p:cNvPicPr/>
          <p:nvPr/>
        </p:nvPicPr>
        <p:blipFill>
          <a:blip r:embed="rId2"/>
          <a:stretch>
            <a:fillRect/>
          </a:stretch>
        </p:blipFill>
        <p:spPr>
          <a:xfrm>
            <a:off x="1953598" y="1662108"/>
            <a:ext cx="6584921" cy="4182638"/>
          </a:xfrm>
          <a:prstGeom prst="rect">
            <a:avLst/>
          </a:prstGeom>
        </p:spPr>
      </p:pic>
      <p:sp>
        <p:nvSpPr>
          <p:cNvPr id="14"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261365805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532613729"/>
              </p:ext>
            </p:extLst>
          </p:nvPr>
        </p:nvGraphicFramePr>
        <p:xfrm>
          <a:off x="160638" y="626033"/>
          <a:ext cx="11855450" cy="1162050"/>
        </p:xfrm>
        <a:graphic>
          <a:graphicData uri="http://schemas.openxmlformats.org/presentationml/2006/ole">
            <mc:AlternateContent>
              <mc:Choice xmlns:v="urn:schemas-microsoft-com:vml" Requires="v">
                <p:oleObj spid="_x0000_s1057" name="文档" r:id="rId2" imgW="5623788" imgH="556423" progId="Word.Document.12">
                  <p:embed/>
                </p:oleObj>
              </mc:Choice>
              <mc:Fallback>
                <p:oleObj name="文档" r:id="rId2" imgW="5623788" imgH="556423" progId="Word.Document.12">
                  <p:embed/>
                  <p:pic>
                    <p:nvPicPr>
                      <p:cNvPr id="0" name="OLE substitute image"/>
                      <p:cNvPicPr/>
                      <p:nvPr/>
                    </p:nvPicPr>
                    <p:blipFill>
                      <a:blip r:embed="rId3"/>
                      <a:stretch>
                        <a:fillRect/>
                      </a:stretch>
                    </p:blipFill>
                    <p:spPr>
                      <a:xfrm>
                        <a:off x="160638" y="626033"/>
                        <a:ext cx="11855450" cy="1162050"/>
                      </a:xfrm>
                      <a:prstGeom prst="rect">
                        <a:avLst/>
                      </a:prstGeom>
                    </p:spPr>
                  </p:pic>
                </p:oleObj>
              </mc:Fallback>
            </mc:AlternateContent>
          </a:graphicData>
        </a:graphic>
      </p:graphicFrame>
      <p:pic>
        <p:nvPicPr>
          <p:cNvPr id="13" name="l20.eps" descr="id:2147488981;FounderCES"/>
          <p:cNvPicPr/>
          <p:nvPr/>
        </p:nvPicPr>
        <p:blipFill>
          <a:blip r:embed="rId4"/>
          <a:stretch>
            <a:fillRect/>
          </a:stretch>
        </p:blipFill>
        <p:spPr>
          <a:xfrm>
            <a:off x="3234814" y="2128153"/>
            <a:ext cx="2696430" cy="2690982"/>
          </a:xfrm>
          <a:prstGeom prst="rect">
            <a:avLst/>
          </a:prstGeom>
        </p:spPr>
      </p:pic>
      <p:sp>
        <p:nvSpPr>
          <p:cNvPr id="14"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368332914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3" name="对象 2"/>
          <p:cNvGraphicFramePr>
            <a:graphicFrameLocks noChangeAspect="1"/>
          </p:cNvGraphicFramePr>
          <p:nvPr>
            <p:extLst>
              <p:ext uri="{D42A27DB-BD31-4B8C-83A1-F6EECF244321}">
                <p14:modId xmlns:p14="http://schemas.microsoft.com/office/powerpoint/2010/main" val="4017217538"/>
              </p:ext>
            </p:extLst>
          </p:nvPr>
        </p:nvGraphicFramePr>
        <p:xfrm>
          <a:off x="409879" y="946609"/>
          <a:ext cx="8128000" cy="506533"/>
        </p:xfrm>
        <a:graphic>
          <a:graphicData uri="http://schemas.openxmlformats.org/presentationml/2006/ole">
            <mc:AlternateContent>
              <mc:Choice xmlns:v="urn:schemas-microsoft-com:vml" Requires="v">
                <p:oleObj spid="_x0000_s1058" name="文档" r:id="rId2" imgW="3839551" imgH="241585" progId="Word.Document.12">
                  <p:embed/>
                </p:oleObj>
              </mc:Choice>
              <mc:Fallback>
                <p:oleObj name="文档" r:id="rId2" imgW="3839551" imgH="241585" progId="Word.Document.12">
                  <p:embed/>
                  <p:pic>
                    <p:nvPicPr>
                      <p:cNvPr id="0" name="OLE substitute image"/>
                      <p:cNvPicPr/>
                      <p:nvPr/>
                    </p:nvPicPr>
                    <p:blipFill>
                      <a:blip r:embed="rId3"/>
                      <a:stretch>
                        <a:fillRect/>
                      </a:stretch>
                    </p:blipFill>
                    <p:spPr>
                      <a:xfrm>
                        <a:off x="409879" y="946609"/>
                        <a:ext cx="8128000" cy="50653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111776840"/>
              </p:ext>
            </p:extLst>
          </p:nvPr>
        </p:nvGraphicFramePr>
        <p:xfrm>
          <a:off x="286311" y="2014809"/>
          <a:ext cx="8128000" cy="2358228"/>
        </p:xfrm>
        <a:graphic>
          <a:graphicData uri="http://schemas.openxmlformats.org/presentationml/2006/ole">
            <mc:AlternateContent>
              <mc:Choice xmlns:v="urn:schemas-microsoft-com:vml" Requires="v">
                <p:oleObj spid="_x0000_s1059" name="文档" r:id="rId4" imgW="3839551" imgH="1121025" progId="Word.Document.12">
                  <p:embed/>
                </p:oleObj>
              </mc:Choice>
              <mc:Fallback>
                <p:oleObj name="文档" r:id="rId4" imgW="3839551" imgH="1121025" progId="Word.Document.12">
                  <p:embed/>
                  <p:pic>
                    <p:nvPicPr>
                      <p:cNvPr id="0" name="OLE substitute image"/>
                      <p:cNvPicPr/>
                      <p:nvPr/>
                    </p:nvPicPr>
                    <p:blipFill>
                      <a:blip r:embed="rId5"/>
                      <a:stretch>
                        <a:fillRect/>
                      </a:stretch>
                    </p:blipFill>
                    <p:spPr>
                      <a:xfrm>
                        <a:off x="286311" y="2014809"/>
                        <a:ext cx="8128000" cy="2358228"/>
                      </a:xfrm>
                      <a:prstGeom prst="rect">
                        <a:avLst/>
                      </a:prstGeom>
                    </p:spPr>
                  </p:pic>
                </p:oleObj>
              </mc:Fallback>
            </mc:AlternateContent>
          </a:graphicData>
        </a:graphic>
      </p:graphicFrame>
      <p:pic>
        <p:nvPicPr>
          <p:cNvPr id="14" name="l20.eps" descr="id:2147488981;FounderCES"/>
          <p:cNvPicPr/>
          <p:nvPr/>
        </p:nvPicPr>
        <p:blipFill>
          <a:blip r:embed="rId6"/>
          <a:stretch>
            <a:fillRect/>
          </a:stretch>
        </p:blipFill>
        <p:spPr>
          <a:xfrm>
            <a:off x="9030133" y="3771602"/>
            <a:ext cx="2696430" cy="2690982"/>
          </a:xfrm>
          <a:prstGeom prst="rect">
            <a:avLst/>
          </a:prstGeom>
        </p:spPr>
      </p:pic>
    </p:spTree>
    <p:extLst>
      <p:ext uri="{BB962C8B-B14F-4D97-AF65-F5344CB8AC3E}">
        <p14:creationId xmlns:p14="http://schemas.microsoft.com/office/powerpoint/2010/main" val="2189848248"/>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66130" y="625688"/>
            <a:ext cx="8128000" cy="459741"/>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已知在空间直角坐标系中</a:t>
            </a:r>
            <a:r>
              <a:rPr lang="en-US" altLang="zh-CN" sz="2200">
                <a:solidFill>
                  <a:srgbClr val="000000"/>
                </a:solidFill>
                <a:latin typeface="Times New Roman" pitchFamily="18" charset="0"/>
                <a:cs typeface="Times New Roman" pitchFamily="18" charset="0"/>
              </a:rPr>
              <a:t>,A(1,-2,4),B(-2,3,0),C(2,-2,-5).</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64446540"/>
              </p:ext>
            </p:extLst>
          </p:nvPr>
        </p:nvGraphicFramePr>
        <p:xfrm>
          <a:off x="553895" y="1290242"/>
          <a:ext cx="8128000" cy="1301553"/>
        </p:xfrm>
        <a:graphic>
          <a:graphicData uri="http://schemas.openxmlformats.org/presentationml/2006/ole">
            <mc:AlternateContent>
              <mc:Choice xmlns:v="urn:schemas-microsoft-com:vml" Requires="v">
                <p:oleObj spid="_x0000_s1060" name="文档" r:id="rId2" imgW="3841750" imgH="618490" progId="Word.Document.12">
                  <p:embed/>
                </p:oleObj>
              </mc:Choice>
              <mc:Fallback>
                <p:oleObj name="文档" r:id="rId2" imgW="3841750" imgH="618490" progId="Word.Document.12">
                  <p:embed/>
                  <p:pic>
                    <p:nvPicPr>
                      <p:cNvPr id="0" name="OLE substitute image"/>
                      <p:cNvPicPr/>
                      <p:nvPr/>
                    </p:nvPicPr>
                    <p:blipFill>
                      <a:blip r:embed="rId3"/>
                      <a:stretch>
                        <a:fillRect/>
                      </a:stretch>
                    </p:blipFill>
                    <p:spPr>
                      <a:xfrm>
                        <a:off x="553895" y="1290242"/>
                        <a:ext cx="8128000" cy="1301553"/>
                      </a:xfrm>
                      <a:prstGeom prst="rect">
                        <a:avLst/>
                      </a:prstGeom>
                    </p:spPr>
                  </p:pic>
                </p:oleObj>
              </mc:Fallback>
            </mc:AlternateContent>
          </a:graphicData>
        </a:graphic>
      </p:graphicFrame>
      <p:sp>
        <p:nvSpPr>
          <p:cNvPr id="9" name="矩形 8"/>
          <p:cNvSpPr>
            <a:spLocks noChangeAspect="1"/>
          </p:cNvSpPr>
          <p:nvPr/>
        </p:nvSpPr>
        <p:spPr>
          <a:xfrm>
            <a:off x="166130" y="3420471"/>
            <a:ext cx="11844638"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思路分析</a:t>
            </a:r>
            <a:r>
              <a:rPr lang="zh-CN" altLang="zh-CN" sz="2200">
                <a:solidFill>
                  <a:srgbClr val="FF0000"/>
                </a:solidFill>
                <a:latin typeface="Times New Roman" pitchFamily="18" charset="0"/>
                <a:ea typeface="楷体" panose="02010609060101010101" pitchFamily="49" charset="-122"/>
                <a:cs typeface="Times New Roman" pitchFamily="18" charset="0"/>
              </a:rPr>
              <a:t>先由点的坐标求出各个向量的坐标</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再按照空间向量运算的坐标运算法则进行计算求解</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sp>
        <p:nvSpPr>
          <p:cNvPr id="11"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86772408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12"/>
          <p:cNvSpPr txBox="1"/>
          <p:nvPr/>
        </p:nvSpPr>
        <p:spPr>
          <a:xfrm>
            <a:off x="0" y="0"/>
            <a:ext cx="1620582" cy="523099"/>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学习目标</a:t>
            </a:r>
          </a:p>
        </p:txBody>
      </p:sp>
      <p:pic>
        <p:nvPicPr>
          <p:cNvPr id="4" name="图片 3"/>
          <p:cNvPicPr>
            <a:picLocks noChangeAspect="1"/>
          </p:cNvPicPr>
          <p:nvPr/>
        </p:nvPicPr>
        <p:blipFill>
          <a:blip r:embed="rId3"/>
          <a:stretch>
            <a:fillRect/>
          </a:stretch>
        </p:blipFill>
        <p:spPr>
          <a:xfrm>
            <a:off x="196350" y="949470"/>
            <a:ext cx="10835474" cy="6491298"/>
          </a:xfrm>
          <a:prstGeom prst="rect">
            <a:avLst/>
          </a:prstGeom>
        </p:spPr>
      </p:pic>
    </p:spTree>
    <p:extLst>
      <p:ext uri="{BB962C8B-B14F-4D97-AF65-F5344CB8AC3E}">
        <p14:creationId xmlns:p14="http://schemas.microsoft.com/office/powerpoint/2010/main" val="3877872857"/>
      </p:ext>
    </p:extLst>
  </p:cSld>
  <p:clrMapOvr>
    <a:masterClrMapping/>
  </p:clrMapOvr>
  <p:transition spd="slow">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858614376"/>
              </p:ext>
            </p:extLst>
          </p:nvPr>
        </p:nvGraphicFramePr>
        <p:xfrm>
          <a:off x="302831" y="922770"/>
          <a:ext cx="8128000" cy="5199504"/>
        </p:xfrm>
        <a:graphic>
          <a:graphicData uri="http://schemas.openxmlformats.org/presentationml/2006/ole">
            <mc:AlternateContent>
              <mc:Choice xmlns:v="urn:schemas-microsoft-com:vml" Requires="v">
                <p:oleObj spid="_x0000_s1061" name="文档" r:id="rId2" imgW="3839551" imgH="2469212" progId="Word.Document.12">
                  <p:embed/>
                </p:oleObj>
              </mc:Choice>
              <mc:Fallback>
                <p:oleObj name="文档" r:id="rId2" imgW="3839551" imgH="2469212" progId="Word.Document.12">
                  <p:embed/>
                  <p:pic>
                    <p:nvPicPr>
                      <p:cNvPr id="0" name="OLE substitute image"/>
                      <p:cNvPicPr/>
                      <p:nvPr/>
                    </p:nvPicPr>
                    <p:blipFill>
                      <a:blip r:embed="rId3"/>
                      <a:stretch>
                        <a:fillRect/>
                      </a:stretch>
                    </p:blipFill>
                    <p:spPr>
                      <a:xfrm>
                        <a:off x="302831" y="922770"/>
                        <a:ext cx="8128000" cy="5199504"/>
                      </a:xfrm>
                      <a:prstGeom prst="rect">
                        <a:avLst/>
                      </a:prstGeom>
                    </p:spPr>
                  </p:pic>
                </p:oleObj>
              </mc:Fallback>
            </mc:AlternateContent>
          </a:graphicData>
        </a:graphic>
      </p:graphicFrame>
    </p:spTree>
    <p:extLst>
      <p:ext uri="{BB962C8B-B14F-4D97-AF65-F5344CB8AC3E}">
        <p14:creationId xmlns:p14="http://schemas.microsoft.com/office/powerpoint/2010/main" val="63551799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697127455"/>
              </p:ext>
            </p:extLst>
          </p:nvPr>
        </p:nvGraphicFramePr>
        <p:xfrm>
          <a:off x="771611" y="861657"/>
          <a:ext cx="8128000" cy="399189"/>
        </p:xfrm>
        <a:graphic>
          <a:graphicData uri="http://schemas.openxmlformats.org/presentationml/2006/ole">
            <mc:AlternateContent>
              <mc:Choice xmlns:v="urn:schemas-microsoft-com:vml" Requires="v">
                <p:oleObj spid="_x0000_s1062" name="文档" r:id="rId2" imgW="3839551" imgH="190744" progId="Word.Document.12">
                  <p:embed/>
                </p:oleObj>
              </mc:Choice>
              <mc:Fallback>
                <p:oleObj name="文档" r:id="rId2" imgW="3839551" imgH="190744" progId="Word.Document.12">
                  <p:embed/>
                  <p:pic>
                    <p:nvPicPr>
                      <p:cNvPr id="0" name="OLE substitute image"/>
                      <p:cNvPicPr/>
                      <p:nvPr/>
                    </p:nvPicPr>
                    <p:blipFill>
                      <a:blip r:embed="rId3"/>
                      <a:stretch>
                        <a:fillRect/>
                      </a:stretch>
                    </p:blipFill>
                    <p:spPr>
                      <a:xfrm>
                        <a:off x="771611" y="861657"/>
                        <a:ext cx="8128000" cy="399189"/>
                      </a:xfrm>
                      <a:prstGeom prst="rect">
                        <a:avLst/>
                      </a:prstGeom>
                    </p:spPr>
                  </p:pic>
                </p:oleObj>
              </mc:Fallback>
            </mc:AlternateContent>
          </a:graphicData>
        </a:graphic>
      </p:graphicFrame>
      <p:sp>
        <p:nvSpPr>
          <p:cNvPr id="5" name="矩形 4"/>
          <p:cNvSpPr>
            <a:spLocks noChangeAspect="1"/>
          </p:cNvSpPr>
          <p:nvPr/>
        </p:nvSpPr>
        <p:spPr>
          <a:xfrm>
            <a:off x="870465" y="1503594"/>
            <a:ext cx="8128000" cy="1551579"/>
          </a:xfrm>
          <a:prstGeom prst="rect">
            <a:avLst/>
          </a:prstGeom>
        </p:spPr>
        <p:txBody>
          <a:bodyPr>
            <a:spAutoFit/>
          </a:bodyPr>
          <a:lstStyle/>
          <a:p>
            <a:pPr>
              <a:lnSpc>
                <a:spcPct val="15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方法</a:t>
            </a:r>
            <a:r>
              <a:rPr lang="en-US" altLang="zh-CN" sz="2200">
                <a:solidFill>
                  <a:srgbClr val="FF0000"/>
                </a:solidFill>
                <a:latin typeface="Times New Roman" pitchFamily="18" charset="0"/>
                <a:cs typeface="Times New Roman" pitchFamily="18" charset="0"/>
              </a:rPr>
              <a:t>1)(</a:t>
            </a:r>
            <a:r>
              <a:rPr lang="en-US" altLang="zh-CN" sz="2200" b="1" err="1">
                <a:solidFill>
                  <a:srgbClr val="FF0000"/>
                </a:solidFill>
                <a:latin typeface="Times New Roman" pitchFamily="18" charset="0"/>
                <a:cs typeface="Times New Roman" pitchFamily="18" charset="0"/>
              </a:rPr>
              <a:t>p</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q</a:t>
            </a:r>
            <a:r>
              <a:rPr lang="en-US" altLang="zh-CN" sz="2200">
                <a:solidFill>
                  <a:srgbClr val="FF0000"/>
                </a:solidFill>
                <a:latin typeface="Times New Roman" pitchFamily="18" charset="0"/>
                <a:cs typeface="Times New Roman" pitchFamily="18" charset="0"/>
              </a:rPr>
              <a:t>)·(</a:t>
            </a:r>
            <a:r>
              <a:rPr lang="en-US" altLang="zh-CN" sz="2200" b="1">
                <a:solidFill>
                  <a:srgbClr val="FF0000"/>
                </a:solidFill>
                <a:latin typeface="Times New Roman" pitchFamily="18" charset="0"/>
                <a:cs typeface="Times New Roman" pitchFamily="18" charset="0"/>
              </a:rPr>
              <a:t>p</a:t>
            </a:r>
            <a:r>
              <a:rPr lang="en-US" altLang="zh-CN" sz="2200" i="1">
                <a:solidFill>
                  <a:srgbClr val="FF0000"/>
                </a:solidFill>
                <a:latin typeface="Times New Roman" pitchFamily="18" charset="0"/>
                <a:cs typeface="Times New Roman" pitchFamily="18" charset="0"/>
              </a:rPr>
              <a:t>-</a:t>
            </a:r>
            <a:r>
              <a:rPr lang="en-US" altLang="zh-CN" sz="2200" b="1">
                <a:solidFill>
                  <a:srgbClr val="FF0000"/>
                </a:solidFill>
                <a:latin typeface="Times New Roman" pitchFamily="18" charset="0"/>
                <a:cs typeface="Times New Roman" pitchFamily="18" charset="0"/>
              </a:rPr>
              <a:t>q</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b="1">
                <a:solidFill>
                  <a:srgbClr val="FF0000"/>
                </a:solidFill>
                <a:latin typeface="Times New Roman" pitchFamily="18" charset="0"/>
                <a:cs typeface="Times New Roman" pitchFamily="18" charset="0"/>
              </a:rPr>
              <a:t>p</a:t>
            </a:r>
            <a:r>
              <a:rPr lang="en-US" altLang="zh-CN" sz="2200" i="1">
                <a:solidFill>
                  <a:srgbClr val="FF0000"/>
                </a:solidFill>
                <a:latin typeface="Times New Roman" pitchFamily="18" charset="0"/>
                <a:cs typeface="Times New Roman" pitchFamily="18" charset="0"/>
              </a:rPr>
              <a:t>|</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b="1">
                <a:solidFill>
                  <a:srgbClr val="FF0000"/>
                </a:solidFill>
                <a:latin typeface="Times New Roman" pitchFamily="18" charset="0"/>
                <a:cs typeface="Times New Roman" pitchFamily="18" charset="0"/>
              </a:rPr>
              <a:t>q</a:t>
            </a:r>
            <a:r>
              <a:rPr lang="en-US" altLang="zh-CN" sz="2200" i="1">
                <a:solidFill>
                  <a:srgbClr val="FF0000"/>
                </a:solidFill>
                <a:latin typeface="Times New Roman" pitchFamily="18" charset="0"/>
                <a:cs typeface="Times New Roman" pitchFamily="18" charset="0"/>
              </a:rPr>
              <a:t>|</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82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66</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16</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方法</a:t>
            </a:r>
            <a:r>
              <a:rPr lang="en-US" altLang="zh-CN" sz="2200">
                <a:solidFill>
                  <a:srgbClr val="FF0000"/>
                </a:solidFill>
                <a:latin typeface="Times New Roman" pitchFamily="18" charset="0"/>
                <a:cs typeface="Times New Roman" pitchFamily="18" charset="0"/>
              </a:rPr>
              <a:t>2)</a:t>
            </a:r>
            <a:r>
              <a:rPr lang="en-US" altLang="zh-CN" sz="2200" b="1" err="1">
                <a:solidFill>
                  <a:srgbClr val="FF0000"/>
                </a:solidFill>
                <a:latin typeface="Times New Roman" pitchFamily="18" charset="0"/>
                <a:cs typeface="Times New Roman" pitchFamily="18" charset="0"/>
              </a:rPr>
              <a:t>p</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q</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5,5,14),</a:t>
            </a:r>
            <a:r>
              <a:rPr lang="en-US" altLang="zh-CN" sz="2200" b="1">
                <a:solidFill>
                  <a:srgbClr val="FF0000"/>
                </a:solidFill>
                <a:latin typeface="Times New Roman" pitchFamily="18" charset="0"/>
                <a:cs typeface="Times New Roman" pitchFamily="18" charset="0"/>
              </a:rPr>
              <a:t>p</a:t>
            </a:r>
            <a:r>
              <a:rPr lang="en-US" altLang="zh-CN" sz="2200" i="1">
                <a:solidFill>
                  <a:srgbClr val="FF0000"/>
                </a:solidFill>
                <a:latin typeface="Times New Roman" pitchFamily="18" charset="0"/>
                <a:cs typeface="Times New Roman" pitchFamily="18" charset="0"/>
              </a:rPr>
              <a:t>-</a:t>
            </a:r>
            <a:r>
              <a:rPr lang="en-US" altLang="zh-CN" sz="2200" b="1">
                <a:solidFill>
                  <a:srgbClr val="FF0000"/>
                </a:solidFill>
                <a:latin typeface="Times New Roman" pitchFamily="18" charset="0"/>
                <a:cs typeface="Times New Roman" pitchFamily="18" charset="0"/>
              </a:rPr>
              <a:t>q</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(3,</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5,4),</a:t>
            </a:r>
            <a:endParaRPr lang="zh-CN" altLang="zh-CN" sz="2200">
              <a:solidFill>
                <a:srgbClr val="FF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p</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q</a:t>
            </a:r>
            <a:r>
              <a:rPr lang="en-US" altLang="zh-CN" sz="2200">
                <a:solidFill>
                  <a:srgbClr val="FF0000"/>
                </a:solidFill>
                <a:latin typeface="Times New Roman" pitchFamily="18" charset="0"/>
                <a:cs typeface="Times New Roman" pitchFamily="18" charset="0"/>
              </a:rPr>
              <a:t>)(</a:t>
            </a:r>
            <a:r>
              <a:rPr lang="en-US" altLang="zh-CN" sz="2200" b="1">
                <a:solidFill>
                  <a:srgbClr val="FF0000"/>
                </a:solidFill>
                <a:latin typeface="Times New Roman" pitchFamily="18" charset="0"/>
                <a:cs typeface="Times New Roman" pitchFamily="18" charset="0"/>
              </a:rPr>
              <a:t>p</a:t>
            </a:r>
            <a:r>
              <a:rPr lang="en-US" altLang="zh-CN" sz="2200" i="1">
                <a:solidFill>
                  <a:srgbClr val="FF0000"/>
                </a:solidFill>
                <a:latin typeface="Times New Roman" pitchFamily="18" charset="0"/>
                <a:cs typeface="Times New Roman" pitchFamily="18" charset="0"/>
              </a:rPr>
              <a:t>-</a:t>
            </a:r>
            <a:r>
              <a:rPr lang="en-US" altLang="zh-CN" sz="2200" b="1">
                <a:solidFill>
                  <a:srgbClr val="FF0000"/>
                </a:solidFill>
                <a:latin typeface="Times New Roman" pitchFamily="18" charset="0"/>
                <a:cs typeface="Times New Roman" pitchFamily="18" charset="0"/>
              </a:rPr>
              <a:t>q</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15</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25</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56</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16</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spTree>
    <p:extLst>
      <p:ext uri="{BB962C8B-B14F-4D97-AF65-F5344CB8AC3E}">
        <p14:creationId xmlns:p14="http://schemas.microsoft.com/office/powerpoint/2010/main" val="2725653412"/>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a:spLocks noChangeAspect="1"/>
          </p:cNvSpPr>
          <p:nvPr/>
        </p:nvSpPr>
        <p:spPr>
          <a:xfrm>
            <a:off x="1033095" y="956822"/>
            <a:ext cx="9210655" cy="2862322"/>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400">
                <a:solidFill>
                  <a:srgbClr val="000000"/>
                </a:solidFill>
                <a:latin typeface="Times New Roman" pitchFamily="18" charset="0"/>
                <a:ea typeface="仿宋" panose="02010609060101010101" pitchFamily="49" charset="-122"/>
                <a:cs typeface="Times New Roman" pitchFamily="18" charset="0"/>
              </a:rPr>
              <a:t>              </a:t>
            </a:r>
            <a:r>
              <a:rPr lang="zh-CN" altLang="zh-CN" sz="2400">
                <a:solidFill>
                  <a:srgbClr val="000000"/>
                </a:solidFill>
                <a:latin typeface="Times New Roman" pitchFamily="18" charset="0"/>
                <a:ea typeface="仿宋" panose="02010609060101010101" pitchFamily="49" charset="-122"/>
                <a:cs typeface="Times New Roman" pitchFamily="18" charset="0"/>
              </a:rPr>
              <a:t>空间向量的坐标运算注意以下几点</a:t>
            </a:r>
            <a:r>
              <a:rPr lang="en-US" altLang="zh-CN" sz="2400">
                <a:solidFill>
                  <a:srgbClr val="000000"/>
                </a:solidFill>
                <a:latin typeface="Times New Roman" pitchFamily="18" charset="0"/>
                <a:cs typeface="Times New Roman" pitchFamily="18" charset="0"/>
              </a:rPr>
              <a:t>:</a:t>
            </a:r>
            <a:endParaRPr lang="zh-CN" altLang="zh-CN" sz="2400">
              <a:solidFill>
                <a:srgbClr val="000000"/>
              </a:solidFill>
              <a:latin typeface="NEU-BZ-S92"/>
              <a:ea typeface="方正书宋_GBK" pitchFamily="65" charset="-122"/>
              <a:cs typeface="Times New Roman" panose="02020603050405020304" pitchFamily="18" charset="0"/>
            </a:endParaRPr>
          </a:p>
          <a:p>
            <a:pPr>
              <a:lnSpc>
                <a:spcPct val="150000"/>
              </a:lnSpc>
              <a:spcAft>
                <a:spcPct val="0"/>
              </a:spcAft>
              <a:tabLst>
                <a:tab pos="1029335"/>
                <a:tab pos="1850390"/>
                <a:tab pos="2538095"/>
                <a:tab pos="3221990"/>
              </a:tabLst>
            </a:pPr>
            <a:r>
              <a:rPr lang="en-US" altLang="zh-CN" sz="2400">
                <a:solidFill>
                  <a:srgbClr val="000000"/>
                </a:solidFill>
                <a:latin typeface="Times New Roman" pitchFamily="18" charset="0"/>
                <a:cs typeface="Times New Roman" pitchFamily="18" charset="0"/>
              </a:rPr>
              <a:t>(1)</a:t>
            </a:r>
            <a:r>
              <a:rPr lang="zh-CN" altLang="zh-CN" sz="2400">
                <a:solidFill>
                  <a:srgbClr val="000000"/>
                </a:solidFill>
                <a:latin typeface="Times New Roman" pitchFamily="18" charset="0"/>
                <a:ea typeface="仿宋" panose="02010609060101010101" pitchFamily="49" charset="-122"/>
                <a:cs typeface="Times New Roman" pitchFamily="18" charset="0"/>
              </a:rPr>
              <a:t>一个向量的坐标等于这个向量的终点的坐标减去起点的坐标</a:t>
            </a:r>
            <a:r>
              <a:rPr lang="en-US" altLang="zh-CN" sz="2400" i="1">
                <a:solidFill>
                  <a:srgbClr val="000000"/>
                </a:solidFill>
                <a:latin typeface="Times New Roman" pitchFamily="18" charset="0"/>
                <a:cs typeface="Times New Roman" pitchFamily="18" charset="0"/>
              </a:rPr>
              <a:t>.</a:t>
            </a:r>
            <a:endParaRPr lang="zh-CN" altLang="zh-CN" sz="24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400">
                <a:solidFill>
                  <a:srgbClr val="000000"/>
                </a:solidFill>
                <a:latin typeface="Times New Roman" pitchFamily="18" charset="0"/>
                <a:cs typeface="Times New Roman" pitchFamily="18" charset="0"/>
              </a:rPr>
              <a:t>(2)</a:t>
            </a:r>
            <a:r>
              <a:rPr lang="zh-CN" altLang="zh-CN" sz="2400">
                <a:solidFill>
                  <a:srgbClr val="000000"/>
                </a:solidFill>
                <a:latin typeface="Times New Roman" pitchFamily="18" charset="0"/>
                <a:ea typeface="仿宋" panose="02010609060101010101" pitchFamily="49" charset="-122"/>
                <a:cs typeface="Times New Roman" pitchFamily="18" charset="0"/>
              </a:rPr>
              <a:t>空间向量的坐标运算法则类似于平面向量的坐标运算</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ea typeface="仿宋" panose="02010609060101010101" pitchFamily="49" charset="-122"/>
                <a:cs typeface="Times New Roman" pitchFamily="18" charset="0"/>
              </a:rPr>
              <a:t>牢记运算公式是应用的关键</a:t>
            </a:r>
            <a:r>
              <a:rPr lang="en-US" altLang="zh-CN" sz="2400" i="1">
                <a:solidFill>
                  <a:srgbClr val="000000"/>
                </a:solidFill>
                <a:latin typeface="Times New Roman" pitchFamily="18" charset="0"/>
                <a:cs typeface="Times New Roman" pitchFamily="18" charset="0"/>
              </a:rPr>
              <a:t>.</a:t>
            </a:r>
            <a:endParaRPr lang="zh-CN" altLang="zh-CN" sz="24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400">
                <a:solidFill>
                  <a:srgbClr val="000000"/>
                </a:solidFill>
                <a:latin typeface="Times New Roman" pitchFamily="18" charset="0"/>
                <a:cs typeface="Times New Roman" pitchFamily="18" charset="0"/>
              </a:rPr>
              <a:t>(3)</a:t>
            </a:r>
            <a:r>
              <a:rPr lang="zh-CN" altLang="zh-CN" sz="2400">
                <a:solidFill>
                  <a:srgbClr val="000000"/>
                </a:solidFill>
                <a:latin typeface="Times New Roman" pitchFamily="18" charset="0"/>
                <a:ea typeface="仿宋" panose="02010609060101010101" pitchFamily="49" charset="-122"/>
                <a:cs typeface="Times New Roman" pitchFamily="18" charset="0"/>
              </a:rPr>
              <a:t>运用公式可以简化运算</a:t>
            </a:r>
            <a:r>
              <a:rPr lang="en-US" altLang="zh-CN" sz="2400">
                <a:solidFill>
                  <a:srgbClr val="000000"/>
                </a:solidFill>
                <a:latin typeface="Times New Roman" pitchFamily="18" charset="0"/>
                <a:cs typeface="Times New Roman" pitchFamily="18" charset="0"/>
              </a:rPr>
              <a:t>:(</a:t>
            </a:r>
            <a:r>
              <a:rPr lang="en-US" altLang="zh-CN" sz="2400" b="1">
                <a:solidFill>
                  <a:srgbClr val="000000"/>
                </a:solidFill>
                <a:latin typeface="Times New Roman" pitchFamily="18" charset="0"/>
                <a:cs typeface="Times New Roman" pitchFamily="18" charset="0"/>
              </a:rPr>
              <a:t>a </a:t>
            </a:r>
            <a:r>
              <a:rPr lang="en-US" altLang="zh-CN" sz="2400">
                <a:solidFill>
                  <a:srgbClr val="000000"/>
                </a:solidFill>
                <a:latin typeface="宋体" panose="02010600030101010101" pitchFamily="2" charset="-122"/>
                <a:ea typeface="方正书宋_GBK" pitchFamily="65" charset="-122"/>
                <a:cs typeface="Times New Roman" pitchFamily="18" charset="0"/>
              </a:rPr>
              <a:t>± </a:t>
            </a:r>
            <a:r>
              <a:rPr lang="en-US" altLang="zh-CN" sz="2400" b="1">
                <a:solidFill>
                  <a:srgbClr val="000000"/>
                </a:solidFill>
                <a:latin typeface="Times New Roman" pitchFamily="18" charset="0"/>
                <a:cs typeface="Times New Roman" pitchFamily="18" charset="0"/>
              </a:rPr>
              <a:t>b</a:t>
            </a:r>
            <a:r>
              <a:rPr lang="en-US" altLang="zh-CN" sz="2400">
                <a:solidFill>
                  <a:srgbClr val="000000"/>
                </a:solidFill>
                <a:latin typeface="Times New Roman" pitchFamily="18" charset="0"/>
                <a:cs typeface="Times New Roman" pitchFamily="18" charset="0"/>
              </a:rPr>
              <a:t>)</a:t>
            </a:r>
            <a:r>
              <a:rPr lang="en-US" altLang="zh-CN" sz="2400" baseline="30000">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a:t>
            </a:r>
            <a:r>
              <a:rPr lang="en-US" altLang="zh-CN" sz="2400" b="1">
                <a:solidFill>
                  <a:srgbClr val="000000"/>
                </a:solidFill>
                <a:latin typeface="Times New Roman" pitchFamily="18" charset="0"/>
                <a:cs typeface="Times New Roman" pitchFamily="18" charset="0"/>
              </a:rPr>
              <a:t>a</a:t>
            </a:r>
            <a:r>
              <a:rPr lang="en-US" altLang="zh-CN" sz="2400" baseline="30000">
                <a:solidFill>
                  <a:srgbClr val="000000"/>
                </a:solidFill>
                <a:latin typeface="Times New Roman" pitchFamily="18" charset="0"/>
                <a:cs typeface="Times New Roman" pitchFamily="18" charset="0"/>
              </a:rPr>
              <a:t>2</a:t>
            </a:r>
            <a:r>
              <a:rPr lang="en-US" altLang="zh-CN" sz="2400">
                <a:solidFill>
                  <a:srgbClr val="000000"/>
                </a:solidFill>
                <a:latin typeface="宋体" panose="02010600030101010101" pitchFamily="2" charset="-122"/>
                <a:ea typeface="方正书宋_GBK" pitchFamily="65" charset="-122"/>
                <a:cs typeface="Times New Roman" pitchFamily="18" charset="0"/>
              </a:rPr>
              <a:t>±</a:t>
            </a:r>
            <a:r>
              <a:rPr lang="en-US" altLang="zh-CN" sz="2400">
                <a:solidFill>
                  <a:srgbClr val="000000"/>
                </a:solidFill>
                <a:latin typeface="Times New Roman" pitchFamily="18" charset="0"/>
                <a:cs typeface="Times New Roman" pitchFamily="18" charset="0"/>
              </a:rPr>
              <a:t>2</a:t>
            </a:r>
            <a:r>
              <a:rPr lang="en-US" altLang="zh-CN" sz="2400" b="1">
                <a:solidFill>
                  <a:srgbClr val="000000"/>
                </a:solidFill>
                <a:latin typeface="Times New Roman" pitchFamily="18" charset="0"/>
                <a:cs typeface="Times New Roman" pitchFamily="18" charset="0"/>
              </a:rPr>
              <a:t>a</a:t>
            </a:r>
            <a:r>
              <a:rPr lang="en-US" altLang="zh-CN" sz="2400" i="1">
                <a:solidFill>
                  <a:srgbClr val="000000"/>
                </a:solidFill>
                <a:latin typeface="Times New Roman" pitchFamily="18" charset="0"/>
                <a:cs typeface="Times New Roman" pitchFamily="18" charset="0"/>
              </a:rPr>
              <a:t>·</a:t>
            </a:r>
            <a:r>
              <a:rPr lang="en-US" altLang="zh-CN" sz="2400" b="1">
                <a:solidFill>
                  <a:srgbClr val="000000"/>
                </a:solidFill>
                <a:latin typeface="Times New Roman" pitchFamily="18" charset="0"/>
                <a:cs typeface="Times New Roman" pitchFamily="18" charset="0"/>
              </a:rPr>
              <a:t>b</a:t>
            </a:r>
            <a:r>
              <a:rPr lang="en-US" altLang="zh-CN" sz="2400" i="1">
                <a:solidFill>
                  <a:srgbClr val="000000"/>
                </a:solidFill>
                <a:latin typeface="Times New Roman" pitchFamily="18" charset="0"/>
                <a:cs typeface="Times New Roman" pitchFamily="18" charset="0"/>
              </a:rPr>
              <a:t>+</a:t>
            </a:r>
            <a:r>
              <a:rPr lang="en-US" altLang="zh-CN" sz="2400" b="1">
                <a:solidFill>
                  <a:srgbClr val="000000"/>
                </a:solidFill>
                <a:latin typeface="Times New Roman" pitchFamily="18" charset="0"/>
                <a:cs typeface="Times New Roman" pitchFamily="18" charset="0"/>
              </a:rPr>
              <a:t>b</a:t>
            </a:r>
            <a:r>
              <a:rPr lang="en-US" altLang="zh-CN" sz="2400" baseline="30000">
                <a:solidFill>
                  <a:srgbClr val="000000"/>
                </a:solidFill>
                <a:latin typeface="Times New Roman" pitchFamily="18" charset="0"/>
                <a:cs typeface="Times New Roman" pitchFamily="18" charset="0"/>
              </a:rPr>
              <a:t>2</a:t>
            </a:r>
            <a:r>
              <a:rPr lang="en-US" altLang="zh-CN" sz="2400">
                <a:solidFill>
                  <a:srgbClr val="000000"/>
                </a:solidFill>
                <a:latin typeface="Times New Roman" pitchFamily="18" charset="0"/>
                <a:cs typeface="Times New Roman" pitchFamily="18" charset="0"/>
              </a:rPr>
              <a:t>;  (</a:t>
            </a:r>
            <a:r>
              <a:rPr lang="en-US" altLang="zh-CN" sz="2400" b="1" err="1">
                <a:solidFill>
                  <a:srgbClr val="000000"/>
                </a:solidFill>
                <a:latin typeface="Times New Roman" pitchFamily="18" charset="0"/>
                <a:cs typeface="Times New Roman" pitchFamily="18" charset="0"/>
              </a:rPr>
              <a:t>a</a:t>
            </a:r>
            <a:r>
              <a:rPr lang="en-US" altLang="zh-CN" sz="2400" i="1" err="1">
                <a:solidFill>
                  <a:srgbClr val="000000"/>
                </a:solidFill>
                <a:latin typeface="Times New Roman" pitchFamily="18" charset="0"/>
                <a:cs typeface="Times New Roman" pitchFamily="18" charset="0"/>
              </a:rPr>
              <a:t>+</a:t>
            </a:r>
            <a:r>
              <a:rPr lang="en-US" altLang="zh-CN" sz="2400" b="1" err="1">
                <a:solidFill>
                  <a:srgbClr val="000000"/>
                </a:solidFill>
                <a:latin typeface="Times New Roman" pitchFamily="18" charset="0"/>
                <a:cs typeface="Times New Roman" pitchFamily="18" charset="0"/>
              </a:rPr>
              <a:t>b</a:t>
            </a:r>
            <a:r>
              <a:rPr lang="en-US" altLang="zh-CN" sz="2400">
                <a:solidFill>
                  <a:srgbClr val="000000"/>
                </a:solidFill>
                <a:latin typeface="Times New Roman" pitchFamily="18" charset="0"/>
                <a:cs typeface="Times New Roman" pitchFamily="18" charset="0"/>
              </a:rPr>
              <a:t>)</a:t>
            </a:r>
            <a:r>
              <a:rPr lang="en-US" altLang="zh-CN" sz="2400" i="1">
                <a:solidFill>
                  <a:srgbClr val="000000"/>
                </a:solidFill>
                <a:latin typeface="Times New Roman" pitchFamily="18" charset="0"/>
                <a:cs typeface="Times New Roman" pitchFamily="18" charset="0"/>
              </a:rPr>
              <a:t>·</a:t>
            </a:r>
            <a:r>
              <a:rPr lang="en-US" altLang="zh-CN" sz="2400">
                <a:solidFill>
                  <a:srgbClr val="000000"/>
                </a:solidFill>
                <a:latin typeface="Times New Roman" pitchFamily="18" charset="0"/>
                <a:cs typeface="Times New Roman" pitchFamily="18" charset="0"/>
              </a:rPr>
              <a:t>(</a:t>
            </a:r>
            <a:r>
              <a:rPr lang="en-US" altLang="zh-CN" sz="2400" b="1">
                <a:solidFill>
                  <a:srgbClr val="000000"/>
                </a:solidFill>
                <a:latin typeface="Times New Roman" pitchFamily="18" charset="0"/>
                <a:cs typeface="Times New Roman" pitchFamily="18" charset="0"/>
              </a:rPr>
              <a:t>a</a:t>
            </a:r>
            <a:r>
              <a:rPr lang="en-US" altLang="zh-CN" sz="2400" i="1">
                <a:solidFill>
                  <a:srgbClr val="000000"/>
                </a:solidFill>
                <a:latin typeface="Times New Roman" pitchFamily="18" charset="0"/>
                <a:cs typeface="Times New Roman" pitchFamily="18" charset="0"/>
              </a:rPr>
              <a:t>-</a:t>
            </a:r>
            <a:r>
              <a:rPr lang="en-US" altLang="zh-CN" sz="2400" b="1">
                <a:solidFill>
                  <a:srgbClr val="000000"/>
                </a:solidFill>
                <a:latin typeface="Times New Roman" pitchFamily="18" charset="0"/>
                <a:cs typeface="Times New Roman" pitchFamily="18" charset="0"/>
              </a:rPr>
              <a:t>b</a:t>
            </a:r>
            <a:r>
              <a:rPr lang="en-US" altLang="zh-CN" sz="2400">
                <a:solidFill>
                  <a:srgbClr val="000000"/>
                </a:solidFill>
                <a:latin typeface="Times New Roman" pitchFamily="18" charset="0"/>
                <a:cs typeface="Times New Roman" pitchFamily="18" charset="0"/>
              </a:rPr>
              <a:t>)</a:t>
            </a:r>
            <a:r>
              <a:rPr lang="en-US" altLang="zh-CN" sz="2400" i="1">
                <a:solidFill>
                  <a:srgbClr val="000000"/>
                </a:solidFill>
                <a:latin typeface="Times New Roman" pitchFamily="18" charset="0"/>
                <a:cs typeface="Times New Roman" pitchFamily="18" charset="0"/>
              </a:rPr>
              <a:t>=</a:t>
            </a:r>
            <a:r>
              <a:rPr lang="en-US" altLang="zh-CN" sz="2400" b="1">
                <a:solidFill>
                  <a:srgbClr val="000000"/>
                </a:solidFill>
                <a:latin typeface="Times New Roman" pitchFamily="18" charset="0"/>
                <a:cs typeface="Times New Roman" pitchFamily="18" charset="0"/>
              </a:rPr>
              <a:t>a</a:t>
            </a:r>
            <a:r>
              <a:rPr lang="en-US" altLang="zh-CN" sz="2400" baseline="30000">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a:t>
            </a:r>
            <a:r>
              <a:rPr lang="en-US" altLang="zh-CN" sz="2400" b="1">
                <a:solidFill>
                  <a:srgbClr val="000000"/>
                </a:solidFill>
                <a:latin typeface="Times New Roman" pitchFamily="18" charset="0"/>
                <a:cs typeface="Times New Roman" pitchFamily="18" charset="0"/>
              </a:rPr>
              <a:t>b</a:t>
            </a:r>
            <a:r>
              <a:rPr lang="en-US" altLang="zh-CN" sz="2400" baseline="30000">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a:t>
            </a:r>
            <a:endParaRPr lang="zh-CN" altLang="zh-CN" sz="2400">
              <a:solidFill>
                <a:srgbClr val="000000"/>
              </a:solidFill>
              <a:latin typeface="NEU-BZ-S92"/>
              <a:ea typeface="方正书宋_GBK" pitchFamily="65" charset="-122"/>
              <a:cs typeface="Times New Roman" pitchFamily="18" charset="0"/>
            </a:endParaRPr>
          </a:p>
        </p:txBody>
      </p:sp>
      <p:sp>
        <p:nvSpPr>
          <p:cNvPr id="4"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355679762"/>
      </p:ext>
    </p:extLst>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660786353"/>
              </p:ext>
            </p:extLst>
          </p:nvPr>
        </p:nvGraphicFramePr>
        <p:xfrm>
          <a:off x="204745" y="696913"/>
          <a:ext cx="8104188" cy="2163681"/>
        </p:xfrm>
        <a:graphic>
          <a:graphicData uri="http://schemas.openxmlformats.org/presentationml/2006/ole">
            <mc:AlternateContent>
              <mc:Choice xmlns:v="urn:schemas-microsoft-com:vml" Requires="v">
                <p:oleObj spid="_x0000_s1063" name="文档" r:id="rId2" imgW="3839551" imgH="1137972" progId="Word.Document.12">
                  <p:embed/>
                </p:oleObj>
              </mc:Choice>
              <mc:Fallback>
                <p:oleObj name="文档" r:id="rId2" imgW="3839551" imgH="1137972" progId="Word.Document.12">
                  <p:embed/>
                  <p:pic>
                    <p:nvPicPr>
                      <p:cNvPr id="0" name="OLE substitute image"/>
                      <p:cNvPicPr/>
                      <p:nvPr/>
                    </p:nvPicPr>
                    <p:blipFill>
                      <a:blip r:embed="rId3"/>
                      <a:stretch>
                        <a:fillRect/>
                      </a:stretch>
                    </p:blipFill>
                    <p:spPr>
                      <a:xfrm>
                        <a:off x="204745" y="696913"/>
                        <a:ext cx="8104188" cy="2163681"/>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49574264"/>
              </p:ext>
            </p:extLst>
          </p:nvPr>
        </p:nvGraphicFramePr>
        <p:xfrm>
          <a:off x="324162" y="3034415"/>
          <a:ext cx="8128000" cy="3810733"/>
        </p:xfrm>
        <a:graphic>
          <a:graphicData uri="http://schemas.openxmlformats.org/presentationml/2006/ole">
            <mc:AlternateContent>
              <mc:Choice xmlns:v="urn:schemas-microsoft-com:vml" Requires="v">
                <p:oleObj spid="_x0000_s1064" name="文档" r:id="rId4" imgW="3839551" imgH="1809361" progId="Word.Document.12">
                  <p:embed/>
                </p:oleObj>
              </mc:Choice>
              <mc:Fallback>
                <p:oleObj name="文档" r:id="rId4" imgW="3839551" imgH="1809361" progId="Word.Document.12">
                  <p:embed/>
                  <p:pic>
                    <p:nvPicPr>
                      <p:cNvPr id="0" name="OLE substitute image"/>
                      <p:cNvPicPr/>
                      <p:nvPr/>
                    </p:nvPicPr>
                    <p:blipFill>
                      <a:blip r:embed="rId5"/>
                      <a:stretch>
                        <a:fillRect/>
                      </a:stretch>
                    </p:blipFill>
                    <p:spPr>
                      <a:xfrm>
                        <a:off x="324162" y="3034415"/>
                        <a:ext cx="8128000" cy="3810733"/>
                      </a:xfrm>
                      <a:prstGeom prst="rect">
                        <a:avLst/>
                      </a:prstGeom>
                    </p:spPr>
                  </p:pic>
                </p:oleObj>
              </mc:Fallback>
            </mc:AlternateContent>
          </a:graphicData>
        </a:graphic>
      </p:graphicFrame>
      <p:sp>
        <p:nvSpPr>
          <p:cNvPr id="11"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378828363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5" name="对象 4"/>
          <p:cNvGraphicFramePr>
            <a:graphicFrameLocks noChangeAspect="1"/>
          </p:cNvGraphicFramePr>
          <p:nvPr>
            <p:extLst>
              <p:ext uri="{D42A27DB-BD31-4B8C-83A1-F6EECF244321}">
                <p14:modId xmlns:p14="http://schemas.microsoft.com/office/powerpoint/2010/main" val="1483419521"/>
              </p:ext>
            </p:extLst>
          </p:nvPr>
        </p:nvGraphicFramePr>
        <p:xfrm>
          <a:off x="648044" y="1135895"/>
          <a:ext cx="8128000" cy="3703389"/>
        </p:xfrm>
        <a:graphic>
          <a:graphicData uri="http://schemas.openxmlformats.org/presentationml/2006/ole">
            <mc:AlternateContent>
              <mc:Choice xmlns:v="urn:schemas-microsoft-com:vml" Requires="v">
                <p:oleObj spid="_x0000_s1065" name="文档" r:id="rId2" imgW="3839551" imgH="1760323" progId="Word.Document.12">
                  <p:embed/>
                </p:oleObj>
              </mc:Choice>
              <mc:Fallback>
                <p:oleObj name="文档" r:id="rId2" imgW="3839551" imgH="1760323" progId="Word.Document.12">
                  <p:embed/>
                  <p:pic>
                    <p:nvPicPr>
                      <p:cNvPr id="0" name="OLE substitute image"/>
                      <p:cNvPicPr/>
                      <p:nvPr/>
                    </p:nvPicPr>
                    <p:blipFill>
                      <a:blip r:embed="rId3"/>
                      <a:stretch>
                        <a:fillRect/>
                      </a:stretch>
                    </p:blipFill>
                    <p:spPr>
                      <a:xfrm>
                        <a:off x="648044" y="1135895"/>
                        <a:ext cx="8128000" cy="3703389"/>
                      </a:xfrm>
                      <a:prstGeom prst="rect">
                        <a:avLst/>
                      </a:prstGeom>
                    </p:spPr>
                  </p:pic>
                </p:oleObj>
              </mc:Fallback>
            </mc:AlternateContent>
          </a:graphicData>
        </a:graphic>
      </p:graphicFrame>
    </p:spTree>
    <p:extLst>
      <p:ext uri="{BB962C8B-B14F-4D97-AF65-F5344CB8AC3E}">
        <p14:creationId xmlns:p14="http://schemas.microsoft.com/office/powerpoint/2010/main" val="2173759414"/>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5" name="对象 4"/>
          <p:cNvGraphicFramePr>
            <a:graphicFrameLocks noChangeAspect="1"/>
          </p:cNvGraphicFramePr>
          <p:nvPr>
            <p:extLst>
              <p:ext uri="{D42A27DB-BD31-4B8C-83A1-F6EECF244321}">
                <p14:modId xmlns:p14="http://schemas.microsoft.com/office/powerpoint/2010/main" val="262624328"/>
              </p:ext>
            </p:extLst>
          </p:nvPr>
        </p:nvGraphicFramePr>
        <p:xfrm>
          <a:off x="380901" y="665475"/>
          <a:ext cx="8128000" cy="1107605"/>
        </p:xfrm>
        <a:graphic>
          <a:graphicData uri="http://schemas.openxmlformats.org/presentationml/2006/ole">
            <mc:AlternateContent>
              <mc:Choice xmlns:v="urn:schemas-microsoft-com:vml" Requires="v">
                <p:oleObj spid="_x0000_s1066" name="文档" r:id="rId2" imgW="3839551" imgH="552760" progId="Word.Document.12">
                  <p:embed/>
                </p:oleObj>
              </mc:Choice>
              <mc:Fallback>
                <p:oleObj name="文档" r:id="rId2" imgW="3839551" imgH="552760" progId="Word.Document.12">
                  <p:embed/>
                  <p:pic>
                    <p:nvPicPr>
                      <p:cNvPr id="0" name="OLE substitute image"/>
                      <p:cNvPicPr/>
                      <p:nvPr/>
                    </p:nvPicPr>
                    <p:blipFill>
                      <a:blip r:embed="rId3"/>
                      <a:stretch>
                        <a:fillRect/>
                      </a:stretch>
                    </p:blipFill>
                    <p:spPr>
                      <a:xfrm>
                        <a:off x="380901" y="665475"/>
                        <a:ext cx="8128000" cy="1107605"/>
                      </a:xfrm>
                      <a:prstGeom prst="rect">
                        <a:avLst/>
                      </a:prstGeom>
                    </p:spPr>
                  </p:pic>
                </p:oleObj>
              </mc:Fallback>
            </mc:AlternateContent>
          </a:graphicData>
        </a:graphic>
      </p:graphicFrame>
      <p:sp>
        <p:nvSpPr>
          <p:cNvPr id="9" name="矩形 8"/>
          <p:cNvSpPr>
            <a:spLocks noChangeAspect="1"/>
          </p:cNvSpPr>
          <p:nvPr/>
        </p:nvSpPr>
        <p:spPr>
          <a:xfrm>
            <a:off x="345702" y="1884291"/>
            <a:ext cx="4099199" cy="498598"/>
          </a:xfrm>
          <a:prstGeom prst="rect">
            <a:avLst/>
          </a:prstGeom>
        </p:spPr>
        <p:txBody>
          <a:bodyPr wrap="none">
            <a:spAutoFit/>
          </a:bodyPr>
          <a:lstStyle/>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若</a:t>
            </a:r>
            <a:r>
              <a:rPr lang="en-US" altLang="zh-CN" sz="2200" i="1" err="1">
                <a:solidFill>
                  <a:srgbClr val="000000"/>
                </a:solidFill>
                <a:latin typeface="Times New Roman" pitchFamily="18" charset="0"/>
                <a:cs typeface="Times New Roman" pitchFamily="18" charset="0"/>
              </a:rPr>
              <a:t>k</a:t>
            </a:r>
            <a:r>
              <a:rPr lang="en-US" altLang="zh-CN" sz="2200" b="1" err="1">
                <a:solidFill>
                  <a:srgbClr val="000000"/>
                </a:solidFill>
                <a:latin typeface="Times New Roman" pitchFamily="18" charset="0"/>
                <a:cs typeface="Times New Roman" pitchFamily="18" charset="0"/>
              </a:rPr>
              <a:t>a</a:t>
            </a:r>
            <a:r>
              <a:rPr lang="en-US" altLang="zh-CN" sz="2200" i="1"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与</a:t>
            </a:r>
            <a:r>
              <a:rPr lang="en-US" altLang="zh-CN" sz="2200" i="1">
                <a:solidFill>
                  <a:srgbClr val="000000"/>
                </a:solidFill>
                <a:latin typeface="Times New Roman" pitchFamily="18" charset="0"/>
                <a:cs typeface="Times New Roman" pitchFamily="18" charset="0"/>
              </a:rPr>
              <a:t>k</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b="1">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互相垂直</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求</a:t>
            </a:r>
            <a:r>
              <a:rPr lang="en-US" altLang="zh-CN" sz="2200" i="1">
                <a:solidFill>
                  <a:srgbClr val="000000"/>
                </a:solidFill>
                <a:latin typeface="Times New Roman" pitchFamily="18" charset="0"/>
                <a:cs typeface="Times New Roman" pitchFamily="18" charset="0"/>
              </a:rPr>
              <a:t>k. </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440815010"/>
              </p:ext>
            </p:extLst>
          </p:nvPr>
        </p:nvGraphicFramePr>
        <p:xfrm>
          <a:off x="263525" y="3270250"/>
          <a:ext cx="10787063" cy="758825"/>
        </p:xfrm>
        <a:graphic>
          <a:graphicData uri="http://schemas.openxmlformats.org/presentationml/2006/ole">
            <mc:AlternateContent>
              <mc:Choice xmlns:v="urn:schemas-microsoft-com:vml" Requires="v">
                <p:oleObj spid="_x0000_s1067" name="文档" r:id="rId4" imgW="5102595" imgH="359132" progId="Word.Document.12">
                  <p:embed/>
                </p:oleObj>
              </mc:Choice>
              <mc:Fallback>
                <p:oleObj name="文档" r:id="rId4" imgW="5102595" imgH="359132" progId="Word.Document.12">
                  <p:embed/>
                  <p:pic>
                    <p:nvPicPr>
                      <p:cNvPr id="0" name="OLE substitute image"/>
                      <p:cNvPicPr/>
                      <p:nvPr/>
                    </p:nvPicPr>
                    <p:blipFill>
                      <a:blip r:embed="rId5"/>
                      <a:stretch>
                        <a:fillRect/>
                      </a:stretch>
                    </p:blipFill>
                    <p:spPr>
                      <a:xfrm>
                        <a:off x="263525" y="3270250"/>
                        <a:ext cx="10787063" cy="758825"/>
                      </a:xfrm>
                      <a:prstGeom prst="rect">
                        <a:avLst/>
                      </a:prstGeom>
                    </p:spPr>
                  </p:pic>
                </p:oleObj>
              </mc:Fallback>
            </mc:AlternateContent>
          </a:graphicData>
        </a:graphic>
      </p:graphicFrame>
      <p:sp>
        <p:nvSpPr>
          <p:cNvPr id="12" name="矩形 11"/>
          <p:cNvSpPr>
            <a:spLocks noChangeAspect="1"/>
          </p:cNvSpPr>
          <p:nvPr/>
        </p:nvSpPr>
        <p:spPr>
          <a:xfrm>
            <a:off x="1340021" y="4005134"/>
            <a:ext cx="8128000" cy="459741"/>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(2)</a:t>
            </a:r>
            <a:r>
              <a:rPr lang="zh-CN" altLang="zh-CN" sz="2200">
                <a:solidFill>
                  <a:srgbClr val="FF0000"/>
                </a:solidFill>
                <a:latin typeface="Times New Roman" pitchFamily="18" charset="0"/>
                <a:ea typeface="楷体" panose="02010609060101010101" pitchFamily="49" charset="-122"/>
                <a:cs typeface="Times New Roman" pitchFamily="18" charset="0"/>
              </a:rPr>
              <a:t>把</a:t>
            </a:r>
            <a:r>
              <a:rPr lang="en-US" altLang="zh-CN" sz="2200" i="1" err="1">
                <a:solidFill>
                  <a:srgbClr val="FF0000"/>
                </a:solidFill>
                <a:latin typeface="Times New Roman" pitchFamily="18" charset="0"/>
                <a:cs typeface="Times New Roman" pitchFamily="18" charset="0"/>
              </a:rPr>
              <a:t>k</a:t>
            </a:r>
            <a:r>
              <a:rPr lang="en-US" altLang="zh-CN" sz="2200" b="1" err="1">
                <a:solidFill>
                  <a:srgbClr val="FF0000"/>
                </a:solidFill>
                <a:latin typeface="Times New Roman" pitchFamily="18" charset="0"/>
                <a:cs typeface="Times New Roman" pitchFamily="18" charset="0"/>
              </a:rPr>
              <a:t>a</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b</a:t>
            </a:r>
            <a:r>
              <a:rPr lang="zh-CN" altLang="zh-CN" sz="2200">
                <a:solidFill>
                  <a:srgbClr val="FF0000"/>
                </a:solidFill>
                <a:latin typeface="Times New Roman" pitchFamily="18" charset="0"/>
                <a:ea typeface="楷体" panose="02010609060101010101" pitchFamily="49" charset="-122"/>
                <a:cs typeface="Times New Roman" pitchFamily="18" charset="0"/>
              </a:rPr>
              <a:t>与</a:t>
            </a:r>
            <a:r>
              <a:rPr lang="en-US" altLang="zh-CN" sz="2200" i="1">
                <a:solidFill>
                  <a:srgbClr val="FF0000"/>
                </a:solidFill>
                <a:latin typeface="Times New Roman" pitchFamily="18" charset="0"/>
                <a:cs typeface="Times New Roman" pitchFamily="18" charset="0"/>
              </a:rPr>
              <a:t>k</a:t>
            </a:r>
            <a:r>
              <a:rPr lang="en-US" altLang="zh-CN" sz="2200" b="1">
                <a:solidFill>
                  <a:srgbClr val="FF0000"/>
                </a:solidFill>
                <a:latin typeface="Times New Roman" pitchFamily="18" charset="0"/>
                <a:cs typeface="Times New Roman" pitchFamily="18" charset="0"/>
              </a:rPr>
              <a:t>a</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b="1">
                <a:solidFill>
                  <a:srgbClr val="FF0000"/>
                </a:solidFill>
                <a:latin typeface="Times New Roman" pitchFamily="18" charset="0"/>
                <a:cs typeface="Times New Roman" pitchFamily="18" charset="0"/>
              </a:rPr>
              <a:t>b</a:t>
            </a:r>
            <a:r>
              <a:rPr lang="zh-CN" altLang="zh-CN" sz="2200">
                <a:solidFill>
                  <a:srgbClr val="FF0000"/>
                </a:solidFill>
                <a:latin typeface="Times New Roman" pitchFamily="18" charset="0"/>
                <a:ea typeface="楷体" panose="02010609060101010101" pitchFamily="49" charset="-122"/>
                <a:cs typeface="Times New Roman" pitchFamily="18" charset="0"/>
              </a:rPr>
              <a:t>用坐标表示出来</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再根据数量积为</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求解</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spTree>
    <p:extLst>
      <p:ext uri="{BB962C8B-B14F-4D97-AF65-F5344CB8AC3E}">
        <p14:creationId xmlns:p14="http://schemas.microsoft.com/office/powerpoint/2010/main" val="296948521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521618580"/>
              </p:ext>
            </p:extLst>
          </p:nvPr>
        </p:nvGraphicFramePr>
        <p:xfrm>
          <a:off x="672757" y="698218"/>
          <a:ext cx="7779265" cy="2582099"/>
        </p:xfrm>
        <a:graphic>
          <a:graphicData uri="http://schemas.openxmlformats.org/presentationml/2006/ole">
            <mc:AlternateContent>
              <mc:Choice xmlns:v="urn:schemas-microsoft-com:vml" Requires="v">
                <p:oleObj spid="_x0000_s1068" name="文档" r:id="rId2" imgW="3839551" imgH="1501431" progId="Word.Document.12">
                  <p:embed/>
                </p:oleObj>
              </mc:Choice>
              <mc:Fallback>
                <p:oleObj name="文档" r:id="rId2" imgW="3839551" imgH="1501431" progId="Word.Document.12">
                  <p:embed/>
                  <p:pic>
                    <p:nvPicPr>
                      <p:cNvPr id="0" name="OLE substitute image"/>
                      <p:cNvPicPr/>
                      <p:nvPr/>
                    </p:nvPicPr>
                    <p:blipFill>
                      <a:blip r:embed="rId3"/>
                      <a:stretch>
                        <a:fillRect/>
                      </a:stretch>
                    </p:blipFill>
                    <p:spPr>
                      <a:xfrm>
                        <a:off x="672757" y="698218"/>
                        <a:ext cx="7779265" cy="2582099"/>
                      </a:xfrm>
                      <a:prstGeom prst="rect">
                        <a:avLst/>
                      </a:prstGeom>
                    </p:spPr>
                  </p:pic>
                </p:oleObj>
              </mc:Fallback>
            </mc:AlternateContent>
          </a:graphicData>
        </a:graphic>
      </p:graphicFrame>
      <p:sp>
        <p:nvSpPr>
          <p:cNvPr id="5" name="矩形 4"/>
          <p:cNvSpPr>
            <a:spLocks noChangeAspect="1"/>
          </p:cNvSpPr>
          <p:nvPr/>
        </p:nvSpPr>
        <p:spPr>
          <a:xfrm>
            <a:off x="860101" y="3286093"/>
            <a:ext cx="8128000" cy="1551579"/>
          </a:xfrm>
          <a:prstGeom prst="rect">
            <a:avLst/>
          </a:prstGeom>
        </p:spPr>
        <p:txBody>
          <a:bodyPr>
            <a:spAutoFit/>
          </a:bodyPr>
          <a:lstStyle/>
          <a:p>
            <a:pPr>
              <a:lnSpc>
                <a:spcPct val="15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err="1">
                <a:solidFill>
                  <a:srgbClr val="FF0000"/>
                </a:solidFill>
                <a:latin typeface="Times New Roman" pitchFamily="18" charset="0"/>
                <a:cs typeface="Times New Roman" pitchFamily="18" charset="0"/>
              </a:rPr>
              <a:t>k</a:t>
            </a:r>
            <a:r>
              <a:rPr lang="en-US" altLang="zh-CN" sz="2200" b="1" err="1">
                <a:solidFill>
                  <a:srgbClr val="FF0000"/>
                </a:solidFill>
                <a:latin typeface="Times New Roman" pitchFamily="18" charset="0"/>
                <a:cs typeface="Times New Roman" pitchFamily="18" charset="0"/>
              </a:rPr>
              <a:t>a</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b</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k-</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k</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k</a:t>
            </a:r>
            <a:r>
              <a:rPr lang="en-US" altLang="zh-CN" sz="2200" b="1">
                <a:solidFill>
                  <a:srgbClr val="FF0000"/>
                </a:solidFill>
                <a:latin typeface="Times New Roman" pitchFamily="18" charset="0"/>
                <a:cs typeface="Times New Roman" pitchFamily="18" charset="0"/>
              </a:rPr>
              <a:t>a</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b="1">
                <a:solidFill>
                  <a:srgbClr val="FF0000"/>
                </a:solidFill>
                <a:latin typeface="Times New Roman" pitchFamily="18" charset="0"/>
                <a:cs typeface="Times New Roman" pitchFamily="18" charset="0"/>
              </a:rPr>
              <a:t>b</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k+</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k</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4)</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k</a:t>
            </a:r>
            <a:r>
              <a:rPr lang="en-US" altLang="zh-CN" sz="2200" b="1" err="1">
                <a:solidFill>
                  <a:srgbClr val="FF0000"/>
                </a:solidFill>
                <a:latin typeface="Times New Roman" pitchFamily="18" charset="0"/>
                <a:cs typeface="Times New Roman" pitchFamily="18" charset="0"/>
              </a:rPr>
              <a:t>a</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NEU-BZ-S92"/>
                <a:cs typeface="宋体" panose="02010600030101010101" pitchFamily="2" charset="-122"/>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k</a:t>
            </a:r>
            <a:r>
              <a:rPr lang="en-US" altLang="zh-CN" sz="2200" b="1">
                <a:solidFill>
                  <a:srgbClr val="FF0000"/>
                </a:solidFill>
                <a:latin typeface="Times New Roman" pitchFamily="18" charset="0"/>
                <a:cs typeface="Times New Roman" pitchFamily="18" charset="0"/>
              </a:rPr>
              <a:t>a</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b="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a:t>
            </a:r>
            <a:r>
              <a:rPr lang="zh-CN" altLang="zh-CN" sz="2200" i="1">
                <a:solidFill>
                  <a:srgbClr val="FF0000"/>
                </a:solidFill>
                <a:latin typeface="NEU-BZ-S92"/>
                <a:cs typeface="宋体" panose="02010600030101010101" pitchFamily="2" charset="-122"/>
              </a:rPr>
              <a:t>∴</a:t>
            </a:r>
            <a:r>
              <a:rPr lang="en-US" altLang="zh-CN" sz="2200">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k</a:t>
            </a:r>
            <a:r>
              <a:rPr lang="en-US" altLang="zh-CN" sz="2200" b="1" err="1">
                <a:solidFill>
                  <a:srgbClr val="FF0000"/>
                </a:solidFill>
                <a:latin typeface="Times New Roman" pitchFamily="18" charset="0"/>
                <a:cs typeface="Times New Roman" pitchFamily="18" charset="0"/>
              </a:rPr>
              <a:t>a</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k</a:t>
            </a:r>
            <a:r>
              <a:rPr lang="en-US" altLang="zh-CN" sz="2200" b="1">
                <a:solidFill>
                  <a:srgbClr val="FF0000"/>
                </a:solidFill>
                <a:latin typeface="Times New Roman" pitchFamily="18" charset="0"/>
                <a:cs typeface="Times New Roman" pitchFamily="18" charset="0"/>
              </a:rPr>
              <a:t>a</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b="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endParaRPr lang="zh-CN" altLang="zh-CN" sz="2200">
              <a:solidFill>
                <a:srgbClr val="FF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即</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k-</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k</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k+</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k</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4)</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k</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+k-</a:t>
            </a:r>
            <a:r>
              <a:rPr lang="en-US" altLang="zh-CN" sz="2200">
                <a:solidFill>
                  <a:srgbClr val="FF0000"/>
                </a:solidFill>
                <a:latin typeface="Times New Roman" pitchFamily="18" charset="0"/>
                <a:cs typeface="Times New Roman" pitchFamily="18" charset="0"/>
              </a:rPr>
              <a:t>10</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789166682"/>
              </p:ext>
            </p:extLst>
          </p:nvPr>
        </p:nvGraphicFramePr>
        <p:xfrm>
          <a:off x="1006536" y="5083300"/>
          <a:ext cx="8128000" cy="479697"/>
        </p:xfrm>
        <a:graphic>
          <a:graphicData uri="http://schemas.openxmlformats.org/presentationml/2006/ole">
            <mc:AlternateContent>
              <mc:Choice xmlns:v="urn:schemas-microsoft-com:vml" Requires="v">
                <p:oleObj spid="_x0000_s1069" name="文档" r:id="rId4" imgW="3839551" imgH="228965" progId="Word.Document.12">
                  <p:embed/>
                </p:oleObj>
              </mc:Choice>
              <mc:Fallback>
                <p:oleObj name="文档" r:id="rId4" imgW="3839551" imgH="228965" progId="Word.Document.12">
                  <p:embed/>
                  <p:pic>
                    <p:nvPicPr>
                      <p:cNvPr id="0" name="OLE substitute image"/>
                      <p:cNvPicPr/>
                      <p:nvPr/>
                    </p:nvPicPr>
                    <p:blipFill>
                      <a:blip r:embed="rId5"/>
                      <a:stretch>
                        <a:fillRect/>
                      </a:stretch>
                    </p:blipFill>
                    <p:spPr>
                      <a:xfrm>
                        <a:off x="1006536" y="5083300"/>
                        <a:ext cx="8128000" cy="479697"/>
                      </a:xfrm>
                      <a:prstGeom prst="rect">
                        <a:avLst/>
                      </a:prstGeom>
                    </p:spPr>
                  </p:pic>
                </p:oleObj>
              </mc:Fallback>
            </mc:AlternateContent>
          </a:graphicData>
        </a:graphic>
      </p:graphicFrame>
    </p:spTree>
    <p:extLst>
      <p:ext uri="{BB962C8B-B14F-4D97-AF65-F5344CB8AC3E}">
        <p14:creationId xmlns:p14="http://schemas.microsoft.com/office/powerpoint/2010/main" val="90235226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265881" y="1067858"/>
            <a:ext cx="8128000" cy="2567241"/>
          </a:xfrm>
          <a:prstGeom prst="rect">
            <a:avLst/>
          </a:prstGeom>
        </p:spPr>
        <p:txBody>
          <a:bodyPr>
            <a:spAutoFit/>
          </a:bodyPr>
          <a:lstStyle/>
          <a:p>
            <a:pPr>
              <a:lnSpc>
                <a:spcPct val="150000"/>
              </a:lnSpc>
              <a:spcAft>
                <a:spcPct val="0"/>
              </a:spcAft>
              <a:tabLst>
                <a:tab pos="1029335"/>
                <a:tab pos="1850390"/>
                <a:tab pos="2538095"/>
                <a:tab pos="3221990"/>
              </a:tabLst>
            </a:pPr>
            <a:r>
              <a:rPr lang="en-US" altLang="zh-CN" sz="2200">
                <a:solidFill>
                  <a:srgbClr val="000000"/>
                </a:solidFill>
                <a:latin typeface="Arial" pitchFamily="34" charset="0"/>
                <a:ea typeface="黑体" pitchFamily="2" charset="-122"/>
                <a:cs typeface="Times New Roman" pitchFamily="18" charset="0"/>
              </a:rPr>
              <a:t>                </a:t>
            </a:r>
            <a:r>
              <a:rPr lang="zh-CN" altLang="zh-CN" sz="2200">
                <a:solidFill>
                  <a:srgbClr val="000000"/>
                </a:solidFill>
                <a:latin typeface="Arial" pitchFamily="34" charset="0"/>
                <a:ea typeface="黑体" pitchFamily="2" charset="-122"/>
                <a:cs typeface="Times New Roman" pitchFamily="18" charset="0"/>
              </a:rPr>
              <a:t>向量平行与垂直问题主要题型</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平行与垂直的判断</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利用平行与垂直求参数或解其他问题</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即平行与垂直的应用</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解题时要注意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①</a:t>
            </a:r>
            <a:r>
              <a:rPr lang="zh-CN" altLang="zh-CN" sz="2200">
                <a:solidFill>
                  <a:srgbClr val="000000"/>
                </a:solidFill>
                <a:latin typeface="Times New Roman" pitchFamily="18" charset="0"/>
                <a:ea typeface="仿宋" panose="02010609060101010101" pitchFamily="49" charset="-122"/>
                <a:cs typeface="Times New Roman" pitchFamily="18" charset="0"/>
              </a:rPr>
              <a:t>适当引入参数</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比如向量</a:t>
            </a:r>
            <a:r>
              <a:rPr lang="en-US" altLang="zh-CN" sz="2200" b="1" err="1">
                <a:solidFill>
                  <a:srgbClr val="000000"/>
                </a:solidFill>
                <a:latin typeface="Times New Roman" pitchFamily="18" charset="0"/>
                <a:cs typeface="Times New Roman" pitchFamily="18" charset="0"/>
              </a:rPr>
              <a:t>a</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ea typeface="仿宋" panose="02010609060101010101" pitchFamily="49" charset="-122"/>
                <a:cs typeface="Times New Roman" pitchFamily="18" charset="0"/>
              </a:rPr>
              <a:t>平行</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可设</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ea typeface="Microsoft Yi Baiti" panose="03000500000000000000" pitchFamily="66" charset="0"/>
                <a:cs typeface="Times New Roman" pitchFamily="18" charset="0"/>
              </a:rPr>
              <a:t>λ</a:t>
            </a:r>
            <a:r>
              <a:rPr lang="en-US" altLang="zh-CN" sz="2200" b="1" err="1">
                <a:solidFill>
                  <a:srgbClr val="000000"/>
                </a:solidFill>
                <a:latin typeface="Times New Roman" pitchFamily="18" charset="0"/>
                <a:cs typeface="Times New Roman" pitchFamily="18" charset="0"/>
              </a:rPr>
              <a:t>b</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建立关于参数的方程</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②</a:t>
            </a:r>
            <a:r>
              <a:rPr lang="zh-CN" altLang="zh-CN" sz="2200">
                <a:solidFill>
                  <a:srgbClr val="000000"/>
                </a:solidFill>
                <a:latin typeface="Times New Roman" pitchFamily="18" charset="0"/>
                <a:ea typeface="仿宋" panose="02010609060101010101" pitchFamily="49" charset="-122"/>
                <a:cs typeface="Times New Roman" pitchFamily="18" charset="0"/>
              </a:rPr>
              <a:t>最好选择坐标形式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以达到简化运算的目的</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sp>
        <p:nvSpPr>
          <p:cNvPr id="9"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131617921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39124" y="750648"/>
            <a:ext cx="8128000" cy="1043747"/>
          </a:xfrm>
          <a:prstGeom prst="rect">
            <a:avLst/>
          </a:prstGeom>
        </p:spPr>
        <p:txBody>
          <a:bodyPr>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cs typeface="Times New Roman" pitchFamily="18" charset="0"/>
              </a:rPr>
              <a:t>已知</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λ</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1,1,2</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λ</a:t>
            </a:r>
            <a:r>
              <a:rPr lang="en-US" altLang="zh-CN" sz="2200">
                <a:solidFill>
                  <a:srgbClr val="000000"/>
                </a:solidFill>
                <a:latin typeface="Times New Roman" pitchFamily="18" charset="0"/>
                <a:cs typeface="Times New Roman" pitchFamily="18" charset="0"/>
              </a:rPr>
              <a:t>),</a:t>
            </a:r>
            <a:r>
              <a:rPr lang="en-US" altLang="zh-CN" sz="2200" b="1">
                <a:solidFill>
                  <a:srgbClr val="000000"/>
                </a:solidFill>
                <a:latin typeface="Times New Roman" pitchFamily="18" charset="0"/>
                <a:cs typeface="Times New Roman" pitchFamily="18" charset="0"/>
              </a:rPr>
              <a:t>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(6,2</a:t>
            </a:r>
            <a:r>
              <a:rPr lang="en-US" altLang="zh-CN" sz="2200" i="1">
                <a:solidFill>
                  <a:srgbClr val="000000"/>
                </a:solidFill>
                <a:latin typeface="Times New Roman" pitchFamily="18" charset="0"/>
                <a:cs typeface="Times New Roman" pitchFamily="18" charset="0"/>
              </a:rPr>
              <a:t>m-</a:t>
            </a:r>
            <a:r>
              <a:rPr lang="en-US" altLang="zh-CN" sz="2200">
                <a:solidFill>
                  <a:srgbClr val="000000"/>
                </a:solidFill>
                <a:latin typeface="Times New Roman" pitchFamily="18" charset="0"/>
                <a:cs typeface="Times New Roman" pitchFamily="18" charset="0"/>
              </a:rPr>
              <a:t>1,2)</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若</a:t>
            </a:r>
            <a:r>
              <a:rPr lang="en-US" altLang="zh-CN" sz="2200" b="1">
                <a:solidFill>
                  <a:srgbClr val="000000"/>
                </a:solidFill>
                <a:latin typeface="Times New Roman" pitchFamily="18" charset="0"/>
                <a:cs typeface="Times New Roman" pitchFamily="18" charset="0"/>
              </a:rPr>
              <a:t>a</a:t>
            </a:r>
            <a:r>
              <a:rPr lang="zh-CN" altLang="zh-CN" sz="2200">
                <a:solidFill>
                  <a:srgbClr val="000000"/>
                </a:solidFill>
                <a:latin typeface="NEU-BZ-S92"/>
                <a:cs typeface="宋体" panose="02010600030101010101" pitchFamily="2" charset="-122"/>
              </a:rPr>
              <a:t>∥</a:t>
            </a:r>
            <a:r>
              <a:rPr lang="en-US" altLang="zh-CN" sz="2200" b="1">
                <a:solidFill>
                  <a:srgbClr val="000000"/>
                </a:solidFill>
                <a:latin typeface="Times New Roman" pitchFamily="18" charset="0"/>
                <a:cs typeface="Times New Roman" pitchFamily="18" charset="0"/>
              </a:rPr>
              <a:t>b</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分别求</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λ</a:t>
            </a:r>
            <a:r>
              <a:rPr lang="zh-CN" altLang="zh-CN" sz="2200">
                <a:solidFill>
                  <a:srgbClr val="000000"/>
                </a:solidFill>
                <a:latin typeface="Times New Roman" pitchFamily="18" charset="0"/>
                <a:cs typeface="Times New Roman" pitchFamily="18" charset="0"/>
              </a:rPr>
              <a:t>与</a:t>
            </a:r>
            <a:r>
              <a:rPr lang="en-US" altLang="zh-CN" sz="2200" i="1">
                <a:solidFill>
                  <a:srgbClr val="000000"/>
                </a:solidFill>
                <a:latin typeface="Times New Roman" pitchFamily="18" charset="0"/>
                <a:cs typeface="Times New Roman" pitchFamily="18" charset="0"/>
              </a:rPr>
              <a:t>m</a:t>
            </a:r>
            <a:r>
              <a:rPr lang="zh-CN" altLang="zh-CN" sz="2200">
                <a:solidFill>
                  <a:srgbClr val="000000"/>
                </a:solidFill>
                <a:latin typeface="Times New Roman" pitchFamily="18" charset="0"/>
                <a:cs typeface="Times New Roman" pitchFamily="18" charset="0"/>
              </a:rPr>
              <a:t>的值</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519449368"/>
              </p:ext>
            </p:extLst>
          </p:nvPr>
        </p:nvGraphicFramePr>
        <p:xfrm>
          <a:off x="425622" y="2034640"/>
          <a:ext cx="8128000" cy="392478"/>
        </p:xfrm>
        <a:graphic>
          <a:graphicData uri="http://schemas.openxmlformats.org/presentationml/2006/ole">
            <mc:AlternateContent>
              <mc:Choice xmlns:v="urn:schemas-microsoft-com:vml" Requires="v">
                <p:oleObj spid="_x0000_s1070" name="文档" r:id="rId2" imgW="3841750" imgH="187960" progId="Word.Document.12">
                  <p:embed/>
                </p:oleObj>
              </mc:Choice>
              <mc:Fallback>
                <p:oleObj name="文档" r:id="rId2" imgW="3841750" imgH="187960" progId="Word.Document.12">
                  <p:embed/>
                  <p:pic>
                    <p:nvPicPr>
                      <p:cNvPr id="0" name="OLE substitute image"/>
                      <p:cNvPicPr/>
                      <p:nvPr/>
                    </p:nvPicPr>
                    <p:blipFill>
                      <a:blip r:embed="rId3"/>
                      <a:stretch>
                        <a:fillRect/>
                      </a:stretch>
                    </p:blipFill>
                    <p:spPr>
                      <a:xfrm>
                        <a:off x="425622" y="2034640"/>
                        <a:ext cx="8128000" cy="39247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64159182"/>
              </p:ext>
            </p:extLst>
          </p:nvPr>
        </p:nvGraphicFramePr>
        <p:xfrm>
          <a:off x="660400" y="3059842"/>
          <a:ext cx="8128000" cy="2968748"/>
        </p:xfrm>
        <a:graphic>
          <a:graphicData uri="http://schemas.openxmlformats.org/presentationml/2006/ole">
            <mc:AlternateContent>
              <mc:Choice xmlns:v="urn:schemas-microsoft-com:vml" Requires="v">
                <p:oleObj spid="_x0000_s1071" name="文档" r:id="rId4" imgW="3839551" imgH="1638088" progId="Word.Document.12">
                  <p:embed/>
                </p:oleObj>
              </mc:Choice>
              <mc:Fallback>
                <p:oleObj name="文档" r:id="rId4" imgW="3839551" imgH="1638088" progId="Word.Document.12">
                  <p:embed/>
                  <p:pic>
                    <p:nvPicPr>
                      <p:cNvPr id="0" name="OLE substitute image"/>
                      <p:cNvPicPr/>
                      <p:nvPr/>
                    </p:nvPicPr>
                    <p:blipFill>
                      <a:blip r:embed="rId5"/>
                      <a:stretch>
                        <a:fillRect/>
                      </a:stretch>
                    </p:blipFill>
                    <p:spPr>
                      <a:xfrm>
                        <a:off x="660400" y="3059842"/>
                        <a:ext cx="8128000" cy="2968748"/>
                      </a:xfrm>
                      <a:prstGeom prst="rect">
                        <a:avLst/>
                      </a:prstGeom>
                    </p:spPr>
                  </p:pic>
                </p:oleObj>
              </mc:Fallback>
            </mc:AlternateContent>
          </a:graphicData>
        </a:graphic>
      </p:graphicFrame>
      <p:sp>
        <p:nvSpPr>
          <p:cNvPr id="11"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364365897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15558" y="696756"/>
            <a:ext cx="8128000" cy="1043747"/>
          </a:xfrm>
          <a:prstGeom prst="rect">
            <a:avLst/>
          </a:prstGeom>
        </p:spPr>
        <p:txBody>
          <a:bodyPr>
            <a:spAutoFit/>
          </a:bodyPr>
          <a:lstStyle/>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在直三棱柱</a:t>
            </a:r>
            <a:r>
              <a:rPr lang="en-US" altLang="zh-CN" sz="2200" i="1">
                <a:solidFill>
                  <a:srgbClr val="000000"/>
                </a:solidFill>
                <a:latin typeface="Times New Roman" pitchFamily="18" charset="0"/>
                <a:cs typeface="Times New Roman" pitchFamily="18" charset="0"/>
              </a:rPr>
              <a:t>ABC-A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CA=CB=</a:t>
            </a: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BCA=</a:t>
            </a:r>
            <a:r>
              <a:rPr lang="en-US" altLang="zh-CN" sz="2200">
                <a:solidFill>
                  <a:srgbClr val="000000"/>
                </a:solidFill>
                <a:latin typeface="Times New Roman" pitchFamily="18" charset="0"/>
                <a:cs typeface="Times New Roman" pitchFamily="18" charset="0"/>
              </a:rPr>
              <a:t>90</a:t>
            </a:r>
            <a:r>
              <a:rPr lang="en-US" altLang="zh-CN" sz="2200">
                <a:solidFill>
                  <a:srgbClr val="000000"/>
                </a:solidFill>
                <a:latin typeface="宋体" panose="02010600030101010101" pitchFamily="2" charset="-122"/>
                <a:ea typeface="方正书宋_GBK" pitchFamily="65" charset="-122"/>
                <a:cs typeface="Times New Roman" pitchFamily="18" charset="0"/>
              </a:rPr>
              <a:t>°</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棱</a:t>
            </a:r>
            <a:r>
              <a:rPr lang="en-US" altLang="zh-CN" sz="2200" i="1">
                <a:solidFill>
                  <a:srgbClr val="000000"/>
                </a:solidFill>
                <a:latin typeface="Times New Roman" pitchFamily="18" charset="0"/>
                <a:cs typeface="Times New Roman" pitchFamily="18" charset="0"/>
              </a:rPr>
              <a:t>AA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M</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N</a:t>
            </a:r>
            <a:r>
              <a:rPr lang="zh-CN" altLang="zh-CN" sz="2200">
                <a:solidFill>
                  <a:srgbClr val="000000"/>
                </a:solidFill>
                <a:latin typeface="Times New Roman" pitchFamily="18" charset="0"/>
                <a:cs typeface="Times New Roman" pitchFamily="18" charset="0"/>
              </a:rPr>
              <a:t>分别是</a:t>
            </a:r>
            <a:r>
              <a:rPr lang="en-US" altLang="zh-CN" sz="2200" i="1">
                <a:solidFill>
                  <a:srgbClr val="000000"/>
                </a:solidFill>
                <a:latin typeface="Times New Roman" pitchFamily="18" charset="0"/>
                <a:cs typeface="Times New Roman" pitchFamily="18" charset="0"/>
              </a:rPr>
              <a:t>AA</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CB</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的中点</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pic>
        <p:nvPicPr>
          <p:cNvPr id="9" name="L21.eps" descr="id:2147489065;FounderCES"/>
          <p:cNvPicPr/>
          <p:nvPr/>
        </p:nvPicPr>
        <p:blipFill>
          <a:blip r:embed="rId2"/>
          <a:stretch>
            <a:fillRect/>
          </a:stretch>
        </p:blipFill>
        <p:spPr>
          <a:xfrm>
            <a:off x="8108458" y="696756"/>
            <a:ext cx="2987910" cy="2838665"/>
          </a:xfrm>
          <a:prstGeom prst="rect">
            <a:avLst/>
          </a:prstGeom>
        </p:spPr>
      </p:pic>
      <p:sp>
        <p:nvSpPr>
          <p:cNvPr id="8" name="矩形 7"/>
          <p:cNvSpPr>
            <a:spLocks noChangeAspect="1"/>
          </p:cNvSpPr>
          <p:nvPr/>
        </p:nvSpPr>
        <p:spPr>
          <a:xfrm>
            <a:off x="388551" y="1820408"/>
            <a:ext cx="8128000" cy="1043747"/>
          </a:xfrm>
          <a:prstGeom prst="rect">
            <a:avLst/>
          </a:prstGeom>
        </p:spPr>
        <p:txBody>
          <a:bodyPr>
            <a:spAutoFit/>
          </a:bodyPr>
          <a:lstStyle/>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求</a:t>
            </a:r>
            <a:r>
              <a:rPr lang="en-US" altLang="zh-CN" sz="2200" i="1">
                <a:solidFill>
                  <a:srgbClr val="000000"/>
                </a:solidFill>
                <a:latin typeface="Times New Roman" pitchFamily="18" charset="0"/>
                <a:cs typeface="Times New Roman" pitchFamily="18" charset="0"/>
              </a:rPr>
              <a:t>BM</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BN</a:t>
            </a:r>
            <a:r>
              <a:rPr lang="zh-CN" altLang="zh-CN" sz="2200">
                <a:solidFill>
                  <a:srgbClr val="000000"/>
                </a:solidFill>
                <a:latin typeface="Times New Roman" pitchFamily="18" charset="0"/>
                <a:cs typeface="Times New Roman" pitchFamily="18" charset="0"/>
              </a:rPr>
              <a:t>的长</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求</a:t>
            </a:r>
            <a:r>
              <a:rPr lang="en-US" altLang="zh-CN" sz="2200">
                <a:solidFill>
                  <a:srgbClr val="000000"/>
                </a:solidFill>
                <a:latin typeface="Cambria Math" panose="02040503050406030204" pitchFamily="18" charset="0"/>
                <a:cs typeface="Cambria Math" panose="02040503050406030204" pitchFamily="18" charset="0"/>
              </a:rPr>
              <a:t>△</a:t>
            </a:r>
            <a:r>
              <a:rPr lang="en-US" altLang="zh-CN" sz="2200" i="1">
                <a:solidFill>
                  <a:srgbClr val="000000"/>
                </a:solidFill>
                <a:latin typeface="Times New Roman" pitchFamily="18" charset="0"/>
                <a:cs typeface="Times New Roman" pitchFamily="18" charset="0"/>
              </a:rPr>
              <a:t>BMN</a:t>
            </a:r>
            <a:r>
              <a:rPr lang="zh-CN" altLang="zh-CN" sz="2200">
                <a:solidFill>
                  <a:srgbClr val="000000"/>
                </a:solidFill>
                <a:latin typeface="Times New Roman" pitchFamily="18" charset="0"/>
                <a:cs typeface="Times New Roman" pitchFamily="18" charset="0"/>
              </a:rPr>
              <a:t>的面积</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sp>
        <p:nvSpPr>
          <p:cNvPr id="11" name="矩形 10"/>
          <p:cNvSpPr>
            <a:spLocks noChangeAspect="1"/>
          </p:cNvSpPr>
          <p:nvPr/>
        </p:nvSpPr>
        <p:spPr>
          <a:xfrm>
            <a:off x="388551" y="3987807"/>
            <a:ext cx="11523361" cy="1615827"/>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思路分析</a:t>
            </a:r>
            <a:r>
              <a:rPr lang="zh-CN" altLang="zh-CN" sz="2200">
                <a:solidFill>
                  <a:srgbClr val="FF0000"/>
                </a:solidFill>
                <a:latin typeface="Times New Roman" pitchFamily="18" charset="0"/>
                <a:ea typeface="楷体" panose="02010609060101010101" pitchFamily="49" charset="-122"/>
                <a:cs typeface="Times New Roman" pitchFamily="18" charset="0"/>
              </a:rPr>
              <a:t>建立空间直角坐标系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写出</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M</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N</a:t>
            </a:r>
            <a:r>
              <a:rPr lang="zh-CN" altLang="zh-CN" sz="2200">
                <a:solidFill>
                  <a:srgbClr val="FF0000"/>
                </a:solidFill>
                <a:latin typeface="Times New Roman" pitchFamily="18" charset="0"/>
                <a:ea typeface="楷体" panose="02010609060101010101" pitchFamily="49" charset="-122"/>
                <a:cs typeface="Times New Roman" pitchFamily="18" charset="0"/>
              </a:rPr>
              <a:t>等点的坐标</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从而得出</a:t>
            </a:r>
            <a:r>
              <a:rPr lang="en-US" altLang="zh-CN" sz="2200">
                <a:solidFill>
                  <a:srgbClr val="FF0000"/>
                </a:solidFill>
                <a:latin typeface="Times New Roman" pitchFamily="18" charset="0"/>
                <a:ea typeface="楷体" panose="02010609060101010101" pitchFamily="49" charset="-122"/>
                <a:cs typeface="Times New Roman" pitchFamily="18" charset="0"/>
              </a:rPr>
              <a:t>               </a:t>
            </a:r>
            <a:r>
              <a:rPr lang="zh-CN" altLang="zh-CN" sz="2200">
                <a:solidFill>
                  <a:srgbClr val="FF0000"/>
                </a:solidFill>
                <a:latin typeface="Times New Roman" pitchFamily="18" charset="0"/>
                <a:ea typeface="楷体" panose="02010609060101010101" pitchFamily="49" charset="-122"/>
                <a:cs typeface="Times New Roman" pitchFamily="18" charset="0"/>
              </a:rPr>
              <a:t>的坐标</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然后利用模的公式求得</a:t>
            </a:r>
            <a:r>
              <a:rPr lang="en-US" altLang="zh-CN" sz="2200" i="1">
                <a:solidFill>
                  <a:srgbClr val="FF0000"/>
                </a:solidFill>
                <a:latin typeface="Times New Roman" pitchFamily="18" charset="0"/>
                <a:cs typeface="Times New Roman" pitchFamily="18" charset="0"/>
              </a:rPr>
              <a:t>BM</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BN</a:t>
            </a:r>
            <a:r>
              <a:rPr lang="zh-CN" altLang="zh-CN" sz="2200">
                <a:solidFill>
                  <a:srgbClr val="FF0000"/>
                </a:solidFill>
                <a:latin typeface="Times New Roman" pitchFamily="18" charset="0"/>
                <a:ea typeface="楷体" panose="02010609060101010101" pitchFamily="49" charset="-122"/>
                <a:cs typeface="Times New Roman" pitchFamily="18" charset="0"/>
              </a:rPr>
              <a:t>的长度</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对于</a:t>
            </a:r>
            <a:r>
              <a:rPr lang="en-US" altLang="zh-CN" sz="2200">
                <a:solidFill>
                  <a:srgbClr val="FF0000"/>
                </a:solidFill>
                <a:latin typeface="Times New Roman" pitchFamily="18" charset="0"/>
                <a:cs typeface="Times New Roman" pitchFamily="18" charset="0"/>
              </a:rPr>
              <a:t>(2),</a:t>
            </a:r>
            <a:r>
              <a:rPr lang="zh-CN" altLang="zh-CN" sz="2200">
                <a:solidFill>
                  <a:srgbClr val="FF0000"/>
                </a:solidFill>
                <a:latin typeface="Times New Roman" pitchFamily="18" charset="0"/>
                <a:ea typeface="楷体" panose="02010609060101010101" pitchFamily="49" charset="-122"/>
                <a:cs typeface="Times New Roman" pitchFamily="18" charset="0"/>
              </a:rPr>
              <a:t>可利用夹角公式求得</a:t>
            </a:r>
            <a:r>
              <a:rPr lang="en-US" altLang="zh-CN" sz="2200">
                <a:solidFill>
                  <a:srgbClr val="FF0000"/>
                </a:solidFill>
                <a:latin typeface="Times New Roman" pitchFamily="18" charset="0"/>
                <a:cs typeface="Times New Roman" pitchFamily="18" charset="0"/>
              </a:rPr>
              <a:t>cos</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MBN</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再求出</a:t>
            </a:r>
            <a:r>
              <a:rPr lang="en-US" altLang="zh-CN" sz="2200">
                <a:solidFill>
                  <a:srgbClr val="FF0000"/>
                </a:solidFill>
                <a:latin typeface="Times New Roman" pitchFamily="18" charset="0"/>
                <a:cs typeface="Times New Roman" pitchFamily="18" charset="0"/>
              </a:rPr>
              <a:t>sin</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MBN</a:t>
            </a:r>
            <a:r>
              <a:rPr lang="zh-CN" altLang="zh-CN" sz="2200">
                <a:solidFill>
                  <a:srgbClr val="FF0000"/>
                </a:solidFill>
                <a:latin typeface="Times New Roman" pitchFamily="18" charset="0"/>
                <a:ea typeface="楷体" panose="02010609060101010101" pitchFamily="49" charset="-122"/>
                <a:cs typeface="Times New Roman" pitchFamily="18" charset="0"/>
              </a:rPr>
              <a:t>的值</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然后套用面积公式计算</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663569945"/>
              </p:ext>
            </p:extLst>
          </p:nvPr>
        </p:nvGraphicFramePr>
        <p:xfrm>
          <a:off x="7720421" y="4157894"/>
          <a:ext cx="1784350" cy="374650"/>
        </p:xfrm>
        <a:graphic>
          <a:graphicData uri="http://schemas.openxmlformats.org/presentationml/2006/ole">
            <mc:AlternateContent>
              <mc:Choice xmlns:v="urn:schemas-microsoft-com:vml" Requires="v">
                <p:oleObj spid="_x0000_s1072" name="文档" r:id="rId3" imgW="852170" imgH="180340" progId="Word.Document.12">
                  <p:embed/>
                </p:oleObj>
              </mc:Choice>
              <mc:Fallback>
                <p:oleObj name="文档" r:id="rId3" imgW="852170" imgH="180340" progId="Word.Document.12">
                  <p:embed/>
                  <p:pic>
                    <p:nvPicPr>
                      <p:cNvPr id="0" name="OLE substitute image"/>
                      <p:cNvPicPr/>
                      <p:nvPr/>
                    </p:nvPicPr>
                    <p:blipFill>
                      <a:blip r:embed="rId4"/>
                      <a:stretch>
                        <a:fillRect/>
                      </a:stretch>
                    </p:blipFill>
                    <p:spPr>
                      <a:xfrm>
                        <a:off x="7720421" y="4157894"/>
                        <a:ext cx="1784350" cy="374650"/>
                      </a:xfrm>
                      <a:prstGeom prst="rect">
                        <a:avLst/>
                      </a:prstGeom>
                    </p:spPr>
                  </p:pic>
                </p:oleObj>
              </mc:Fallback>
            </mc:AlternateContent>
          </a:graphicData>
        </a:graphic>
      </p:graphicFrame>
    </p:spTree>
    <p:extLst>
      <p:ext uri="{BB962C8B-B14F-4D97-AF65-F5344CB8AC3E}">
        <p14:creationId xmlns:p14="http://schemas.microsoft.com/office/powerpoint/2010/main" val="226321431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02875" y="984554"/>
            <a:ext cx="6222640" cy="5106398"/>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我国著名数学家吴文俊先生在《数学教育现代化问题》中指出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数学研究数量关系与空间形式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简单讲就是形与数</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欧几里得几何体系的特点</a:t>
            </a:r>
            <a:r>
              <a:rPr lang="zh-CN" altLang="en-US" sz="2200">
                <a:solidFill>
                  <a:srgbClr val="000000"/>
                </a:solidFill>
                <a:latin typeface="Times New Roman" pitchFamily="18" charset="0"/>
                <a:cs typeface="Times New Roman" pitchFamily="18" charset="0"/>
              </a:rPr>
              <a:t>是</a:t>
            </a:r>
            <a:r>
              <a:rPr lang="zh-CN" altLang="zh-CN" sz="2200">
                <a:solidFill>
                  <a:srgbClr val="000000"/>
                </a:solidFill>
                <a:latin typeface="Times New Roman" pitchFamily="18" charset="0"/>
                <a:cs typeface="Times New Roman" pitchFamily="18" charset="0"/>
              </a:rPr>
              <a:t>排除了数量关系</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对于研究空间形式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你要真正的</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腾飞</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不通过数量关系</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我想不出有什么好的办法</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anose="02020603050405020304"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吴文俊先生明确地指出中学几何的</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腾飞</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是</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数量化</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也就是坐标系的引入</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使得几何问题</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代数化</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为了使得空间几何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代数化</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我们引</a:t>
            </a:r>
            <a:r>
              <a:rPr lang="zh-CN" altLang="en-US" sz="2200">
                <a:solidFill>
                  <a:srgbClr val="000000"/>
                </a:solidFill>
                <a:latin typeface="Times New Roman" pitchFamily="18" charset="0"/>
                <a:cs typeface="Times New Roman" pitchFamily="18" charset="0"/>
              </a:rPr>
              <a:t>入</a:t>
            </a:r>
            <a:r>
              <a:rPr lang="zh-CN" altLang="zh-CN" sz="2200">
                <a:solidFill>
                  <a:srgbClr val="000000"/>
                </a:solidFill>
                <a:latin typeface="Times New Roman" pitchFamily="18" charset="0"/>
                <a:cs typeface="Times New Roman" pitchFamily="18" charset="0"/>
              </a:rPr>
              <a:t>了坐标及其运算</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sp>
        <p:nvSpPr>
          <p:cNvPr id="7"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情境导学</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532" y="700348"/>
            <a:ext cx="5050468" cy="5811663"/>
          </a:xfrm>
          <a:prstGeom prst="rect">
            <a:avLst/>
          </a:prstGeom>
        </p:spPr>
      </p:pic>
    </p:spTree>
    <p:extLst>
      <p:ext uri="{BB962C8B-B14F-4D97-AF65-F5344CB8AC3E}">
        <p14:creationId xmlns:p14="http://schemas.microsoft.com/office/powerpoint/2010/main" val="1052600926"/>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53"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51481" y="687994"/>
            <a:ext cx="8128000" cy="1043747"/>
          </a:xfrm>
          <a:prstGeom prst="rect">
            <a:avLst/>
          </a:prstGeom>
        </p:spPr>
        <p:txBody>
          <a:bodyPr>
            <a:spAutoFit/>
          </a:bodyPr>
          <a:lstStyle/>
          <a:p>
            <a:pPr>
              <a:lnSpc>
                <a:spcPct val="15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C</a:t>
            </a:r>
            <a:r>
              <a:rPr lang="zh-CN" altLang="zh-CN" sz="2200">
                <a:solidFill>
                  <a:srgbClr val="FF0000"/>
                </a:solidFill>
                <a:latin typeface="Times New Roman" pitchFamily="18" charset="0"/>
                <a:ea typeface="楷体" panose="02010609060101010101" pitchFamily="49" charset="-122"/>
                <a:cs typeface="Times New Roman" pitchFamily="18" charset="0"/>
              </a:rPr>
              <a:t>为原点</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CA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CB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CC</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所在直线分别为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i="1">
                <a:solidFill>
                  <a:srgbClr val="FF0000"/>
                </a:solidFill>
                <a:latin typeface="Times New Roman" pitchFamily="18" charset="0"/>
                <a:cs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i="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轴建立空间直角坐标系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如图</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074184887"/>
              </p:ext>
            </p:extLst>
          </p:nvPr>
        </p:nvGraphicFramePr>
        <p:xfrm>
          <a:off x="373706" y="2111981"/>
          <a:ext cx="8105775" cy="4386262"/>
        </p:xfrm>
        <a:graphic>
          <a:graphicData uri="http://schemas.openxmlformats.org/presentationml/2006/ole">
            <mc:AlternateContent>
              <mc:Choice xmlns:v="urn:schemas-microsoft-com:vml" Requires="v">
                <p:oleObj spid="_x0000_s1073" name="文档" r:id="rId2" imgW="3839551" imgH="2077628" progId="Word.Document.12">
                  <p:embed/>
                </p:oleObj>
              </mc:Choice>
              <mc:Fallback>
                <p:oleObj name="文档" r:id="rId2" imgW="3839551" imgH="2077628" progId="Word.Document.12">
                  <p:embed/>
                  <p:pic>
                    <p:nvPicPr>
                      <p:cNvPr id="0" name="OLE substitute image"/>
                      <p:cNvPicPr/>
                      <p:nvPr/>
                    </p:nvPicPr>
                    <p:blipFill>
                      <a:blip r:embed="rId3"/>
                      <a:stretch>
                        <a:fillRect/>
                      </a:stretch>
                    </p:blipFill>
                    <p:spPr>
                      <a:xfrm>
                        <a:off x="373706" y="2111981"/>
                        <a:ext cx="8105775" cy="4386262"/>
                      </a:xfrm>
                      <a:prstGeom prst="rect">
                        <a:avLst/>
                      </a:prstGeom>
                    </p:spPr>
                  </p:pic>
                </p:oleObj>
              </mc:Fallback>
            </mc:AlternateContent>
          </a:graphicData>
        </a:graphic>
      </p:graphicFrame>
      <p:pic>
        <p:nvPicPr>
          <p:cNvPr id="11" name="L22.eps" descr="id:2147497745;FounderCES"/>
          <p:cNvPicPr/>
          <p:nvPr/>
        </p:nvPicPr>
        <p:blipFill>
          <a:blip r:embed="rId4"/>
          <a:stretch>
            <a:fillRect/>
          </a:stretch>
        </p:blipFill>
        <p:spPr>
          <a:xfrm>
            <a:off x="7229038" y="2155741"/>
            <a:ext cx="3558411" cy="3602507"/>
          </a:xfrm>
          <a:prstGeom prst="rect">
            <a:avLst/>
          </a:prstGeom>
        </p:spPr>
      </p:pic>
    </p:spTree>
    <p:extLst>
      <p:ext uri="{BB962C8B-B14F-4D97-AF65-F5344CB8AC3E}">
        <p14:creationId xmlns:p14="http://schemas.microsoft.com/office/powerpoint/2010/main" val="351932153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8" name="对象 7"/>
          <p:cNvGraphicFramePr>
            <a:graphicFrameLocks noChangeAspect="1"/>
          </p:cNvGraphicFramePr>
          <p:nvPr>
            <p:extLst>
              <p:ext uri="{D42A27DB-BD31-4B8C-83A1-F6EECF244321}">
                <p14:modId xmlns:p14="http://schemas.microsoft.com/office/powerpoint/2010/main" val="2433512932"/>
              </p:ext>
            </p:extLst>
          </p:nvPr>
        </p:nvGraphicFramePr>
        <p:xfrm>
          <a:off x="492111" y="854698"/>
          <a:ext cx="8128000" cy="2642264"/>
        </p:xfrm>
        <a:graphic>
          <a:graphicData uri="http://schemas.openxmlformats.org/presentationml/2006/ole">
            <mc:AlternateContent>
              <mc:Choice xmlns:v="urn:schemas-microsoft-com:vml" Requires="v">
                <p:oleObj spid="_x0000_s1074" name="文档" r:id="rId2" imgW="3839551" imgH="1522344" progId="Word.Document.12">
                  <p:embed/>
                </p:oleObj>
              </mc:Choice>
              <mc:Fallback>
                <p:oleObj name="文档" r:id="rId2" imgW="3839551" imgH="1522344" progId="Word.Document.12">
                  <p:embed/>
                  <p:pic>
                    <p:nvPicPr>
                      <p:cNvPr id="0" name="OLE substitute image"/>
                      <p:cNvPicPr/>
                      <p:nvPr/>
                    </p:nvPicPr>
                    <p:blipFill>
                      <a:blip r:embed="rId3"/>
                      <a:stretch>
                        <a:fillRect/>
                      </a:stretch>
                    </p:blipFill>
                    <p:spPr>
                      <a:xfrm>
                        <a:off x="492111" y="854698"/>
                        <a:ext cx="8128000" cy="2642264"/>
                      </a:xfrm>
                      <a:prstGeom prst="rect">
                        <a:avLst/>
                      </a:prstGeom>
                    </p:spPr>
                  </p:pic>
                </p:oleObj>
              </mc:Fallback>
            </mc:AlternateContent>
          </a:graphicData>
        </a:graphic>
      </p:graphicFrame>
    </p:spTree>
    <p:extLst>
      <p:ext uri="{BB962C8B-B14F-4D97-AF65-F5344CB8AC3E}">
        <p14:creationId xmlns:p14="http://schemas.microsoft.com/office/powerpoint/2010/main" val="325534253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a:spLocks noChangeAspect="1"/>
          </p:cNvSpPr>
          <p:nvPr/>
        </p:nvSpPr>
        <p:spPr>
          <a:xfrm>
            <a:off x="685114" y="678526"/>
            <a:ext cx="10139406" cy="1615827"/>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ea typeface="黑体" pitchFamily="2" charset="-122"/>
                <a:cs typeface="Times New Roman" pitchFamily="18" charset="0"/>
              </a:rPr>
              <a:t>                                   </a:t>
            </a:r>
            <a:r>
              <a:rPr lang="zh-CN" altLang="zh-CN" sz="2200">
                <a:solidFill>
                  <a:srgbClr val="000000"/>
                </a:solidFill>
                <a:latin typeface="Times New Roman" pitchFamily="18" charset="0"/>
                <a:ea typeface="黑体" pitchFamily="2" charset="-122"/>
                <a:cs typeface="Times New Roman" pitchFamily="18" charset="0"/>
              </a:rPr>
              <a:t>反思感悟</a:t>
            </a:r>
            <a:r>
              <a:rPr lang="zh-CN" altLang="zh-CN" sz="2200">
                <a:solidFill>
                  <a:srgbClr val="000000"/>
                </a:solidFill>
                <a:latin typeface="Arial" pitchFamily="34" charset="0"/>
                <a:ea typeface="黑体" pitchFamily="2" charset="-122"/>
                <a:cs typeface="Times New Roman" pitchFamily="18" charset="0"/>
              </a:rPr>
              <a:t>向量夹角与模的计算方法</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ea typeface="仿宋" panose="02010609060101010101" pitchFamily="49" charset="-122"/>
                <a:cs typeface="Times New Roman" pitchFamily="18" charset="0"/>
              </a:rPr>
              <a:t>       </a:t>
            </a:r>
            <a:r>
              <a:rPr lang="zh-CN" altLang="zh-CN" sz="2200">
                <a:solidFill>
                  <a:srgbClr val="000000"/>
                </a:solidFill>
                <a:latin typeface="Times New Roman" pitchFamily="18" charset="0"/>
                <a:ea typeface="仿宋" panose="02010609060101010101" pitchFamily="49" charset="-122"/>
                <a:cs typeface="Times New Roman" pitchFamily="18" charset="0"/>
              </a:rPr>
              <a:t>利用坐标运算解</a:t>
            </a:r>
            <a:r>
              <a:rPr lang="en-US" altLang="zh-CN" sz="2200">
                <a:solidFill>
                  <a:srgbClr val="000000"/>
                </a:solidFill>
                <a:latin typeface="Times New Roman" pitchFamily="18" charset="0"/>
                <a:ea typeface="仿宋" panose="02010609060101010101" pitchFamily="49" charset="-122"/>
                <a:cs typeface="Times New Roman" pitchFamily="18" charset="0"/>
              </a:rPr>
              <a:t> </a:t>
            </a:r>
            <a:r>
              <a:rPr lang="zh-CN" altLang="zh-CN" sz="2200">
                <a:solidFill>
                  <a:srgbClr val="000000"/>
                </a:solidFill>
                <a:latin typeface="Times New Roman" pitchFamily="18" charset="0"/>
                <a:ea typeface="仿宋" panose="02010609060101010101" pitchFamily="49" charset="-122"/>
                <a:cs typeface="Times New Roman" pitchFamily="18" charset="0"/>
              </a:rPr>
              <a:t>空间向量夹角与长度的计算问题</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关键是建立恰当的空间直角坐标系</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写出有关点的坐标</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然后利用夹角与模的计算公式进行求解</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sp>
        <p:nvSpPr>
          <p:cNvPr id="4"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2933712536"/>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0" y="733156"/>
            <a:ext cx="12192000"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cs typeface="Times New Roman" pitchFamily="18" charset="0"/>
              </a:rPr>
              <a:t>在正方体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E</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F</a:t>
            </a:r>
            <a:r>
              <a:rPr lang="zh-CN" altLang="zh-CN" sz="2200">
                <a:solidFill>
                  <a:srgbClr val="000000"/>
                </a:solidFill>
                <a:latin typeface="Times New Roman" pitchFamily="18" charset="0"/>
                <a:cs typeface="Times New Roman" pitchFamily="18" charset="0"/>
              </a:rPr>
              <a:t>分别为</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BB</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r>
              <a:rPr lang="en-US" altLang="zh-CN" sz="2200">
                <a:solidFill>
                  <a:srgbClr val="000000"/>
                </a:solidFill>
                <a:latin typeface="Times New Roman" pitchFamily="18" charset="0"/>
                <a:cs typeface="Times New Roman" pitchFamily="18" charset="0"/>
              </a:rPr>
              <a:t>cos</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EAF=</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EF=</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a:solidFill>
                  <a:srgbClr val="000000"/>
                </a:solidFill>
                <a:latin typeface="Times New Roman" pitchFamily="18" charset="0"/>
                <a:cs typeface="Times New Roman" pitchFamily="18" charset="0"/>
              </a:rPr>
              <a:t>.</a:t>
            </a:r>
            <a:r>
              <a:rPr lang="en-US" altLang="zh-CN" sz="2200" i="1">
                <a:solidFill>
                  <a:srgbClr val="000000"/>
                </a:solidFill>
                <a:latin typeface="宋体" panose="02010600030101010101" pitchFamily="2" charset="-122"/>
                <a:ea typeface="方正书宋_GBK" pitchFamily="65" charset="-122"/>
                <a:cs typeface="Times New Roman" pitchFamily="18" charset="0"/>
              </a:rPr>
              <a:t> </a:t>
            </a:r>
            <a:endParaRPr lang="zh-CN" altLang="zh-CN" sz="2200">
              <a:solidFill>
                <a:srgbClr val="000000"/>
              </a:solidFill>
              <a:latin typeface="NEU-BZ-S92"/>
              <a:ea typeface="方正书宋_GBK" pitchFamily="65" charset="-122"/>
              <a:cs typeface="Times New Roman" pitchFamily="18" charset="0"/>
            </a:endParaRPr>
          </a:p>
        </p:txBody>
      </p:sp>
      <p:pic>
        <p:nvPicPr>
          <p:cNvPr id="9" name="L23.eps" descr="id:2147489086;FounderCES"/>
          <p:cNvPicPr/>
          <p:nvPr/>
        </p:nvPicPr>
        <p:blipFill>
          <a:blip r:embed="rId2"/>
          <a:stretch>
            <a:fillRect/>
          </a:stretch>
        </p:blipFill>
        <p:spPr>
          <a:xfrm>
            <a:off x="4971478" y="1536926"/>
            <a:ext cx="2121300" cy="1824112"/>
          </a:xfrm>
          <a:prstGeom prst="rect">
            <a:avLst/>
          </a:prstGeom>
        </p:spPr>
      </p:pic>
      <p:sp>
        <p:nvSpPr>
          <p:cNvPr id="11"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graphicFrame>
        <p:nvGraphicFramePr>
          <p:cNvPr id="12" name="对象 11"/>
          <p:cNvGraphicFramePr>
            <a:graphicFrameLocks noChangeAspect="1"/>
          </p:cNvGraphicFramePr>
          <p:nvPr>
            <p:extLst>
              <p:ext uri="{D42A27DB-BD31-4B8C-83A1-F6EECF244321}">
                <p14:modId xmlns:p14="http://schemas.microsoft.com/office/powerpoint/2010/main" val="867295193"/>
              </p:ext>
            </p:extLst>
          </p:nvPr>
        </p:nvGraphicFramePr>
        <p:xfrm>
          <a:off x="110696" y="2919895"/>
          <a:ext cx="8128000" cy="711158"/>
        </p:xfrm>
        <a:graphic>
          <a:graphicData uri="http://schemas.openxmlformats.org/presentationml/2006/ole">
            <mc:AlternateContent>
              <mc:Choice xmlns:v="urn:schemas-microsoft-com:vml" Requires="v">
                <p:oleObj spid="_x0000_s1075" name="文档" r:id="rId3" imgW="3839551" imgH="340382" progId="Word.Document.12">
                  <p:embed/>
                </p:oleObj>
              </mc:Choice>
              <mc:Fallback>
                <p:oleObj name="文档" r:id="rId3" imgW="3839551" imgH="340382" progId="Word.Document.12">
                  <p:embed/>
                  <p:pic>
                    <p:nvPicPr>
                      <p:cNvPr id="0" name="OLE substitute image"/>
                      <p:cNvPicPr/>
                      <p:nvPr/>
                    </p:nvPicPr>
                    <p:blipFill>
                      <a:blip r:embed="rId4"/>
                      <a:stretch>
                        <a:fillRect/>
                      </a:stretch>
                    </p:blipFill>
                    <p:spPr>
                      <a:xfrm>
                        <a:off x="110696" y="2919895"/>
                        <a:ext cx="8128000" cy="711158"/>
                      </a:xfrm>
                      <a:prstGeom prst="rect">
                        <a:avLst/>
                      </a:prstGeom>
                    </p:spPr>
                  </p:pic>
                </p:oleObj>
              </mc:Fallback>
            </mc:AlternateContent>
          </a:graphicData>
        </a:graphic>
      </p:graphicFrame>
      <p:sp>
        <p:nvSpPr>
          <p:cNvPr id="13" name="矩形 12"/>
          <p:cNvSpPr>
            <a:spLocks noChangeAspect="1"/>
          </p:cNvSpPr>
          <p:nvPr/>
        </p:nvSpPr>
        <p:spPr>
          <a:xfrm>
            <a:off x="110696" y="3841117"/>
            <a:ext cx="11970608" cy="498598"/>
          </a:xfrm>
          <a:prstGeom prst="rect">
            <a:avLst/>
          </a:prstGeom>
        </p:spPr>
        <p:txBody>
          <a:bodyPr wrap="square">
            <a:spAutoFit/>
          </a:bodyPr>
          <a:lstStyle/>
          <a:p>
            <a:pPr>
              <a:lnSpc>
                <a:spcPct val="120000"/>
              </a:lnSpc>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rPr>
              <a:t>A</a:t>
            </a:r>
            <a:r>
              <a:rPr lang="zh-CN" altLang="zh-CN" sz="2200">
                <a:solidFill>
                  <a:srgbClr val="FF0000"/>
                </a:solidFill>
                <a:latin typeface="Times New Roman" pitchFamily="18" charset="0"/>
                <a:ea typeface="楷体" panose="02010609060101010101" pitchFamily="49" charset="-122"/>
                <a:cs typeface="Times New Roman" pitchFamily="18" charset="0"/>
              </a:rPr>
              <a:t>为原点</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AB</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AD</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AA</a:t>
            </a:r>
            <a:r>
              <a:rPr lang="en-US" altLang="zh-CN" sz="2200" baseline="-25000">
                <a:solidFill>
                  <a:srgbClr val="FF0000"/>
                </a:solidFill>
                <a:latin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分别为</a:t>
            </a:r>
            <a:r>
              <a:rPr lang="en-US" altLang="zh-CN" sz="2200" i="1">
                <a:solidFill>
                  <a:srgbClr val="FF0000"/>
                </a:solidFill>
                <a:latin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i="1">
                <a:solidFill>
                  <a:srgbClr val="FF0000"/>
                </a:solidFill>
                <a:latin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i="1">
                <a:solidFill>
                  <a:srgbClr val="FF0000"/>
                </a:solidFill>
                <a:latin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轴建立直角坐标系</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图略</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设正方体棱长为</a:t>
            </a:r>
            <a:r>
              <a:rPr lang="en-US" altLang="zh-CN" sz="2200">
                <a:solidFill>
                  <a:srgbClr val="FF0000"/>
                </a:solidFill>
                <a:latin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则</a:t>
            </a:r>
            <a:endParaRPr lang="zh-CN" altLang="en-US" sz="2200">
              <a:solidFill>
                <a:srgbClr val="FF0000"/>
              </a:solidFill>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1869474472"/>
              </p:ext>
            </p:extLst>
          </p:nvPr>
        </p:nvGraphicFramePr>
        <p:xfrm>
          <a:off x="328613" y="4549779"/>
          <a:ext cx="11128375" cy="2325688"/>
        </p:xfrm>
        <a:graphic>
          <a:graphicData uri="http://schemas.openxmlformats.org/presentationml/2006/ole">
            <mc:AlternateContent>
              <mc:Choice xmlns:v="urn:schemas-microsoft-com:vml" Requires="v">
                <p:oleObj spid="_x0000_s1076" name="文档" r:id="rId5" imgW="5263221" imgH="1100472" progId="Word.Document.12">
                  <p:embed/>
                </p:oleObj>
              </mc:Choice>
              <mc:Fallback>
                <p:oleObj name="文档" r:id="rId5" imgW="5263221" imgH="1100472" progId="Word.Document.12">
                  <p:embed/>
                  <p:pic>
                    <p:nvPicPr>
                      <p:cNvPr id="0" name="OLE substitute image"/>
                      <p:cNvPicPr/>
                      <p:nvPr/>
                    </p:nvPicPr>
                    <p:blipFill>
                      <a:blip r:embed="rId6"/>
                      <a:stretch>
                        <a:fillRect/>
                      </a:stretch>
                    </p:blipFill>
                    <p:spPr>
                      <a:xfrm>
                        <a:off x="328613" y="4549779"/>
                        <a:ext cx="11128375" cy="2325688"/>
                      </a:xfrm>
                      <a:prstGeom prst="rect">
                        <a:avLst/>
                      </a:prstGeom>
                    </p:spPr>
                  </p:pic>
                </p:oleObj>
              </mc:Fallback>
            </mc:AlternateContent>
          </a:graphicData>
        </a:graphic>
      </p:graphicFrame>
    </p:spTree>
    <p:extLst>
      <p:ext uri="{BB962C8B-B14F-4D97-AF65-F5344CB8AC3E}">
        <p14:creationId xmlns:p14="http://schemas.microsoft.com/office/powerpoint/2010/main" val="149020975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par>
                    <p:cTn id="11" fill="hold" nodeType="clickPar">
                      <p:stCondLst>
                        <p:cond delay="indefinite"/>
                      </p:stCondLst>
                      <p:childTnLst>
                        <p:par>
                          <p:cTn id="12" fill="hold" nodeType="afterGroup">
                            <p:stCondLst>
                              <p:cond delay="0"/>
                            </p:stCondLst>
                            <p:childTnLst>
                              <p:par>
                                <p:cTn id="13" presetID="21" presetClass="entr" presetSubtype="1"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heel(1)">
                                      <p:cBhvr>
                                        <p:cTn id="1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732464" y="599917"/>
            <a:ext cx="4791696" cy="498598"/>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b="1">
                <a:solidFill>
                  <a:srgbClr val="000000"/>
                </a:solidFill>
                <a:latin typeface="Times New Roman" pitchFamily="18" charset="0"/>
                <a:cs typeface="Times New Roman" pitchFamily="18" charset="0"/>
              </a:rPr>
              <a:t>一题多变</a:t>
            </a:r>
            <a:r>
              <a:rPr lang="en-US" altLang="zh-CN" sz="2200" b="1">
                <a:solidFill>
                  <a:srgbClr val="000000"/>
                </a:solidFill>
                <a:latin typeface="Times New Roman" pitchFamily="18" charset="0"/>
                <a:cs typeface="Times New Roman" pitchFamily="18" charset="0"/>
              </a:rPr>
              <a:t>——</a:t>
            </a:r>
            <a:r>
              <a:rPr lang="zh-CN" altLang="zh-CN" sz="2200" b="1">
                <a:solidFill>
                  <a:srgbClr val="000000"/>
                </a:solidFill>
                <a:latin typeface="Times New Roman" pitchFamily="18" charset="0"/>
                <a:cs typeface="Times New Roman" pitchFamily="18" charset="0"/>
              </a:rPr>
              <a:t>空间向量的平行与垂直</a:t>
            </a:r>
            <a:r>
              <a:rPr lang="en-US" altLang="zh-CN" sz="2200" b="1">
                <a:solidFill>
                  <a:srgbClr val="000000"/>
                </a:solidFill>
                <a:latin typeface="Times New Roman" pitchFamily="18" charset="0"/>
                <a:cs typeface="Times New Roman" pitchFamily="18" charset="0"/>
              </a:rPr>
              <a:t> </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73270027"/>
              </p:ext>
            </p:extLst>
          </p:nvPr>
        </p:nvGraphicFramePr>
        <p:xfrm>
          <a:off x="15875" y="1301750"/>
          <a:ext cx="11236325" cy="1131888"/>
        </p:xfrm>
        <a:graphic>
          <a:graphicData uri="http://schemas.openxmlformats.org/presentationml/2006/ole">
            <mc:AlternateContent>
              <mc:Choice xmlns:v="urn:schemas-microsoft-com:vml" Requires="v">
                <p:oleObj spid="_x0000_s1077" name="文档" r:id="rId2" imgW="5314723" imgH="536174" progId="Word.Document.12">
                  <p:embed/>
                </p:oleObj>
              </mc:Choice>
              <mc:Fallback>
                <p:oleObj name="文档" r:id="rId2" imgW="5314723" imgH="536174" progId="Word.Document.12">
                  <p:embed/>
                  <p:pic>
                    <p:nvPicPr>
                      <p:cNvPr id="0" name="OLE substitute image"/>
                      <p:cNvPicPr/>
                      <p:nvPr/>
                    </p:nvPicPr>
                    <p:blipFill>
                      <a:blip r:embed="rId3"/>
                      <a:stretch>
                        <a:fillRect/>
                      </a:stretch>
                    </p:blipFill>
                    <p:spPr>
                      <a:xfrm>
                        <a:off x="15875" y="1301750"/>
                        <a:ext cx="11236325" cy="113188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4818912"/>
              </p:ext>
            </p:extLst>
          </p:nvPr>
        </p:nvGraphicFramePr>
        <p:xfrm>
          <a:off x="210837" y="2433638"/>
          <a:ext cx="9822849" cy="1672806"/>
        </p:xfrm>
        <a:graphic>
          <a:graphicData uri="http://schemas.openxmlformats.org/presentationml/2006/ole">
            <mc:AlternateContent>
              <mc:Choice xmlns:v="urn:schemas-microsoft-com:vml" Requires="v">
                <p:oleObj spid="_x0000_s1078" name="文档" r:id="rId4" imgW="4159724" imgH="870787" progId="Word.Document.12">
                  <p:embed/>
                </p:oleObj>
              </mc:Choice>
              <mc:Fallback>
                <p:oleObj name="文档" r:id="rId4" imgW="4159724" imgH="870787" progId="Word.Document.12">
                  <p:embed/>
                  <p:pic>
                    <p:nvPicPr>
                      <p:cNvPr id="0" name="OLE substitute image"/>
                      <p:cNvPicPr/>
                      <p:nvPr/>
                    </p:nvPicPr>
                    <p:blipFill>
                      <a:blip r:embed="rId5"/>
                      <a:stretch>
                        <a:fillRect/>
                      </a:stretch>
                    </p:blipFill>
                    <p:spPr>
                      <a:xfrm>
                        <a:off x="210837" y="2433638"/>
                        <a:ext cx="9822849" cy="1672806"/>
                      </a:xfrm>
                      <a:prstGeom prst="rect">
                        <a:avLst/>
                      </a:prstGeom>
                    </p:spPr>
                  </p:pic>
                </p:oleObj>
              </mc:Fallback>
            </mc:AlternateContent>
          </a:graphicData>
        </a:graphic>
      </p:graphicFrame>
      <p:pic>
        <p:nvPicPr>
          <p:cNvPr id="11" name="L24.eps" descr="id:2147489107;FounderCES"/>
          <p:cNvPicPr/>
          <p:nvPr/>
        </p:nvPicPr>
        <p:blipFill>
          <a:blip r:embed="rId6"/>
          <a:stretch>
            <a:fillRect/>
          </a:stretch>
        </p:blipFill>
        <p:spPr>
          <a:xfrm>
            <a:off x="3620787" y="4360840"/>
            <a:ext cx="2755299" cy="2237668"/>
          </a:xfrm>
          <a:prstGeom prst="rect">
            <a:avLst/>
          </a:prstGeom>
        </p:spPr>
      </p:pic>
    </p:spTree>
    <p:extLst>
      <p:ext uri="{BB962C8B-B14F-4D97-AF65-F5344CB8AC3E}">
        <p14:creationId xmlns:p14="http://schemas.microsoft.com/office/powerpoint/2010/main" val="273279941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71399" y="664602"/>
            <a:ext cx="4144083" cy="459741"/>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由题意</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可设点</a:t>
            </a:r>
            <a:r>
              <a:rPr lang="en-US" altLang="zh-CN" sz="2200" i="1">
                <a:solidFill>
                  <a:srgbClr val="FF0000"/>
                </a:solidFill>
                <a:latin typeface="Times New Roman" pitchFamily="18" charset="0"/>
                <a:cs typeface="Times New Roman" pitchFamily="18" charset="0"/>
              </a:rPr>
              <a:t>P</a:t>
            </a:r>
            <a:r>
              <a:rPr lang="zh-CN" altLang="zh-CN" sz="2200">
                <a:solidFill>
                  <a:srgbClr val="FF0000"/>
                </a:solidFill>
                <a:latin typeface="Times New Roman" pitchFamily="18" charset="0"/>
                <a:ea typeface="楷体" panose="02010609060101010101" pitchFamily="49" charset="-122"/>
                <a:cs typeface="Times New Roman" pitchFamily="18" charset="0"/>
              </a:rPr>
              <a:t>的坐标为</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,1), </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908280412"/>
              </p:ext>
            </p:extLst>
          </p:nvPr>
        </p:nvGraphicFramePr>
        <p:xfrm>
          <a:off x="351482" y="1254619"/>
          <a:ext cx="8128000" cy="2586335"/>
        </p:xfrm>
        <a:graphic>
          <a:graphicData uri="http://schemas.openxmlformats.org/presentationml/2006/ole">
            <mc:AlternateContent>
              <mc:Choice xmlns:v="urn:schemas-microsoft-com:vml" Requires="v">
                <p:oleObj spid="_x0000_s1079" name="文档" r:id="rId2" imgW="3839551" imgH="1229197" progId="Word.Document.12">
                  <p:embed/>
                </p:oleObj>
              </mc:Choice>
              <mc:Fallback>
                <p:oleObj name="文档" r:id="rId2" imgW="3839551" imgH="1229197" progId="Word.Document.12">
                  <p:embed/>
                  <p:pic>
                    <p:nvPicPr>
                      <p:cNvPr id="0" name="OLE substitute image"/>
                      <p:cNvPicPr/>
                      <p:nvPr/>
                    </p:nvPicPr>
                    <p:blipFill>
                      <a:blip r:embed="rId3"/>
                      <a:stretch>
                        <a:fillRect/>
                      </a:stretch>
                    </p:blipFill>
                    <p:spPr>
                      <a:xfrm>
                        <a:off x="351482" y="1254619"/>
                        <a:ext cx="8128000" cy="258633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48344032"/>
              </p:ext>
            </p:extLst>
          </p:nvPr>
        </p:nvGraphicFramePr>
        <p:xfrm>
          <a:off x="431565" y="4101505"/>
          <a:ext cx="8128000" cy="2512533"/>
        </p:xfrm>
        <a:graphic>
          <a:graphicData uri="http://schemas.openxmlformats.org/presentationml/2006/ole">
            <mc:AlternateContent>
              <mc:Choice xmlns:v="urn:schemas-microsoft-com:vml" Requires="v">
                <p:oleObj spid="_x0000_s1080" name="文档" r:id="rId4" imgW="3839551" imgH="1194222" progId="Word.Document.12">
                  <p:embed/>
                </p:oleObj>
              </mc:Choice>
              <mc:Fallback>
                <p:oleObj name="文档" r:id="rId4" imgW="3839551" imgH="1194222" progId="Word.Document.12">
                  <p:embed/>
                  <p:pic>
                    <p:nvPicPr>
                      <p:cNvPr id="0" name="OLE substitute image"/>
                      <p:cNvPicPr/>
                      <p:nvPr/>
                    </p:nvPicPr>
                    <p:blipFill>
                      <a:blip r:embed="rId5"/>
                      <a:stretch>
                        <a:fillRect/>
                      </a:stretch>
                    </p:blipFill>
                    <p:spPr>
                      <a:xfrm>
                        <a:off x="431565" y="4101505"/>
                        <a:ext cx="8128000" cy="2512533"/>
                      </a:xfrm>
                      <a:prstGeom prst="rect">
                        <a:avLst/>
                      </a:prstGeom>
                    </p:spPr>
                  </p:pic>
                </p:oleObj>
              </mc:Fallback>
            </mc:AlternateContent>
          </a:graphicData>
        </a:graphic>
      </p:graphicFrame>
      <p:pic>
        <p:nvPicPr>
          <p:cNvPr id="11" name="L24.eps" descr="id:2147489107;FounderCES"/>
          <p:cNvPicPr/>
          <p:nvPr/>
        </p:nvPicPr>
        <p:blipFill>
          <a:blip r:embed="rId6"/>
          <a:stretch>
            <a:fillRect/>
          </a:stretch>
        </p:blipFill>
        <p:spPr>
          <a:xfrm>
            <a:off x="8217499" y="2963607"/>
            <a:ext cx="3027149" cy="2930566"/>
          </a:xfrm>
          <a:prstGeom prst="rect">
            <a:avLst/>
          </a:prstGeom>
        </p:spPr>
      </p:pic>
    </p:spTree>
    <p:extLst>
      <p:ext uri="{BB962C8B-B14F-4D97-AF65-F5344CB8AC3E}">
        <p14:creationId xmlns:p14="http://schemas.microsoft.com/office/powerpoint/2010/main" val="195612583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02054" y="650484"/>
            <a:ext cx="11090876"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延伸探究</a:t>
            </a:r>
            <a:r>
              <a:rPr lang="en-US" altLang="zh-CN" sz="2200" b="1">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若本例中的</a:t>
            </a:r>
            <a:r>
              <a:rPr lang="en-US" altLang="zh-CN" sz="2200" i="1">
                <a:solidFill>
                  <a:srgbClr val="000000"/>
                </a:solidFill>
                <a:latin typeface="Times New Roman" pitchFamily="18" charset="0"/>
                <a:cs typeface="Times New Roman" pitchFamily="18" charset="0"/>
              </a:rPr>
              <a:t>PQ</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AE</a:t>
            </a:r>
            <a:r>
              <a:rPr lang="zh-CN" altLang="zh-CN" sz="2200">
                <a:solidFill>
                  <a:srgbClr val="000000"/>
                </a:solidFill>
                <a:latin typeface="Times New Roman" pitchFamily="18" charset="0"/>
                <a:cs typeface="Times New Roman" pitchFamily="18" charset="0"/>
              </a:rPr>
              <a:t>改为</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Q</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EQ</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其他条件不变</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结果如何</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553866836"/>
              </p:ext>
            </p:extLst>
          </p:nvPr>
        </p:nvGraphicFramePr>
        <p:xfrm>
          <a:off x="302054" y="1405280"/>
          <a:ext cx="8128000" cy="3156601"/>
        </p:xfrm>
        <a:graphic>
          <a:graphicData uri="http://schemas.openxmlformats.org/presentationml/2006/ole">
            <mc:AlternateContent>
              <mc:Choice xmlns:v="urn:schemas-microsoft-com:vml" Requires="v">
                <p:oleObj spid="_x0000_s1081" name="文档" r:id="rId2" imgW="3839551" imgH="1499267" progId="Word.Document.12">
                  <p:embed/>
                </p:oleObj>
              </mc:Choice>
              <mc:Fallback>
                <p:oleObj name="文档" r:id="rId2" imgW="3839551" imgH="1499267" progId="Word.Document.12">
                  <p:embed/>
                  <p:pic>
                    <p:nvPicPr>
                      <p:cNvPr id="0" name="OLE substitute image"/>
                      <p:cNvPicPr/>
                      <p:nvPr/>
                    </p:nvPicPr>
                    <p:blipFill>
                      <a:blip r:embed="rId3"/>
                      <a:stretch>
                        <a:fillRect/>
                      </a:stretch>
                    </p:blipFill>
                    <p:spPr>
                      <a:xfrm>
                        <a:off x="302054" y="1405280"/>
                        <a:ext cx="8128000" cy="3156601"/>
                      </a:xfrm>
                      <a:prstGeom prst="rect">
                        <a:avLst/>
                      </a:prstGeom>
                    </p:spPr>
                  </p:pic>
                </p:oleObj>
              </mc:Fallback>
            </mc:AlternateContent>
          </a:graphicData>
        </a:graphic>
      </p:graphicFrame>
    </p:spTree>
    <p:extLst>
      <p:ext uri="{BB962C8B-B14F-4D97-AF65-F5344CB8AC3E}">
        <p14:creationId xmlns:p14="http://schemas.microsoft.com/office/powerpoint/2010/main" val="394887750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0" y="582741"/>
            <a:ext cx="12192000"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延伸探究</a:t>
            </a:r>
            <a:r>
              <a:rPr lang="en-US" altLang="zh-CN" sz="2200" b="1">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本例中若点</a:t>
            </a:r>
            <a:r>
              <a:rPr lang="en-US" altLang="zh-CN" sz="2200" i="1">
                <a:solidFill>
                  <a:srgbClr val="000000"/>
                </a:solidFill>
                <a:latin typeface="Times New Roman" pitchFamily="18" charset="0"/>
                <a:cs typeface="Times New Roman" pitchFamily="18" charset="0"/>
              </a:rPr>
              <a:t>G</a:t>
            </a:r>
            <a:r>
              <a:rPr lang="zh-CN" altLang="zh-CN" sz="2200">
                <a:solidFill>
                  <a:srgbClr val="000000"/>
                </a:solidFill>
                <a:latin typeface="Times New Roman" pitchFamily="18" charset="0"/>
                <a:cs typeface="Times New Roman" pitchFamily="18" charset="0"/>
              </a:rPr>
              <a:t>是</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H</a:t>
            </a:r>
            <a:r>
              <a:rPr lang="zh-CN" altLang="zh-CN" sz="2200">
                <a:solidFill>
                  <a:srgbClr val="000000"/>
                </a:solidFill>
                <a:latin typeface="Times New Roman" pitchFamily="18" charset="0"/>
                <a:cs typeface="Times New Roman" pitchFamily="18" charset="0"/>
              </a:rPr>
              <a:t>在平面</a:t>
            </a:r>
            <a:r>
              <a:rPr lang="en-US" altLang="zh-CN" sz="2200" i="1" err="1">
                <a:solidFill>
                  <a:srgbClr val="000000"/>
                </a:solidFill>
                <a:latin typeface="Times New Roman" pitchFamily="18" charset="0"/>
                <a:cs typeface="Times New Roman" pitchFamily="18" charset="0"/>
              </a:rPr>
              <a:t>xOy</a:t>
            </a:r>
            <a:r>
              <a:rPr lang="zh-CN" altLang="zh-CN" sz="2200">
                <a:solidFill>
                  <a:srgbClr val="000000"/>
                </a:solidFill>
                <a:latin typeface="Times New Roman" pitchFamily="18" charset="0"/>
                <a:cs typeface="Times New Roman" pitchFamily="18" charset="0"/>
              </a:rPr>
              <a:t>上</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且</a:t>
            </a:r>
            <a:r>
              <a:rPr lang="en-US" altLang="zh-CN" sz="2200" i="1">
                <a:solidFill>
                  <a:srgbClr val="000000"/>
                </a:solidFill>
                <a:latin typeface="Times New Roman" pitchFamily="18" charset="0"/>
                <a:cs typeface="Times New Roman" pitchFamily="18" charset="0"/>
              </a:rPr>
              <a:t>GH</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BD</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试判断点</a:t>
            </a:r>
            <a:r>
              <a:rPr lang="en-US" altLang="zh-CN" sz="2200" i="1">
                <a:solidFill>
                  <a:srgbClr val="000000"/>
                </a:solidFill>
                <a:latin typeface="Times New Roman" pitchFamily="18" charset="0"/>
                <a:cs typeface="Times New Roman" pitchFamily="18" charset="0"/>
              </a:rPr>
              <a:t>H</a:t>
            </a:r>
            <a:r>
              <a:rPr lang="zh-CN" altLang="zh-CN" sz="2200">
                <a:solidFill>
                  <a:srgbClr val="000000"/>
                </a:solidFill>
                <a:latin typeface="Times New Roman" pitchFamily="18" charset="0"/>
                <a:cs typeface="Times New Roman" pitchFamily="18" charset="0"/>
              </a:rPr>
              <a:t>的位置</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890902721"/>
              </p:ext>
            </p:extLst>
          </p:nvPr>
        </p:nvGraphicFramePr>
        <p:xfrm>
          <a:off x="220263" y="1584672"/>
          <a:ext cx="8128000" cy="3800669"/>
        </p:xfrm>
        <a:graphic>
          <a:graphicData uri="http://schemas.openxmlformats.org/presentationml/2006/ole">
            <mc:AlternateContent>
              <mc:Choice xmlns:v="urn:schemas-microsoft-com:vml" Requires="v">
                <p:oleObj spid="_x0000_s1082" name="文档" r:id="rId2" imgW="3839551" imgH="1806116" progId="Word.Document.12">
                  <p:embed/>
                </p:oleObj>
              </mc:Choice>
              <mc:Fallback>
                <p:oleObj name="文档" r:id="rId2" imgW="3839551" imgH="1806116" progId="Word.Document.12">
                  <p:embed/>
                  <p:pic>
                    <p:nvPicPr>
                      <p:cNvPr id="0" name="OLE substitute image"/>
                      <p:cNvPicPr/>
                      <p:nvPr/>
                    </p:nvPicPr>
                    <p:blipFill>
                      <a:blip r:embed="rId3"/>
                      <a:stretch>
                        <a:fillRect/>
                      </a:stretch>
                    </p:blipFill>
                    <p:spPr>
                      <a:xfrm>
                        <a:off x="220263" y="1584672"/>
                        <a:ext cx="8128000" cy="3800669"/>
                      </a:xfrm>
                      <a:prstGeom prst="rect">
                        <a:avLst/>
                      </a:prstGeom>
                    </p:spPr>
                  </p:pic>
                </p:oleObj>
              </mc:Fallback>
            </mc:AlternateContent>
          </a:graphicData>
        </a:graphic>
      </p:graphicFrame>
    </p:spTree>
    <p:extLst>
      <p:ext uri="{BB962C8B-B14F-4D97-AF65-F5344CB8AC3E}">
        <p14:creationId xmlns:p14="http://schemas.microsoft.com/office/powerpoint/2010/main" val="3747870532"/>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057563761"/>
              </p:ext>
            </p:extLst>
          </p:nvPr>
        </p:nvGraphicFramePr>
        <p:xfrm>
          <a:off x="194705" y="751478"/>
          <a:ext cx="11074657" cy="1732229"/>
        </p:xfrm>
        <a:graphic>
          <a:graphicData uri="http://schemas.openxmlformats.org/presentationml/2006/ole">
            <mc:AlternateContent>
              <mc:Choice xmlns:v="urn:schemas-microsoft-com:vml" Requires="v">
                <p:oleObj spid="_x0000_s1083" name="文档" r:id="rId2" imgW="5336692" imgH="812374" progId="Word.Document.12">
                  <p:embed/>
                </p:oleObj>
              </mc:Choice>
              <mc:Fallback>
                <p:oleObj name="文档" r:id="rId2" imgW="5336692" imgH="812374" progId="Word.Document.12">
                  <p:embed/>
                  <p:pic>
                    <p:nvPicPr>
                      <p:cNvPr id="0" name="OLE substitute image"/>
                      <p:cNvPicPr/>
                      <p:nvPr/>
                    </p:nvPicPr>
                    <p:blipFill>
                      <a:blip r:embed="rId3"/>
                      <a:stretch>
                        <a:fillRect/>
                      </a:stretch>
                    </p:blipFill>
                    <p:spPr>
                      <a:xfrm>
                        <a:off x="194705" y="751478"/>
                        <a:ext cx="11074657" cy="1732229"/>
                      </a:xfrm>
                      <a:prstGeom prst="rect">
                        <a:avLst/>
                      </a:prstGeom>
                    </p:spPr>
                  </p:pic>
                </p:oleObj>
              </mc:Fallback>
            </mc:AlternateContent>
          </a:graphicData>
        </a:graphic>
      </p:graphicFrame>
      <p:pic>
        <p:nvPicPr>
          <p:cNvPr id="9" name="l25.eps" descr="id:2147489135;FounderCES"/>
          <p:cNvPicPr/>
          <p:nvPr/>
        </p:nvPicPr>
        <p:blipFill>
          <a:blip r:embed="rId4"/>
          <a:stretch>
            <a:fillRect/>
          </a:stretch>
        </p:blipFill>
        <p:spPr>
          <a:xfrm>
            <a:off x="3063103" y="3356255"/>
            <a:ext cx="2855784" cy="1741256"/>
          </a:xfrm>
          <a:prstGeom prst="rect">
            <a:avLst/>
          </a:prstGeom>
        </p:spPr>
      </p:pic>
      <p:sp>
        <p:nvSpPr>
          <p:cNvPr id="8" name="矩形 7"/>
          <p:cNvSpPr>
            <a:spLocks noChangeAspect="1"/>
          </p:cNvSpPr>
          <p:nvPr/>
        </p:nvSpPr>
        <p:spPr>
          <a:xfrm>
            <a:off x="865963" y="2532052"/>
            <a:ext cx="8128000" cy="498598"/>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A.(2,1,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	         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a:t>
            </a:r>
            <a:r>
              <a:rPr lang="en-US" altLang="zh-CN" sz="2200">
                <a:solidFill>
                  <a:srgbClr val="000000"/>
                </a:solidFill>
                <a:latin typeface="NEU-BZ-S92"/>
                <a:ea typeface="方正书宋_GBK" pitchFamily="65" charset="-122"/>
                <a:cs typeface="Times New Roman" pitchFamily="18" charset="0"/>
              </a:rPr>
              <a:t>     </a:t>
            </a:r>
            <a:r>
              <a:rPr lang="en-US" altLang="zh-CN" sz="2200">
                <a:solidFill>
                  <a:srgbClr val="000000"/>
                </a:solidFill>
                <a:latin typeface="Times New Roman" pitchFamily="18" charset="0"/>
                <a:cs typeface="Times New Roman" pitchFamily="18" charset="0"/>
              </a:rPr>
              <a:t>C.(1,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8,9)  	D.(</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1,8,</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9)</a:t>
            </a:r>
            <a:endParaRPr lang="zh-CN" altLang="zh-CN" sz="2200">
              <a:solidFill>
                <a:srgbClr val="000000"/>
              </a:solidFill>
              <a:latin typeface="NEU-BZ-S92"/>
              <a:ea typeface="方正书宋_GBK" pitchFamily="65" charset="-122"/>
              <a:cs typeface="Times New Roman" pitchFamily="18" charset="0"/>
            </a:endParaRPr>
          </a:p>
        </p:txBody>
      </p:sp>
      <p:sp>
        <p:nvSpPr>
          <p:cNvPr id="11" name="矩形 10"/>
          <p:cNvSpPr>
            <a:spLocks noChangeAspect="1"/>
          </p:cNvSpPr>
          <p:nvPr/>
        </p:nvSpPr>
        <p:spPr>
          <a:xfrm>
            <a:off x="510865" y="4994762"/>
            <a:ext cx="1383712" cy="498598"/>
          </a:xfrm>
          <a:prstGeom prst="rect">
            <a:avLst/>
          </a:prstGeom>
        </p:spPr>
        <p:txBody>
          <a:bodyPr wrap="non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D</a:t>
            </a:r>
            <a:r>
              <a:rPr lang="zh-CN" altLang="zh-CN" sz="2200">
                <a:solidFill>
                  <a:srgbClr val="000000"/>
                </a:solidFill>
                <a:latin typeface="Times New Roman" pitchFamily="18" charset="0"/>
                <a:ea typeface="黑体" pitchFamily="2" charset="-122"/>
                <a:cs typeface="Times New Roman" pitchFamily="18" charset="0"/>
              </a:rPr>
              <a:t>　</a:t>
            </a:r>
            <a:r>
              <a:rPr lang="en-US" altLang="zh-CN" sz="2200">
                <a:solidFill>
                  <a:srgbClr val="000000"/>
                </a:solidFill>
                <a:latin typeface="Times New Roman" pitchFamily="18" charset="0"/>
                <a:ea typeface="黑体" pitchFamily="2" charset="-122"/>
                <a:cs typeface="Times New Roman" pitchFamily="18" charset="0"/>
              </a:rPr>
              <a:t> </a:t>
            </a:r>
            <a:endParaRPr lang="zh-CN" altLang="en-US" sz="2200"/>
          </a:p>
        </p:txBody>
      </p:sp>
      <p:graphicFrame>
        <p:nvGraphicFramePr>
          <p:cNvPr id="12" name="对象 11"/>
          <p:cNvGraphicFramePr>
            <a:graphicFrameLocks noChangeAspect="1"/>
          </p:cNvGraphicFramePr>
          <p:nvPr>
            <p:extLst>
              <p:ext uri="{D42A27DB-BD31-4B8C-83A1-F6EECF244321}">
                <p14:modId xmlns:p14="http://schemas.microsoft.com/office/powerpoint/2010/main" val="2801061301"/>
              </p:ext>
            </p:extLst>
          </p:nvPr>
        </p:nvGraphicFramePr>
        <p:xfrm>
          <a:off x="644657" y="5847449"/>
          <a:ext cx="8128000" cy="399189"/>
        </p:xfrm>
        <a:graphic>
          <a:graphicData uri="http://schemas.openxmlformats.org/presentationml/2006/ole">
            <mc:AlternateContent>
              <mc:Choice xmlns:v="urn:schemas-microsoft-com:vml" Requires="v">
                <p:oleObj spid="_x0000_s1084" name="文档" r:id="rId5" imgW="3839551" imgH="190744" progId="Word.Document.12">
                  <p:embed/>
                </p:oleObj>
              </mc:Choice>
              <mc:Fallback>
                <p:oleObj name="文档" r:id="rId5" imgW="3839551" imgH="190744" progId="Word.Document.12">
                  <p:embed/>
                  <p:pic>
                    <p:nvPicPr>
                      <p:cNvPr id="0" name="OLE substitute image"/>
                      <p:cNvPicPr/>
                      <p:nvPr/>
                    </p:nvPicPr>
                    <p:blipFill>
                      <a:blip r:embed="rId6"/>
                      <a:stretch>
                        <a:fillRect/>
                      </a:stretch>
                    </p:blipFill>
                    <p:spPr>
                      <a:xfrm>
                        <a:off x="644657" y="5847449"/>
                        <a:ext cx="8128000" cy="399189"/>
                      </a:xfrm>
                      <a:prstGeom prst="rect">
                        <a:avLst/>
                      </a:prstGeom>
                    </p:spPr>
                  </p:pic>
                </p:oleObj>
              </mc:Fallback>
            </mc:AlternateContent>
          </a:graphicData>
        </a:graphic>
      </p:graphicFrame>
      <p:sp>
        <p:nvSpPr>
          <p:cNvPr id="13" name="文本框 6146"/>
          <p:cNvSpPr txBox="1">
            <a:spLocks noChangeArrowheads="1"/>
          </p:cNvSpPr>
          <p:nvPr/>
        </p:nvSpPr>
        <p:spPr bwMode="auto">
          <a:xfrm>
            <a:off x="0" y="-33337"/>
            <a:ext cx="3556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itchFamily="34" charset="0"/>
                <a:ea typeface="宋体" panose="02010600030101010101" pitchFamily="2" charset="-122"/>
              </a:defRPr>
            </a:lvl1pPr>
            <a:lvl2pPr>
              <a:defRPr sz="2400" b="1">
                <a:solidFill>
                  <a:schemeClr val="tx1"/>
                </a:solidFill>
                <a:latin typeface="Arial" pitchFamily="34" charset="0"/>
                <a:ea typeface="宋体" panose="02010600030101010101" pitchFamily="2" charset="-122"/>
              </a:defRPr>
            </a:lvl2pPr>
            <a:lvl3pPr>
              <a:defRPr sz="2400" b="1">
                <a:solidFill>
                  <a:schemeClr val="tx1"/>
                </a:solidFill>
                <a:latin typeface="Arial" pitchFamily="34" charset="0"/>
                <a:ea typeface="宋体" panose="02010600030101010101" pitchFamily="2" charset="-122"/>
              </a:defRPr>
            </a:lvl3pPr>
            <a:lvl4pPr>
              <a:defRPr sz="2400" b="1">
                <a:solidFill>
                  <a:schemeClr val="tx1"/>
                </a:solidFill>
                <a:latin typeface="Arial" pitchFamily="34" charset="0"/>
                <a:ea typeface="宋体" panose="02010600030101010101" pitchFamily="2" charset="-122"/>
              </a:defRPr>
            </a:lvl4pPr>
            <a:lvl5pPr>
              <a:defRPr sz="2400" b="1">
                <a:solidFill>
                  <a:schemeClr val="tx1"/>
                </a:solidFill>
                <a:latin typeface="Arial" pitchFamily="34" charset="0"/>
                <a:ea typeface="宋体" panose="02010600030101010101" pitchFamily="2" charset="-122"/>
              </a:defRPr>
            </a:lvl5pPr>
            <a:lvl6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6pPr>
            <a:lvl7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7pPr>
            <a:lvl8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8pPr>
            <a:lvl9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9pPr>
          </a:lstStyle>
          <a:p>
            <a:r>
              <a:rPr lang="zh-CN" altLang="en-US" sz="2800">
                <a:solidFill>
                  <a:schemeClr val="bg1"/>
                </a:solidFill>
                <a:ea typeface="黑体" panose="02010609060101010101" pitchFamily="49" charset="-122"/>
              </a:rPr>
              <a:t>当堂达标</a:t>
            </a:r>
            <a:endParaRPr lang="en-US" altLang="zh-CN" sz="2800">
              <a:solidFill>
                <a:schemeClr val="bg1"/>
              </a:solidFill>
              <a:ea typeface="黑体" pitchFamily="49" charset="-122"/>
            </a:endParaRPr>
          </a:p>
        </p:txBody>
      </p:sp>
    </p:spTree>
    <p:extLst>
      <p:ext uri="{BB962C8B-B14F-4D97-AF65-F5344CB8AC3E}">
        <p14:creationId xmlns:p14="http://schemas.microsoft.com/office/powerpoint/2010/main" val="291550560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0" y="958562"/>
            <a:ext cx="10738022" cy="1107996"/>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下列向量中与向量</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(0,1,0)</a:t>
            </a:r>
            <a:r>
              <a:rPr lang="zh-CN" altLang="zh-CN" sz="2200">
                <a:solidFill>
                  <a:srgbClr val="000000"/>
                </a:solidFill>
                <a:latin typeface="Times New Roman" pitchFamily="18" charset="0"/>
                <a:cs typeface="Times New Roman" pitchFamily="18" charset="0"/>
              </a:rPr>
              <a:t>平行的向量是</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err="1">
                <a:solidFill>
                  <a:srgbClr val="000000"/>
                </a:solidFill>
                <a:latin typeface="Times New Roman" pitchFamily="18" charset="0"/>
                <a:cs typeface="Times New Roman" pitchFamily="18" charset="0"/>
              </a:rPr>
              <a:t>A.</a:t>
            </a:r>
            <a:r>
              <a:rPr lang="en-US" altLang="zh-CN" sz="2200" b="1" err="1">
                <a:solidFill>
                  <a:srgbClr val="000000"/>
                </a:solidFill>
                <a:latin typeface="Times New Roman" pitchFamily="18" charset="0"/>
                <a:cs typeface="Times New Roman" pitchFamily="18" charset="0"/>
              </a:rPr>
              <a:t>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(1,0,0)	B.</a:t>
            </a:r>
            <a:r>
              <a:rPr lang="en-US" altLang="zh-CN" sz="2200" b="1" err="1">
                <a:solidFill>
                  <a:srgbClr val="000000"/>
                </a:solidFill>
                <a:latin typeface="Times New Roman" pitchFamily="18" charset="0"/>
                <a:cs typeface="Times New Roman" pitchFamily="18" charset="0"/>
              </a:rPr>
              <a:t>c</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1,0)</a:t>
            </a:r>
            <a:r>
              <a:rPr lang="en-US" altLang="zh-CN" sz="2200">
                <a:solidFill>
                  <a:srgbClr val="000000"/>
                </a:solidFill>
                <a:latin typeface="NEU-BZ-S92"/>
                <a:ea typeface="方正书宋_GBK" pitchFamily="65" charset="-122"/>
                <a:cs typeface="Times New Roman" pitchFamily="18" charset="0"/>
              </a:rPr>
              <a:t>          </a:t>
            </a:r>
            <a:r>
              <a:rPr lang="en-US" altLang="zh-CN" sz="2200" err="1">
                <a:solidFill>
                  <a:srgbClr val="000000"/>
                </a:solidFill>
                <a:latin typeface="Times New Roman" pitchFamily="18" charset="0"/>
                <a:cs typeface="Times New Roman" pitchFamily="18" charset="0"/>
              </a:rPr>
              <a:t>C.</a:t>
            </a:r>
            <a:r>
              <a:rPr lang="en-US" altLang="zh-CN" sz="2200" b="1" err="1">
                <a:solidFill>
                  <a:srgbClr val="000000"/>
                </a:solidFill>
                <a:latin typeface="Times New Roman" pitchFamily="18" charset="0"/>
                <a:cs typeface="Times New Roman" pitchFamily="18" charset="0"/>
              </a:rPr>
              <a:t>d</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1,1)	              D.</a:t>
            </a:r>
            <a:r>
              <a:rPr lang="en-US" altLang="zh-CN" sz="2200" b="1" err="1">
                <a:solidFill>
                  <a:srgbClr val="000000"/>
                </a:solidFill>
                <a:latin typeface="Times New Roman" pitchFamily="18" charset="0"/>
                <a:cs typeface="Times New Roman" pitchFamily="18" charset="0"/>
              </a:rPr>
              <a:t>e</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(0,0,</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endParaRPr lang="zh-CN" altLang="zh-CN" sz="2200">
              <a:solidFill>
                <a:srgbClr val="000000"/>
              </a:solidFill>
              <a:latin typeface="NEU-BZ-S92"/>
              <a:ea typeface="方正书宋_GBK" pitchFamily="65" charset="-122"/>
              <a:cs typeface="Times New Roman" pitchFamily="18" charset="0"/>
            </a:endParaRPr>
          </a:p>
        </p:txBody>
      </p:sp>
      <p:sp>
        <p:nvSpPr>
          <p:cNvPr id="9" name="矩形 8"/>
          <p:cNvSpPr>
            <a:spLocks noChangeAspect="1"/>
          </p:cNvSpPr>
          <p:nvPr/>
        </p:nvSpPr>
        <p:spPr>
          <a:xfrm>
            <a:off x="141416" y="2811601"/>
            <a:ext cx="1367682" cy="498598"/>
          </a:xfrm>
          <a:prstGeom prst="rect">
            <a:avLst/>
          </a:prstGeom>
        </p:spPr>
        <p:txBody>
          <a:bodyPr wrap="non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B</a:t>
            </a:r>
            <a:r>
              <a:rPr lang="zh-CN" altLang="zh-CN" sz="2200">
                <a:solidFill>
                  <a:srgbClr val="000000"/>
                </a:solidFill>
                <a:latin typeface="Times New Roman" pitchFamily="18" charset="0"/>
                <a:ea typeface="黑体" pitchFamily="2" charset="-122"/>
                <a:cs typeface="Times New Roman" pitchFamily="18" charset="0"/>
              </a:rPr>
              <a:t>　</a:t>
            </a:r>
            <a:r>
              <a:rPr lang="en-US" altLang="zh-CN" sz="2200">
                <a:solidFill>
                  <a:srgbClr val="000000"/>
                </a:solidFill>
                <a:latin typeface="Times New Roman" pitchFamily="18" charset="0"/>
                <a:ea typeface="黑体" pitchFamily="2" charset="-122"/>
                <a:cs typeface="Times New Roman" pitchFamily="18" charset="0"/>
              </a:rPr>
              <a:t> </a:t>
            </a:r>
            <a:endParaRPr lang="zh-CN" altLang="en-US" sz="2200"/>
          </a:p>
        </p:txBody>
      </p:sp>
      <p:sp>
        <p:nvSpPr>
          <p:cNvPr id="8" name="矩形 7"/>
          <p:cNvSpPr>
            <a:spLocks noChangeAspect="1"/>
          </p:cNvSpPr>
          <p:nvPr/>
        </p:nvSpPr>
        <p:spPr>
          <a:xfrm>
            <a:off x="75714" y="3805943"/>
            <a:ext cx="10893167"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比较选项中各向量</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观察哪个向量符合</a:t>
            </a:r>
            <a:r>
              <a:rPr lang="en-US" altLang="zh-CN" sz="2200" i="1" err="1">
                <a:solidFill>
                  <a:srgbClr val="FF0000"/>
                </a:solidFill>
                <a:latin typeface="Times New Roman" pitchFamily="18" charset="0"/>
                <a:ea typeface="Microsoft Yi Baiti" panose="03000500000000000000" pitchFamily="66" charset="0"/>
                <a:cs typeface="Times New Roman" pitchFamily="18" charset="0"/>
              </a:rPr>
              <a:t>λ</a:t>
            </a:r>
            <a:r>
              <a:rPr lang="en-US" altLang="zh-CN" sz="2200" b="1" err="1">
                <a:solidFill>
                  <a:srgbClr val="FF0000"/>
                </a:solidFill>
                <a:latin typeface="Times New Roman" pitchFamily="18" charset="0"/>
                <a:cs typeface="Times New Roman" pitchFamily="18" charset="0"/>
              </a:rPr>
              <a:t>a</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λ</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的形式</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经过观察</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只有</a:t>
            </a:r>
            <a:r>
              <a:rPr lang="en-US" altLang="zh-CN" sz="2200" b="1">
                <a:solidFill>
                  <a:srgbClr val="FF0000"/>
                </a:solidFill>
                <a:latin typeface="Times New Roman" pitchFamily="18" charset="0"/>
                <a:cs typeface="Times New Roman" pitchFamily="18" charset="0"/>
              </a:rPr>
              <a:t>c</a:t>
            </a:r>
            <a:r>
              <a:rPr lang="en-US" altLang="zh-CN" sz="2200" i="1">
                <a:solidFill>
                  <a:srgbClr val="FF0000"/>
                </a:solidFill>
                <a:latin typeface="Times New Roman" pitchFamily="18" charset="0"/>
                <a:cs typeface="Times New Roman" pitchFamily="18" charset="0"/>
              </a:rPr>
              <a:t>=-</a:t>
            </a:r>
            <a:r>
              <a:rPr lang="en-US" altLang="zh-CN" sz="2200" b="1">
                <a:solidFill>
                  <a:srgbClr val="FF0000"/>
                </a:solidFill>
                <a:latin typeface="Times New Roman" pitchFamily="18" charset="0"/>
                <a:cs typeface="Times New Roman" pitchFamily="18" charset="0"/>
              </a:rPr>
              <a:t>a</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spTree>
    <p:extLst>
      <p:ext uri="{BB962C8B-B14F-4D97-AF65-F5344CB8AC3E}">
        <p14:creationId xmlns:p14="http://schemas.microsoft.com/office/powerpoint/2010/main" val="228559018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mc:AlternateContent>
        <mc:Choice Requires="a14">
          <p:sp>
            <p:nvSpPr>
              <p:cNvPr id="10" name="矩形 2"/>
              <p:cNvSpPr>
                <a:spLocks noChangeAspect="1"/>
              </p:cNvSpPr>
              <p:nvPr/>
            </p:nvSpPr>
            <p:spPr>
              <a:xfrm>
                <a:off x="303850" y="523092"/>
                <a:ext cx="11583350" cy="3139321"/>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a:solidFill>
                      <a:srgbClr val="000000"/>
                    </a:solidFill>
                    <a:latin typeface="Arial" pitchFamily="34" charset="0"/>
                    <a:ea typeface="黑体" panose="02010609060101010101" pitchFamily="49" charset="-122"/>
                    <a:cs typeface="Times New Roman" pitchFamily="18" charset="0"/>
                  </a:rPr>
                  <a:t>                                      </a:t>
                </a:r>
                <a:r>
                  <a:rPr lang="zh-CN" altLang="zh-CN" sz="2200">
                    <a:solidFill>
                      <a:srgbClr val="000000"/>
                    </a:solidFill>
                    <a:latin typeface="Arial" pitchFamily="34" charset="0"/>
                    <a:ea typeface="黑体" panose="02010609060101010101" pitchFamily="49" charset="-122"/>
                    <a:cs typeface="Times New Roman" pitchFamily="18" charset="0"/>
                  </a:rPr>
                  <a:t>一、空间直角坐标系与坐标表示</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                                                      1</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空间直角坐标系</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在空间选定一点</a:t>
                </a:r>
                <a:r>
                  <a:rPr lang="en-US" altLang="zh-CN" sz="2200" i="1">
                    <a:solidFill>
                      <a:srgbClr val="000000"/>
                    </a:solidFill>
                    <a:latin typeface="Times New Roman" pitchFamily="18" charset="0"/>
                    <a:cs typeface="Times New Roman" pitchFamily="18" charset="0"/>
                  </a:rPr>
                  <a:t>O</a:t>
                </a:r>
                <a:r>
                  <a:rPr lang="zh-CN" altLang="zh-CN" sz="2200">
                    <a:solidFill>
                      <a:srgbClr val="000000"/>
                    </a:solidFill>
                    <a:latin typeface="Times New Roman" pitchFamily="18" charset="0"/>
                    <a:cs typeface="Times New Roman" pitchFamily="18" charset="0"/>
                  </a:rPr>
                  <a:t>和一个单位正交基底</a:t>
                </a:r>
                <a14:m>
                  <m:oMathPara>
                    <m:oMathParaPr>
                      <m:jc/>
                    </m:oMathParaPr>
                    <m:oMath>
                      <m:d>
                        <m:dPr>
                          <m:begChr m:val="{"/>
                          <m:sepChr m:val="|"/>
                          <m:endChr m:val="}"/>
                          <m:grow m:val="on"/>
                          <m:shp m:val="centered"/>
                          <m:ctrlPr>
                            <a:rPr lang="zh-CN" altLang="zh-CN" sz="22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200" i="1">
                              <a:solidFill>
                                <a:srgbClr val="000000"/>
                              </a:solidFill>
                              <a:latin typeface="Cambria Math" panose="02040503050406030204" pitchFamily="18" charset="0"/>
                              <a:cs typeface="Times New Roman" panose="02020603050405020304" pitchFamily="18" charset="0"/>
                            </a:rPr>
                            <m:t>𝑖</m:t>
                          </m:r>
                          <m:r>
                            <m:rPr>
                              <m:sty m:val="p"/>
                            </m:rPr>
                            <a:rPr lang="en-US" altLang="zh-CN" sz="2200">
                              <a:solidFill>
                                <a:srgbClr val="000000"/>
                              </a:solidFill>
                              <a:latin typeface="Cambria Math" panose="02040503050406030204" pitchFamily="18" charset="0"/>
                              <a:cs typeface="Times New Roman" panose="02020603050405020304" pitchFamily="18" charset="0"/>
                            </a:rPr>
                            <m:t>,</m:t>
                          </m:r>
                          <m:r>
                            <a:rPr lang="en-US" altLang="zh-CN" sz="2200" i="1">
                              <a:solidFill>
                                <a:srgbClr val="000000"/>
                              </a:solidFill>
                              <a:latin typeface="Cambria Math" panose="02040503050406030204" pitchFamily="18" charset="0"/>
                              <a:cs typeface="Times New Roman" panose="02020603050405020304" pitchFamily="18" charset="0"/>
                            </a:rPr>
                            <m:t>𝑗</m:t>
                          </m:r>
                          <m:r>
                            <m:rPr>
                              <m:sty m:val="p"/>
                            </m:rPr>
                            <a:rPr lang="en-US" altLang="zh-CN" sz="2200">
                              <a:solidFill>
                                <a:srgbClr val="000000"/>
                              </a:solidFill>
                              <a:latin typeface="Cambria Math" panose="02040503050406030204" pitchFamily="18" charset="0"/>
                              <a:cs typeface="Times New Roman" panose="02020603050405020304" pitchFamily="18" charset="0"/>
                            </a:rPr>
                            <m:t>,</m:t>
                          </m:r>
                          <m:r>
                            <a:rPr lang="en-US" altLang="zh-CN" sz="2200" i="1">
                              <a:solidFill>
                                <a:srgbClr val="000000"/>
                              </a:solidFill>
                              <a:latin typeface="Cambria Math" panose="02040503050406030204" pitchFamily="18" charset="0"/>
                              <a:cs typeface="Times New Roman" panose="02020603050405020304" pitchFamily="18" charset="0"/>
                            </a:rPr>
                            <m:t>𝑘</m:t>
                          </m:r>
                        </m:e>
                      </m:d>
                    </m:oMath>
                  </m:oMathPara>
                </a14:m>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以点</a:t>
                </a:r>
                <a:r>
                  <a:rPr lang="en-US" altLang="zh-CN" sz="2200" i="1">
                    <a:solidFill>
                      <a:srgbClr val="000000"/>
                    </a:solidFill>
                    <a:latin typeface="Times New Roman" pitchFamily="18" charset="0"/>
                    <a:cs typeface="Times New Roman" pitchFamily="18" charset="0"/>
                  </a:rPr>
                  <a:t>O</a:t>
                </a:r>
                <a:r>
                  <a:rPr lang="zh-CN" altLang="zh-CN" sz="2200">
                    <a:solidFill>
                      <a:srgbClr val="000000"/>
                    </a:solidFill>
                    <a:latin typeface="Times New Roman" pitchFamily="18" charset="0"/>
                    <a:cs typeface="Times New Roman" pitchFamily="18" charset="0"/>
                  </a:rPr>
                  <a:t>为原点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分别以</a:t>
                </a:r>
                <a:r>
                  <a:rPr lang="en-US" altLang="zh-CN" sz="2200" b="1" err="1">
                    <a:solidFill>
                      <a:srgbClr val="000000"/>
                    </a:solidFill>
                    <a:latin typeface="Times New Roman" pitchFamily="18" charset="0"/>
                    <a:cs typeface="Times New Roman" pitchFamily="18" charset="0"/>
                  </a:rPr>
                  <a:t>i</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j</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k</a:t>
                </a:r>
                <a:r>
                  <a:rPr lang="zh-CN" altLang="zh-CN" sz="2200">
                    <a:solidFill>
                      <a:srgbClr val="000000"/>
                    </a:solidFill>
                    <a:latin typeface="Times New Roman" pitchFamily="18" charset="0"/>
                    <a:cs typeface="Times New Roman" pitchFamily="18" charset="0"/>
                  </a:rPr>
                  <a:t>的方向为正方向、以它们的长为单位长度建立三条数轴</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zh-CN" altLang="zh-CN" sz="2200">
                    <a:solidFill>
                      <a:srgbClr val="000000"/>
                    </a:solidFill>
                    <a:latin typeface="Times New Roman" pitchFamily="18" charset="0"/>
                    <a:cs typeface="Times New Roman" pitchFamily="18" charset="0"/>
                  </a:rPr>
                  <a:t>轴、</a:t>
                </a:r>
                <a:r>
                  <a:rPr lang="en-US" altLang="zh-CN" sz="2200" i="1">
                    <a:solidFill>
                      <a:srgbClr val="000000"/>
                    </a:solidFill>
                    <a:latin typeface="Times New Roman" pitchFamily="18" charset="0"/>
                    <a:cs typeface="Times New Roman" pitchFamily="18" charset="0"/>
                  </a:rPr>
                  <a:t>y</a:t>
                </a:r>
                <a:r>
                  <a:rPr lang="zh-CN" altLang="zh-CN" sz="2200">
                    <a:solidFill>
                      <a:srgbClr val="000000"/>
                    </a:solidFill>
                    <a:latin typeface="Times New Roman" pitchFamily="18" charset="0"/>
                    <a:cs typeface="Times New Roman" pitchFamily="18" charset="0"/>
                  </a:rPr>
                  <a:t>轴、</a:t>
                </a:r>
                <a:r>
                  <a:rPr lang="en-US" altLang="zh-CN" sz="2200" i="1">
                    <a:solidFill>
                      <a:srgbClr val="000000"/>
                    </a:solidFill>
                    <a:latin typeface="Times New Roman" pitchFamily="18" charset="0"/>
                    <a:cs typeface="Times New Roman" pitchFamily="18" charset="0"/>
                  </a:rPr>
                  <a:t>z</a:t>
                </a:r>
                <a:r>
                  <a:rPr lang="zh-CN" altLang="zh-CN" sz="2200">
                    <a:solidFill>
                      <a:srgbClr val="000000"/>
                    </a:solidFill>
                    <a:latin typeface="Times New Roman" pitchFamily="18" charset="0"/>
                    <a:cs typeface="Times New Roman" pitchFamily="18" charset="0"/>
                  </a:rPr>
                  <a:t>轴</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它们都叫做坐标轴</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这时我们就建立了一个空间直角坐标系</a:t>
                </a:r>
                <a:r>
                  <a:rPr lang="en-US" altLang="zh-CN" sz="2200" i="1" err="1">
                    <a:solidFill>
                      <a:srgbClr val="000000"/>
                    </a:solidFill>
                    <a:latin typeface="Times New Roman" pitchFamily="18" charset="0"/>
                    <a:cs typeface="Times New Roman" pitchFamily="18" charset="0"/>
                  </a:rPr>
                  <a:t>Oxyz</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O</a:t>
                </a:r>
                <a:r>
                  <a:rPr lang="zh-CN" altLang="zh-CN" sz="2200">
                    <a:solidFill>
                      <a:srgbClr val="000000"/>
                    </a:solidFill>
                    <a:latin typeface="Times New Roman" pitchFamily="18" charset="0"/>
                    <a:cs typeface="Times New Roman" pitchFamily="18" charset="0"/>
                  </a:rPr>
                  <a:t>叫做原点</a:t>
                </a:r>
                <a:r>
                  <a:rPr lang="en-US" altLang="zh-CN" sz="2200">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i</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j</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k</a:t>
                </a:r>
                <a:r>
                  <a:rPr lang="zh-CN" altLang="zh-CN" sz="2200">
                    <a:solidFill>
                      <a:srgbClr val="000000"/>
                    </a:solidFill>
                    <a:latin typeface="Times New Roman" pitchFamily="18" charset="0"/>
                    <a:cs typeface="Times New Roman" pitchFamily="18" charset="0"/>
                  </a:rPr>
                  <a:t>都叫做坐标向量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通过每两个坐标轴的平面叫做坐标平面</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分别称为</a:t>
                </a:r>
                <a:r>
                  <a:rPr lang="en-US" altLang="zh-CN" sz="2200" i="1">
                    <a:solidFill>
                      <a:srgbClr val="000000"/>
                    </a:solidFill>
                    <a:latin typeface="Times New Roman" pitchFamily="18" charset="0"/>
                    <a:cs typeface="Times New Roman" pitchFamily="18" charset="0"/>
                  </a:rPr>
                  <a:t>Oxy</a:t>
                </a:r>
                <a:r>
                  <a:rPr lang="zh-CN" altLang="zh-CN" sz="2200">
                    <a:solidFill>
                      <a:srgbClr val="000000"/>
                    </a:solidFill>
                    <a:latin typeface="Times New Roman" pitchFamily="18" charset="0"/>
                    <a:cs typeface="Times New Roman" pitchFamily="18" charset="0"/>
                  </a:rPr>
                  <a:t>平面</a:t>
                </a:r>
                <a:r>
                  <a:rPr lang="en-US" altLang="zh-CN" sz="2200">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Oyz</a:t>
                </a:r>
                <a:r>
                  <a:rPr lang="zh-CN" altLang="zh-CN" sz="2200">
                    <a:solidFill>
                      <a:srgbClr val="000000"/>
                    </a:solidFill>
                    <a:latin typeface="Times New Roman" pitchFamily="18" charset="0"/>
                    <a:cs typeface="Times New Roman" pitchFamily="18" charset="0"/>
                  </a:rPr>
                  <a:t>平面</a:t>
                </a:r>
                <a:r>
                  <a:rPr lang="en-US" altLang="zh-CN" sz="2200">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Ozx</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mc:Choice>
        <mc:Fallback>
          <p:sp>
            <p:nvSpPr>
              <p:cNvPr id="9" name="矩形 2"/>
              <p:cNvSpPr>
                <a:spLocks noRot="1" noChangeAspect="1" noMove="1" noResize="1" noEditPoints="1" noAdjustHandles="1" noChangeArrowheads="1" noChangeShapeType="1" noTextEdit="1"/>
              </p:cNvSpPr>
              <p:nvPr/>
            </p:nvSpPr>
            <p:spPr>
              <a:xfrm>
                <a:off x="303850" y="523092"/>
                <a:ext cx="11583350" cy="3139321"/>
              </a:xfrm>
              <a:prstGeom prst="rect">
                <a:avLst/>
              </a:prstGeom>
              <a:blipFill rotWithShape="0">
                <a:blip r:embed="rId2"/>
                <a:stretch>
                  <a:fillRect l="-684" r="0" b="-971"/>
                </a:stretch>
              </a:blipFill>
            </p:spPr>
            <p:txBody>
              <a:bodyPr/>
              <a:lstStyle/>
              <a:p>
                <a:r>
                  <a:rPr lang="zh-CN" altLang="en-US">
                    <a:noFill/>
                  </a:rPr>
                  <a:t> </a:t>
                </a:r>
              </a:p>
            </p:txBody>
          </p:sp>
        </mc:Fallback>
      </mc:AlternateContent>
      <p:sp>
        <p:nvSpPr>
          <p:cNvPr id="6"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探究新知</a:t>
            </a:r>
          </a:p>
        </p:txBody>
      </p:sp>
      <p:pic>
        <p:nvPicPr>
          <p:cNvPr id="3" name="图片 2"/>
          <p:cNvPicPr>
            <a:picLocks noChangeAspect="1"/>
          </p:cNvPicPr>
          <p:nvPr/>
        </p:nvPicPr>
        <p:blipFill>
          <a:blip r:embed="rId3"/>
          <a:stretch>
            <a:fillRect/>
          </a:stretch>
        </p:blipFill>
        <p:spPr>
          <a:xfrm>
            <a:off x="2330940" y="3662413"/>
            <a:ext cx="3353535" cy="3124969"/>
          </a:xfrm>
          <a:prstGeom prst="rect">
            <a:avLst/>
          </a:prstGeom>
        </p:spPr>
      </p:pic>
      <p:sp>
        <p:nvSpPr>
          <p:cNvPr id="7" name="矩形 6"/>
          <p:cNvSpPr/>
          <p:nvPr/>
        </p:nvSpPr>
        <p:spPr>
          <a:xfrm>
            <a:off x="5981037" y="4024605"/>
            <a:ext cx="5325395" cy="2585323"/>
          </a:xfrm>
          <a:prstGeom prst="rect">
            <a:avLst/>
          </a:prstGeom>
        </p:spPr>
        <p:txBody>
          <a:bodyPr wrap="square">
            <a:spAutoFit/>
          </a:bodyPr>
          <a:lstStyle/>
          <a:p>
            <a:pPr>
              <a:lnSpc>
                <a:spcPct val="150000"/>
              </a:lnSpc>
            </a:pPr>
            <a:r>
              <a:rPr lang="en-US" altLang="zh-CN" b="1">
                <a:solidFill>
                  <a:srgbClr val="FF0000"/>
                </a:solidFill>
                <a:latin typeface="Times New Roman" pitchFamily="18" charset="0"/>
                <a:cs typeface="Times New Roman" pitchFamily="18" charset="0"/>
              </a:rPr>
              <a:t>1</a:t>
            </a:r>
            <a:r>
              <a:rPr lang="en-US" altLang="zh-CN" i="1">
                <a:solidFill>
                  <a:srgbClr val="FF0000"/>
                </a:solidFill>
                <a:latin typeface="Times New Roman" pitchFamily="18" charset="0"/>
                <a:cs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画空间直角坐标系</a:t>
            </a:r>
            <a:r>
              <a:rPr lang="en-US" altLang="zh-CN" i="1" err="1">
                <a:solidFill>
                  <a:srgbClr val="FF0000"/>
                </a:solidFill>
                <a:latin typeface="Times New Roman" pitchFamily="18" charset="0"/>
                <a:cs typeface="Times New Roman" pitchFamily="18" charset="0"/>
              </a:rPr>
              <a:t>Oxyz</a:t>
            </a:r>
            <a:r>
              <a:rPr lang="zh-CN" altLang="zh-CN">
                <a:solidFill>
                  <a:srgbClr val="FF0000"/>
                </a:solidFill>
                <a:latin typeface="Times New Roman" pitchFamily="18" charset="0"/>
                <a:ea typeface="仿宋" panose="02010609060101010101" pitchFamily="49" charset="-122"/>
                <a:cs typeface="Times New Roman" pitchFamily="18" charset="0"/>
              </a:rPr>
              <a:t>时</a:t>
            </a:r>
            <a:r>
              <a:rPr lang="en-US" altLang="zh-CN">
                <a:solidFill>
                  <a:srgbClr val="FF0000"/>
                </a:solidFill>
                <a:latin typeface="Times New Roman" pitchFamily="18" charset="0"/>
                <a:cs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一般使</a:t>
            </a:r>
            <a:r>
              <a:rPr lang="zh-CN" altLang="zh-CN">
                <a:solidFill>
                  <a:srgbClr val="FF0000"/>
                </a:solidFill>
                <a:latin typeface="NEU-BZ-S92"/>
                <a:cs typeface="宋体" panose="02010600030101010101" pitchFamily="2" charset="-122"/>
              </a:rPr>
              <a:t>∠</a:t>
            </a:r>
            <a:r>
              <a:rPr lang="en-US" altLang="zh-CN" i="1" err="1">
                <a:solidFill>
                  <a:srgbClr val="FF0000"/>
                </a:solidFill>
                <a:latin typeface="Times New Roman" pitchFamily="18" charset="0"/>
                <a:cs typeface="Times New Roman" pitchFamily="18" charset="0"/>
              </a:rPr>
              <a:t>xOy=</a:t>
            </a:r>
            <a:r>
              <a:rPr lang="en-US" altLang="zh-CN">
                <a:solidFill>
                  <a:srgbClr val="FF0000"/>
                </a:solidFill>
                <a:latin typeface="Times New Roman" pitchFamily="18" charset="0"/>
                <a:cs typeface="Times New Roman" pitchFamily="18" charset="0"/>
              </a:rPr>
              <a:t>135</a:t>
            </a:r>
            <a:r>
              <a:rPr lang="en-US" altLang="zh-CN">
                <a:solidFill>
                  <a:srgbClr val="FF0000"/>
                </a:solidFill>
                <a:latin typeface="宋体" panose="02010600030101010101" pitchFamily="2" charset="-122"/>
                <a:ea typeface="方正书宋_GBK" pitchFamily="65" charset="-122"/>
                <a:cs typeface="Times New Roman" pitchFamily="18" charset="0"/>
              </a:rPr>
              <a:t>°</a:t>
            </a:r>
            <a:r>
              <a:rPr lang="en-US" altLang="zh-CN">
                <a:solidFill>
                  <a:srgbClr val="FF0000"/>
                </a:solidFill>
                <a:latin typeface="Times New Roman" pitchFamily="18" charset="0"/>
                <a:cs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或</a:t>
            </a:r>
            <a:r>
              <a:rPr lang="en-US" altLang="zh-CN">
                <a:solidFill>
                  <a:srgbClr val="FF0000"/>
                </a:solidFill>
                <a:latin typeface="Times New Roman" pitchFamily="18" charset="0"/>
                <a:cs typeface="Times New Roman" pitchFamily="18" charset="0"/>
              </a:rPr>
              <a:t>45</a:t>
            </a:r>
            <a:r>
              <a:rPr lang="en-US" altLang="zh-CN">
                <a:solidFill>
                  <a:srgbClr val="FF0000"/>
                </a:solidFill>
                <a:latin typeface="宋体" panose="02010600030101010101" pitchFamily="2" charset="-122"/>
                <a:ea typeface="方正书宋_GBK" pitchFamily="65" charset="-122"/>
                <a:cs typeface="Times New Roman" pitchFamily="18" charset="0"/>
              </a:rPr>
              <a:t>°</a:t>
            </a:r>
            <a:r>
              <a:rPr lang="en-US" altLang="zh-CN">
                <a:solidFill>
                  <a:srgbClr val="FF0000"/>
                </a:solidFill>
                <a:latin typeface="Times New Roman" pitchFamily="18" charset="0"/>
                <a:cs typeface="Times New Roman" pitchFamily="18" charset="0"/>
              </a:rPr>
              <a:t>),</a:t>
            </a:r>
            <a:r>
              <a:rPr lang="zh-CN" altLang="zh-CN">
                <a:solidFill>
                  <a:srgbClr val="FF0000"/>
                </a:solidFill>
                <a:latin typeface="NEU-BZ-S92"/>
                <a:cs typeface="宋体" panose="02010600030101010101" pitchFamily="2" charset="-122"/>
              </a:rPr>
              <a:t>∠</a:t>
            </a:r>
            <a:r>
              <a:rPr lang="en-US" altLang="zh-CN" i="1" err="1">
                <a:solidFill>
                  <a:srgbClr val="FF0000"/>
                </a:solidFill>
                <a:latin typeface="Times New Roman" pitchFamily="18" charset="0"/>
                <a:cs typeface="Times New Roman" pitchFamily="18" charset="0"/>
              </a:rPr>
              <a:t>yOz=</a:t>
            </a:r>
            <a:r>
              <a:rPr lang="en-US" altLang="zh-CN">
                <a:solidFill>
                  <a:srgbClr val="FF0000"/>
                </a:solidFill>
                <a:latin typeface="Times New Roman" pitchFamily="18" charset="0"/>
                <a:cs typeface="Times New Roman" pitchFamily="18" charset="0"/>
              </a:rPr>
              <a:t>90</a:t>
            </a:r>
            <a:r>
              <a:rPr lang="en-US" altLang="zh-CN">
                <a:solidFill>
                  <a:srgbClr val="FF0000"/>
                </a:solidFill>
                <a:latin typeface="宋体" panose="02010600030101010101" pitchFamily="2" charset="-122"/>
                <a:ea typeface="方正书宋_GBK" pitchFamily="65" charset="-122"/>
                <a:cs typeface="Times New Roman" pitchFamily="18" charset="0"/>
              </a:rPr>
              <a:t>°</a:t>
            </a:r>
            <a:r>
              <a:rPr lang="en-US" altLang="zh-CN" i="1">
                <a:solidFill>
                  <a:srgbClr val="FF0000"/>
                </a:solidFill>
                <a:latin typeface="Times New Roman" pitchFamily="18" charset="0"/>
                <a:cs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三个坐标平面把空间分成八个部分</a:t>
            </a:r>
            <a:r>
              <a:rPr lang="en-US" altLang="zh-CN" i="1">
                <a:solidFill>
                  <a:srgbClr val="FF0000"/>
                </a:solidFill>
                <a:latin typeface="Times New Roman" pitchFamily="18" charset="0"/>
                <a:cs typeface="Times New Roman" pitchFamily="18" charset="0"/>
              </a:rPr>
              <a:t>.</a:t>
            </a:r>
            <a:endParaRPr lang="zh-CN" altLang="zh-CN">
              <a:solidFill>
                <a:srgbClr val="FF0000"/>
              </a:solidFill>
              <a:latin typeface="NEU-BZ-S92"/>
              <a:ea typeface="方正书宋_GBK" pitchFamily="65" charset="-122"/>
              <a:cs typeface="Times New Roman" panose="02020603050405020304" pitchFamily="18" charset="0"/>
            </a:endParaRPr>
          </a:p>
          <a:p>
            <a:pPr>
              <a:lnSpc>
                <a:spcPct val="150000"/>
              </a:lnSpc>
            </a:pPr>
            <a:r>
              <a:rPr lang="en-US" altLang="zh-CN">
                <a:solidFill>
                  <a:srgbClr val="FF0000"/>
                </a:solidFill>
                <a:latin typeface="Times New Roman" pitchFamily="18" charset="0"/>
                <a:ea typeface="仿宋" panose="02010609060101010101" pitchFamily="49" charset="-122"/>
                <a:cs typeface="Times New Roman" pitchFamily="18" charset="0"/>
              </a:rPr>
              <a:t>2.</a:t>
            </a:r>
            <a:r>
              <a:rPr lang="zh-CN" altLang="zh-CN">
                <a:solidFill>
                  <a:srgbClr val="FF0000"/>
                </a:solidFill>
                <a:latin typeface="Times New Roman" pitchFamily="18" charset="0"/>
                <a:ea typeface="仿宋" panose="02010609060101010101" pitchFamily="49" charset="-122"/>
                <a:cs typeface="Times New Roman" pitchFamily="18" charset="0"/>
              </a:rPr>
              <a:t>在空间直角坐标系中</a:t>
            </a:r>
            <a:r>
              <a:rPr lang="en-US" altLang="zh-CN">
                <a:solidFill>
                  <a:srgbClr val="FF0000"/>
                </a:solidFill>
                <a:latin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让右手拇指指向</a:t>
            </a:r>
            <a:r>
              <a:rPr lang="en-US" altLang="zh-CN" i="1">
                <a:solidFill>
                  <a:srgbClr val="FF0000"/>
                </a:solidFill>
                <a:latin typeface="Times New Roman" pitchFamily="18" charset="0"/>
              </a:rPr>
              <a:t>x</a:t>
            </a:r>
            <a:r>
              <a:rPr lang="zh-CN" altLang="zh-CN">
                <a:solidFill>
                  <a:srgbClr val="FF0000"/>
                </a:solidFill>
                <a:latin typeface="Times New Roman" pitchFamily="18" charset="0"/>
                <a:ea typeface="仿宋" panose="02010609060101010101" pitchFamily="49" charset="-122"/>
                <a:cs typeface="Times New Roman" pitchFamily="18" charset="0"/>
              </a:rPr>
              <a:t>轴的正方向</a:t>
            </a:r>
            <a:r>
              <a:rPr lang="en-US" altLang="zh-CN">
                <a:solidFill>
                  <a:srgbClr val="FF0000"/>
                </a:solidFill>
                <a:latin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食指指向</a:t>
            </a:r>
            <a:r>
              <a:rPr lang="en-US" altLang="zh-CN" i="1">
                <a:solidFill>
                  <a:srgbClr val="FF0000"/>
                </a:solidFill>
                <a:latin typeface="Times New Roman" pitchFamily="18" charset="0"/>
              </a:rPr>
              <a:t>y</a:t>
            </a:r>
            <a:r>
              <a:rPr lang="zh-CN" altLang="zh-CN">
                <a:solidFill>
                  <a:srgbClr val="FF0000"/>
                </a:solidFill>
                <a:latin typeface="Times New Roman" pitchFamily="18" charset="0"/>
                <a:ea typeface="仿宋" panose="02010609060101010101" pitchFamily="49" charset="-122"/>
                <a:cs typeface="Times New Roman" pitchFamily="18" charset="0"/>
              </a:rPr>
              <a:t>轴的正方向</a:t>
            </a:r>
            <a:r>
              <a:rPr lang="en-US" altLang="zh-CN">
                <a:solidFill>
                  <a:srgbClr val="FF0000"/>
                </a:solidFill>
                <a:latin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如果中指指向</a:t>
            </a:r>
            <a:r>
              <a:rPr lang="en-US" altLang="zh-CN" i="1">
                <a:solidFill>
                  <a:srgbClr val="FF0000"/>
                </a:solidFill>
                <a:latin typeface="Times New Roman" pitchFamily="18" charset="0"/>
              </a:rPr>
              <a:t>z</a:t>
            </a:r>
            <a:r>
              <a:rPr lang="zh-CN" altLang="zh-CN">
                <a:solidFill>
                  <a:srgbClr val="FF0000"/>
                </a:solidFill>
                <a:latin typeface="Times New Roman" pitchFamily="18" charset="0"/>
                <a:ea typeface="仿宋" panose="02010609060101010101" pitchFamily="49" charset="-122"/>
                <a:cs typeface="Times New Roman" pitchFamily="18" charset="0"/>
              </a:rPr>
              <a:t>轴的正方向</a:t>
            </a:r>
            <a:r>
              <a:rPr lang="en-US" altLang="zh-CN">
                <a:solidFill>
                  <a:srgbClr val="FF0000"/>
                </a:solidFill>
                <a:latin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则称这个坐标系为右手直角坐标系</a:t>
            </a:r>
            <a:r>
              <a:rPr lang="en-US" altLang="zh-CN" i="1">
                <a:solidFill>
                  <a:srgbClr val="FF0000"/>
                </a:solidFill>
                <a:latin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本书建立的都是右手直角坐标系</a:t>
            </a:r>
            <a:r>
              <a:rPr lang="en-US" altLang="zh-CN" i="1">
                <a:solidFill>
                  <a:srgbClr val="FF0000"/>
                </a:solidFill>
                <a:latin typeface="Times New Roman" pitchFamily="18" charset="0"/>
              </a:rPr>
              <a:t>.</a:t>
            </a:r>
            <a:endParaRPr lang="zh-CN" altLang="en-US">
              <a:solidFill>
                <a:srgbClr val="FF0000"/>
              </a:solidFill>
            </a:endParaRPr>
          </a:p>
        </p:txBody>
      </p:sp>
    </p:spTree>
    <p:extLst>
      <p:ext uri="{BB962C8B-B14F-4D97-AF65-F5344CB8AC3E}">
        <p14:creationId xmlns:p14="http://schemas.microsoft.com/office/powerpoint/2010/main" val="149030852"/>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90842" y="679463"/>
            <a:ext cx="10757243"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已知向量</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(1,0,1),</a:t>
            </a:r>
            <a:r>
              <a:rPr lang="en-US" altLang="zh-CN" sz="2200" b="1">
                <a:solidFill>
                  <a:srgbClr val="000000"/>
                </a:solidFill>
                <a:latin typeface="Times New Roman" pitchFamily="18" charset="0"/>
                <a:cs typeface="Times New Roman" pitchFamily="18" charset="0"/>
              </a:rPr>
              <a:t>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(2,0,</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若</a:t>
            </a:r>
            <a:r>
              <a:rPr lang="en-US" altLang="zh-CN" sz="2200">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k</a:t>
            </a:r>
            <a:r>
              <a:rPr lang="en-US" altLang="zh-CN" sz="2200" b="1" err="1">
                <a:solidFill>
                  <a:srgbClr val="000000"/>
                </a:solidFill>
                <a:latin typeface="Times New Roman" pitchFamily="18" charset="0"/>
                <a:cs typeface="Times New Roman" pitchFamily="18" charset="0"/>
              </a:rPr>
              <a:t>a</a:t>
            </a:r>
            <a:r>
              <a:rPr lang="en-US" altLang="zh-CN" sz="2200" i="1"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en-US" altLang="zh-CN" sz="2200">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a</a:t>
            </a:r>
            <a:r>
              <a:rPr lang="en-US" altLang="zh-CN" sz="2200" i="1" err="1">
                <a:solidFill>
                  <a:srgbClr val="000000"/>
                </a:solidFill>
                <a:latin typeface="Times New Roman" pitchFamily="18" charset="0"/>
                <a:cs typeface="Times New Roman" pitchFamily="18" charset="0"/>
              </a:rPr>
              <a:t>+k</a:t>
            </a:r>
            <a:r>
              <a:rPr lang="en-US" altLang="zh-CN" sz="2200" b="1" err="1">
                <a:solidFill>
                  <a:srgbClr val="000000"/>
                </a:solidFill>
                <a:latin typeface="Times New Roman" pitchFamily="18" charset="0"/>
                <a:cs typeface="Times New Roman" pitchFamily="18" charset="0"/>
              </a:rPr>
              <a:t>b</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则</a:t>
            </a:r>
            <a:r>
              <a:rPr lang="en-US" altLang="zh-CN" sz="2200" i="1">
                <a:solidFill>
                  <a:srgbClr val="000000"/>
                </a:solidFill>
                <a:latin typeface="Times New Roman" pitchFamily="18" charset="0"/>
                <a:cs typeface="Times New Roman" pitchFamily="18" charset="0"/>
              </a:rPr>
              <a:t>k</a:t>
            </a:r>
            <a:r>
              <a:rPr lang="zh-CN" altLang="zh-CN" sz="2200">
                <a:solidFill>
                  <a:srgbClr val="000000"/>
                </a:solidFill>
                <a:latin typeface="Times New Roman" pitchFamily="18" charset="0"/>
                <a:cs typeface="Times New Roman" pitchFamily="18" charset="0"/>
              </a:rPr>
              <a:t>的值等于</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212719686"/>
              </p:ext>
            </p:extLst>
          </p:nvPr>
        </p:nvGraphicFramePr>
        <p:xfrm>
          <a:off x="848325" y="1560057"/>
          <a:ext cx="8128000" cy="503178"/>
        </p:xfrm>
        <a:graphic>
          <a:graphicData uri="http://schemas.openxmlformats.org/presentationml/2006/ole">
            <mc:AlternateContent>
              <mc:Choice xmlns:v="urn:schemas-microsoft-com:vml" Requires="v">
                <p:oleObj spid="_x0000_s1085" name="文档" r:id="rId2" imgW="3841750" imgH="239395" progId="Word.Document.12">
                  <p:embed/>
                </p:oleObj>
              </mc:Choice>
              <mc:Fallback>
                <p:oleObj name="文档" r:id="rId2" imgW="3841750" imgH="239395" progId="Word.Document.12">
                  <p:embed/>
                  <p:pic>
                    <p:nvPicPr>
                      <p:cNvPr id="0" name="OLE substitute image"/>
                      <p:cNvPicPr/>
                      <p:nvPr/>
                    </p:nvPicPr>
                    <p:blipFill>
                      <a:blip r:embed="rId3"/>
                      <a:stretch>
                        <a:fillRect/>
                      </a:stretch>
                    </p:blipFill>
                    <p:spPr>
                      <a:xfrm>
                        <a:off x="848325" y="1560057"/>
                        <a:ext cx="8128000" cy="503178"/>
                      </a:xfrm>
                      <a:prstGeom prst="rect">
                        <a:avLst/>
                      </a:prstGeom>
                    </p:spPr>
                  </p:pic>
                </p:oleObj>
              </mc:Fallback>
            </mc:AlternateContent>
          </a:graphicData>
        </a:graphic>
      </p:graphicFrame>
      <p:sp>
        <p:nvSpPr>
          <p:cNvPr id="12" name="矩形 11"/>
          <p:cNvSpPr>
            <a:spLocks noChangeAspect="1"/>
          </p:cNvSpPr>
          <p:nvPr/>
        </p:nvSpPr>
        <p:spPr>
          <a:xfrm>
            <a:off x="410833" y="2574623"/>
            <a:ext cx="1383712" cy="466090"/>
          </a:xfrm>
          <a:prstGeom prst="rect">
            <a:avLst/>
          </a:prstGeom>
        </p:spPr>
        <p:txBody>
          <a:bodyPr wrap="non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D</a:t>
            </a:r>
            <a:r>
              <a:rPr lang="zh-CN" altLang="zh-CN" sz="2200">
                <a:solidFill>
                  <a:srgbClr val="FF0000"/>
                </a:solidFill>
                <a:latin typeface="Times New Roman" pitchFamily="18" charset="0"/>
                <a:ea typeface="黑体" pitchFamily="2" charset="-122"/>
                <a:cs typeface="Times New Roman" pitchFamily="18" charset="0"/>
              </a:rPr>
              <a:t>　</a:t>
            </a:r>
            <a:r>
              <a:rPr lang="en-US" altLang="zh-CN" sz="2200">
                <a:solidFill>
                  <a:srgbClr val="FF0000"/>
                </a:solidFill>
                <a:latin typeface="Times New Roman" pitchFamily="18" charset="0"/>
                <a:ea typeface="黑体" pitchFamily="2" charset="-122"/>
                <a:cs typeface="Times New Roman" pitchFamily="18" charset="0"/>
              </a:rPr>
              <a:t> </a:t>
            </a:r>
            <a:endParaRPr lang="zh-CN" altLang="en-US" sz="2200">
              <a:solidFill>
                <a:srgbClr val="FF0000"/>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868909847"/>
              </p:ext>
            </p:extLst>
          </p:nvPr>
        </p:nvGraphicFramePr>
        <p:xfrm>
          <a:off x="410833" y="3233908"/>
          <a:ext cx="8128000" cy="1832362"/>
        </p:xfrm>
        <a:graphic>
          <a:graphicData uri="http://schemas.openxmlformats.org/presentationml/2006/ole">
            <mc:AlternateContent>
              <mc:Choice xmlns:v="urn:schemas-microsoft-com:vml" Requires="v">
                <p:oleObj spid="_x0000_s1086" name="文档" r:id="rId4" imgW="3839551" imgH="843744" progId="Word.Document.12">
                  <p:embed/>
                </p:oleObj>
              </mc:Choice>
              <mc:Fallback>
                <p:oleObj name="文档" r:id="rId4" imgW="3839551" imgH="843744" progId="Word.Document.12">
                  <p:embed/>
                  <p:pic>
                    <p:nvPicPr>
                      <p:cNvPr id="0" name="OLE substitute image"/>
                      <p:cNvPicPr/>
                      <p:nvPr/>
                    </p:nvPicPr>
                    <p:blipFill>
                      <a:blip r:embed="rId5"/>
                      <a:stretch>
                        <a:fillRect/>
                      </a:stretch>
                    </p:blipFill>
                    <p:spPr>
                      <a:xfrm>
                        <a:off x="410833" y="3233908"/>
                        <a:ext cx="8128000" cy="1832362"/>
                      </a:xfrm>
                      <a:prstGeom prst="rect">
                        <a:avLst/>
                      </a:prstGeom>
                    </p:spPr>
                  </p:pic>
                </p:oleObj>
              </mc:Fallback>
            </mc:AlternateContent>
          </a:graphicData>
        </a:graphic>
      </p:graphicFrame>
    </p:spTree>
    <p:extLst>
      <p:ext uri="{BB962C8B-B14F-4D97-AF65-F5344CB8AC3E}">
        <p14:creationId xmlns:p14="http://schemas.microsoft.com/office/powerpoint/2010/main" val="1052559228"/>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 name="矩形 8"/>
          <p:cNvSpPr>
            <a:spLocks noChangeAspect="1"/>
          </p:cNvSpPr>
          <p:nvPr/>
        </p:nvSpPr>
        <p:spPr>
          <a:xfrm>
            <a:off x="91989" y="914395"/>
            <a:ext cx="8128000" cy="498598"/>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已知点</a:t>
            </a:r>
            <a:r>
              <a:rPr lang="en-US" altLang="zh-CN" sz="2200" i="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-t</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t</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r>
              <a:rPr lang="en-US" altLang="zh-CN" sz="2200" i="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两点的距离的最小值为</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 </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69209360"/>
              </p:ext>
            </p:extLst>
          </p:nvPr>
        </p:nvGraphicFramePr>
        <p:xfrm>
          <a:off x="393258" y="1644599"/>
          <a:ext cx="8128000" cy="550141"/>
        </p:xfrm>
        <a:graphic>
          <a:graphicData uri="http://schemas.openxmlformats.org/presentationml/2006/ole">
            <mc:AlternateContent>
              <mc:Choice xmlns:v="urn:schemas-microsoft-com:vml" Requires="v">
                <p:oleObj spid="_x0000_s1087" name="文档" r:id="rId2" imgW="3841750" imgH="262255" progId="Word.Document.12">
                  <p:embed/>
                </p:oleObj>
              </mc:Choice>
              <mc:Fallback>
                <p:oleObj name="文档" r:id="rId2" imgW="3841750" imgH="262255" progId="Word.Document.12">
                  <p:embed/>
                  <p:pic>
                    <p:nvPicPr>
                      <p:cNvPr id="0" name="OLE substitute image"/>
                      <p:cNvPicPr/>
                      <p:nvPr/>
                    </p:nvPicPr>
                    <p:blipFill>
                      <a:blip r:embed="rId3"/>
                      <a:stretch>
                        <a:fillRect/>
                      </a:stretch>
                    </p:blipFill>
                    <p:spPr>
                      <a:xfrm>
                        <a:off x="393258" y="1644599"/>
                        <a:ext cx="8128000" cy="550141"/>
                      </a:xfrm>
                      <a:prstGeom prst="rect">
                        <a:avLst/>
                      </a:prstGeom>
                    </p:spPr>
                  </p:pic>
                </p:oleObj>
              </mc:Fallback>
            </mc:AlternateContent>
          </a:graphicData>
        </a:graphic>
      </p:graphicFrame>
      <p:sp>
        <p:nvSpPr>
          <p:cNvPr id="14" name="矩形 13"/>
          <p:cNvSpPr>
            <a:spLocks noChangeAspect="1"/>
          </p:cNvSpPr>
          <p:nvPr/>
        </p:nvSpPr>
        <p:spPr>
          <a:xfrm>
            <a:off x="556474" y="2576096"/>
            <a:ext cx="1367682" cy="466090"/>
          </a:xfrm>
          <a:prstGeom prst="rect">
            <a:avLst/>
          </a:prstGeom>
        </p:spPr>
        <p:txBody>
          <a:bodyPr wrap="non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C</a:t>
            </a:r>
            <a:r>
              <a:rPr lang="zh-CN" altLang="zh-CN" sz="2200">
                <a:solidFill>
                  <a:srgbClr val="FF0000"/>
                </a:solidFill>
                <a:latin typeface="Times New Roman" pitchFamily="18" charset="0"/>
                <a:ea typeface="黑体" pitchFamily="2" charset="-122"/>
                <a:cs typeface="Times New Roman" pitchFamily="18" charset="0"/>
              </a:rPr>
              <a:t>　</a:t>
            </a:r>
            <a:r>
              <a:rPr lang="en-US" altLang="zh-CN" sz="2200">
                <a:solidFill>
                  <a:srgbClr val="FF0000"/>
                </a:solidFill>
                <a:latin typeface="Times New Roman" pitchFamily="18" charset="0"/>
                <a:ea typeface="黑体" pitchFamily="2" charset="-122"/>
                <a:cs typeface="Times New Roman" pitchFamily="18" charset="0"/>
              </a:rPr>
              <a:t> </a:t>
            </a:r>
            <a:endParaRPr lang="zh-CN" altLang="en-US" sz="2200">
              <a:solidFill>
                <a:srgbClr val="FF0000"/>
              </a:solidFill>
            </a:endParaRPr>
          </a:p>
        </p:txBody>
      </p:sp>
      <p:sp>
        <p:nvSpPr>
          <p:cNvPr id="15" name="矩形 14"/>
          <p:cNvSpPr>
            <a:spLocks noChangeAspect="1"/>
          </p:cNvSpPr>
          <p:nvPr/>
        </p:nvSpPr>
        <p:spPr>
          <a:xfrm>
            <a:off x="393258" y="3304704"/>
            <a:ext cx="8128000" cy="1043747"/>
          </a:xfrm>
          <a:prstGeom prst="rect">
            <a:avLst/>
          </a:prstGeom>
        </p:spPr>
        <p:txBody>
          <a:bodyPr>
            <a:spAutoFit/>
          </a:bodyPr>
          <a:lstStyle/>
          <a:p>
            <a:pPr>
              <a:lnSpc>
                <a:spcPct val="15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因为点</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t</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|AB|</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+t</a:t>
            </a:r>
            <a:r>
              <a:rPr lang="en-US" altLang="zh-CN" sz="2200">
                <a:solidFill>
                  <a:srgbClr val="FF0000"/>
                </a:solidFill>
                <a:latin typeface="Times New Roman" pitchFamily="18" charset="0"/>
                <a:cs typeface="Times New Roman" pitchFamily="18" charset="0"/>
              </a:rPr>
              <a:t>)</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t-</a:t>
            </a:r>
            <a:r>
              <a:rPr lang="en-US" altLang="zh-CN" sz="2200">
                <a:solidFill>
                  <a:srgbClr val="FF0000"/>
                </a:solidFill>
                <a:latin typeface="Times New Roman" pitchFamily="18" charset="0"/>
                <a:cs typeface="Times New Roman" pitchFamily="18" charset="0"/>
              </a:rPr>
              <a:t>1)</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t-t</a:t>
            </a:r>
            <a:r>
              <a:rPr lang="en-US" altLang="zh-CN" sz="2200">
                <a:solidFill>
                  <a:srgbClr val="FF0000"/>
                </a:solidFill>
                <a:latin typeface="Times New Roman" pitchFamily="18" charset="0"/>
                <a:cs typeface="Times New Roman" pitchFamily="18" charset="0"/>
              </a:rPr>
              <a:t>)</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5</a:t>
            </a:r>
            <a:r>
              <a:rPr lang="en-US" altLang="zh-CN" sz="2200" i="1">
                <a:solidFill>
                  <a:srgbClr val="FF0000"/>
                </a:solidFill>
                <a:latin typeface="Times New Roman" pitchFamily="18" charset="0"/>
                <a:cs typeface="Times New Roman" pitchFamily="18" charset="0"/>
              </a:rPr>
              <a:t>t</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t+</a:t>
            </a:r>
            <a:r>
              <a:rPr lang="en-US" altLang="zh-CN" sz="2200">
                <a:solidFill>
                  <a:srgbClr val="FF0000"/>
                </a:solidFill>
                <a:latin typeface="Times New Roman" pitchFamily="18" charset="0"/>
                <a:cs typeface="Times New Roman" pitchFamily="18" charset="0"/>
              </a:rPr>
              <a:t>2,</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720641578"/>
              </p:ext>
            </p:extLst>
          </p:nvPr>
        </p:nvGraphicFramePr>
        <p:xfrm>
          <a:off x="393258" y="4610969"/>
          <a:ext cx="8128000" cy="1013065"/>
        </p:xfrm>
        <a:graphic>
          <a:graphicData uri="http://schemas.openxmlformats.org/presentationml/2006/ole">
            <mc:AlternateContent>
              <mc:Choice xmlns:v="urn:schemas-microsoft-com:vml" Requires="v">
                <p:oleObj spid="_x0000_s1088" name="文档" r:id="rId4" imgW="3839551" imgH="483530" progId="Word.Document.12">
                  <p:embed/>
                </p:oleObj>
              </mc:Choice>
              <mc:Fallback>
                <p:oleObj name="文档" r:id="rId4" imgW="3839551" imgH="483530" progId="Word.Document.12">
                  <p:embed/>
                  <p:pic>
                    <p:nvPicPr>
                      <p:cNvPr id="0" name="OLE substitute image"/>
                      <p:cNvPicPr/>
                      <p:nvPr/>
                    </p:nvPicPr>
                    <p:blipFill>
                      <a:blip r:embed="rId5"/>
                      <a:stretch>
                        <a:fillRect/>
                      </a:stretch>
                    </p:blipFill>
                    <p:spPr>
                      <a:xfrm>
                        <a:off x="393258" y="4610969"/>
                        <a:ext cx="8128000" cy="1013065"/>
                      </a:xfrm>
                      <a:prstGeom prst="rect">
                        <a:avLst/>
                      </a:prstGeom>
                    </p:spPr>
                  </p:pic>
                </p:oleObj>
              </mc:Fallback>
            </mc:AlternateContent>
          </a:graphicData>
        </a:graphic>
      </p:graphicFrame>
    </p:spTree>
    <p:extLst>
      <p:ext uri="{BB962C8B-B14F-4D97-AF65-F5344CB8AC3E}">
        <p14:creationId xmlns:p14="http://schemas.microsoft.com/office/powerpoint/2010/main" val="378302585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par>
                                <p:cTn id="13" presetID="2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54000" y="549424"/>
            <a:ext cx="8128000" cy="1551579"/>
          </a:xfrm>
          <a:prstGeom prst="rect">
            <a:avLst/>
          </a:prstGeom>
        </p:spPr>
        <p:txBody>
          <a:bodyPr>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5</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已知向量</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b="1">
                <a:solidFill>
                  <a:srgbClr val="000000"/>
                </a:solidFill>
                <a:latin typeface="Times New Roman" pitchFamily="18" charset="0"/>
                <a:cs typeface="Times New Roman" pitchFamily="18" charset="0"/>
              </a:rPr>
              <a:t>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计算</a:t>
            </a:r>
            <a:r>
              <a:rPr lang="en-US" altLang="zh-CN" sz="2200">
                <a:solidFill>
                  <a:srgbClr val="000000"/>
                </a:solidFill>
                <a:latin typeface="Times New Roman" pitchFamily="18" charset="0"/>
                <a:cs typeface="Times New Roman" pitchFamily="18" charset="0"/>
              </a:rPr>
              <a:t>2</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a:t>
            </a:r>
            <a:r>
              <a:rPr lang="en-US" altLang="zh-CN" sz="2200" b="1">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和</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a:t>
            </a:r>
            <a:r>
              <a:rPr lang="en-US" altLang="zh-CN" sz="2200" b="1">
                <a:solidFill>
                  <a:srgbClr val="000000"/>
                </a:solidFill>
                <a:latin typeface="Times New Roman" pitchFamily="18" charset="0"/>
                <a:cs typeface="Times New Roman" pitchFamily="18" charset="0"/>
              </a:rPr>
              <a:t>b</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求</a:t>
            </a:r>
            <a:r>
              <a:rPr lang="en-US" altLang="zh-CN" sz="2200" i="1">
                <a:solidFill>
                  <a:srgbClr val="000000"/>
                </a:solidFill>
                <a:latin typeface="Times New Roman" pitchFamily="18" charset="0"/>
                <a:cs typeface="Times New Roman" pitchFamily="18" charset="0"/>
              </a:rPr>
              <a:t>&lt;</a:t>
            </a:r>
            <a:r>
              <a:rPr lang="en-US" altLang="zh-CN" sz="2200" b="1" err="1">
                <a:solidFill>
                  <a:srgbClr val="000000"/>
                </a:solidFill>
                <a:latin typeface="Times New Roman" pitchFamily="18" charset="0"/>
                <a:cs typeface="Times New Roman" pitchFamily="18" charset="0"/>
              </a:rPr>
              <a:t>a</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en-US" altLang="zh-CN" sz="2200" i="1">
                <a:solidFill>
                  <a:srgbClr val="000000"/>
                </a:solidFill>
                <a:latin typeface="Times New Roman" pitchFamily="18" charset="0"/>
                <a:cs typeface="Times New Roman" pitchFamily="18" charset="0"/>
              </a:rPr>
              <a:t>&gt;.</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944806909"/>
              </p:ext>
            </p:extLst>
          </p:nvPr>
        </p:nvGraphicFramePr>
        <p:xfrm>
          <a:off x="395660" y="2628776"/>
          <a:ext cx="8128000" cy="2806824"/>
        </p:xfrm>
        <a:graphic>
          <a:graphicData uri="http://schemas.openxmlformats.org/presentationml/2006/ole">
            <mc:AlternateContent>
              <mc:Choice xmlns:v="urn:schemas-microsoft-com:vml" Requires="v">
                <p:oleObj spid="_x0000_s1089" name="文档" r:id="rId2" imgW="3839551" imgH="1314653" progId="Word.Document.12">
                  <p:embed/>
                </p:oleObj>
              </mc:Choice>
              <mc:Fallback>
                <p:oleObj name="文档" r:id="rId2" imgW="3839551" imgH="1314653" progId="Word.Document.12">
                  <p:embed/>
                  <p:pic>
                    <p:nvPicPr>
                      <p:cNvPr id="0" name="OLE substitute image"/>
                      <p:cNvPicPr/>
                      <p:nvPr/>
                    </p:nvPicPr>
                    <p:blipFill>
                      <a:blip r:embed="rId3"/>
                      <a:stretch>
                        <a:fillRect/>
                      </a:stretch>
                    </p:blipFill>
                    <p:spPr>
                      <a:xfrm>
                        <a:off x="395660" y="2628776"/>
                        <a:ext cx="8128000" cy="2806824"/>
                      </a:xfrm>
                      <a:prstGeom prst="rect">
                        <a:avLst/>
                      </a:prstGeom>
                    </p:spPr>
                  </p:pic>
                </p:oleObj>
              </mc:Fallback>
            </mc:AlternateContent>
          </a:graphicData>
        </a:graphic>
      </p:graphicFrame>
    </p:spTree>
    <p:extLst>
      <p:ext uri="{BB962C8B-B14F-4D97-AF65-F5344CB8AC3E}">
        <p14:creationId xmlns:p14="http://schemas.microsoft.com/office/powerpoint/2010/main" val="1430915254"/>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p:nvPr/>
        </p:nvSpPr>
        <p:spPr>
          <a:xfrm>
            <a:off x="2205"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anose="02010600040101010101" pitchFamily="2"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647470623"/>
              </p:ext>
            </p:extLst>
          </p:nvPr>
        </p:nvGraphicFramePr>
        <p:xfrm>
          <a:off x="221392" y="647872"/>
          <a:ext cx="11034713" cy="4727575"/>
        </p:xfrm>
        <a:graphic>
          <a:graphicData uri="http://schemas.openxmlformats.org/presentationml/2006/ole">
            <mc:AlternateContent>
              <mc:Choice xmlns:v="urn:schemas-microsoft-com:vml" Requires="v">
                <p:oleObj spid="_x0000_s1090" name="文档" r:id="rId2" imgW="11145844" imgH="4767747" progId="Word.Document.12">
                  <p:embed/>
                </p:oleObj>
              </mc:Choice>
              <mc:Fallback>
                <p:oleObj name="文档" r:id="rId2" imgW="11145844" imgH="4767747" progId="Word.Document.12">
                  <p:embed/>
                  <p:pic>
                    <p:nvPicPr>
                      <p:cNvPr id="0" name="OLE substitute image"/>
                      <p:cNvPicPr/>
                      <p:nvPr/>
                    </p:nvPicPr>
                    <p:blipFill>
                      <a:blip r:embed="rId3"/>
                      <a:stretch>
                        <a:fillRect/>
                      </a:stretch>
                    </p:blipFill>
                    <p:spPr>
                      <a:xfrm>
                        <a:off x="221392" y="647872"/>
                        <a:ext cx="11034713" cy="4727575"/>
                      </a:xfrm>
                      <a:prstGeom prst="rect">
                        <a:avLst/>
                      </a:prstGeom>
                    </p:spPr>
                  </p:pic>
                </p:oleObj>
              </mc:Fallback>
            </mc:AlternateContent>
          </a:graphicData>
        </a:graphic>
      </p:graphicFrame>
      <p:sp>
        <p:nvSpPr>
          <p:cNvPr id="8" name="圆角矩形 7">
            <a:hlinkClick r:id="rId4" action="ppaction://hlinksldjump"/>
          </p:cNvPr>
          <p:cNvSpPr/>
          <p:nvPr/>
        </p:nvSpPr>
        <p:spPr>
          <a:xfrm>
            <a:off x="11063403" y="6662451"/>
            <a:ext cx="1130913" cy="19495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a:solidFill>
                  <a:srgbClr val="C00000"/>
                </a:solidFill>
                <a:latin typeface="黑体" pitchFamily="49" charset="-122"/>
                <a:ea typeface="黑体" panose="02010609060101010101" pitchFamily="49" charset="-122"/>
              </a:rPr>
              <a:t>解析答案</a:t>
            </a:r>
          </a:p>
        </p:txBody>
      </p:sp>
      <p:sp>
        <p:nvSpPr>
          <p:cNvPr id="9" name="圆角矩形 8">
            <a:hlinkClick r:id="rId5" action="ppaction://hlinksldjump"/>
          </p:cNvPr>
          <p:cNvSpPr/>
          <p:nvPr/>
        </p:nvSpPr>
        <p:spPr>
          <a:xfrm>
            <a:off x="9767559" y="6657727"/>
            <a:ext cx="1126394" cy="19485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a:solidFill>
                  <a:srgbClr val="C00000"/>
                </a:solidFill>
                <a:latin typeface="黑体" pitchFamily="49" charset="-122"/>
                <a:ea typeface="黑体" panose="02010609060101010101" pitchFamily="49" charset="-122"/>
              </a:rPr>
              <a:t>反思与感悟</a:t>
            </a:r>
          </a:p>
        </p:txBody>
      </p:sp>
    </p:spTree>
    <p:extLst>
      <p:ext uri="{BB962C8B-B14F-4D97-AF65-F5344CB8AC3E}">
        <p14:creationId xmlns:p14="http://schemas.microsoft.com/office/powerpoint/2010/main" val="4186912280"/>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p:spTree>
      <p:nvGrpSpPr>
        <p:cNvPr id="1" name=""/>
        <p:cNvGrpSpPr/>
        <p:nvPr/>
      </p:nvGrpSpPr>
      <p:grpSpPr>
        <a:xfrm>
          <a:off x="0" y="0"/>
          <a:ext cx="0" cy="0"/>
        </a:xfrm>
      </p:grpSpPr>
      <p:sp>
        <p:nvSpPr>
          <p:cNvPr id="3" name="矩形 2"/>
          <p:cNvSpPr/>
          <p:nvPr/>
        </p:nvSpPr>
        <p:spPr>
          <a:xfrm>
            <a:off x="2205"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anose="02010600040101010101" pitchFamily="2" charset="-122"/>
              <a:cs typeface="Times New Roman" pitchFamily="18" charset="0"/>
            </a:endParaRPr>
          </a:p>
        </p:txBody>
      </p:sp>
      <p:sp>
        <p:nvSpPr>
          <p:cNvPr id="7" name="矩形 6"/>
          <p:cNvSpPr/>
          <p:nvPr/>
        </p:nvSpPr>
        <p:spPr>
          <a:xfrm>
            <a:off x="287077" y="594739"/>
            <a:ext cx="11341782" cy="577081"/>
          </a:xfrm>
          <a:prstGeom prst="rect">
            <a:avLst/>
          </a:prstGeom>
        </p:spPr>
        <p:txBody>
          <a:bodyPr>
            <a:spAutoFit/>
          </a:bodyPr>
          <a:lstStyle/>
          <a:p>
            <a:pPr algn="just">
              <a:lnSpc>
                <a:spcPct val="150000"/>
              </a:lnSpc>
              <a:spcAft>
                <a:spcPct val="0"/>
              </a:spcAft>
              <a:tabLst>
                <a:tab pos="2249990"/>
              </a:tabLst>
            </a:pPr>
            <a:r>
              <a:rPr lang="zh-CN" altLang="zh-CN" sz="2400" b="1" kern="100">
                <a:solidFill>
                  <a:srgbClr val="FF0000"/>
                </a:solidFill>
                <a:latin typeface="Times New Roman"/>
                <a:ea typeface="微软雅黑"/>
                <a:cs typeface="Times New Roman"/>
              </a:rPr>
              <a:t>解</a:t>
            </a:r>
            <a:r>
              <a:rPr lang="zh-CN" altLang="zh-CN" sz="2400" kern="100">
                <a:solidFill>
                  <a:srgbClr val="FF0000"/>
                </a:solidFill>
                <a:latin typeface="Times New Roman"/>
                <a:ea typeface="华文细黑"/>
                <a:cs typeface="Times New Roman"/>
              </a:rPr>
              <a:t>　建立如图所示的空间直角坐标系</a:t>
            </a:r>
            <a:r>
              <a:rPr lang="en-US" altLang="zh-CN" sz="2400" i="1" kern="100" err="1">
                <a:solidFill>
                  <a:srgbClr val="FF0000"/>
                </a:solidFill>
                <a:latin typeface="Times New Roman"/>
                <a:ea typeface="华文细黑"/>
              </a:rPr>
              <a:t>Dxyz</a:t>
            </a:r>
            <a:r>
              <a:rPr lang="zh-CN" altLang="zh-CN" sz="2400" kern="100">
                <a:solidFill>
                  <a:srgbClr val="FF0000"/>
                </a:solidFill>
                <a:latin typeface="Times New Roman"/>
                <a:ea typeface="华文细黑"/>
                <a:cs typeface="Times New Roman"/>
              </a:rPr>
              <a:t>，</a:t>
            </a:r>
            <a:endParaRPr lang="zh-CN" altLang="zh-CN" sz="2400" kern="100">
              <a:solidFill>
                <a:srgbClr val="FF0000"/>
              </a:solidFill>
              <a:latin typeface="宋体" charset="-122"/>
              <a:cs typeface="Courier New"/>
            </a:endParaRPr>
          </a:p>
        </p:txBody>
      </p:sp>
      <p:pic>
        <p:nvPicPr>
          <p:cNvPr id="60418" name="Picture 2" descr="X150"/>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46047" y="3863744"/>
            <a:ext cx="2829236" cy="26084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1699275512"/>
              </p:ext>
            </p:extLst>
          </p:nvPr>
        </p:nvGraphicFramePr>
        <p:xfrm>
          <a:off x="341313" y="1409700"/>
          <a:ext cx="10863262" cy="2263775"/>
        </p:xfrm>
        <a:graphic>
          <a:graphicData uri="http://schemas.openxmlformats.org/presentationml/2006/ole">
            <mc:AlternateContent>
              <mc:Choice xmlns:v="urn:schemas-microsoft-com:vml" Requires="v">
                <p:oleObj spid="_x0000_s1091" name="文档" r:id="rId3" imgW="10974125" imgH="2288677" progId="Word.Document.12">
                  <p:embed/>
                </p:oleObj>
              </mc:Choice>
              <mc:Fallback>
                <p:oleObj name="文档" r:id="rId3" imgW="10974125" imgH="2288677" progId="Word.Document.12">
                  <p:embed/>
                  <p:pic>
                    <p:nvPicPr>
                      <p:cNvPr id="0" name="OLE substitute image"/>
                      <p:cNvPicPr/>
                      <p:nvPr/>
                    </p:nvPicPr>
                    <p:blipFill>
                      <a:blip r:embed="rId4"/>
                      <a:stretch>
                        <a:fillRect/>
                      </a:stretch>
                    </p:blipFill>
                    <p:spPr>
                      <a:xfrm>
                        <a:off x="341313" y="1409700"/>
                        <a:ext cx="10863262" cy="2263775"/>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71228203"/>
              </p:ext>
            </p:extLst>
          </p:nvPr>
        </p:nvGraphicFramePr>
        <p:xfrm>
          <a:off x="393054" y="2264785"/>
          <a:ext cx="9360908" cy="2247380"/>
        </p:xfrm>
        <a:graphic>
          <a:graphicData uri="http://schemas.openxmlformats.org/presentationml/2006/ole">
            <mc:AlternateContent>
              <mc:Choice xmlns:v="urn:schemas-microsoft-com:vml" Requires="v">
                <p:oleObj spid="_x0000_s1092" name="文档" r:id="rId5" imgW="9389695" imgH="2250526" progId="Word.Document.12">
                  <p:embed/>
                </p:oleObj>
              </mc:Choice>
              <mc:Fallback>
                <p:oleObj name="文档" r:id="rId5" imgW="9389695" imgH="2250526" progId="Word.Document.12">
                  <p:embed/>
                  <p:pic>
                    <p:nvPicPr>
                      <p:cNvPr id="0" name="OLE substitute image"/>
                      <p:cNvPicPr/>
                      <p:nvPr/>
                    </p:nvPicPr>
                    <p:blipFill>
                      <a:blip r:embed="rId6"/>
                      <a:stretch>
                        <a:fillRect/>
                      </a:stretch>
                    </p:blipFill>
                    <p:spPr>
                      <a:xfrm>
                        <a:off x="393054" y="2264785"/>
                        <a:ext cx="9360908" cy="224738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657446225"/>
              </p:ext>
            </p:extLst>
          </p:nvPr>
        </p:nvGraphicFramePr>
        <p:xfrm>
          <a:off x="309563" y="3162300"/>
          <a:ext cx="9299575" cy="2230438"/>
        </p:xfrm>
        <a:graphic>
          <a:graphicData uri="http://schemas.openxmlformats.org/presentationml/2006/ole">
            <mc:AlternateContent>
              <mc:Choice xmlns:v="urn:schemas-microsoft-com:vml" Requires="v">
                <p:oleObj spid="_x0000_s1093" name="文档" r:id="rId7" imgW="9389695" imgH="2253765" progId="Word.Document.12">
                  <p:embed/>
                </p:oleObj>
              </mc:Choice>
              <mc:Fallback>
                <p:oleObj name="文档" r:id="rId7" imgW="9389695" imgH="2253765" progId="Word.Document.12">
                  <p:embed/>
                  <p:pic>
                    <p:nvPicPr>
                      <p:cNvPr id="0" name="OLE substitute image"/>
                      <p:cNvPicPr/>
                      <p:nvPr/>
                    </p:nvPicPr>
                    <p:blipFill>
                      <a:blip r:embed="rId8"/>
                      <a:stretch>
                        <a:fillRect/>
                      </a:stretch>
                    </p:blipFill>
                    <p:spPr>
                      <a:xfrm>
                        <a:off x="309563" y="3162300"/>
                        <a:ext cx="9299575" cy="223043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557842752"/>
              </p:ext>
            </p:extLst>
          </p:nvPr>
        </p:nvGraphicFramePr>
        <p:xfrm>
          <a:off x="566048" y="3900777"/>
          <a:ext cx="9360908" cy="2247380"/>
        </p:xfrm>
        <a:graphic>
          <a:graphicData uri="http://schemas.openxmlformats.org/presentationml/2006/ole">
            <mc:AlternateContent>
              <mc:Choice xmlns:v="urn:schemas-microsoft-com:vml" Requires="v">
                <p:oleObj spid="_x0000_s1094" name="文档" r:id="rId9" imgW="9389695" imgH="2257005" progId="Word.Document.12">
                  <p:embed/>
                </p:oleObj>
              </mc:Choice>
              <mc:Fallback>
                <p:oleObj name="文档" r:id="rId9" imgW="9389695" imgH="2257005" progId="Word.Document.12">
                  <p:embed/>
                  <p:pic>
                    <p:nvPicPr>
                      <p:cNvPr id="0" name="OLE substitute image"/>
                      <p:cNvPicPr/>
                      <p:nvPr/>
                    </p:nvPicPr>
                    <p:blipFill>
                      <a:blip r:embed="rId10"/>
                      <a:stretch>
                        <a:fillRect/>
                      </a:stretch>
                    </p:blipFill>
                    <p:spPr>
                      <a:xfrm>
                        <a:off x="566048" y="3900777"/>
                        <a:ext cx="9360908" cy="224738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461190519"/>
              </p:ext>
            </p:extLst>
          </p:nvPr>
        </p:nvGraphicFramePr>
        <p:xfrm>
          <a:off x="241466" y="4903785"/>
          <a:ext cx="9275203" cy="1161781"/>
        </p:xfrm>
        <a:graphic>
          <a:graphicData uri="http://schemas.openxmlformats.org/presentationml/2006/ole">
            <mc:AlternateContent>
              <mc:Choice xmlns:v="urn:schemas-microsoft-com:vml" Requires="v">
                <p:oleObj spid="_x0000_s1095" name="文档" r:id="rId11" imgW="9303836" imgH="1163234" progId="Word.Document.12">
                  <p:embed/>
                </p:oleObj>
              </mc:Choice>
              <mc:Fallback>
                <p:oleObj name="文档" r:id="rId11" imgW="9303836" imgH="1163234" progId="Word.Document.12">
                  <p:embed/>
                  <p:pic>
                    <p:nvPicPr>
                      <p:cNvPr id="0" name="OLE substitute image"/>
                      <p:cNvPicPr/>
                      <p:nvPr/>
                    </p:nvPicPr>
                    <p:blipFill>
                      <a:blip r:embed="rId12"/>
                      <a:stretch>
                        <a:fillRect/>
                      </a:stretch>
                    </p:blipFill>
                    <p:spPr>
                      <a:xfrm>
                        <a:off x="241466" y="4903785"/>
                        <a:ext cx="9275203" cy="1161781"/>
                      </a:xfrm>
                      <a:prstGeom prst="rect">
                        <a:avLst/>
                      </a:prstGeom>
                    </p:spPr>
                  </p:pic>
                </p:oleObj>
              </mc:Fallback>
            </mc:AlternateContent>
          </a:graphicData>
        </a:graphic>
      </p:graphicFrame>
    </p:spTree>
    <p:extLst>
      <p:ext uri="{BB962C8B-B14F-4D97-AF65-F5344CB8AC3E}">
        <p14:creationId xmlns:p14="http://schemas.microsoft.com/office/powerpoint/2010/main" val="14148581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75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60418"/>
                                        </p:tgtEl>
                                        <p:attrNameLst>
                                          <p:attrName>style.visibility</p:attrName>
                                        </p:attrNameLst>
                                      </p:cBhvr>
                                      <p:to>
                                        <p:strVal val="visible"/>
                                      </p:to>
                                    </p:set>
                                    <p:animEffect transition="in" filter="blinds(horizontal)">
                                      <p:cBhvr>
                                        <p:cTn id="10" dur="750"/>
                                        <p:tgtEl>
                                          <p:spTgt spid="60418"/>
                                        </p:tgtEl>
                                      </p:cBhvr>
                                    </p:animEffect>
                                  </p:childTnLst>
                                </p:cTn>
                              </p:par>
                            </p:childTnLst>
                          </p:cTn>
                        </p:par>
                        <p:par>
                          <p:cTn id="11" fill="hold" nodeType="afterGroup">
                            <p:stCondLst>
                              <p:cond delay="750"/>
                            </p:stCondLst>
                            <p:childTnLst>
                              <p:par>
                                <p:cTn id="12" presetID="3" presetClass="entr" presetSubtype="1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750"/>
                                        <p:tgtEl>
                                          <p:spTgt spid="2"/>
                                        </p:tgtEl>
                                      </p:cBhvr>
                                    </p:animEffect>
                                  </p:childTnLst>
                                </p:cTn>
                              </p:par>
                            </p:childTnLst>
                          </p:cTn>
                        </p:par>
                        <p:par>
                          <p:cTn id="15" fill="hold" nodeType="afterGroup">
                            <p:stCondLst>
                              <p:cond delay="1500"/>
                            </p:stCondLst>
                            <p:childTnLst>
                              <p:par>
                                <p:cTn id="16" presetID="3" presetClass="entr" presetSubtype="1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750"/>
                                        <p:tgtEl>
                                          <p:spTgt spid="10"/>
                                        </p:tgtEl>
                                      </p:cBhvr>
                                    </p:animEffect>
                                  </p:childTnLst>
                                </p:cTn>
                              </p:par>
                            </p:childTnLst>
                          </p:cTn>
                        </p:par>
                        <p:par>
                          <p:cTn id="19" fill="hold" nodeType="afterGroup">
                            <p:stCondLst>
                              <p:cond delay="2250"/>
                            </p:stCondLst>
                            <p:childTnLst>
                              <p:par>
                                <p:cTn id="20" presetID="3" presetClass="entr" presetSubtype="1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750"/>
                                        <p:tgtEl>
                                          <p:spTgt spid="11"/>
                                        </p:tgtEl>
                                      </p:cBhvr>
                                    </p:animEffect>
                                  </p:childTnLst>
                                </p:cTn>
                              </p:par>
                            </p:childTnLst>
                          </p:cTn>
                        </p:par>
                        <p:par>
                          <p:cTn id="23" fill="hold" nodeType="afterGroup">
                            <p:stCondLst>
                              <p:cond delay="3000"/>
                            </p:stCondLst>
                            <p:childTnLst>
                              <p:par>
                                <p:cTn id="24" presetID="3" presetClass="entr" presetSubtype="1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750"/>
                                        <p:tgtEl>
                                          <p:spTgt spid="12"/>
                                        </p:tgtEl>
                                      </p:cBhvr>
                                    </p:animEffect>
                                  </p:childTnLst>
                                </p:cTn>
                              </p:par>
                            </p:childTnLst>
                          </p:cTn>
                        </p:par>
                        <p:par>
                          <p:cTn id="27" fill="hold" nodeType="afterGroup">
                            <p:stCondLst>
                              <p:cond delay="3750"/>
                            </p:stCondLst>
                            <p:childTnLst>
                              <p:par>
                                <p:cTn id="28" presetID="3" presetClass="entr" presetSubtype="1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p:spTree>
      <p:nvGrpSpPr>
        <p:cNvPr id="1" name=""/>
        <p:cNvGrpSpPr/>
        <p:nvPr/>
      </p:nvGrpSpPr>
      <p:grpSpPr>
        <a:xfrm>
          <a:off x="0" y="0"/>
          <a:ext cx="0" cy="0"/>
        </a:xfrm>
      </p:grpSpPr>
      <p:sp>
        <p:nvSpPr>
          <p:cNvPr id="3" name="矩形 2"/>
          <p:cNvSpPr/>
          <p:nvPr/>
        </p:nvSpPr>
        <p:spPr>
          <a:xfrm>
            <a:off x="2205"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anose="02010600040101010101" pitchFamily="2" charset="-122"/>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357534216"/>
              </p:ext>
            </p:extLst>
          </p:nvPr>
        </p:nvGraphicFramePr>
        <p:xfrm>
          <a:off x="401108" y="909637"/>
          <a:ext cx="10341756" cy="1380805"/>
        </p:xfrm>
        <a:graphic>
          <a:graphicData uri="http://schemas.openxmlformats.org/presentationml/2006/ole">
            <mc:AlternateContent>
              <mc:Choice xmlns:v="urn:schemas-microsoft-com:vml" Requires="v">
                <p:oleObj spid="_x0000_s1096" name="文档" r:id="rId2" imgW="10372749" imgH="1385659" progId="Word.Document.12">
                  <p:embed/>
                </p:oleObj>
              </mc:Choice>
              <mc:Fallback>
                <p:oleObj name="文档" r:id="rId2" imgW="10372749" imgH="1385659" progId="Word.Document.12">
                  <p:embed/>
                  <p:pic>
                    <p:nvPicPr>
                      <p:cNvPr id="0" name="OLE substitute image"/>
                      <p:cNvPicPr/>
                      <p:nvPr/>
                    </p:nvPicPr>
                    <p:blipFill>
                      <a:blip r:embed="rId3"/>
                      <a:stretch>
                        <a:fillRect/>
                      </a:stretch>
                    </p:blipFill>
                    <p:spPr>
                      <a:xfrm>
                        <a:off x="401108" y="909637"/>
                        <a:ext cx="10341756" cy="1380805"/>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062836866"/>
              </p:ext>
            </p:extLst>
          </p:nvPr>
        </p:nvGraphicFramePr>
        <p:xfrm>
          <a:off x="346491" y="2157320"/>
          <a:ext cx="10341756" cy="1380805"/>
        </p:xfrm>
        <a:graphic>
          <a:graphicData uri="http://schemas.openxmlformats.org/presentationml/2006/ole">
            <mc:AlternateContent>
              <mc:Choice xmlns:v="urn:schemas-microsoft-com:vml" Requires="v">
                <p:oleObj spid="_x0000_s1097" name="文档" r:id="rId4" imgW="10372749" imgH="1387099" progId="Word.Document.12">
                  <p:embed/>
                </p:oleObj>
              </mc:Choice>
              <mc:Fallback>
                <p:oleObj name="文档" r:id="rId4" imgW="10372749" imgH="1387099" progId="Word.Document.12">
                  <p:embed/>
                  <p:pic>
                    <p:nvPicPr>
                      <p:cNvPr id="0" name="OLE substitute image"/>
                      <p:cNvPicPr/>
                      <p:nvPr/>
                    </p:nvPicPr>
                    <p:blipFill>
                      <a:blip r:embed="rId5"/>
                      <a:stretch>
                        <a:fillRect/>
                      </a:stretch>
                    </p:blipFill>
                    <p:spPr>
                      <a:xfrm>
                        <a:off x="346491" y="2157320"/>
                        <a:ext cx="10341756" cy="138080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646187053"/>
              </p:ext>
            </p:extLst>
          </p:nvPr>
        </p:nvGraphicFramePr>
        <p:xfrm>
          <a:off x="346491" y="3266589"/>
          <a:ext cx="11423650" cy="1766887"/>
        </p:xfrm>
        <a:graphic>
          <a:graphicData uri="http://schemas.openxmlformats.org/presentationml/2006/ole">
            <mc:AlternateContent>
              <mc:Choice xmlns:v="urn:schemas-microsoft-com:vml" Requires="v">
                <p:oleObj spid="_x0000_s1098" name="文档" r:id="rId6" imgW="11537262" imgH="1785521" progId="Word.Document.12">
                  <p:embed/>
                </p:oleObj>
              </mc:Choice>
              <mc:Fallback>
                <p:oleObj name="文档" r:id="rId6" imgW="11537262" imgH="1785521" progId="Word.Document.12">
                  <p:embed/>
                  <p:pic>
                    <p:nvPicPr>
                      <p:cNvPr id="0" name="OLE substitute image"/>
                      <p:cNvPicPr/>
                      <p:nvPr/>
                    </p:nvPicPr>
                    <p:blipFill>
                      <a:blip r:embed="rId7"/>
                      <a:stretch>
                        <a:fillRect/>
                      </a:stretch>
                    </p:blipFill>
                    <p:spPr>
                      <a:xfrm>
                        <a:off x="346491" y="3266589"/>
                        <a:ext cx="11423650" cy="1766887"/>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020062037"/>
              </p:ext>
            </p:extLst>
          </p:nvPr>
        </p:nvGraphicFramePr>
        <p:xfrm>
          <a:off x="346491" y="5035838"/>
          <a:ext cx="11503537" cy="1380805"/>
        </p:xfrm>
        <a:graphic>
          <a:graphicData uri="http://schemas.openxmlformats.org/presentationml/2006/ole">
            <mc:AlternateContent>
              <mc:Choice xmlns:v="urn:schemas-microsoft-com:vml" Requires="v">
                <p:oleObj spid="_x0000_s1099" name="文档" r:id="rId8" imgW="11537262" imgH="1388898" progId="Word.Document.12">
                  <p:embed/>
                </p:oleObj>
              </mc:Choice>
              <mc:Fallback>
                <p:oleObj name="文档" r:id="rId8" imgW="11537262" imgH="1388898" progId="Word.Document.12">
                  <p:embed/>
                  <p:pic>
                    <p:nvPicPr>
                      <p:cNvPr id="0" name="OLE substitute image"/>
                      <p:cNvPicPr/>
                      <p:nvPr/>
                    </p:nvPicPr>
                    <p:blipFill>
                      <a:blip r:embed="rId9"/>
                      <a:stretch>
                        <a:fillRect/>
                      </a:stretch>
                    </p:blipFill>
                    <p:spPr>
                      <a:xfrm>
                        <a:off x="346491" y="5035838"/>
                        <a:ext cx="11503537" cy="1380805"/>
                      </a:xfrm>
                      <a:prstGeom prst="rect">
                        <a:avLst/>
                      </a:prstGeom>
                    </p:spPr>
                  </p:pic>
                </p:oleObj>
              </mc:Fallback>
            </mc:AlternateContent>
          </a:graphicData>
        </a:graphic>
      </p:graphicFrame>
      <p:pic>
        <p:nvPicPr>
          <p:cNvPr id="10" name="Picture 2" descr="X150"/>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8234167" y="3377641"/>
            <a:ext cx="2829236" cy="260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701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750"/>
                                        <p:tgtEl>
                                          <p:spTgt spid="9"/>
                                        </p:tgtEl>
                                      </p:cBhvr>
                                    </p:animEffect>
                                  </p:childTnLst>
                                </p:cTn>
                              </p:par>
                            </p:childTnLst>
                          </p:cTn>
                        </p:par>
                        <p:par>
                          <p:cTn id="8" fill="hold" nodeType="afterGroup">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linds(horizontal)">
                                      <p:cBhvr>
                                        <p:cTn id="11" dur="750"/>
                                        <p:tgtEl>
                                          <p:spTgt spid="18"/>
                                        </p:tgtEl>
                                      </p:cBhvr>
                                    </p:animEffect>
                                  </p:childTnLst>
                                </p:cTn>
                              </p:par>
                            </p:childTnLst>
                          </p:cTn>
                        </p:par>
                        <p:par>
                          <p:cTn id="12" fill="hold" nodeType="afterGroup">
                            <p:stCondLst>
                              <p:cond delay="1500"/>
                            </p:stCondLst>
                            <p:childTnLst>
                              <p:par>
                                <p:cTn id="13" presetID="3" presetClass="entr" presetSubtype="1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750"/>
                                        <p:tgtEl>
                                          <p:spTgt spid="19"/>
                                        </p:tgtEl>
                                      </p:cBhvr>
                                    </p:animEffect>
                                  </p:childTnLst>
                                </p:cTn>
                              </p:par>
                            </p:childTnLst>
                          </p:cTn>
                        </p:par>
                        <p:par>
                          <p:cTn id="16" fill="hold" nodeType="afterGroup">
                            <p:stCondLst>
                              <p:cond delay="2250"/>
                            </p:stCondLst>
                            <p:childTnLst>
                              <p:par>
                                <p:cTn id="17" presetID="3" presetClass="entr" presetSubtype="1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69988" name="矩形 169987"/>
          <p:cNvSpPr/>
          <p:nvPr/>
        </p:nvSpPr>
        <p:spPr>
          <a:xfrm>
            <a:off x="4987926" y="4165919"/>
            <a:ext cx="2232025" cy="706755"/>
          </a:xfrm>
          <a:prstGeom prst="rect">
            <a:avLst/>
          </a:prstGeom>
          <a:noFill/>
          <a:ln w="9525">
            <a:noFill/>
          </a:ln>
        </p:spPr>
        <p:txBody>
          <a:bodyPr>
            <a:spAutoFit/>
          </a:bodyPr>
          <a:lstStyle/>
          <a:p>
            <a:pPr algn="l">
              <a:spcBef>
                <a:spcPct val="0"/>
              </a:spcBef>
            </a:pPr>
            <a:r>
              <a:rPr lang="zh-CN" altLang="en-US" sz="4000">
                <a:latin typeface="Arial" pitchFamily="34" charset="0"/>
                <a:ea typeface="楷体_GB2312" pitchFamily="49" charset="-122"/>
              </a:rPr>
              <a:t>数形结合</a:t>
            </a:r>
          </a:p>
        </p:txBody>
      </p:sp>
      <p:sp>
        <p:nvSpPr>
          <p:cNvPr id="169990" name="矩形 169989"/>
          <p:cNvSpPr/>
          <p:nvPr/>
        </p:nvSpPr>
        <p:spPr>
          <a:xfrm>
            <a:off x="4151790" y="1678464"/>
            <a:ext cx="4115435" cy="521970"/>
          </a:xfrm>
          <a:prstGeom prst="rect">
            <a:avLst/>
          </a:prstGeom>
          <a:noFill/>
          <a:ln w="9525" cap="flat" cmpd="sng">
            <a:solidFill>
              <a:schemeClr val="tx1"/>
            </a:solidFill>
            <a:prstDash val="solid"/>
            <a:miter/>
            <a:headEnd type="none" w="med" len="med"/>
            <a:tailEnd type="none" w="med" len="med"/>
          </a:ln>
        </p:spPr>
        <p:txBody>
          <a:bodyPr wrap="none" anchor="ctr">
            <a:spAutoFit/>
          </a:bodyPr>
          <a:lstStyle/>
          <a:p>
            <a:pPr>
              <a:spcBef>
                <a:spcPct val="0"/>
              </a:spcBef>
            </a:pPr>
            <a:r>
              <a:rPr lang="zh-CN" altLang="en-US" sz="2800">
                <a:latin typeface="Arial" pitchFamily="34" charset="0"/>
                <a:ea typeface="黑体" pitchFamily="2" charset="-122"/>
              </a:rPr>
              <a:t>平面向量运算的坐标表示</a:t>
            </a:r>
          </a:p>
        </p:txBody>
      </p:sp>
      <p:sp>
        <p:nvSpPr>
          <p:cNvPr id="169992" name="文本框 169991"/>
          <p:cNvSpPr txBox="1"/>
          <p:nvPr/>
        </p:nvSpPr>
        <p:spPr>
          <a:xfrm>
            <a:off x="5480050" y="2365694"/>
            <a:ext cx="1225550" cy="706755"/>
          </a:xfrm>
          <a:prstGeom prst="rect">
            <a:avLst/>
          </a:prstGeom>
          <a:noFill/>
          <a:ln w="9525">
            <a:noFill/>
          </a:ln>
        </p:spPr>
        <p:txBody>
          <a:bodyPr>
            <a:spAutoFit/>
          </a:bodyPr>
          <a:lstStyle/>
          <a:p>
            <a:pPr algn="l"/>
            <a:r>
              <a:rPr lang="zh-CN" altLang="en-US" sz="4000">
                <a:latin typeface="Arial" pitchFamily="34" charset="0"/>
                <a:ea typeface="楷体_GB2312" pitchFamily="49" charset="-122"/>
              </a:rPr>
              <a:t>类比</a:t>
            </a:r>
          </a:p>
        </p:txBody>
      </p:sp>
      <p:grpSp>
        <p:nvGrpSpPr>
          <p:cNvPr id="170004" name="组合 170003"/>
          <p:cNvGrpSpPr/>
          <p:nvPr/>
        </p:nvGrpSpPr>
        <p:grpSpPr>
          <a:xfrm>
            <a:off x="4143375" y="2203769"/>
            <a:ext cx="4114800" cy="1724025"/>
            <a:chOff x="1650" y="1117"/>
            <a:chExt cx="2592" cy="1086"/>
          </a:xfrm>
        </p:grpSpPr>
        <p:sp>
          <p:nvSpPr>
            <p:cNvPr id="169989" name="矩形 169988"/>
            <p:cNvSpPr/>
            <p:nvPr/>
          </p:nvSpPr>
          <p:spPr>
            <a:xfrm>
              <a:off x="1650" y="1874"/>
              <a:ext cx="2592" cy="329"/>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spAutoFit/>
            </a:bodyPr>
            <a:lstStyle/>
            <a:p>
              <a:pPr>
                <a:spcBef>
                  <a:spcPct val="0"/>
                </a:spcBef>
              </a:pPr>
              <a:r>
                <a:rPr lang="zh-CN" altLang="en-US" sz="2800">
                  <a:latin typeface="Arial" pitchFamily="34" charset="0"/>
                  <a:ea typeface="黑体" pitchFamily="2" charset="-122"/>
                </a:rPr>
                <a:t>空间向量运算的坐标表示</a:t>
              </a:r>
            </a:p>
          </p:txBody>
        </p:sp>
        <p:sp>
          <p:nvSpPr>
            <p:cNvPr id="169994" name="直接连接符 169993"/>
            <p:cNvSpPr/>
            <p:nvPr/>
          </p:nvSpPr>
          <p:spPr>
            <a:xfrm flipH="1">
              <a:off x="2880" y="1117"/>
              <a:ext cx="0" cy="771"/>
            </a:xfrm>
            <a:prstGeom prst="line">
              <a:avLst/>
            </a:prstGeom>
            <a:ln w="57150" cap="flat" cmpd="sng">
              <a:solidFill>
                <a:schemeClr val="tx1"/>
              </a:solidFill>
              <a:prstDash val="solid"/>
              <a:headEnd type="none" w="med" len="med"/>
              <a:tailEnd type="triangle" w="med" len="med"/>
            </a:ln>
          </p:spPr>
          <p:txBody>
            <a:bodyPr/>
            <a:lstStyle/>
            <a:p>
              <a:endParaRPr/>
            </a:p>
          </p:txBody>
        </p:sp>
      </p:grpSp>
      <p:grpSp>
        <p:nvGrpSpPr>
          <p:cNvPr id="170005" name="组合 170004"/>
          <p:cNvGrpSpPr/>
          <p:nvPr/>
        </p:nvGrpSpPr>
        <p:grpSpPr>
          <a:xfrm>
            <a:off x="4389439" y="4002725"/>
            <a:ext cx="4111625" cy="1751013"/>
            <a:chOff x="1805" y="2205"/>
            <a:chExt cx="2590" cy="1103"/>
          </a:xfrm>
        </p:grpSpPr>
        <p:sp>
          <p:nvSpPr>
            <p:cNvPr id="169999" name="矩形 169998"/>
            <p:cNvSpPr/>
            <p:nvPr/>
          </p:nvSpPr>
          <p:spPr>
            <a:xfrm>
              <a:off x="1805" y="2978"/>
              <a:ext cx="2590" cy="330"/>
            </a:xfrm>
            <a:prstGeom prst="rect">
              <a:avLst/>
            </a:prstGeom>
            <a:noFill/>
            <a:ln w="9525" cap="flat" cmpd="sng">
              <a:solidFill>
                <a:schemeClr val="tx1"/>
              </a:solidFill>
              <a:prstDash val="solid"/>
              <a:miter/>
              <a:headEnd type="none" w="med" len="med"/>
              <a:tailEnd type="none" w="med" len="med"/>
            </a:ln>
          </p:spPr>
          <p:txBody>
            <a:bodyPr wrap="none" anchor="ctr">
              <a:spAutoFit/>
            </a:bodyPr>
            <a:lstStyle/>
            <a:p>
              <a:pPr>
                <a:spcBef>
                  <a:spcPct val="0"/>
                </a:spcBef>
              </a:pPr>
              <a:r>
                <a:rPr lang="zh-CN" altLang="en-US" sz="2800">
                  <a:latin typeface="Arial" pitchFamily="34" charset="0"/>
                  <a:ea typeface="黑体" pitchFamily="2" charset="-122"/>
                </a:rPr>
                <a:t>    简单的立体几何问题   </a:t>
              </a:r>
            </a:p>
          </p:txBody>
        </p:sp>
        <p:sp>
          <p:nvSpPr>
            <p:cNvPr id="170003" name="直接连接符 170002"/>
            <p:cNvSpPr/>
            <p:nvPr/>
          </p:nvSpPr>
          <p:spPr>
            <a:xfrm flipH="1">
              <a:off x="2880" y="2205"/>
              <a:ext cx="0" cy="771"/>
            </a:xfrm>
            <a:prstGeom prst="line">
              <a:avLst/>
            </a:prstGeom>
            <a:ln w="57150" cap="flat" cmpd="sng">
              <a:solidFill>
                <a:schemeClr val="tx1"/>
              </a:solidFill>
              <a:prstDash val="solid"/>
              <a:headEnd type="none" w="med" len="med"/>
              <a:tailEnd type="triangle" w="med" len="med"/>
            </a:ln>
          </p:spPr>
          <p:txBody>
            <a:bodyPr/>
            <a:lstStyle/>
            <a:p>
              <a:endParaRPr/>
            </a:p>
          </p:txBody>
        </p:sp>
      </p:grpSp>
      <p:grpSp>
        <p:nvGrpSpPr>
          <p:cNvPr id="170008" name="组合 170007"/>
          <p:cNvGrpSpPr/>
          <p:nvPr/>
        </p:nvGrpSpPr>
        <p:grpSpPr>
          <a:xfrm>
            <a:off x="8607426" y="3467100"/>
            <a:ext cx="1617663" cy="2254250"/>
            <a:chOff x="4145" y="2152"/>
            <a:chExt cx="1019" cy="1420"/>
          </a:xfrm>
        </p:grpSpPr>
        <p:sp>
          <p:nvSpPr>
            <p:cNvPr id="170006" name="文本框 170005"/>
            <p:cNvSpPr txBox="1"/>
            <p:nvPr/>
          </p:nvSpPr>
          <p:spPr>
            <a:xfrm>
              <a:off x="4145" y="2152"/>
              <a:ext cx="953" cy="290"/>
            </a:xfrm>
            <a:prstGeom prst="rect">
              <a:avLst/>
            </a:prstGeom>
            <a:noFill/>
            <a:ln w="9525">
              <a:noFill/>
            </a:ln>
            <a:scene3d>
              <a:camera prst="legacyPerspectiveFront">
                <a:rot lat="19800000" lon="19440000" rev="0"/>
              </a:camera>
              <a:lightRig rig="legacyNormal2" dir="t"/>
            </a:scene3d>
            <a:sp3d extrusionH="354000" prstMaterial="legacyMatte">
              <a:bevelT w="13500" h="13500" prst="angle"/>
              <a:bevelB w="13500" h="13500" prst="angle"/>
              <a:extrusionClr>
                <a:srgbClr val="939676"/>
              </a:extrusionClr>
            </a:sp3d>
          </p:spPr>
          <p:txBody>
            <a:bodyPr>
              <a:spAutoFit/>
              <a:flatTx/>
            </a:bodyPr>
            <a:lstStyle/>
            <a:p>
              <a:r>
                <a:rPr lang="zh-CN" altLang="en-US" sz="2400">
                  <a:latin typeface="Arial" pitchFamily="34" charset="0"/>
                  <a:ea typeface="黑体" pitchFamily="2" charset="-122"/>
                </a:rPr>
                <a:t>（代数）</a:t>
              </a:r>
            </a:p>
          </p:txBody>
        </p:sp>
        <p:sp>
          <p:nvSpPr>
            <p:cNvPr id="170007" name="文本框 170006"/>
            <p:cNvSpPr txBox="1"/>
            <p:nvPr/>
          </p:nvSpPr>
          <p:spPr>
            <a:xfrm>
              <a:off x="4211" y="3282"/>
              <a:ext cx="953" cy="290"/>
            </a:xfrm>
            <a:prstGeom prst="rect">
              <a:avLst/>
            </a:prstGeom>
            <a:noFill/>
            <a:ln w="9525">
              <a:noFill/>
            </a:ln>
            <a:scene3d>
              <a:camera prst="legacyPerspectiveFront">
                <a:rot lat="19800000" lon="19440000" rev="0"/>
              </a:camera>
              <a:lightRig rig="legacyNormal2" dir="t"/>
            </a:scene3d>
            <a:sp3d extrusionH="354000" prstMaterial="legacyMatte">
              <a:bevelT w="13500" h="13500" prst="angle"/>
              <a:bevelB w="13500" h="13500" prst="angle"/>
              <a:extrusionClr>
                <a:srgbClr val="939676"/>
              </a:extrusionClr>
            </a:sp3d>
          </p:spPr>
          <p:txBody>
            <a:bodyPr>
              <a:spAutoFit/>
              <a:flatTx/>
            </a:bodyPr>
            <a:lstStyle/>
            <a:p>
              <a:r>
                <a:rPr lang="zh-CN" altLang="en-US" sz="2400">
                  <a:latin typeface="Arial" pitchFamily="34" charset="0"/>
                  <a:ea typeface="黑体" pitchFamily="2" charset="-122"/>
                </a:rPr>
                <a:t>（几何）</a:t>
              </a:r>
            </a:p>
          </p:txBody>
        </p:sp>
      </p:grpSp>
      <p:sp>
        <p:nvSpPr>
          <p:cNvPr id="170010" name="文本框 170009"/>
          <p:cNvSpPr txBox="1"/>
          <p:nvPr/>
        </p:nvSpPr>
        <p:spPr>
          <a:xfrm>
            <a:off x="219711" y="715040"/>
            <a:ext cx="5750292" cy="523220"/>
          </a:xfrm>
          <a:prstGeom prst="rect">
            <a:avLst/>
          </a:prstGeom>
          <a:noFill/>
          <a:ln w="9525">
            <a:noFill/>
          </a:ln>
        </p:spPr>
        <p:txBody>
          <a:bodyPr wrap="none" anchor="t">
            <a:spAutoFit/>
          </a:bodyPr>
          <a:lstStyle/>
          <a:p>
            <a:pPr algn="l">
              <a:spcBef>
                <a:spcPct val="0"/>
              </a:spcBef>
              <a:buClr>
                <a:schemeClr val="bg1"/>
              </a:buClr>
            </a:pPr>
            <a:r>
              <a:rPr lang="zh-CN" altLang="en-US" sz="2800">
                <a:latin typeface="黑体" pitchFamily="2" charset="-122"/>
                <a:ea typeface="黑体" pitchFamily="2" charset="-122"/>
              </a:rPr>
              <a:t>课堂小结：本节课你学到了什么？</a:t>
            </a:r>
            <a:r>
              <a:rPr lang="en-US" altLang="zh-CN" sz="2800">
                <a:latin typeface="黑体" pitchFamily="2" charset="-122"/>
                <a:ea typeface="黑体" pitchFamily="2" charset="-122"/>
              </a:rPr>
              <a:t> </a:t>
            </a:r>
          </a:p>
        </p:txBody>
      </p:sp>
      <p:sp>
        <p:nvSpPr>
          <p:cNvPr id="16" name="文本框 6146"/>
          <p:cNvSpPr txBox="1">
            <a:spLocks noChangeArrowheads="1"/>
          </p:cNvSpPr>
          <p:nvPr/>
        </p:nvSpPr>
        <p:spPr bwMode="auto">
          <a:xfrm>
            <a:off x="0" y="-33337"/>
            <a:ext cx="3556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itchFamily="34" charset="0"/>
                <a:ea typeface="宋体" panose="02010600030101010101" pitchFamily="2" charset="-122"/>
              </a:defRPr>
            </a:lvl1pPr>
            <a:lvl2pPr>
              <a:defRPr sz="2400" b="1">
                <a:solidFill>
                  <a:schemeClr val="tx1"/>
                </a:solidFill>
                <a:latin typeface="Arial" pitchFamily="34" charset="0"/>
                <a:ea typeface="宋体" panose="02010600030101010101" pitchFamily="2" charset="-122"/>
              </a:defRPr>
            </a:lvl2pPr>
            <a:lvl3pPr>
              <a:defRPr sz="2400" b="1">
                <a:solidFill>
                  <a:schemeClr val="tx1"/>
                </a:solidFill>
                <a:latin typeface="Arial" pitchFamily="34" charset="0"/>
                <a:ea typeface="宋体" panose="02010600030101010101" pitchFamily="2" charset="-122"/>
              </a:defRPr>
            </a:lvl3pPr>
            <a:lvl4pPr>
              <a:defRPr sz="2400" b="1">
                <a:solidFill>
                  <a:schemeClr val="tx1"/>
                </a:solidFill>
                <a:latin typeface="Arial" pitchFamily="34" charset="0"/>
                <a:ea typeface="宋体" panose="02010600030101010101" pitchFamily="2" charset="-122"/>
              </a:defRPr>
            </a:lvl4pPr>
            <a:lvl5pPr>
              <a:defRPr sz="2400" b="1">
                <a:solidFill>
                  <a:schemeClr val="tx1"/>
                </a:solidFill>
                <a:latin typeface="Arial" pitchFamily="34" charset="0"/>
                <a:ea typeface="宋体" panose="02010600030101010101" pitchFamily="2" charset="-122"/>
              </a:defRPr>
            </a:lvl5pPr>
            <a:lvl6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6pPr>
            <a:lvl7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7pPr>
            <a:lvl8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8pPr>
            <a:lvl9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9pPr>
          </a:lstStyle>
          <a:p>
            <a:r>
              <a:rPr lang="zh-CN" altLang="en-US" sz="2800">
                <a:solidFill>
                  <a:schemeClr val="bg1"/>
                </a:solidFill>
                <a:ea typeface="黑体" panose="02010609060101010101" pitchFamily="49" charset="-122"/>
              </a:rPr>
              <a:t>课堂小结</a:t>
            </a:r>
            <a:endParaRPr lang="en-US" altLang="zh-CN" sz="2800">
              <a:solidFill>
                <a:schemeClr val="bg1"/>
              </a:solidFill>
              <a:ea typeface="黑体" panose="02010609060101010101" pitchFamily="49" charset="-122"/>
            </a:endParaRPr>
          </a:p>
        </p:txBody>
      </p:sp>
    </p:spTree>
    <p:extLst>
      <p:ext uri="{BB962C8B-B14F-4D97-AF65-F5344CB8AC3E}">
        <p14:creationId xmlns:p14="http://schemas.microsoft.com/office/powerpoint/2010/main" val="2557786079"/>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9990"/>
                                        </p:tgtEl>
                                        <p:attrNameLst>
                                          <p:attrName>style.visibility</p:attrName>
                                        </p:attrNameLst>
                                      </p:cBhvr>
                                      <p:to>
                                        <p:strVal val="visible"/>
                                      </p:to>
                                    </p:set>
                                    <p:animEffect transition="in" filter="wipe(up)">
                                      <p:cBhvr>
                                        <p:cTn id="7" dur="500"/>
                                        <p:tgtEl>
                                          <p:spTgt spid="169990"/>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70004"/>
                                        </p:tgtEl>
                                        <p:attrNameLst>
                                          <p:attrName>style.visibility</p:attrName>
                                        </p:attrNameLst>
                                      </p:cBhvr>
                                      <p:to>
                                        <p:strVal val="visible"/>
                                      </p:to>
                                    </p:set>
                                    <p:animEffect transition="in" filter="wipe(up)">
                                      <p:cBhvr>
                                        <p:cTn id="12" dur="500"/>
                                        <p:tgtEl>
                                          <p:spTgt spid="170004"/>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9992"/>
                                        </p:tgtEl>
                                        <p:attrNameLst>
                                          <p:attrName>style.visibility</p:attrName>
                                        </p:attrNameLst>
                                      </p:cBhvr>
                                      <p:to>
                                        <p:strVal val="visible"/>
                                      </p:to>
                                    </p:set>
                                    <p:animEffect transition="in" filter="wipe(left)">
                                      <p:cBhvr>
                                        <p:cTn id="17" dur="500"/>
                                        <p:tgtEl>
                                          <p:spTgt spid="169992"/>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70005"/>
                                        </p:tgtEl>
                                        <p:attrNameLst>
                                          <p:attrName>style.visibility</p:attrName>
                                        </p:attrNameLst>
                                      </p:cBhvr>
                                      <p:to>
                                        <p:strVal val="visible"/>
                                      </p:to>
                                    </p:set>
                                    <p:animEffect transition="in" filter="wipe(up)">
                                      <p:cBhvr>
                                        <p:cTn id="22" dur="500"/>
                                        <p:tgtEl>
                                          <p:spTgt spid="170005"/>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170008"/>
                                        </p:tgtEl>
                                        <p:attrNameLst>
                                          <p:attrName>style.visibility</p:attrName>
                                        </p:attrNameLst>
                                      </p:cBhvr>
                                      <p:to>
                                        <p:strVal val="visible"/>
                                      </p:to>
                                    </p:set>
                                    <p:animEffect transition="in" filter="slide(fromLeft)">
                                      <p:cBhvr>
                                        <p:cTn id="27" dur="500"/>
                                        <p:tgtEl>
                                          <p:spTgt spid="170008"/>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9988"/>
                                        </p:tgtEl>
                                        <p:attrNameLst>
                                          <p:attrName>style.visibility</p:attrName>
                                        </p:attrNameLst>
                                      </p:cBhvr>
                                      <p:to>
                                        <p:strVal val="visible"/>
                                      </p:to>
                                    </p:set>
                                    <p:animEffect transition="in" filter="wipe(left)">
                                      <p:cBhvr>
                                        <p:cTn id="32" dur="500"/>
                                        <p:tgtEl>
                                          <p:spTgt spid="169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p:bldP spid="169990" grpId="0"/>
      <p:bldP spid="169992" grpId="0"/>
    </p:bldLst>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3">
            <a:lum/>
          </a:blip>
          <a:stretch>
            <a:fillRect/>
          </a:stretch>
        </a:blipFill>
        <a:effectLst/>
      </p:bgPr>
    </p:bg>
    <p:spTree>
      <p:nvGrpSpPr>
        <p:cNvPr id="1" name=""/>
        <p:cNvGrpSpPr/>
        <p:nvPr/>
      </p:nvGrpSpPr>
      <p:grpSpPr>
        <a:xfrm>
          <a:off x="0" y="0"/>
          <a:ext cx="0" cy="0"/>
        </a:xfrm>
      </p:grpSpPr>
      <p:sp>
        <p:nvSpPr>
          <p:cNvPr id="4" name="文本框 3"/>
          <p:cNvSpPr txBox="1"/>
          <p:nvPr/>
        </p:nvSpPr>
        <p:spPr>
          <a:xfrm>
            <a:off x="9328727" y="193251"/>
            <a:ext cx="2320561" cy="646331"/>
          </a:xfrm>
          <a:prstGeom prst="rect">
            <a:avLst/>
          </a:prstGeom>
          <a:noFill/>
        </p:spPr>
        <p:txBody>
          <a:bodyPr wrap="square" rtlCol="0">
            <a:spAutoFit/>
          </a:bodyPr>
          <a:lstStyle/>
          <a:p>
            <a:r>
              <a:rPr lang="zh-CN" altLang="en-US" b="1">
                <a:solidFill>
                  <a:schemeClr val="accent1"/>
                </a:solidFill>
              </a:rPr>
              <a:t>人教</a:t>
            </a:r>
            <a:r>
              <a:rPr lang="en-US" altLang="zh-CN" b="1">
                <a:solidFill>
                  <a:schemeClr val="accent1"/>
                </a:solidFill>
              </a:rPr>
              <a:t>A</a:t>
            </a:r>
            <a:r>
              <a:rPr lang="zh-CN" altLang="en-US" b="1">
                <a:solidFill>
                  <a:schemeClr val="accent1"/>
                </a:solidFill>
              </a:rPr>
              <a:t>版选择性必修第一册</a:t>
            </a:r>
          </a:p>
        </p:txBody>
      </p:sp>
      <p:pic>
        <p:nvPicPr>
          <p:cNvPr id="5" name="New picture" hidden="1"/>
          <p:cNvPicPr/>
          <p:nvPr/>
        </p:nvPicPr>
        <p:blipFill>
          <a:blip r:embed="rId2"/>
          <a:stretch>
            <a:fillRect/>
          </a:stretch>
        </p:blipFill>
        <p:spPr>
          <a:xfrm>
            <a:off x="10807700" y="11582400"/>
            <a:ext cx="431800" cy="444500"/>
          </a:xfrm>
          <a:prstGeom prst="cube">
            <a:avLst/>
          </a:prstGeom>
        </p:spPr>
      </p:pic>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51480425"/>
              </p:ext>
            </p:extLst>
          </p:nvPr>
        </p:nvGraphicFramePr>
        <p:xfrm>
          <a:off x="263782" y="1193800"/>
          <a:ext cx="10787063" cy="3114675"/>
        </p:xfrm>
        <a:graphic>
          <a:graphicData uri="http://schemas.openxmlformats.org/presentationml/2006/ole">
            <mc:AlternateContent>
              <mc:Choice xmlns:v="urn:schemas-microsoft-com:vml" Requires="v">
                <p:oleObj spid="_x0000_s1038" name="文档" r:id="rId2" imgW="4608110" imgH="1331961" progId="Word.Document.12">
                  <p:embed/>
                </p:oleObj>
              </mc:Choice>
              <mc:Fallback>
                <p:oleObj name="文档" r:id="rId2" imgW="4608110" imgH="1331961" progId="Word.Document.12">
                  <p:embed/>
                  <p:pic>
                    <p:nvPicPr>
                      <p:cNvPr id="0" name="OLE substitute image"/>
                      <p:cNvPicPr/>
                      <p:nvPr/>
                    </p:nvPicPr>
                    <p:blipFill>
                      <a:blip r:embed="rId3"/>
                      <a:stretch>
                        <a:fillRect/>
                      </a:stretch>
                    </p:blipFill>
                    <p:spPr>
                      <a:xfrm>
                        <a:off x="263782" y="1193800"/>
                        <a:ext cx="10787063" cy="3114675"/>
                      </a:xfrm>
                      <a:prstGeom prst="rect">
                        <a:avLst/>
                      </a:prstGeom>
                    </p:spPr>
                  </p:pic>
                </p:oleObj>
              </mc:Fallback>
            </mc:AlternateContent>
          </a:graphicData>
        </a:graphic>
      </p:graphicFrame>
      <p:sp>
        <p:nvSpPr>
          <p:cNvPr id="4" name="矩形 3"/>
          <p:cNvSpPr/>
          <p:nvPr/>
        </p:nvSpPr>
        <p:spPr>
          <a:xfrm>
            <a:off x="3741639" y="609358"/>
            <a:ext cx="1524776" cy="459741"/>
          </a:xfrm>
          <a:prstGeom prst="rect">
            <a:avLst/>
          </a:prstGeom>
        </p:spPr>
        <p:txBody>
          <a:bodyPr wrap="none">
            <a:spAutoFit/>
          </a:bodyPr>
          <a:lstStyle/>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点的坐标</a:t>
            </a:r>
          </a:p>
        </p:txBody>
      </p:sp>
      <p:pic>
        <p:nvPicPr>
          <p:cNvPr id="5" name="图片 4"/>
          <p:cNvPicPr>
            <a:picLocks noChangeAspect="1"/>
          </p:cNvPicPr>
          <p:nvPr/>
        </p:nvPicPr>
        <p:blipFill>
          <a:blip r:embed="rId4"/>
          <a:stretch>
            <a:fillRect/>
          </a:stretch>
        </p:blipFill>
        <p:spPr>
          <a:xfrm>
            <a:off x="3149847" y="4203593"/>
            <a:ext cx="3127385" cy="2563337"/>
          </a:xfrm>
          <a:prstGeom prst="rect">
            <a:avLst/>
          </a:prstGeom>
        </p:spPr>
      </p:pic>
    </p:spTree>
    <p:extLst>
      <p:ext uri="{BB962C8B-B14F-4D97-AF65-F5344CB8AC3E}">
        <p14:creationId xmlns:p14="http://schemas.microsoft.com/office/powerpoint/2010/main" val="26597730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573902" y="666236"/>
            <a:ext cx="10497751" cy="2631490"/>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                                                    3</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向量的坐标</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在空间直角坐标系</a:t>
            </a:r>
            <a:r>
              <a:rPr lang="en-US" altLang="zh-CN" sz="2200" i="1" err="1">
                <a:solidFill>
                  <a:srgbClr val="000000"/>
                </a:solidFill>
                <a:latin typeface="Times New Roman" pitchFamily="18" charset="0"/>
                <a:cs typeface="Times New Roman" pitchFamily="18" charset="0"/>
              </a:rPr>
              <a:t>Oxyz</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给定向量</a:t>
            </a:r>
            <a:r>
              <a:rPr lang="en-US" altLang="zh-CN" sz="2200" b="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作</a:t>
            </a:r>
            <a:r>
              <a:rPr lang="en-US" altLang="zh-CN" sz="2200">
                <a:solidFill>
                  <a:srgbClr val="000000"/>
                </a:solidFill>
                <a:latin typeface="Times New Roman" pitchFamily="18" charset="0"/>
                <a:cs typeface="Times New Roman" pitchFamily="18" charset="0"/>
              </a:rPr>
              <a:t>                </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由空间向量基本定理</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存在唯一的有序实数组</a:t>
            </a:r>
            <a:r>
              <a:rPr lang="en-US" altLang="zh-CN" sz="2200">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x</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y</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z</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使</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=x</a:t>
            </a:r>
            <a:r>
              <a:rPr lang="en-US" altLang="zh-CN" sz="2200" b="1" err="1">
                <a:solidFill>
                  <a:srgbClr val="000000"/>
                </a:solidFill>
                <a:latin typeface="Times New Roman" pitchFamily="18" charset="0"/>
                <a:cs typeface="Times New Roman" pitchFamily="18" charset="0"/>
              </a:rPr>
              <a:t>i</a:t>
            </a:r>
            <a:r>
              <a:rPr lang="en-US" altLang="zh-CN" sz="2200" i="1" err="1">
                <a:solidFill>
                  <a:srgbClr val="000000"/>
                </a:solidFill>
                <a:latin typeface="Times New Roman" pitchFamily="18" charset="0"/>
                <a:cs typeface="Times New Roman" pitchFamily="18" charset="0"/>
              </a:rPr>
              <a:t>+y</a:t>
            </a:r>
            <a:r>
              <a:rPr lang="en-US" altLang="zh-CN" sz="2200" b="1" err="1">
                <a:solidFill>
                  <a:srgbClr val="000000"/>
                </a:solidFill>
                <a:latin typeface="Times New Roman" pitchFamily="18" charset="0"/>
                <a:cs typeface="Times New Roman" pitchFamily="18" charset="0"/>
              </a:rPr>
              <a:t>j</a:t>
            </a:r>
            <a:r>
              <a:rPr lang="en-US" altLang="zh-CN" sz="2200" i="1" err="1">
                <a:solidFill>
                  <a:srgbClr val="000000"/>
                </a:solidFill>
                <a:latin typeface="Times New Roman" pitchFamily="18" charset="0"/>
                <a:cs typeface="Times New Roman" pitchFamily="18" charset="0"/>
              </a:rPr>
              <a:t>+z</a:t>
            </a:r>
            <a:r>
              <a:rPr lang="en-US" altLang="zh-CN" sz="2200" b="1" err="1">
                <a:solidFill>
                  <a:srgbClr val="000000"/>
                </a:solidFill>
                <a:latin typeface="Times New Roman" pitchFamily="18" charset="0"/>
                <a:cs typeface="Times New Roman" pitchFamily="18" charset="0"/>
              </a:rPr>
              <a:t>k</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有序实数组</a:t>
            </a:r>
            <a:r>
              <a:rPr lang="en-US" altLang="zh-CN" sz="2200">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x</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y</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z</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叫做</a:t>
            </a:r>
            <a:r>
              <a:rPr lang="en-US" altLang="zh-CN" sz="2200" b="1">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在空间直角坐标系</a:t>
            </a:r>
            <a:r>
              <a:rPr lang="en-US" altLang="zh-CN" sz="2200" i="1" err="1">
                <a:solidFill>
                  <a:srgbClr val="000000"/>
                </a:solidFill>
                <a:latin typeface="Times New Roman" pitchFamily="18" charset="0"/>
                <a:cs typeface="Times New Roman" pitchFamily="18" charset="0"/>
              </a:rPr>
              <a:t>Oxyz</a:t>
            </a:r>
            <a:r>
              <a:rPr lang="zh-CN" altLang="zh-CN" sz="2200">
                <a:solidFill>
                  <a:srgbClr val="000000"/>
                </a:solidFill>
                <a:latin typeface="Times New Roman" pitchFamily="18" charset="0"/>
                <a:cs typeface="Times New Roman" pitchFamily="18" charset="0"/>
              </a:rPr>
              <a:t>中的坐标</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可简记作</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x</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y</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z</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30068566"/>
              </p:ext>
            </p:extLst>
          </p:nvPr>
        </p:nvGraphicFramePr>
        <p:xfrm>
          <a:off x="5234717" y="1294456"/>
          <a:ext cx="1503363" cy="373063"/>
        </p:xfrm>
        <a:graphic>
          <a:graphicData uri="http://schemas.openxmlformats.org/presentationml/2006/ole">
            <mc:AlternateContent>
              <mc:Choice xmlns:v="urn:schemas-microsoft-com:vml" Requires="v">
                <p:oleObj spid="_x0000_s1039" name="文档" r:id="rId2" imgW="715977" imgH="181369" progId="Word.Document.12">
                  <p:embed/>
                </p:oleObj>
              </mc:Choice>
              <mc:Fallback>
                <p:oleObj name="文档" r:id="rId2" imgW="715977" imgH="181369" progId="Word.Document.12">
                  <p:embed/>
                  <p:pic>
                    <p:nvPicPr>
                      <p:cNvPr id="0" name="OLE substitute image"/>
                      <p:cNvPicPr/>
                      <p:nvPr/>
                    </p:nvPicPr>
                    <p:blipFill>
                      <a:blip r:embed="rId3"/>
                      <a:stretch>
                        <a:fillRect/>
                      </a:stretch>
                    </p:blipFill>
                    <p:spPr>
                      <a:xfrm>
                        <a:off x="5234717" y="1294456"/>
                        <a:ext cx="1503363" cy="373063"/>
                      </a:xfrm>
                      <a:prstGeom prst="rect">
                        <a:avLst/>
                      </a:prstGeom>
                    </p:spPr>
                  </p:pic>
                </p:oleObj>
              </mc:Fallback>
            </mc:AlternateContent>
          </a:graphicData>
        </a:graphic>
      </p:graphicFrame>
      <p:pic>
        <p:nvPicPr>
          <p:cNvPr id="6" name="图片 5"/>
          <p:cNvPicPr>
            <a:picLocks noChangeAspect="1"/>
          </p:cNvPicPr>
          <p:nvPr/>
        </p:nvPicPr>
        <p:blipFill>
          <a:blip r:embed="rId4"/>
          <a:stretch>
            <a:fillRect/>
          </a:stretch>
        </p:blipFill>
        <p:spPr>
          <a:xfrm>
            <a:off x="3125133" y="3197927"/>
            <a:ext cx="4014080" cy="3353626"/>
          </a:xfrm>
          <a:prstGeom prst="rect">
            <a:avLst/>
          </a:prstGeom>
        </p:spPr>
      </p:pic>
    </p:spTree>
    <p:extLst>
      <p:ext uri="{BB962C8B-B14F-4D97-AF65-F5344CB8AC3E}">
        <p14:creationId xmlns:p14="http://schemas.microsoft.com/office/powerpoint/2010/main" val="2233138064"/>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405558" y="978187"/>
            <a:ext cx="10666096" cy="459741"/>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若</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a:t>
            </a:r>
            <a:r>
              <a:rPr lang="en-US" altLang="zh-CN" sz="2200" b="1">
                <a:solidFill>
                  <a:srgbClr val="000000"/>
                </a:solidFill>
                <a:latin typeface="Times New Roman" pitchFamily="18" charset="0"/>
                <a:cs typeface="Times New Roman" pitchFamily="18" charset="0"/>
              </a:rPr>
              <a:t>i</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b="1">
                <a:solidFill>
                  <a:srgbClr val="000000"/>
                </a:solidFill>
                <a:latin typeface="Times New Roman" pitchFamily="18" charset="0"/>
                <a:cs typeface="Times New Roman" pitchFamily="18" charset="0"/>
              </a:rPr>
              <a:t>j</a:t>
            </a:r>
            <a:r>
              <a:rPr lang="en-US" altLang="zh-CN" sz="2200" i="1">
                <a:solidFill>
                  <a:srgbClr val="000000"/>
                </a:solidFill>
                <a:latin typeface="Times New Roman" pitchFamily="18" charset="0"/>
                <a:cs typeface="Times New Roman" pitchFamily="18" charset="0"/>
              </a:rPr>
              <a:t>-</a:t>
            </a:r>
            <a:r>
              <a:rPr lang="en-US" altLang="zh-CN" sz="2200" b="1">
                <a:solidFill>
                  <a:srgbClr val="000000"/>
                </a:solidFill>
                <a:latin typeface="Times New Roman" pitchFamily="18" charset="0"/>
                <a:cs typeface="Times New Roman" pitchFamily="18" charset="0"/>
              </a:rPr>
              <a:t>k</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且</a:t>
            </a:r>
            <a:r>
              <a:rPr lang="en-US" altLang="zh-CN" sz="2200">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i</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j</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k</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为空间的一个单位正交基底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r>
              <a:rPr lang="en-US" altLang="zh-CN" sz="2200" b="1">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的坐标为</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a:solidFill>
                  <a:srgbClr val="000000"/>
                </a:solidFill>
                <a:latin typeface="Times New Roman" pitchFamily="18" charset="0"/>
                <a:cs typeface="Times New Roman" pitchFamily="18" charset="0"/>
              </a:rPr>
              <a:t>.</a:t>
            </a:r>
            <a:r>
              <a:rPr lang="en-US" altLang="zh-CN" sz="2200" i="1">
                <a:solidFill>
                  <a:srgbClr val="000000"/>
                </a:solidFill>
                <a:latin typeface="宋体" panose="02010600030101010101" pitchFamily="2" charset="-122"/>
                <a:ea typeface="方正书宋_GBK" pitchFamily="65" charset="-122"/>
                <a:cs typeface="Times New Roman" pitchFamily="18" charset="0"/>
              </a:rPr>
              <a:t> </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761646661"/>
              </p:ext>
            </p:extLst>
          </p:nvPr>
        </p:nvGraphicFramePr>
        <p:xfrm>
          <a:off x="3865208" y="3209667"/>
          <a:ext cx="1685925" cy="374650"/>
        </p:xfrm>
        <a:graphic>
          <a:graphicData uri="http://schemas.openxmlformats.org/presentationml/2006/ole">
            <mc:AlternateContent>
              <mc:Choice xmlns:v="urn:schemas-microsoft-com:vml" Requires="v">
                <p:oleObj spid="_x0000_s1040" name="文档" r:id="rId2" imgW="806450" imgH="181610" progId="Word.Document.12">
                  <p:embed/>
                </p:oleObj>
              </mc:Choice>
              <mc:Fallback>
                <p:oleObj name="文档" r:id="rId2" imgW="806450" imgH="181610" progId="Word.Document.12">
                  <p:embed/>
                  <p:pic>
                    <p:nvPicPr>
                      <p:cNvPr id="0" name="OLE substitute image"/>
                      <p:cNvPicPr/>
                      <p:nvPr/>
                    </p:nvPicPr>
                    <p:blipFill>
                      <a:blip r:embed="rId3"/>
                      <a:stretch>
                        <a:fillRect/>
                      </a:stretch>
                    </p:blipFill>
                    <p:spPr>
                      <a:xfrm>
                        <a:off x="3865208" y="3209667"/>
                        <a:ext cx="1685925" cy="374650"/>
                      </a:xfrm>
                      <a:prstGeom prst="rect">
                        <a:avLst/>
                      </a:prstGeom>
                    </p:spPr>
                  </p:pic>
                </p:oleObj>
              </mc:Fallback>
            </mc:AlternateContent>
          </a:graphicData>
        </a:graphic>
      </p:graphicFrame>
      <p:sp>
        <p:nvSpPr>
          <p:cNvPr id="6" name="矩形 5"/>
          <p:cNvSpPr>
            <a:spLocks noChangeAspect="1"/>
          </p:cNvSpPr>
          <p:nvPr/>
        </p:nvSpPr>
        <p:spPr>
          <a:xfrm>
            <a:off x="8354836" y="939330"/>
            <a:ext cx="1103187" cy="498598"/>
          </a:xfrm>
          <a:prstGeom prst="rect">
            <a:avLst/>
          </a:prstGeom>
        </p:spPr>
        <p:txBody>
          <a:bodyPr wrap="none">
            <a:spAutoFit/>
          </a:bodyPr>
          <a:lstStyle/>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(3,2,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 </a:t>
            </a:r>
            <a:endParaRPr lang="zh-CN" altLang="zh-CN" sz="2200">
              <a:solidFill>
                <a:srgbClr val="000000"/>
              </a:solidFill>
              <a:latin typeface="NEU-BZ-S92"/>
              <a:ea typeface="方正书宋_GBK" pitchFamily="65" charset="-122"/>
              <a:cs typeface="Times New Roman" pitchFamily="18" charset="0"/>
            </a:endParaRPr>
          </a:p>
        </p:txBody>
      </p:sp>
      <p:sp>
        <p:nvSpPr>
          <p:cNvPr id="7" name="矩形 6"/>
          <p:cNvSpPr>
            <a:spLocks noChangeAspect="1"/>
          </p:cNvSpPr>
          <p:nvPr/>
        </p:nvSpPr>
        <p:spPr>
          <a:xfrm>
            <a:off x="405558" y="4512797"/>
            <a:ext cx="10666096"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答案</a:t>
            </a:r>
            <a:r>
              <a:rPr lang="en-US" altLang="zh-CN" sz="2200">
                <a:solidFill>
                  <a:srgbClr val="FF0000"/>
                </a:solidFill>
                <a:latin typeface="Times New Roman" pitchFamily="18" charset="0"/>
                <a:ea typeface="黑体" pitchFamily="2" charset="-122"/>
                <a:cs typeface="Times New Roman" pitchFamily="18" charset="0"/>
              </a:rPr>
              <a:t>:</a:t>
            </a:r>
            <a:r>
              <a:rPr lang="zh-CN" altLang="zh-CN" sz="2200">
                <a:solidFill>
                  <a:srgbClr val="FF0000"/>
                </a:solidFill>
                <a:latin typeface="Times New Roman" pitchFamily="18" charset="0"/>
                <a:cs typeface="Times New Roman" pitchFamily="18" charset="0"/>
              </a:rPr>
              <a:t>向量</a:t>
            </a:r>
            <a:r>
              <a:rPr lang="en-US" altLang="zh-CN" sz="2200">
                <a:solidFill>
                  <a:srgbClr val="FF0000"/>
                </a:solidFill>
                <a:latin typeface="Times New Roman" pitchFamily="18" charset="0"/>
                <a:cs typeface="Times New Roman" pitchFamily="18" charset="0"/>
              </a:rPr>
              <a:t>         </a:t>
            </a:r>
            <a:r>
              <a:rPr lang="zh-CN" altLang="zh-CN" sz="2200">
                <a:solidFill>
                  <a:srgbClr val="FF0000"/>
                </a:solidFill>
                <a:latin typeface="Times New Roman" pitchFamily="18" charset="0"/>
                <a:cs typeface="Times New Roman" pitchFamily="18" charset="0"/>
              </a:rPr>
              <a:t>的坐标恰好是终点</a:t>
            </a:r>
            <a:r>
              <a:rPr lang="en-US" altLang="zh-CN" sz="2200" i="1">
                <a:solidFill>
                  <a:srgbClr val="FF0000"/>
                </a:solidFill>
                <a:latin typeface="Times New Roman" pitchFamily="18" charset="0"/>
                <a:cs typeface="Times New Roman" pitchFamily="18" charset="0"/>
              </a:rPr>
              <a:t>P</a:t>
            </a:r>
            <a:r>
              <a:rPr lang="zh-CN" altLang="zh-CN" sz="2200">
                <a:solidFill>
                  <a:srgbClr val="FF0000"/>
                </a:solidFill>
                <a:latin typeface="Times New Roman" pitchFamily="18" charset="0"/>
                <a:cs typeface="Times New Roman" pitchFamily="18" charset="0"/>
              </a:rPr>
              <a:t>的坐标</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cs typeface="Times New Roman" pitchFamily="18" charset="0"/>
              </a:rPr>
              <a:t>这就实现了空间基底到空间坐标系的转换</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628772748"/>
              </p:ext>
            </p:extLst>
          </p:nvPr>
        </p:nvGraphicFramePr>
        <p:xfrm>
          <a:off x="1164898" y="4556776"/>
          <a:ext cx="1685925" cy="374650"/>
        </p:xfrm>
        <a:graphic>
          <a:graphicData uri="http://schemas.openxmlformats.org/presentationml/2006/ole">
            <mc:AlternateContent>
              <mc:Choice xmlns:v="urn:schemas-microsoft-com:vml" Requires="v">
                <p:oleObj spid="_x0000_s1041" name="文档" r:id="rId4" imgW="806450" imgH="181610" progId="Word.Document.12">
                  <p:embed/>
                </p:oleObj>
              </mc:Choice>
              <mc:Fallback>
                <p:oleObj name="文档" r:id="rId4" imgW="806450" imgH="181610" progId="Word.Document.12">
                  <p:embed/>
                  <p:pic>
                    <p:nvPicPr>
                      <p:cNvPr id="0" name="OLE substitute image"/>
                      <p:cNvPicPr/>
                      <p:nvPr/>
                    </p:nvPicPr>
                    <p:blipFill>
                      <a:blip r:embed="rId3"/>
                      <a:stretch>
                        <a:fillRect/>
                      </a:stretch>
                    </p:blipFill>
                    <p:spPr>
                      <a:xfrm>
                        <a:off x="1164898" y="4556776"/>
                        <a:ext cx="1685925" cy="374650"/>
                      </a:xfrm>
                      <a:prstGeom prst="rect">
                        <a:avLst/>
                      </a:prstGeom>
                    </p:spPr>
                  </p:pic>
                </p:oleObj>
              </mc:Fallback>
            </mc:AlternateContent>
          </a:graphicData>
        </a:graphic>
      </p:graphicFrame>
      <p:sp>
        <p:nvSpPr>
          <p:cNvPr id="9"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小试牛刀</a:t>
            </a:r>
          </a:p>
        </p:txBody>
      </p:sp>
      <p:sp>
        <p:nvSpPr>
          <p:cNvPr id="10" name="矩形 9"/>
          <p:cNvSpPr/>
          <p:nvPr/>
        </p:nvSpPr>
        <p:spPr>
          <a:xfrm>
            <a:off x="278917" y="3147693"/>
            <a:ext cx="10544432" cy="498598"/>
          </a:xfrm>
          <a:prstGeom prst="rect">
            <a:avLst/>
          </a:prstGeom>
        </p:spPr>
        <p:txBody>
          <a:bodyPr wrap="square">
            <a:spAutoFit/>
          </a:bodyPr>
          <a:lstStyle/>
          <a:p>
            <a:pPr>
              <a:lnSpc>
                <a:spcPct val="120000"/>
              </a:lnSpc>
            </a:pPr>
            <a:r>
              <a:rPr lang="zh-CN" altLang="en-US" sz="2200">
                <a:solidFill>
                  <a:srgbClr val="000000"/>
                </a:solidFill>
                <a:latin typeface="Times New Roman" pitchFamily="18" charset="0"/>
                <a:cs typeface="Times New Roman" pitchFamily="18" charset="0"/>
              </a:rPr>
              <a:t>思考：</a:t>
            </a:r>
            <a:r>
              <a:rPr lang="zh-CN" altLang="zh-CN" sz="2200">
                <a:solidFill>
                  <a:srgbClr val="000000"/>
                </a:solidFill>
                <a:latin typeface="Times New Roman" pitchFamily="18" charset="0"/>
                <a:cs typeface="Times New Roman" pitchFamily="18" charset="0"/>
              </a:rPr>
              <a:t>在空间直角坐标系中</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向量</a:t>
            </a: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的坐标与终点</a:t>
            </a:r>
            <a:r>
              <a:rPr lang="en-US" altLang="zh-CN" sz="2200">
                <a:solidFill>
                  <a:srgbClr val="000000"/>
                </a:solidFill>
                <a:latin typeface="Times New Roman" pitchFamily="18" charset="0"/>
                <a:cs typeface="Times New Roman" pitchFamily="18" charset="0"/>
              </a:rPr>
              <a:t>P</a:t>
            </a:r>
            <a:r>
              <a:rPr lang="zh-CN" altLang="zh-CN" sz="2200">
                <a:solidFill>
                  <a:srgbClr val="000000"/>
                </a:solidFill>
                <a:latin typeface="Times New Roman" pitchFamily="18" charset="0"/>
                <a:cs typeface="Times New Roman" pitchFamily="18" charset="0"/>
              </a:rPr>
              <a:t>的坐标有何关系</a:t>
            </a:r>
            <a:r>
              <a:rPr lang="en-US" altLang="zh-CN" sz="2200">
                <a:solidFill>
                  <a:srgbClr val="000000"/>
                </a:solidFill>
                <a:latin typeface="Times New Roman" pitchFamily="18" charset="0"/>
                <a:cs typeface="Times New Roman" pitchFamily="18" charset="0"/>
              </a:rPr>
              <a:t>?</a:t>
            </a:r>
            <a:endParaRPr lang="zh-CN" altLang="en-US" sz="2200">
              <a:solidFill>
                <a:srgbClr val="000000"/>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3537758029"/>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455936" y="510837"/>
            <a:ext cx="8128000" cy="1551579"/>
          </a:xfrm>
          <a:prstGeom prst="rect">
            <a:avLst/>
          </a:prstGeom>
        </p:spPr>
        <p:txBody>
          <a:bodyPr>
            <a:spAutoFit/>
          </a:bodyPr>
          <a:lstStyle/>
          <a:p>
            <a:pPr>
              <a:lnSpc>
                <a:spcPct val="150000"/>
              </a:lnSpc>
              <a:spcAft>
                <a:spcPct val="0"/>
              </a:spcAft>
              <a:tabLst>
                <a:tab pos="1029335"/>
                <a:tab pos="1850390"/>
                <a:tab pos="2538095"/>
                <a:tab pos="3221990"/>
              </a:tabLst>
            </a:pPr>
            <a:r>
              <a:rPr lang="en-US" altLang="zh-CN" sz="2200">
                <a:solidFill>
                  <a:srgbClr val="000000"/>
                </a:solidFill>
                <a:latin typeface="Arial" pitchFamily="34" charset="0"/>
                <a:ea typeface="黑体" pitchFamily="2" charset="-122"/>
                <a:cs typeface="Times New Roman" pitchFamily="18" charset="0"/>
              </a:rPr>
              <a:t>                    </a:t>
            </a:r>
            <a:r>
              <a:rPr lang="zh-CN" altLang="zh-CN" sz="2200">
                <a:solidFill>
                  <a:srgbClr val="000000"/>
                </a:solidFill>
                <a:latin typeface="Arial" pitchFamily="34" charset="0"/>
                <a:ea typeface="黑体" pitchFamily="2" charset="-122"/>
                <a:cs typeface="Times New Roman" pitchFamily="18" charset="0"/>
              </a:rPr>
              <a:t>二、空间向量运算的坐标表示</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空间向量的坐标运算法则</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设向量</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3</a:t>
            </a:r>
            <a:r>
              <a:rPr lang="en-US" altLang="zh-CN" sz="2200">
                <a:solidFill>
                  <a:srgbClr val="000000"/>
                </a:solidFill>
                <a:latin typeface="Times New Roman" pitchFamily="18" charset="0"/>
                <a:cs typeface="Times New Roman" pitchFamily="18" charset="0"/>
              </a:rPr>
              <a:t>),</a:t>
            </a:r>
            <a:r>
              <a:rPr lang="en-US" altLang="zh-CN" sz="2200" b="1">
                <a:solidFill>
                  <a:srgbClr val="000000"/>
                </a:solidFill>
                <a:latin typeface="Times New Roman" pitchFamily="18" charset="0"/>
                <a:cs typeface="Times New Roman" pitchFamily="18" charset="0"/>
              </a:rPr>
              <a:t>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3</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λ</a:t>
            </a:r>
            <a:r>
              <a:rPr lang="zh-CN" altLang="zh-CN" sz="2200">
                <a:solidFill>
                  <a:srgbClr val="000000"/>
                </a:solidFill>
                <a:latin typeface="NEU-BZ-S92"/>
                <a:cs typeface="宋体" panose="02010600030101010101" pitchFamily="2" charset="-122"/>
              </a:rPr>
              <a:t>∈</a:t>
            </a:r>
            <a:r>
              <a:rPr lang="en-US" altLang="zh-CN" sz="2200" b="1">
                <a:solidFill>
                  <a:srgbClr val="000000"/>
                </a:solidFill>
                <a:latin typeface="Times New Roman" pitchFamily="18" charset="0"/>
                <a:cs typeface="Times New Roman" pitchFamily="18" charset="0"/>
              </a:rPr>
              <a:t>R</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那么</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509944208"/>
              </p:ext>
            </p:extLst>
          </p:nvPr>
        </p:nvGraphicFramePr>
        <p:xfrm>
          <a:off x="1168977" y="2336943"/>
          <a:ext cx="8131175" cy="3040062"/>
        </p:xfrm>
        <a:graphic>
          <a:graphicData uri="http://schemas.openxmlformats.org/presentationml/2006/ole">
            <mc:AlternateContent>
              <mc:Choice xmlns:v="urn:schemas-microsoft-com:vml" Requires="v">
                <p:oleObj spid="_x0000_s1042" name="文档" r:id="rId2" imgW="3869055" imgH="1451610" progId="Word.Document.12">
                  <p:embed/>
                </p:oleObj>
              </mc:Choice>
              <mc:Fallback>
                <p:oleObj name="文档" r:id="rId2" imgW="3869055" imgH="1451610" progId="Word.Document.12">
                  <p:embed/>
                  <p:pic>
                    <p:nvPicPr>
                      <p:cNvPr id="0" name="OLE substitute image"/>
                      <p:cNvPicPr/>
                      <p:nvPr/>
                    </p:nvPicPr>
                    <p:blipFill>
                      <a:blip r:embed="rId3"/>
                      <a:stretch>
                        <a:fillRect/>
                      </a:stretch>
                    </p:blipFill>
                    <p:spPr>
                      <a:xfrm>
                        <a:off x="1168977" y="2336943"/>
                        <a:ext cx="8131175" cy="3040062"/>
                      </a:xfrm>
                      <a:prstGeom prst="rect">
                        <a:avLst/>
                      </a:prstGeom>
                    </p:spPr>
                  </p:pic>
                </p:oleObj>
              </mc:Fallback>
            </mc:AlternateContent>
          </a:graphicData>
        </a:graphic>
      </p:graphicFrame>
      <p:sp>
        <p:nvSpPr>
          <p:cNvPr id="8" name="矩形 7"/>
          <p:cNvSpPr>
            <a:spLocks noChangeAspect="1"/>
          </p:cNvSpPr>
          <p:nvPr/>
        </p:nvSpPr>
        <p:spPr>
          <a:xfrm>
            <a:off x="4716747" y="2576286"/>
            <a:ext cx="2571538" cy="498598"/>
          </a:xfrm>
          <a:prstGeom prst="rect">
            <a:avLst/>
          </a:prstGeom>
        </p:spPr>
        <p:txBody>
          <a:bodyPr wrap="none">
            <a:spAutoFit/>
          </a:bodyPr>
          <a:lstStyle/>
          <a:p>
            <a:pPr>
              <a:lnSpc>
                <a:spcPct val="120000"/>
              </a:lnSpc>
            </a:pP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a</a:t>
            </a:r>
            <a:r>
              <a:rPr lang="en-US" altLang="zh-CN" sz="2200" baseline="-25000">
                <a:solidFill>
                  <a:srgbClr val="FF0000"/>
                </a:solidFill>
                <a:latin typeface="Times New Roman" pitchFamily="18" charset="0"/>
              </a:rPr>
              <a:t>1</a:t>
            </a:r>
            <a:r>
              <a:rPr lang="en-US" altLang="zh-CN" sz="2200" i="1">
                <a:solidFill>
                  <a:srgbClr val="FF0000"/>
                </a:solidFill>
                <a:latin typeface="Times New Roman" pitchFamily="18" charset="0"/>
              </a:rPr>
              <a:t>+b</a:t>
            </a:r>
            <a:r>
              <a:rPr lang="en-US" altLang="zh-CN" sz="2200" baseline="-25000">
                <a:solidFill>
                  <a:srgbClr val="FF0000"/>
                </a:solidFill>
                <a:latin typeface="Times New Roman" pitchFamily="18" charset="0"/>
              </a:rPr>
              <a:t>1</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a</a:t>
            </a:r>
            <a:r>
              <a:rPr lang="en-US" altLang="zh-CN" sz="2200" baseline="-25000">
                <a:solidFill>
                  <a:srgbClr val="FF0000"/>
                </a:solidFill>
                <a:latin typeface="Times New Roman" pitchFamily="18" charset="0"/>
              </a:rPr>
              <a:t>2</a:t>
            </a:r>
            <a:r>
              <a:rPr lang="en-US" altLang="zh-CN" sz="2200" i="1">
                <a:solidFill>
                  <a:srgbClr val="FF0000"/>
                </a:solidFill>
                <a:latin typeface="Times New Roman" pitchFamily="18" charset="0"/>
              </a:rPr>
              <a:t>+b</a:t>
            </a:r>
            <a:r>
              <a:rPr lang="en-US" altLang="zh-CN" sz="2200" baseline="-25000">
                <a:solidFill>
                  <a:srgbClr val="FF0000"/>
                </a:solidFill>
                <a:latin typeface="Times New Roman" pitchFamily="18" charset="0"/>
              </a:rPr>
              <a:t>2</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a</a:t>
            </a:r>
            <a:r>
              <a:rPr lang="en-US" altLang="zh-CN" sz="2200" baseline="-25000">
                <a:solidFill>
                  <a:srgbClr val="FF0000"/>
                </a:solidFill>
                <a:latin typeface="Times New Roman" pitchFamily="18" charset="0"/>
              </a:rPr>
              <a:t>3</a:t>
            </a:r>
            <a:r>
              <a:rPr lang="en-US" altLang="zh-CN" sz="2200" i="1">
                <a:solidFill>
                  <a:srgbClr val="FF0000"/>
                </a:solidFill>
                <a:latin typeface="Times New Roman" pitchFamily="18" charset="0"/>
              </a:rPr>
              <a:t>+b</a:t>
            </a:r>
            <a:r>
              <a:rPr lang="en-US" altLang="zh-CN" sz="2200" baseline="-25000">
                <a:solidFill>
                  <a:srgbClr val="FF0000"/>
                </a:solidFill>
                <a:latin typeface="Times New Roman" pitchFamily="18" charset="0"/>
              </a:rPr>
              <a:t>3</a:t>
            </a:r>
            <a:r>
              <a:rPr lang="en-US" altLang="zh-CN" sz="2200">
                <a:solidFill>
                  <a:srgbClr val="FF0000"/>
                </a:solidFill>
                <a:latin typeface="Times New Roman" pitchFamily="18" charset="0"/>
              </a:rPr>
              <a:t>) </a:t>
            </a:r>
            <a:endParaRPr lang="zh-CN" altLang="en-US" sz="2200"/>
          </a:p>
        </p:txBody>
      </p:sp>
      <p:sp>
        <p:nvSpPr>
          <p:cNvPr id="9" name="矩形 8"/>
          <p:cNvSpPr>
            <a:spLocks noChangeAspect="1"/>
          </p:cNvSpPr>
          <p:nvPr/>
        </p:nvSpPr>
        <p:spPr>
          <a:xfrm>
            <a:off x="4760599" y="2962960"/>
            <a:ext cx="2565126" cy="498598"/>
          </a:xfrm>
          <a:prstGeom prst="rect">
            <a:avLst/>
          </a:prstGeom>
        </p:spPr>
        <p:txBody>
          <a:bodyPr wrap="none">
            <a:spAutoFit/>
          </a:bodyPr>
          <a:lstStyle/>
          <a:p>
            <a:pPr>
              <a:lnSpc>
                <a:spcPct val="120000"/>
              </a:lnSpc>
            </a:pP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a</a:t>
            </a:r>
            <a:r>
              <a:rPr lang="en-US" altLang="zh-CN" sz="2200" baseline="-25000">
                <a:solidFill>
                  <a:srgbClr val="FF0000"/>
                </a:solidFill>
                <a:latin typeface="Times New Roman" pitchFamily="18" charset="0"/>
              </a:rPr>
              <a:t>1</a:t>
            </a:r>
            <a:r>
              <a:rPr lang="en-US" altLang="zh-CN" sz="2200" i="1">
                <a:solidFill>
                  <a:srgbClr val="FF0000"/>
                </a:solidFill>
                <a:latin typeface="Times New Roman" pitchFamily="18" charset="0"/>
              </a:rPr>
              <a:t>-b</a:t>
            </a:r>
            <a:r>
              <a:rPr lang="en-US" altLang="zh-CN" sz="2200" baseline="-25000">
                <a:solidFill>
                  <a:srgbClr val="FF0000"/>
                </a:solidFill>
                <a:latin typeface="Times New Roman" pitchFamily="18" charset="0"/>
              </a:rPr>
              <a:t>1</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a</a:t>
            </a:r>
            <a:r>
              <a:rPr lang="en-US" altLang="zh-CN" sz="2200" baseline="-25000">
                <a:solidFill>
                  <a:srgbClr val="FF0000"/>
                </a:solidFill>
                <a:latin typeface="Times New Roman" pitchFamily="18" charset="0"/>
              </a:rPr>
              <a:t>2</a:t>
            </a:r>
            <a:r>
              <a:rPr lang="en-US" altLang="zh-CN" sz="2200" i="1">
                <a:solidFill>
                  <a:srgbClr val="FF0000"/>
                </a:solidFill>
                <a:latin typeface="Times New Roman" pitchFamily="18" charset="0"/>
              </a:rPr>
              <a:t>-b</a:t>
            </a:r>
            <a:r>
              <a:rPr lang="en-US" altLang="zh-CN" sz="2200" baseline="-25000">
                <a:solidFill>
                  <a:srgbClr val="FF0000"/>
                </a:solidFill>
                <a:latin typeface="Times New Roman" pitchFamily="18" charset="0"/>
              </a:rPr>
              <a:t>2</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a</a:t>
            </a:r>
            <a:r>
              <a:rPr lang="en-US" altLang="zh-CN" sz="2200" baseline="-25000">
                <a:solidFill>
                  <a:srgbClr val="FF0000"/>
                </a:solidFill>
                <a:latin typeface="Times New Roman" pitchFamily="18" charset="0"/>
              </a:rPr>
              <a:t>3</a:t>
            </a:r>
            <a:r>
              <a:rPr lang="en-US" altLang="zh-CN" sz="2200" i="1">
                <a:solidFill>
                  <a:srgbClr val="FF0000"/>
                </a:solidFill>
                <a:latin typeface="Times New Roman" pitchFamily="18" charset="0"/>
              </a:rPr>
              <a:t>-b</a:t>
            </a:r>
            <a:r>
              <a:rPr lang="en-US" altLang="zh-CN" sz="2200" baseline="-25000">
                <a:solidFill>
                  <a:srgbClr val="FF0000"/>
                </a:solidFill>
                <a:latin typeface="Times New Roman" pitchFamily="18" charset="0"/>
              </a:rPr>
              <a:t>3</a:t>
            </a:r>
            <a:r>
              <a:rPr lang="en-US" altLang="zh-CN" sz="2200">
                <a:solidFill>
                  <a:srgbClr val="FF0000"/>
                </a:solidFill>
                <a:latin typeface="Times New Roman" pitchFamily="18" charset="0"/>
              </a:rPr>
              <a:t>)</a:t>
            </a:r>
            <a:r>
              <a:rPr lang="zh-CN" altLang="zh-CN" sz="2200" i="1">
                <a:solidFill>
                  <a:srgbClr val="FF0000"/>
                </a:solidFill>
                <a:latin typeface="Times New Roman" pitchFamily="18" charset="0"/>
                <a:cs typeface="Times New Roman" pitchFamily="18" charset="0"/>
              </a:rPr>
              <a:t>　</a:t>
            </a:r>
            <a:r>
              <a:rPr lang="en-US" altLang="zh-CN" sz="2200" i="1">
                <a:solidFill>
                  <a:srgbClr val="FF0000"/>
                </a:solidFill>
                <a:latin typeface="Times New Roman" pitchFamily="18" charset="0"/>
                <a:cs typeface="Times New Roman" pitchFamily="18" charset="0"/>
              </a:rPr>
              <a:t> </a:t>
            </a:r>
            <a:endParaRPr lang="zh-CN" altLang="en-US" sz="2200"/>
          </a:p>
        </p:txBody>
      </p:sp>
      <p:sp>
        <p:nvSpPr>
          <p:cNvPr id="10" name="矩形 9"/>
          <p:cNvSpPr>
            <a:spLocks noChangeAspect="1"/>
          </p:cNvSpPr>
          <p:nvPr/>
        </p:nvSpPr>
        <p:spPr>
          <a:xfrm>
            <a:off x="4733797" y="3349786"/>
            <a:ext cx="1939955" cy="498598"/>
          </a:xfrm>
          <a:prstGeom prst="rect">
            <a:avLst/>
          </a:prstGeom>
        </p:spPr>
        <p:txBody>
          <a:bodyPr wrap="none">
            <a:spAutoFit/>
          </a:bodyPr>
          <a:lstStyle/>
          <a:p>
            <a:pPr>
              <a:lnSpc>
                <a:spcPct val="120000"/>
              </a:lnSpc>
            </a:pP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ea typeface="Microsoft Yi Baiti" panose="03000500000000000000" pitchFamily="66" charset="0"/>
              </a:rPr>
              <a:t>λ</a:t>
            </a:r>
            <a:r>
              <a:rPr lang="en-US" altLang="zh-CN" sz="2200" i="1">
                <a:solidFill>
                  <a:srgbClr val="FF0000"/>
                </a:solidFill>
                <a:latin typeface="Times New Roman" pitchFamily="18" charset="0"/>
              </a:rPr>
              <a:t>a</a:t>
            </a:r>
            <a:r>
              <a:rPr lang="en-US" altLang="zh-CN" sz="2200" baseline="-25000">
                <a:solidFill>
                  <a:srgbClr val="FF0000"/>
                </a:solidFill>
                <a:latin typeface="Times New Roman" pitchFamily="18" charset="0"/>
              </a:rPr>
              <a:t>1</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ea typeface="Microsoft Yi Baiti" panose="03000500000000000000" pitchFamily="66" charset="0"/>
              </a:rPr>
              <a:t>λ</a:t>
            </a:r>
            <a:r>
              <a:rPr lang="en-US" altLang="zh-CN" sz="2200" i="1">
                <a:solidFill>
                  <a:srgbClr val="FF0000"/>
                </a:solidFill>
                <a:latin typeface="Times New Roman" pitchFamily="18" charset="0"/>
              </a:rPr>
              <a:t>a</a:t>
            </a:r>
            <a:r>
              <a:rPr lang="en-US" altLang="zh-CN" sz="2200" baseline="-25000">
                <a:solidFill>
                  <a:srgbClr val="FF0000"/>
                </a:solidFill>
                <a:latin typeface="Times New Roman" pitchFamily="18" charset="0"/>
              </a:rPr>
              <a:t>2</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ea typeface="Microsoft Yi Baiti" panose="03000500000000000000" pitchFamily="66" charset="0"/>
              </a:rPr>
              <a:t>λ</a:t>
            </a:r>
            <a:r>
              <a:rPr lang="en-US" altLang="zh-CN" sz="2200" i="1">
                <a:solidFill>
                  <a:srgbClr val="FF0000"/>
                </a:solidFill>
                <a:latin typeface="Times New Roman" pitchFamily="18" charset="0"/>
              </a:rPr>
              <a:t>a</a:t>
            </a:r>
            <a:r>
              <a:rPr lang="en-US" altLang="zh-CN" sz="2200" baseline="-25000">
                <a:solidFill>
                  <a:srgbClr val="FF0000"/>
                </a:solidFill>
                <a:latin typeface="Times New Roman" pitchFamily="18" charset="0"/>
              </a:rPr>
              <a:t>3</a:t>
            </a:r>
            <a:r>
              <a:rPr lang="en-US" altLang="zh-CN" sz="2200">
                <a:solidFill>
                  <a:srgbClr val="FF0000"/>
                </a:solidFill>
                <a:latin typeface="Times New Roman" pitchFamily="18" charset="0"/>
              </a:rPr>
              <a:t>)</a:t>
            </a:r>
            <a:r>
              <a:rPr lang="zh-CN" altLang="zh-CN" sz="2200" i="1">
                <a:solidFill>
                  <a:srgbClr val="FF0000"/>
                </a:solidFill>
                <a:latin typeface="Times New Roman" pitchFamily="18" charset="0"/>
                <a:cs typeface="Times New Roman" pitchFamily="18" charset="0"/>
              </a:rPr>
              <a:t>　</a:t>
            </a:r>
            <a:r>
              <a:rPr lang="en-US" altLang="zh-CN" sz="2200" i="1">
                <a:solidFill>
                  <a:srgbClr val="FF0000"/>
                </a:solidFill>
                <a:latin typeface="Times New Roman" pitchFamily="18" charset="0"/>
                <a:cs typeface="Times New Roman" pitchFamily="18" charset="0"/>
              </a:rPr>
              <a:t> </a:t>
            </a:r>
            <a:endParaRPr lang="zh-CN" altLang="en-US" sz="2200"/>
          </a:p>
        </p:txBody>
      </p:sp>
      <p:sp>
        <p:nvSpPr>
          <p:cNvPr id="11" name="矩形 10"/>
          <p:cNvSpPr>
            <a:spLocks noChangeAspect="1"/>
          </p:cNvSpPr>
          <p:nvPr/>
        </p:nvSpPr>
        <p:spPr>
          <a:xfrm>
            <a:off x="4773426" y="3724340"/>
            <a:ext cx="2026517" cy="498598"/>
          </a:xfrm>
          <a:prstGeom prst="rect">
            <a:avLst/>
          </a:prstGeom>
        </p:spPr>
        <p:txBody>
          <a:bodyPr wrap="none">
            <a:spAutoFit/>
          </a:bodyPr>
          <a:lstStyle/>
          <a:p>
            <a:pPr>
              <a:lnSpc>
                <a:spcPct val="120000"/>
              </a:lnSpc>
              <a:spcAft>
                <a:spcPct val="0"/>
              </a:spcAft>
              <a:tabLst>
                <a:tab pos="1029335"/>
                <a:tab pos="1850390"/>
                <a:tab pos="2538095"/>
                <a:tab pos="3221990"/>
              </a:tabLst>
            </a:pP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3</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3 </a:t>
            </a:r>
            <a:endParaRPr lang="zh-CN" altLang="zh-CN" sz="2200">
              <a:solidFill>
                <a:srgbClr val="000000"/>
              </a:solidFill>
              <a:latin typeface="NEU-BZ-S92"/>
              <a:ea typeface="方正书宋_GBK" pitchFamily="65" charset="-122"/>
              <a:cs typeface="Times New Roman" pitchFamily="18" charset="0"/>
            </a:endParaRPr>
          </a:p>
        </p:txBody>
      </p:sp>
    </p:spTree>
    <p:extLst>
      <p:ext uri="{BB962C8B-B14F-4D97-AF65-F5344CB8AC3E}">
        <p14:creationId xmlns:p14="http://schemas.microsoft.com/office/powerpoint/2010/main" val="355704171"/>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a:spLocks noChangeAspect="1"/>
          </p:cNvSpPr>
          <p:nvPr/>
        </p:nvSpPr>
        <p:spPr>
          <a:xfrm>
            <a:off x="561546" y="641209"/>
            <a:ext cx="10188832" cy="2017091"/>
          </a:xfrm>
          <a:prstGeom prst="rect">
            <a:avLst/>
          </a:prstGeom>
        </p:spPr>
        <p:txBody>
          <a:bodyPr wrap="square">
            <a:spAutoFit/>
          </a:bodyPr>
          <a:lstStyle/>
          <a:p>
            <a:pPr>
              <a:lnSpc>
                <a:spcPct val="20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                   2</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Arial" pitchFamily="34" charset="0"/>
                <a:ea typeface="黑体" pitchFamily="2" charset="-122"/>
                <a:cs typeface="Times New Roman" pitchFamily="18" charset="0"/>
              </a:rPr>
              <a:t>空间向量的坐标与其端点坐标的关系</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20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设</a:t>
            </a:r>
            <a:r>
              <a:rPr lang="en-US" altLang="zh-CN" sz="2200" i="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y</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z</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y</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z</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r>
              <a:rPr lang="en-US" altLang="zh-CN" sz="2200">
                <a:solidFill>
                  <a:srgbClr val="000000"/>
                </a:solidFill>
                <a:latin typeface="NEU-BZ-S92"/>
                <a:ea typeface="方正书宋_GBK" pitchFamily="65" charset="-122"/>
                <a:cs typeface="Times New Roman" pitchFamily="18" charset="0"/>
              </a:rPr>
              <a:t>     </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t>
            </a:r>
            <a:r>
              <a:rPr lang="en-US" altLang="zh-CN" sz="2200" baseline="-25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-x</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y</a:t>
            </a:r>
            <a:r>
              <a:rPr lang="en-US" altLang="zh-CN" sz="2200" baseline="-25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z</a:t>
            </a:r>
            <a:r>
              <a:rPr lang="en-US" altLang="zh-CN" sz="2200" baseline="-25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-z</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20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即一个空间向量的坐标等于表示此向量的有向线段的终点坐标减去起点坐标</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572319273"/>
              </p:ext>
            </p:extLst>
          </p:nvPr>
        </p:nvGraphicFramePr>
        <p:xfrm>
          <a:off x="2957007" y="1649754"/>
          <a:ext cx="1939925" cy="374650"/>
        </p:xfrm>
        <a:graphic>
          <a:graphicData uri="http://schemas.openxmlformats.org/presentationml/2006/ole">
            <mc:AlternateContent>
              <mc:Choice xmlns:v="urn:schemas-microsoft-com:vml" Requires="v">
                <p:oleObj spid="_x0000_s1043" name="文档" r:id="rId2" imgW="925195" imgH="181610" progId="Word.Document.12">
                  <p:embed/>
                </p:oleObj>
              </mc:Choice>
              <mc:Fallback>
                <p:oleObj name="文档" r:id="rId2" imgW="925195" imgH="181610" progId="Word.Document.12">
                  <p:embed/>
                  <p:pic>
                    <p:nvPicPr>
                      <p:cNvPr id="0" name="OLE substitute image"/>
                      <p:cNvPicPr/>
                      <p:nvPr/>
                    </p:nvPicPr>
                    <p:blipFill>
                      <a:blip r:embed="rId3"/>
                      <a:stretch>
                        <a:fillRect/>
                      </a:stretch>
                    </p:blipFill>
                    <p:spPr>
                      <a:xfrm>
                        <a:off x="2957007" y="1649754"/>
                        <a:ext cx="1939925" cy="374650"/>
                      </a:xfrm>
                      <a:prstGeom prst="rect">
                        <a:avLst/>
                      </a:prstGeom>
                    </p:spPr>
                  </p:pic>
                </p:oleObj>
              </mc:Fallback>
            </mc:AlternateContent>
          </a:graphicData>
        </a:graphic>
      </p:graphicFrame>
    </p:spTree>
    <p:extLst>
      <p:ext uri="{BB962C8B-B14F-4D97-AF65-F5344CB8AC3E}">
        <p14:creationId xmlns:p14="http://schemas.microsoft.com/office/powerpoint/2010/main" val="2144206491"/>
      </p:ext>
    </p:extLst>
  </p:cSld>
  <p:clrMapOvr>
    <a:masterClrMapping/>
  </p:clrMapOvr>
  <p:transition/>
  <p:timing/>
</p:sld>
</file>

<file path=ppt/tags/tag1.xml><?xml version="1.0" encoding="utf-8"?>
<p:tagLst xmlns:p="http://schemas.openxmlformats.org/presentationml/2006/main">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2.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3.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4.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5.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6.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7.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TYPE" val="i"/>
</p:tagLst>
</file>

<file path=ppt/tags/tag8.xml><?xml version="1.0" encoding="utf-8"?>
<p:tagLst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heme/theme1.xml><?xml version="1.0" encoding="utf-8"?>
<a:theme xmlns:r="http://schemas.openxmlformats.org/officeDocument/2006/relationships"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宽屏</PresentationFormat>
  <Paragraphs>124</Paragraphs>
  <Slides>47</Slides>
  <Notes>1</Notes>
  <TotalTime>1443</TotalTime>
  <HiddenSlides>2</HiddenSlides>
  <MMClips>0</MMClips>
  <ScaleCrop>0</ScaleCrop>
  <HeadingPairs>
    <vt:vector baseType="variant" size="6">
      <vt:variant>
        <vt:lpstr>Fonts used</vt:lpstr>
      </vt:variant>
      <vt:variant>
        <vt:i4>16</vt:i4>
      </vt:variant>
      <vt:variant>
        <vt:lpstr>Theme</vt:lpstr>
      </vt:variant>
      <vt:variant>
        <vt:i4>1</vt:i4>
      </vt:variant>
      <vt:variant>
        <vt:lpstr>Slide Titles</vt:lpstr>
      </vt:variant>
      <vt:variant>
        <vt:i4>47</vt:i4>
      </vt:variant>
    </vt:vector>
  </HeadingPairs>
  <TitlesOfParts>
    <vt:vector baseType="lpstr" size="64">
      <vt:lpstr>Arial</vt:lpstr>
      <vt:lpstr>Calibri</vt:lpstr>
      <vt:lpstr>黑体</vt:lpstr>
      <vt:lpstr>微软雅黑</vt:lpstr>
      <vt:lpstr>Calibri Light</vt:lpstr>
      <vt:lpstr>Times New Roman</vt:lpstr>
      <vt:lpstr>NEU-BZ-S92</vt:lpstr>
      <vt:lpstr>方正书宋_GBK</vt:lpstr>
      <vt:lpstr>仿宋</vt:lpstr>
      <vt:lpstr>宋体</vt:lpstr>
      <vt:lpstr>Microsoft Yi Baiti</vt:lpstr>
      <vt:lpstr>Cambria Math</vt:lpstr>
      <vt:lpstr>楷体</vt:lpstr>
      <vt:lpstr>华文细黑</vt:lpstr>
      <vt:lpstr>Courier New</vt:lpstr>
      <vt:lpstr>楷体_GB2312</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20.0500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毕业活动策划</dc:title>
  <dc:creator>Administrator</dc:creator>
  <cp:lastModifiedBy>zxxk</cp:lastModifiedBy>
  <cp:revision>710</cp:revision>
  <dcterms:created xsi:type="dcterms:W3CDTF">2019-01-12T04:39:00Z</dcterms:created>
  <dcterms:modified xsi:type="dcterms:W3CDTF">2020-08-05T07:53:20Z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KSOProductBuildVer">
    <vt:lpwstr>2052-10.1.0.5740</vt:lpwstr>
  </property>
</Properties>
</file>