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emf" ContentType="image/x-e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52" r:id="rId2"/>
  </p:sldMasterIdLst>
  <p:notesMasterIdLst>
    <p:notesMasterId r:id="rId3"/>
  </p:notesMasterIdLst>
  <p:handoutMasterIdLst>
    <p:handoutMasterId r:id="rId4"/>
  </p:handoutMasterIdLst>
  <p:sldIdLst>
    <p:sldId id="311" r:id="rId5"/>
    <p:sldId id="361" r:id="rId6"/>
    <p:sldId id="324" r:id="rId7"/>
    <p:sldId id="362" r:id="rId8"/>
    <p:sldId id="325" r:id="rId9"/>
    <p:sldId id="363" r:id="rId10"/>
    <p:sldId id="366" r:id="rId11"/>
    <p:sldId id="326" r:id="rId12"/>
    <p:sldId id="329" r:id="rId13"/>
    <p:sldId id="330" r:id="rId14"/>
    <p:sldId id="331" r:id="rId15"/>
    <p:sldId id="333" r:id="rId16"/>
    <p:sldId id="346" r:id="rId17"/>
    <p:sldId id="376" r:id="rId18"/>
    <p:sldId id="349" r:id="rId19"/>
    <p:sldId id="352" r:id="rId20"/>
    <p:sldId id="378" r:id="rId21"/>
    <p:sldId id="353" r:id="rId22"/>
    <p:sldId id="358" r:id="rId23"/>
    <p:sldId id="339" r:id="rId24"/>
    <p:sldId id="371" r:id="rId25"/>
    <p:sldId id="340" r:id="rId26"/>
    <p:sldId id="335" r:id="rId27"/>
    <p:sldId id="360" r:id="rId28"/>
    <p:sldId id="348" r:id="rId29"/>
    <p:sldId id="374" r:id="rId30"/>
    <p:sldId id="381" r:id="rId31"/>
    <p:sldId id="382" r:id="rId32"/>
    <p:sldId id="299" r:id="rId33"/>
    <p:sldId id="300" r:id="rId34"/>
    <p:sldId id="305" r:id="rId35"/>
    <p:sldId id="375" r:id="rId36"/>
    <p:sldId id="302" r:id="rId37"/>
    <p:sldId id="303" r:id="rId38"/>
  </p:sldIdLst>
  <p:sldSz cx="12192000" cy="6858000"/>
  <p:notesSz cx="6865620" cy="999617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225" autoAdjust="0"/>
  </p:normalViewPr>
  <p:slideViewPr>
    <p:cSldViewPr snapToGrid="0">
      <p:cViewPr varScale="1">
        <p:scale>
          <a:sx n="91" d="100"/>
          <a:sy n="91" d="100"/>
        </p:scale>
        <p:origin x="48" y="176"/>
      </p:cViewPr>
      <p:guideLst>
        <p:guide orient="horz" pos="3974"/>
        <p:guide pos="665"/>
        <p:guide pos="7015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slide" Target="slides/slide28.xml" /><Relationship Id="rId33" Type="http://schemas.openxmlformats.org/officeDocument/2006/relationships/slide" Target="slides/slide29.xml" /><Relationship Id="rId34" Type="http://schemas.openxmlformats.org/officeDocument/2006/relationships/slide" Target="slides/slide30.xml" /><Relationship Id="rId35" Type="http://schemas.openxmlformats.org/officeDocument/2006/relationships/slide" Target="slides/slide31.xml" /><Relationship Id="rId36" Type="http://schemas.openxmlformats.org/officeDocument/2006/relationships/slide" Target="slides/slide32.xml" /><Relationship Id="rId37" Type="http://schemas.openxmlformats.org/officeDocument/2006/relationships/slide" Target="slides/slide33.xml" /><Relationship Id="rId38" Type="http://schemas.openxmlformats.org/officeDocument/2006/relationships/slide" Target="slides/slide34.xml" /><Relationship Id="rId39" Type="http://schemas.openxmlformats.org/officeDocument/2006/relationships/tags" Target="tags/tag307.xml" /><Relationship Id="rId4" Type="http://schemas.openxmlformats.org/officeDocument/2006/relationships/handoutMaster" Target="handoutMasters/handoutMaster1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1475FAC0-4E78-4B4A-9ADA-EE7413CBA2A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9109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2238E8FE-40DA-41DC-AE77-8790382988A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44A302A-66E2-45C0-9113-4E5747328F9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6594" y="4810810"/>
            <a:ext cx="5492750" cy="3936117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9109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EA540E3B-F9C0-48B6-A129-4D327DD3065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3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3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号，英文省略号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image" Target="../media/image3.jpeg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2.xml" /><Relationship Id="rId2" Type="http://schemas.openxmlformats.org/officeDocument/2006/relationships/tags" Target="../tags/tag123.xml" /><Relationship Id="rId3" Type="http://schemas.openxmlformats.org/officeDocument/2006/relationships/tags" Target="../tags/tag124.xml" /><Relationship Id="rId4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5.xml" /><Relationship Id="rId2" Type="http://schemas.openxmlformats.org/officeDocument/2006/relationships/tags" Target="../tags/tag126.xml" /><Relationship Id="rId3" Type="http://schemas.openxmlformats.org/officeDocument/2006/relationships/tags" Target="../tags/tag127.xml" /><Relationship Id="rId4" Type="http://schemas.openxmlformats.org/officeDocument/2006/relationships/tags" Target="../tags/tag128.xml" /><Relationship Id="rId5" Type="http://schemas.openxmlformats.org/officeDocument/2006/relationships/tags" Target="../tags/tag129.xml" /><Relationship Id="rId6" Type="http://schemas.openxmlformats.org/officeDocument/2006/relationships/tags" Target="../tags/tag130.xml" /><Relationship Id="rId7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1.xml" /><Relationship Id="rId2" Type="http://schemas.openxmlformats.org/officeDocument/2006/relationships/tags" Target="../tags/tag132.xml" /><Relationship Id="rId3" Type="http://schemas.openxmlformats.org/officeDocument/2006/relationships/tags" Target="../tags/tag133.xml" /><Relationship Id="rId4" Type="http://schemas.openxmlformats.org/officeDocument/2006/relationships/tags" Target="../tags/tag134.xml" /><Relationship Id="rId5" Type="http://schemas.openxmlformats.org/officeDocument/2006/relationships/tags" Target="../tags/tag135.xml" /><Relationship Id="rId6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6.x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0.xml" /><Relationship Id="rId10" Type="http://schemas.openxmlformats.org/officeDocument/2006/relationships/tags" Target="../tags/tag148.xml" /><Relationship Id="rId11" Type="http://schemas.openxmlformats.org/officeDocument/2006/relationships/tags" Target="../tags/tag149.xml" /><Relationship Id="rId12" Type="http://schemas.openxmlformats.org/officeDocument/2006/relationships/tags" Target="../tags/tag150.xml" /><Relationship Id="rId13" Type="http://schemas.openxmlformats.org/officeDocument/2006/relationships/tags" Target="../tags/tag151.xml" /><Relationship Id="rId14" Type="http://schemas.openxmlformats.org/officeDocument/2006/relationships/slideMaster" Target="../slideMasters/slideMaster2.xml" /><Relationship Id="rId2" Type="http://schemas.openxmlformats.org/officeDocument/2006/relationships/image" Target="../media/image8.jpeg" /><Relationship Id="rId3" Type="http://schemas.openxmlformats.org/officeDocument/2006/relationships/tags" Target="../tags/tag141.xml" /><Relationship Id="rId4" Type="http://schemas.openxmlformats.org/officeDocument/2006/relationships/tags" Target="../tags/tag142.xml" /><Relationship Id="rId5" Type="http://schemas.openxmlformats.org/officeDocument/2006/relationships/tags" Target="../tags/tag143.xml" /><Relationship Id="rId6" Type="http://schemas.openxmlformats.org/officeDocument/2006/relationships/tags" Target="../tags/tag144.xml" /><Relationship Id="rId7" Type="http://schemas.openxmlformats.org/officeDocument/2006/relationships/tags" Target="../tags/tag145.xml" /><Relationship Id="rId8" Type="http://schemas.openxmlformats.org/officeDocument/2006/relationships/tags" Target="../tags/tag146.xml" /><Relationship Id="rId9" Type="http://schemas.openxmlformats.org/officeDocument/2006/relationships/tags" Target="../tags/tag147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2.xml" /><Relationship Id="rId10" Type="http://schemas.openxmlformats.org/officeDocument/2006/relationships/slideMaster" Target="../slideMasters/slideMaster2.xml" /><Relationship Id="rId2" Type="http://schemas.openxmlformats.org/officeDocument/2006/relationships/tags" Target="../tags/tag153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Relationship Id="rId6" Type="http://schemas.openxmlformats.org/officeDocument/2006/relationships/tags" Target="../tags/tag157.xml" /><Relationship Id="rId7" Type="http://schemas.openxmlformats.org/officeDocument/2006/relationships/tags" Target="../tags/tag158.xml" /><Relationship Id="rId8" Type="http://schemas.openxmlformats.org/officeDocument/2006/relationships/tags" Target="../tags/tag159.xml" /><Relationship Id="rId9" Type="http://schemas.openxmlformats.org/officeDocument/2006/relationships/tags" Target="../tags/tag160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1.xml" /><Relationship Id="rId10" Type="http://schemas.openxmlformats.org/officeDocument/2006/relationships/tags" Target="../tags/tag170.xml" /><Relationship Id="rId11" Type="http://schemas.openxmlformats.org/officeDocument/2006/relationships/tags" Target="../tags/tag171.xml" /><Relationship Id="rId12" Type="http://schemas.openxmlformats.org/officeDocument/2006/relationships/tags" Target="../tags/tag172.xml" /><Relationship Id="rId13" Type="http://schemas.openxmlformats.org/officeDocument/2006/relationships/tags" Target="../tags/tag173.xml" /><Relationship Id="rId14" Type="http://schemas.openxmlformats.org/officeDocument/2006/relationships/tags" Target="../tags/tag174.xml" /><Relationship Id="rId15" Type="http://schemas.openxmlformats.org/officeDocument/2006/relationships/tags" Target="../tags/tag175.xml" /><Relationship Id="rId16" Type="http://schemas.openxmlformats.org/officeDocument/2006/relationships/tags" Target="../tags/tag176.xml" /><Relationship Id="rId17" Type="http://schemas.openxmlformats.org/officeDocument/2006/relationships/slideMaster" Target="../slideMasters/slideMaster2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Relationship Id="rId6" Type="http://schemas.openxmlformats.org/officeDocument/2006/relationships/tags" Target="../tags/tag166.xml" /><Relationship Id="rId7" Type="http://schemas.openxmlformats.org/officeDocument/2006/relationships/tags" Target="../tags/tag167.xml" /><Relationship Id="rId8" Type="http://schemas.openxmlformats.org/officeDocument/2006/relationships/tags" Target="../tags/tag168.xml" /><Relationship Id="rId9" Type="http://schemas.openxmlformats.org/officeDocument/2006/relationships/tags" Target="../tags/tag169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7.xml" /><Relationship Id="rId10" Type="http://schemas.openxmlformats.org/officeDocument/2006/relationships/tags" Target="../tags/tag186.xml" /><Relationship Id="rId11" Type="http://schemas.openxmlformats.org/officeDocument/2006/relationships/tags" Target="../tags/tag187.xml" /><Relationship Id="rId12" Type="http://schemas.openxmlformats.org/officeDocument/2006/relationships/tags" Target="../tags/tag188.xml" /><Relationship Id="rId13" Type="http://schemas.openxmlformats.org/officeDocument/2006/relationships/slideMaster" Target="../slideMasters/slideMaster2.xml" /><Relationship Id="rId2" Type="http://schemas.openxmlformats.org/officeDocument/2006/relationships/tags" Target="../tags/tag178.xml" /><Relationship Id="rId3" Type="http://schemas.openxmlformats.org/officeDocument/2006/relationships/tags" Target="../tags/tag179.xml" /><Relationship Id="rId4" Type="http://schemas.openxmlformats.org/officeDocument/2006/relationships/tags" Target="../tags/tag180.xml" /><Relationship Id="rId5" Type="http://schemas.openxmlformats.org/officeDocument/2006/relationships/tags" Target="../tags/tag181.xml" /><Relationship Id="rId6" Type="http://schemas.openxmlformats.org/officeDocument/2006/relationships/tags" Target="../tags/tag182.xml" /><Relationship Id="rId7" Type="http://schemas.openxmlformats.org/officeDocument/2006/relationships/tags" Target="../tags/tag183.xml" /><Relationship Id="rId8" Type="http://schemas.openxmlformats.org/officeDocument/2006/relationships/tags" Target="../tags/tag184.xml" /><Relationship Id="rId9" Type="http://schemas.openxmlformats.org/officeDocument/2006/relationships/tags" Target="../tags/tag185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9.xml" /><Relationship Id="rId10" Type="http://schemas.openxmlformats.org/officeDocument/2006/relationships/tags" Target="../tags/tag198.xml" /><Relationship Id="rId11" Type="http://schemas.openxmlformats.org/officeDocument/2006/relationships/tags" Target="../tags/tag199.xml" /><Relationship Id="rId12" Type="http://schemas.openxmlformats.org/officeDocument/2006/relationships/tags" Target="../tags/tag200.xml" /><Relationship Id="rId13" Type="http://schemas.openxmlformats.org/officeDocument/2006/relationships/tags" Target="../tags/tag201.xml" /><Relationship Id="rId14" Type="http://schemas.openxmlformats.org/officeDocument/2006/relationships/slideMaster" Target="../slideMasters/slideMaster2.xml" /><Relationship Id="rId2" Type="http://schemas.openxmlformats.org/officeDocument/2006/relationships/tags" Target="../tags/tag190.xml" /><Relationship Id="rId3" Type="http://schemas.openxmlformats.org/officeDocument/2006/relationships/tags" Target="../tags/tag191.xml" /><Relationship Id="rId4" Type="http://schemas.openxmlformats.org/officeDocument/2006/relationships/tags" Target="../tags/tag192.xml" /><Relationship Id="rId5" Type="http://schemas.openxmlformats.org/officeDocument/2006/relationships/tags" Target="../tags/tag193.xml" /><Relationship Id="rId6" Type="http://schemas.openxmlformats.org/officeDocument/2006/relationships/tags" Target="../tags/tag194.xml" /><Relationship Id="rId7" Type="http://schemas.openxmlformats.org/officeDocument/2006/relationships/tags" Target="../tags/tag195.xml" /><Relationship Id="rId8" Type="http://schemas.openxmlformats.org/officeDocument/2006/relationships/tags" Target="../tags/tag196.xml" /><Relationship Id="rId9" Type="http://schemas.openxmlformats.org/officeDocument/2006/relationships/tags" Target="../tags/tag197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2.xml" /><Relationship Id="rId10" Type="http://schemas.openxmlformats.org/officeDocument/2006/relationships/tags" Target="../tags/tag211.xml" /><Relationship Id="rId11" Type="http://schemas.openxmlformats.org/officeDocument/2006/relationships/slideMaster" Target="../slideMasters/slideMaster2.xml" /><Relationship Id="rId2" Type="http://schemas.openxmlformats.org/officeDocument/2006/relationships/tags" Target="../tags/tag203.xml" /><Relationship Id="rId3" Type="http://schemas.openxmlformats.org/officeDocument/2006/relationships/tags" Target="../tags/tag204.xml" /><Relationship Id="rId4" Type="http://schemas.openxmlformats.org/officeDocument/2006/relationships/tags" Target="../tags/tag205.xml" /><Relationship Id="rId5" Type="http://schemas.openxmlformats.org/officeDocument/2006/relationships/tags" Target="../tags/tag206.xml" /><Relationship Id="rId6" Type="http://schemas.openxmlformats.org/officeDocument/2006/relationships/tags" Target="../tags/tag207.xml" /><Relationship Id="rId7" Type="http://schemas.openxmlformats.org/officeDocument/2006/relationships/tags" Target="../tags/tag208.xml" /><Relationship Id="rId8" Type="http://schemas.openxmlformats.org/officeDocument/2006/relationships/tags" Target="../tags/tag209.xml" /><Relationship Id="rId9" Type="http://schemas.openxmlformats.org/officeDocument/2006/relationships/tags" Target="../tags/tag210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2.xml" /><Relationship Id="rId10" Type="http://schemas.openxmlformats.org/officeDocument/2006/relationships/tags" Target="../tags/tag221.xml" /><Relationship Id="rId11" Type="http://schemas.openxmlformats.org/officeDocument/2006/relationships/tags" Target="../tags/tag222.xml" /><Relationship Id="rId12" Type="http://schemas.openxmlformats.org/officeDocument/2006/relationships/tags" Target="../tags/tag223.xml" /><Relationship Id="rId13" Type="http://schemas.openxmlformats.org/officeDocument/2006/relationships/tags" Target="../tags/tag224.xml" /><Relationship Id="rId14" Type="http://schemas.openxmlformats.org/officeDocument/2006/relationships/tags" Target="../tags/tag225.xml" /><Relationship Id="rId15" Type="http://schemas.openxmlformats.org/officeDocument/2006/relationships/tags" Target="../tags/tag226.xml" /><Relationship Id="rId16" Type="http://schemas.openxmlformats.org/officeDocument/2006/relationships/slideMaster" Target="../slideMasters/slideMaster2.xml" /><Relationship Id="rId2" Type="http://schemas.openxmlformats.org/officeDocument/2006/relationships/tags" Target="../tags/tag213.xml" /><Relationship Id="rId3" Type="http://schemas.openxmlformats.org/officeDocument/2006/relationships/tags" Target="../tags/tag214.xml" /><Relationship Id="rId4" Type="http://schemas.openxmlformats.org/officeDocument/2006/relationships/tags" Target="../tags/tag215.xml" /><Relationship Id="rId5" Type="http://schemas.openxmlformats.org/officeDocument/2006/relationships/tags" Target="../tags/tag216.xml" /><Relationship Id="rId6" Type="http://schemas.openxmlformats.org/officeDocument/2006/relationships/tags" Target="../tags/tag217.xml" /><Relationship Id="rId7" Type="http://schemas.openxmlformats.org/officeDocument/2006/relationships/tags" Target="../tags/tag218.xml" /><Relationship Id="rId8" Type="http://schemas.openxmlformats.org/officeDocument/2006/relationships/tags" Target="../tags/tag219.xml" /><Relationship Id="rId9" Type="http://schemas.openxmlformats.org/officeDocument/2006/relationships/tags" Target="../tags/tag22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7.xml" /><Relationship Id="rId10" Type="http://schemas.openxmlformats.org/officeDocument/2006/relationships/tags" Target="../tags/tag236.xml" /><Relationship Id="rId11" Type="http://schemas.openxmlformats.org/officeDocument/2006/relationships/tags" Target="../tags/tag237.xml" /><Relationship Id="rId12" Type="http://schemas.openxmlformats.org/officeDocument/2006/relationships/tags" Target="../tags/tag238.xml" /><Relationship Id="rId13" Type="http://schemas.openxmlformats.org/officeDocument/2006/relationships/tags" Target="../tags/tag239.xml" /><Relationship Id="rId14" Type="http://schemas.openxmlformats.org/officeDocument/2006/relationships/tags" Target="../tags/tag240.xml" /><Relationship Id="rId15" Type="http://schemas.openxmlformats.org/officeDocument/2006/relationships/tags" Target="../tags/tag241.xml" /><Relationship Id="rId16" Type="http://schemas.openxmlformats.org/officeDocument/2006/relationships/tags" Target="../tags/tag242.xml" /><Relationship Id="rId17" Type="http://schemas.openxmlformats.org/officeDocument/2006/relationships/tags" Target="../tags/tag243.xml" /><Relationship Id="rId18" Type="http://schemas.openxmlformats.org/officeDocument/2006/relationships/tags" Target="../tags/tag244.xml" /><Relationship Id="rId19" Type="http://schemas.openxmlformats.org/officeDocument/2006/relationships/tags" Target="../tags/tag245.xml" /><Relationship Id="rId2" Type="http://schemas.openxmlformats.org/officeDocument/2006/relationships/tags" Target="../tags/tag228.xml" /><Relationship Id="rId20" Type="http://schemas.openxmlformats.org/officeDocument/2006/relationships/tags" Target="../tags/tag246.xml" /><Relationship Id="rId21" Type="http://schemas.openxmlformats.org/officeDocument/2006/relationships/tags" Target="../tags/tag247.xml" /><Relationship Id="rId22" Type="http://schemas.openxmlformats.org/officeDocument/2006/relationships/tags" Target="../tags/tag248.xml" /><Relationship Id="rId23" Type="http://schemas.openxmlformats.org/officeDocument/2006/relationships/tags" Target="../tags/tag249.xml" /><Relationship Id="rId24" Type="http://schemas.openxmlformats.org/officeDocument/2006/relationships/tags" Target="../tags/tag250.xml" /><Relationship Id="rId25" Type="http://schemas.openxmlformats.org/officeDocument/2006/relationships/tags" Target="../tags/tag251.xml" /><Relationship Id="rId26" Type="http://schemas.openxmlformats.org/officeDocument/2006/relationships/tags" Target="../tags/tag252.xml" /><Relationship Id="rId27" Type="http://schemas.openxmlformats.org/officeDocument/2006/relationships/tags" Target="../tags/tag253.xml" /><Relationship Id="rId28" Type="http://schemas.openxmlformats.org/officeDocument/2006/relationships/tags" Target="../tags/tag254.xml" /><Relationship Id="rId29" Type="http://schemas.openxmlformats.org/officeDocument/2006/relationships/tags" Target="../tags/tag255.xml" /><Relationship Id="rId3" Type="http://schemas.openxmlformats.org/officeDocument/2006/relationships/tags" Target="../tags/tag229.xml" /><Relationship Id="rId30" Type="http://schemas.openxmlformats.org/officeDocument/2006/relationships/tags" Target="../tags/tag256.xml" /><Relationship Id="rId31" Type="http://schemas.openxmlformats.org/officeDocument/2006/relationships/tags" Target="../tags/tag257.xml" /><Relationship Id="rId32" Type="http://schemas.openxmlformats.org/officeDocument/2006/relationships/tags" Target="../tags/tag258.xml" /><Relationship Id="rId33" Type="http://schemas.openxmlformats.org/officeDocument/2006/relationships/tags" Target="../tags/tag259.xml" /><Relationship Id="rId34" Type="http://schemas.openxmlformats.org/officeDocument/2006/relationships/tags" Target="../tags/tag260.xml" /><Relationship Id="rId35" Type="http://schemas.openxmlformats.org/officeDocument/2006/relationships/tags" Target="../tags/tag261.xml" /><Relationship Id="rId36" Type="http://schemas.openxmlformats.org/officeDocument/2006/relationships/tags" Target="../tags/tag262.xml" /><Relationship Id="rId37" Type="http://schemas.openxmlformats.org/officeDocument/2006/relationships/tags" Target="../tags/tag263.xml" /><Relationship Id="rId38" Type="http://schemas.openxmlformats.org/officeDocument/2006/relationships/tags" Target="../tags/tag264.xml" /><Relationship Id="rId39" Type="http://schemas.openxmlformats.org/officeDocument/2006/relationships/tags" Target="../tags/tag265.xml" /><Relationship Id="rId4" Type="http://schemas.openxmlformats.org/officeDocument/2006/relationships/tags" Target="../tags/tag230.xml" /><Relationship Id="rId40" Type="http://schemas.openxmlformats.org/officeDocument/2006/relationships/tags" Target="../tags/tag266.xml" /><Relationship Id="rId41" Type="http://schemas.openxmlformats.org/officeDocument/2006/relationships/slideMaster" Target="../slideMasters/slideMaster2.xml" /><Relationship Id="rId5" Type="http://schemas.openxmlformats.org/officeDocument/2006/relationships/tags" Target="../tags/tag231.xml" /><Relationship Id="rId6" Type="http://schemas.openxmlformats.org/officeDocument/2006/relationships/tags" Target="../tags/tag232.xml" /><Relationship Id="rId7" Type="http://schemas.openxmlformats.org/officeDocument/2006/relationships/tags" Target="../tags/tag233.xml" /><Relationship Id="rId8" Type="http://schemas.openxmlformats.org/officeDocument/2006/relationships/tags" Target="../tags/tag234.xml" /><Relationship Id="rId9" Type="http://schemas.openxmlformats.org/officeDocument/2006/relationships/tags" Target="../tags/tag235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jpeg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10" Type="http://schemas.openxmlformats.org/officeDocument/2006/relationships/tags" Target="../tags/tag9.xml" /><Relationship Id="rId11" Type="http://schemas.openxmlformats.org/officeDocument/2006/relationships/tags" Target="../tags/tag10.xml" /><Relationship Id="rId12" Type="http://schemas.openxmlformats.org/officeDocument/2006/relationships/tags" Target="../tags/tag11.xml" /><Relationship Id="rId13" Type="http://schemas.openxmlformats.org/officeDocument/2006/relationships/tags" Target="../tags/tag12.xml" /><Relationship Id="rId14" Type="http://schemas.openxmlformats.org/officeDocument/2006/relationships/tags" Target="../tags/tag13.xml" /><Relationship Id="rId15" Type="http://schemas.openxmlformats.org/officeDocument/2006/relationships/tags" Target="../tags/tag14.xml" /><Relationship Id="rId16" Type="http://schemas.openxmlformats.org/officeDocument/2006/relationships/tags" Target="../tags/tag15.xml" /><Relationship Id="rId17" Type="http://schemas.openxmlformats.org/officeDocument/2006/relationships/tags" Target="../tags/tag16.xml" /><Relationship Id="rId18" Type="http://schemas.openxmlformats.org/officeDocument/2006/relationships/tags" Target="../tags/tag17.xml" /><Relationship Id="rId19" Type="http://schemas.openxmlformats.org/officeDocument/2006/relationships/tags" Target="../tags/tag18.xml" /><Relationship Id="rId2" Type="http://schemas.openxmlformats.org/officeDocument/2006/relationships/tags" Target="../tags/tag1.xml" /><Relationship Id="rId20" Type="http://schemas.openxmlformats.org/officeDocument/2006/relationships/tags" Target="../tags/tag19.xml" /><Relationship Id="rId21" Type="http://schemas.openxmlformats.org/officeDocument/2006/relationships/tags" Target="../tags/tag20.xml" /><Relationship Id="rId22" Type="http://schemas.openxmlformats.org/officeDocument/2006/relationships/tags" Target="../tags/tag21.xml" /><Relationship Id="rId23" Type="http://schemas.openxmlformats.org/officeDocument/2006/relationships/tags" Target="../tags/tag22.xml" /><Relationship Id="rId24" Type="http://schemas.openxmlformats.org/officeDocument/2006/relationships/tags" Target="../tags/tag23.xml" /><Relationship Id="rId25" Type="http://schemas.openxmlformats.org/officeDocument/2006/relationships/tags" Target="../tags/tag24.xml" /><Relationship Id="rId26" Type="http://schemas.openxmlformats.org/officeDocument/2006/relationships/tags" Target="../tags/tag25.xml" /><Relationship Id="rId27" Type="http://schemas.openxmlformats.org/officeDocument/2006/relationships/tags" Target="../tags/tag26.xml" /><Relationship Id="rId28" Type="http://schemas.openxmlformats.org/officeDocument/2006/relationships/tags" Target="../tags/tag27.xml" /><Relationship Id="rId29" Type="http://schemas.openxmlformats.org/officeDocument/2006/relationships/tags" Target="../tags/tag28.xml" /><Relationship Id="rId3" Type="http://schemas.openxmlformats.org/officeDocument/2006/relationships/tags" Target="../tags/tag2.xml" /><Relationship Id="rId30" Type="http://schemas.openxmlformats.org/officeDocument/2006/relationships/tags" Target="../tags/tag29.xml" /><Relationship Id="rId31" Type="http://schemas.openxmlformats.org/officeDocument/2006/relationships/tags" Target="../tags/tag30.xml" /><Relationship Id="rId32" Type="http://schemas.openxmlformats.org/officeDocument/2006/relationships/tags" Target="../tags/tag31.xml" /><Relationship Id="rId33" Type="http://schemas.openxmlformats.org/officeDocument/2006/relationships/tags" Target="../tags/tag32.xml" /><Relationship Id="rId34" Type="http://schemas.openxmlformats.org/officeDocument/2006/relationships/tags" Target="../tags/tag33.xml" /><Relationship Id="rId35" Type="http://schemas.openxmlformats.org/officeDocument/2006/relationships/tags" Target="../tags/tag34.xml" /><Relationship Id="rId36" Type="http://schemas.openxmlformats.org/officeDocument/2006/relationships/tags" Target="../tags/tag35.xml" /><Relationship Id="rId37" Type="http://schemas.openxmlformats.org/officeDocument/2006/relationships/tags" Target="../tags/tag36.xml" /><Relationship Id="rId38" Type="http://schemas.openxmlformats.org/officeDocument/2006/relationships/tags" Target="../tags/tag37.xml" /><Relationship Id="rId39" Type="http://schemas.openxmlformats.org/officeDocument/2006/relationships/slideMaster" Target="../slideMasters/slideMaster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tags" Target="../tags/tag8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8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tags" Target="../tags/tag41.xml" /><Relationship Id="rId5" Type="http://schemas.openxmlformats.org/officeDocument/2006/relationships/tags" Target="../tags/tag42.xml" /><Relationship Id="rId6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10" Type="http://schemas.openxmlformats.org/officeDocument/2006/relationships/tags" Target="../tags/tag52.xml" /><Relationship Id="rId11" Type="http://schemas.openxmlformats.org/officeDocument/2006/relationships/tags" Target="../tags/tag53.xml" /><Relationship Id="rId12" Type="http://schemas.openxmlformats.org/officeDocument/2006/relationships/tags" Target="../tags/tag54.xml" /><Relationship Id="rId13" Type="http://schemas.openxmlformats.org/officeDocument/2006/relationships/tags" Target="../tags/tag55.xml" /><Relationship Id="rId14" Type="http://schemas.openxmlformats.org/officeDocument/2006/relationships/tags" Target="../tags/tag56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tags" Target="../tags/tag44.xml" /><Relationship Id="rId20" Type="http://schemas.openxmlformats.org/officeDocument/2006/relationships/tags" Target="../tags/tag62.xml" /><Relationship Id="rId21" Type="http://schemas.openxmlformats.org/officeDocument/2006/relationships/tags" Target="../tags/tag63.xml" /><Relationship Id="rId22" Type="http://schemas.openxmlformats.org/officeDocument/2006/relationships/tags" Target="../tags/tag64.xml" /><Relationship Id="rId23" Type="http://schemas.openxmlformats.org/officeDocument/2006/relationships/tags" Target="../tags/tag65.xml" /><Relationship Id="rId24" Type="http://schemas.openxmlformats.org/officeDocument/2006/relationships/tags" Target="../tags/tag66.xml" /><Relationship Id="rId25" Type="http://schemas.openxmlformats.org/officeDocument/2006/relationships/tags" Target="../tags/tag67.xml" /><Relationship Id="rId26" Type="http://schemas.openxmlformats.org/officeDocument/2006/relationships/tags" Target="../tags/tag68.xml" /><Relationship Id="rId27" Type="http://schemas.openxmlformats.org/officeDocument/2006/relationships/tags" Target="../tags/tag69.xml" /><Relationship Id="rId28" Type="http://schemas.openxmlformats.org/officeDocument/2006/relationships/tags" Target="../tags/tag70.xml" /><Relationship Id="rId29" Type="http://schemas.openxmlformats.org/officeDocument/2006/relationships/tags" Target="../tags/tag71.xml" /><Relationship Id="rId3" Type="http://schemas.openxmlformats.org/officeDocument/2006/relationships/tags" Target="../tags/tag45.xml" /><Relationship Id="rId30" Type="http://schemas.openxmlformats.org/officeDocument/2006/relationships/tags" Target="../tags/tag72.xml" /><Relationship Id="rId31" Type="http://schemas.openxmlformats.org/officeDocument/2006/relationships/tags" Target="../tags/tag73.xml" /><Relationship Id="rId32" Type="http://schemas.openxmlformats.org/officeDocument/2006/relationships/tags" Target="../tags/tag74.xml" /><Relationship Id="rId33" Type="http://schemas.openxmlformats.org/officeDocument/2006/relationships/tags" Target="../tags/tag75.xml" /><Relationship Id="rId34" Type="http://schemas.openxmlformats.org/officeDocument/2006/relationships/tags" Target="../tags/tag76.xml" /><Relationship Id="rId35" Type="http://schemas.openxmlformats.org/officeDocument/2006/relationships/tags" Target="../tags/tag77.xml" /><Relationship Id="rId36" Type="http://schemas.openxmlformats.org/officeDocument/2006/relationships/tags" Target="../tags/tag78.xml" /><Relationship Id="rId37" Type="http://schemas.openxmlformats.org/officeDocument/2006/relationships/tags" Target="../tags/tag79.xml" /><Relationship Id="rId38" Type="http://schemas.openxmlformats.org/officeDocument/2006/relationships/tags" Target="../tags/tag80.xml" /><Relationship Id="rId39" Type="http://schemas.openxmlformats.org/officeDocument/2006/relationships/tags" Target="../tags/tag81.xml" /><Relationship Id="rId4" Type="http://schemas.openxmlformats.org/officeDocument/2006/relationships/tags" Target="../tags/tag46.xml" /><Relationship Id="rId40" Type="http://schemas.openxmlformats.org/officeDocument/2006/relationships/tags" Target="../tags/tag82.xml" /><Relationship Id="rId41" Type="http://schemas.openxmlformats.org/officeDocument/2006/relationships/tags" Target="../tags/tag83.xml" /><Relationship Id="rId42" Type="http://schemas.openxmlformats.org/officeDocument/2006/relationships/tags" Target="../tags/tag84.xml" /><Relationship Id="rId43" Type="http://schemas.openxmlformats.org/officeDocument/2006/relationships/tags" Target="../tags/tag85.xml" /><Relationship Id="rId44" Type="http://schemas.openxmlformats.org/officeDocument/2006/relationships/tags" Target="../tags/tag86.xml" /><Relationship Id="rId45" Type="http://schemas.openxmlformats.org/officeDocument/2006/relationships/tags" Target="../tags/tag87.xml" /><Relationship Id="rId46" Type="http://schemas.openxmlformats.org/officeDocument/2006/relationships/tags" Target="../tags/tag88.xml" /><Relationship Id="rId47" Type="http://schemas.openxmlformats.org/officeDocument/2006/relationships/tags" Target="../tags/tag89.xml" /><Relationship Id="rId48" Type="http://schemas.openxmlformats.org/officeDocument/2006/relationships/tags" Target="../tags/tag90.xml" /><Relationship Id="rId49" Type="http://schemas.openxmlformats.org/officeDocument/2006/relationships/tags" Target="../tags/tag91.xml" /><Relationship Id="rId5" Type="http://schemas.openxmlformats.org/officeDocument/2006/relationships/tags" Target="../tags/tag47.xml" /><Relationship Id="rId50" Type="http://schemas.openxmlformats.org/officeDocument/2006/relationships/tags" Target="../tags/tag92.xml" /><Relationship Id="rId51" Type="http://schemas.openxmlformats.org/officeDocument/2006/relationships/tags" Target="../tags/tag93.xml" /><Relationship Id="rId52" Type="http://schemas.openxmlformats.org/officeDocument/2006/relationships/tags" Target="../tags/tag94.xml" /><Relationship Id="rId53" Type="http://schemas.openxmlformats.org/officeDocument/2006/relationships/tags" Target="../tags/tag95.xml" /><Relationship Id="rId54" Type="http://schemas.openxmlformats.org/officeDocument/2006/relationships/tags" Target="../tags/tag96.xml" /><Relationship Id="rId55" Type="http://schemas.openxmlformats.org/officeDocument/2006/relationships/tags" Target="../tags/tag97.xml" /><Relationship Id="rId56" Type="http://schemas.openxmlformats.org/officeDocument/2006/relationships/tags" Target="../tags/tag98.xml" /><Relationship Id="rId57" Type="http://schemas.openxmlformats.org/officeDocument/2006/relationships/tags" Target="../tags/tag99.xml" /><Relationship Id="rId58" Type="http://schemas.openxmlformats.org/officeDocument/2006/relationships/tags" Target="../tags/tag100.xml" /><Relationship Id="rId59" Type="http://schemas.openxmlformats.org/officeDocument/2006/relationships/tags" Target="../tags/tag101.xml" /><Relationship Id="rId6" Type="http://schemas.openxmlformats.org/officeDocument/2006/relationships/tags" Target="../tags/tag48.xml" /><Relationship Id="rId60" Type="http://schemas.openxmlformats.org/officeDocument/2006/relationships/slideMaster" Target="../slideMasters/slideMaster2.xml" /><Relationship Id="rId7" Type="http://schemas.openxmlformats.org/officeDocument/2006/relationships/tags" Target="../tags/tag49.xml" /><Relationship Id="rId8" Type="http://schemas.openxmlformats.org/officeDocument/2006/relationships/tags" Target="../tags/tag50.xml" /><Relationship Id="rId9" Type="http://schemas.openxmlformats.org/officeDocument/2006/relationships/tags" Target="../tags/tag5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2.xml" /><Relationship Id="rId2" Type="http://schemas.openxmlformats.org/officeDocument/2006/relationships/tags" Target="../tags/tag103.xml" /><Relationship Id="rId3" Type="http://schemas.openxmlformats.org/officeDocument/2006/relationships/tags" Target="../tags/tag104.xml" /><Relationship Id="rId4" Type="http://schemas.openxmlformats.org/officeDocument/2006/relationships/tags" Target="../tags/tag105.xml" /><Relationship Id="rId5" Type="http://schemas.openxmlformats.org/officeDocument/2006/relationships/tags" Target="../tags/tag106.xml" /><Relationship Id="rId6" Type="http://schemas.openxmlformats.org/officeDocument/2006/relationships/tags" Target="../tags/tag107.xml" /><Relationship Id="rId7" Type="http://schemas.openxmlformats.org/officeDocument/2006/relationships/slideMaster" Target="../slideMasters/slideMaster2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8.xml" /><Relationship Id="rId2" Type="http://schemas.openxmlformats.org/officeDocument/2006/relationships/tags" Target="../tags/tag109.xml" /><Relationship Id="rId3" Type="http://schemas.openxmlformats.org/officeDocument/2006/relationships/tags" Target="../tags/tag110.xml" /><Relationship Id="rId4" Type="http://schemas.openxmlformats.org/officeDocument/2006/relationships/tags" Target="../tags/tag111.xml" /><Relationship Id="rId5" Type="http://schemas.openxmlformats.org/officeDocument/2006/relationships/tags" Target="../tags/tag112.xml" /><Relationship Id="rId6" Type="http://schemas.openxmlformats.org/officeDocument/2006/relationships/tags" Target="../tags/tag113.xml" /><Relationship Id="rId7" Type="http://schemas.openxmlformats.org/officeDocument/2006/relationships/tags" Target="../tags/tag114.xml" /><Relationship Id="rId8" Type="http://schemas.openxmlformats.org/officeDocument/2006/relationships/tags" Target="../tags/tag115.xml" /><Relationship Id="rId9" Type="http://schemas.openxmlformats.org/officeDocument/2006/relationships/slideMaster" Target="../slideMasters/slideMaster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jpeg" /><Relationship Id="rId2" Type="http://schemas.openxmlformats.org/officeDocument/2006/relationships/tags" Target="../tags/tag116.xml" /><Relationship Id="rId3" Type="http://schemas.openxmlformats.org/officeDocument/2006/relationships/tags" Target="../tags/tag117.xml" /><Relationship Id="rId4" Type="http://schemas.openxmlformats.org/officeDocument/2006/relationships/tags" Target="../tags/tag118.xml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tags" Target="../tags/tag121.xml" /><Relationship Id="rId8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87727" y="3619499"/>
            <a:ext cx="7273974" cy="1056835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主讲人：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A6CA-0CF8-4C0F-A4EF-5C6C0D45FAA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A902-E013-4FF5-9CBD-78113C7840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 1"/>
          <p:cNvSpPr txBox="1"/>
          <p:nvPr userDrawn="1"/>
        </p:nvSpPr>
        <p:spPr>
          <a:xfrm>
            <a:off x="1762653" y="728664"/>
            <a:ext cx="6682317" cy="770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600">
                <a:solidFill>
                  <a:prstClr val="white"/>
                </a:solidFill>
              </a:rPr>
              <a:t>国家中小学课程资源</a:t>
            </a:r>
            <a:endParaRPr lang="zh-CN" altLang="en-US" sz="360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3079" y="2830103"/>
            <a:ext cx="409575" cy="466725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 flipH="1">
            <a:off x="7413625" y="12065"/>
            <a:ext cx="4786630" cy="6833235"/>
            <a:chOff x="1" y="20"/>
            <a:chExt cx="7538" cy="10761"/>
          </a:xfrm>
        </p:grpSpPr>
        <p:pic>
          <p:nvPicPr>
            <p:cNvPr id="7" name="图片 6" descr="buildings-books-architect-shel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" y="21"/>
              <a:ext cx="7539" cy="10760"/>
            </a:xfrm>
            <a:custGeom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9" h="10760">
                  <a:moveTo>
                    <a:pt x="0" y="0"/>
                  </a:moveTo>
                  <a:lnTo>
                    <a:pt x="7539" y="5210"/>
                  </a:lnTo>
                  <a:lnTo>
                    <a:pt x="0" y="1076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8" name="等腰三角形 7"/>
            <p:cNvSpPr/>
            <p:nvPr>
              <p:custDataLst>
                <p:tags r:id="rId4"/>
              </p:custDataLst>
            </p:nvPr>
          </p:nvSpPr>
          <p:spPr>
            <a:xfrm rot="16200000" flipV="1">
              <a:off x="-2276" y="2297"/>
              <a:ext cx="10760" cy="6207"/>
            </a:xfrm>
            <a:prstGeom prst="triangle">
              <a:avLst>
                <a:gd name="adj" fmla="val 49581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等腰三角形 9"/>
          <p:cNvSpPr/>
          <p:nvPr>
            <p:custDataLst>
              <p:tags r:id="rId5"/>
            </p:custDataLst>
          </p:nvPr>
        </p:nvSpPr>
        <p:spPr>
          <a:xfrm flipV="1">
            <a:off x="4847590" y="3176270"/>
            <a:ext cx="256369" cy="22509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6"/>
            </p:custDataLst>
          </p:nvPr>
        </p:nvSpPr>
        <p:spPr>
          <a:xfrm>
            <a:off x="5134879" y="3176270"/>
            <a:ext cx="256369" cy="22509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flipV="1">
            <a:off x="5422168" y="3176270"/>
            <a:ext cx="256369" cy="22509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8"/>
            </p:custDataLst>
          </p:nvPr>
        </p:nvSpPr>
        <p:spPr>
          <a:xfrm>
            <a:off x="5709456" y="3176270"/>
            <a:ext cx="256369" cy="22509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42872" y="2720029"/>
            <a:ext cx="5433646" cy="110680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0" i="0" u="none" strike="noStrike" kern="1200" cap="none" spc="6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942975" y="3943985"/>
            <a:ext cx="5433543" cy="866140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grpSp>
        <p:nvGrpSpPr>
          <p:cNvPr id="37" name="组合 36"/>
          <p:cNvGrpSpPr/>
          <p:nvPr>
            <p:custDataLst>
              <p:tags r:id="rId4"/>
            </p:custDataLst>
          </p:nvPr>
        </p:nvGrpSpPr>
        <p:grpSpPr>
          <a:xfrm>
            <a:off x="10748645" y="6388100"/>
            <a:ext cx="1195705" cy="240030"/>
            <a:chOff x="673" y="9297"/>
            <a:chExt cx="3725" cy="748"/>
          </a:xfrm>
        </p:grpSpPr>
        <p:sp>
          <p:nvSpPr>
            <p:cNvPr id="38" name="等腰三角形 37"/>
            <p:cNvSpPr/>
            <p:nvPr>
              <p:custDataLst>
                <p:tags r:id="rId5"/>
              </p:custDataLst>
            </p:nvPr>
          </p:nvSpPr>
          <p:spPr>
            <a:xfrm flipV="1">
              <a:off x="673" y="9297"/>
              <a:ext cx="854" cy="74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>
              <p:custDataLst>
                <p:tags r:id="rId6"/>
              </p:custDataLst>
            </p:nvPr>
          </p:nvSpPr>
          <p:spPr>
            <a:xfrm>
              <a:off x="1630" y="9297"/>
              <a:ext cx="854" cy="74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>
              <p:custDataLst>
                <p:tags r:id="rId7"/>
              </p:custDataLst>
            </p:nvPr>
          </p:nvSpPr>
          <p:spPr>
            <a:xfrm flipV="1">
              <a:off x="2587" y="9297"/>
              <a:ext cx="854" cy="74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8"/>
              </p:custDataLst>
            </p:nvPr>
          </p:nvSpPr>
          <p:spPr>
            <a:xfrm>
              <a:off x="3544" y="9297"/>
              <a:ext cx="854" cy="74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10822305" y="6388100"/>
            <a:ext cx="1195705" cy="240665"/>
            <a:chOff x="10822305" y="6388100"/>
            <a:chExt cx="1195705" cy="240351"/>
          </a:xfrm>
        </p:grpSpPr>
        <p:sp>
          <p:nvSpPr>
            <p:cNvPr id="38" name="等腰三角形 37"/>
            <p:cNvSpPr/>
            <p:nvPr>
              <p:custDataLst>
                <p:tags r:id="rId5"/>
              </p:custDataLst>
            </p:nvPr>
          </p:nvSpPr>
          <p:spPr>
            <a:xfrm flipV="1">
              <a:off x="10822305" y="638810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>
              <p:custDataLst>
                <p:tags r:id="rId6"/>
              </p:custDataLst>
            </p:nvPr>
          </p:nvSpPr>
          <p:spPr>
            <a:xfrm>
              <a:off x="11129497" y="638810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>
              <p:custDataLst>
                <p:tags r:id="rId7"/>
              </p:custDataLst>
            </p:nvPr>
          </p:nvSpPr>
          <p:spPr>
            <a:xfrm flipV="1">
              <a:off x="11436689" y="638810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8"/>
              </p:custDataLst>
            </p:nvPr>
          </p:nvSpPr>
          <p:spPr>
            <a:xfrm>
              <a:off x="11743881" y="638810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183515" y="231140"/>
            <a:ext cx="1195705" cy="240665"/>
            <a:chOff x="183515" y="231140"/>
            <a:chExt cx="1195705" cy="240351"/>
          </a:xfrm>
        </p:grpSpPr>
        <p:sp>
          <p:nvSpPr>
            <p:cNvPr id="9" name="等腰三角形 8"/>
            <p:cNvSpPr/>
            <p:nvPr>
              <p:custDataLst>
                <p:tags r:id="rId10"/>
              </p:custDataLst>
            </p:nvPr>
          </p:nvSpPr>
          <p:spPr>
            <a:xfrm flipV="1">
              <a:off x="183515" y="23114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11"/>
              </p:custDataLst>
            </p:nvPr>
          </p:nvSpPr>
          <p:spPr>
            <a:xfrm>
              <a:off x="490707" y="23114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2"/>
              </p:custDataLst>
            </p:nvPr>
          </p:nvSpPr>
          <p:spPr>
            <a:xfrm flipV="1">
              <a:off x="797899" y="23114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13"/>
              </p:custDataLst>
            </p:nvPr>
          </p:nvSpPr>
          <p:spPr>
            <a:xfrm>
              <a:off x="1105091" y="23114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8"/>
            </p:custDataLst>
          </p:nvPr>
        </p:nvGrpSpPr>
        <p:grpSpPr>
          <a:xfrm>
            <a:off x="224151" y="5550853"/>
            <a:ext cx="240351" cy="1195704"/>
            <a:chOff x="224151" y="5550853"/>
            <a:chExt cx="240351" cy="1195704"/>
          </a:xfrm>
        </p:grpSpPr>
        <p:sp>
          <p:nvSpPr>
            <p:cNvPr id="38" name="等腰三角形 37"/>
            <p:cNvSpPr/>
            <p:nvPr>
              <p:custDataLst>
                <p:tags r:id="rId9"/>
              </p:custDataLst>
            </p:nvPr>
          </p:nvSpPr>
          <p:spPr>
            <a:xfrm rot="5400000" flipH="1" flipV="1">
              <a:off x="207262" y="6489317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07262" y="6182125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>
              <p:custDataLst>
                <p:tags r:id="rId11"/>
              </p:custDataLst>
            </p:nvPr>
          </p:nvSpPr>
          <p:spPr>
            <a:xfrm rot="5400000" flipH="1" flipV="1">
              <a:off x="207262" y="5874934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207262" y="5567742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40" tIns="45720" rIns="91440" bIns="4572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>
            <a:off x="11397615" y="288925"/>
            <a:ext cx="581660" cy="240665"/>
            <a:chOff x="11397615" y="288925"/>
            <a:chExt cx="581660" cy="240665"/>
          </a:xfrm>
        </p:grpSpPr>
        <p:sp>
          <p:nvSpPr>
            <p:cNvPr id="38" name="等腰三角形 37"/>
            <p:cNvSpPr/>
            <p:nvPr userDrawn="1">
              <p:custDataLst>
                <p:tags r:id="rId9"/>
              </p:custDataLst>
            </p:nvPr>
          </p:nvSpPr>
          <p:spPr>
            <a:xfrm flipH="1" flipV="1">
              <a:off x="11704955" y="28892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11397615" y="288925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184150" y="288925"/>
            <a:ext cx="581025" cy="240665"/>
            <a:chOff x="184150" y="288925"/>
            <a:chExt cx="581025" cy="240665"/>
          </a:xfrm>
        </p:grpSpPr>
        <p:sp>
          <p:nvSpPr>
            <p:cNvPr id="40" name="等腰三角形 3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84150" y="28892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 userDrawn="1">
              <p:custDataLst>
                <p:tags r:id="rId13"/>
              </p:custDataLst>
            </p:nvPr>
          </p:nvSpPr>
          <p:spPr>
            <a:xfrm>
              <a:off x="490855" y="288925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40" tIns="45720" rIns="91440" bIns="4572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 flipH="1">
            <a:off x="11397615" y="288925"/>
            <a:ext cx="581660" cy="240030"/>
            <a:chOff x="16973" y="455"/>
            <a:chExt cx="916" cy="378"/>
          </a:xfrm>
        </p:grpSpPr>
        <p:sp>
          <p:nvSpPr>
            <p:cNvPr id="11" name="等腰三角形 10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6973" y="455"/>
              <a:ext cx="432" cy="37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10"/>
              </p:custDataLst>
            </p:nvPr>
          </p:nvSpPr>
          <p:spPr>
            <a:xfrm>
              <a:off x="17457" y="455"/>
              <a:ext cx="432" cy="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A6CA-0CF8-4C0F-A4EF-5C6C0D45FAA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A902-E013-4FF5-9CBD-78113C7840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" y="365125"/>
            <a:ext cx="21336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110294" y="6210036"/>
            <a:ext cx="2641371" cy="396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b="0">
                <a:solidFill>
                  <a:prstClr val="white"/>
                </a:solidFill>
              </a:rPr>
              <a:t>高中数学</a:t>
            </a:r>
            <a:endParaRPr lang="zh-CN" altLang="en-US" sz="2000" b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147320" y="6185535"/>
            <a:ext cx="432435" cy="481330"/>
            <a:chOff x="147320" y="6185535"/>
            <a:chExt cx="432435" cy="481330"/>
          </a:xfrm>
        </p:grpSpPr>
        <p:sp>
          <p:nvSpPr>
            <p:cNvPr id="20" name="等腰三角形 19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47320" y="618553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等腰三角形 20"/>
            <p:cNvSpPr/>
            <p:nvPr userDrawn="1">
              <p:custDataLst>
                <p:tags r:id="rId12"/>
              </p:custDataLst>
            </p:nvPr>
          </p:nvSpPr>
          <p:spPr>
            <a:xfrm>
              <a:off x="305435" y="6426200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11586210" y="6184900"/>
            <a:ext cx="432435" cy="481330"/>
            <a:chOff x="11586210" y="6184900"/>
            <a:chExt cx="432435" cy="481330"/>
          </a:xfrm>
        </p:grpSpPr>
        <p:sp>
          <p:nvSpPr>
            <p:cNvPr id="24" name="等腰三角形 23"/>
            <p:cNvSpPr/>
            <p:nvPr userDrawn="1">
              <p:custDataLst>
                <p:tags r:id="rId14"/>
              </p:custDataLst>
            </p:nvPr>
          </p:nvSpPr>
          <p:spPr>
            <a:xfrm>
              <a:off x="11586210" y="642556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等腰三角形 24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744325" y="6184900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6" name="等腰三角形 95"/>
          <p:cNvSpPr/>
          <p:nvPr>
            <p:custDataLst>
              <p:tags r:id="rId1"/>
            </p:custDataLst>
          </p:nvPr>
        </p:nvSpPr>
        <p:spPr>
          <a:xfrm flipH="1" flipV="1">
            <a:off x="945705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等腰三角形 97"/>
          <p:cNvSpPr/>
          <p:nvPr>
            <p:custDataLst>
              <p:tags r:id="rId2"/>
            </p:custDataLst>
          </p:nvPr>
        </p:nvSpPr>
        <p:spPr>
          <a:xfrm flipH="1" flipV="1">
            <a:off x="802957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0" name="等腰三角形 99"/>
          <p:cNvSpPr/>
          <p:nvPr>
            <p:custDataLst>
              <p:tags r:id="rId3"/>
            </p:custDataLst>
          </p:nvPr>
        </p:nvSpPr>
        <p:spPr>
          <a:xfrm flipH="1" flipV="1">
            <a:off x="660209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>
            <p:custDataLst>
              <p:tags r:id="rId4"/>
            </p:custDataLst>
          </p:nvPr>
        </p:nvSpPr>
        <p:spPr>
          <a:xfrm flipH="1" flipV="1">
            <a:off x="517461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等腰三角形 103"/>
          <p:cNvSpPr/>
          <p:nvPr>
            <p:custDataLst>
              <p:tags r:id="rId5"/>
            </p:custDataLst>
          </p:nvPr>
        </p:nvSpPr>
        <p:spPr>
          <a:xfrm flipH="1" flipV="1">
            <a:off x="374713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6" name="等腰三角形 105"/>
          <p:cNvSpPr/>
          <p:nvPr>
            <p:custDataLst>
              <p:tags r:id="rId6"/>
            </p:custDataLst>
          </p:nvPr>
        </p:nvSpPr>
        <p:spPr>
          <a:xfrm flipH="1" flipV="1">
            <a:off x="231965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等腰三角形 107"/>
          <p:cNvSpPr/>
          <p:nvPr>
            <p:custDataLst>
              <p:tags r:id="rId7"/>
            </p:custDataLst>
          </p:nvPr>
        </p:nvSpPr>
        <p:spPr>
          <a:xfrm flipH="1" flipV="1">
            <a:off x="89217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等腰三角形 110"/>
          <p:cNvSpPr/>
          <p:nvPr>
            <p:custDataLst>
              <p:tags r:id="rId8"/>
            </p:custDataLst>
          </p:nvPr>
        </p:nvSpPr>
        <p:spPr>
          <a:xfrm flipH="1" flipV="1">
            <a:off x="10884535" y="328295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5" name="等腰三角形 124"/>
          <p:cNvSpPr/>
          <p:nvPr>
            <p:custDataLst>
              <p:tags r:id="rId9"/>
            </p:custDataLst>
          </p:nvPr>
        </p:nvSpPr>
        <p:spPr>
          <a:xfrm flipH="1">
            <a:off x="874331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6" name="等腰三角形 125"/>
          <p:cNvSpPr/>
          <p:nvPr>
            <p:custDataLst>
              <p:tags r:id="rId10"/>
            </p:custDataLst>
          </p:nvPr>
        </p:nvSpPr>
        <p:spPr>
          <a:xfrm flipH="1">
            <a:off x="731583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7" name="等腰三角形 126"/>
          <p:cNvSpPr/>
          <p:nvPr>
            <p:custDataLst>
              <p:tags r:id="rId11"/>
            </p:custDataLst>
          </p:nvPr>
        </p:nvSpPr>
        <p:spPr>
          <a:xfrm flipH="1">
            <a:off x="588835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8" name="等腰三角形 127"/>
          <p:cNvSpPr/>
          <p:nvPr>
            <p:custDataLst>
              <p:tags r:id="rId12"/>
            </p:custDataLst>
          </p:nvPr>
        </p:nvSpPr>
        <p:spPr>
          <a:xfrm flipH="1">
            <a:off x="446087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9" name="等腰三角形 128"/>
          <p:cNvSpPr/>
          <p:nvPr>
            <p:custDataLst>
              <p:tags r:id="rId13"/>
            </p:custDataLst>
          </p:nvPr>
        </p:nvSpPr>
        <p:spPr>
          <a:xfrm flipH="1">
            <a:off x="303339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0" name="等腰三角形 129"/>
          <p:cNvSpPr/>
          <p:nvPr>
            <p:custDataLst>
              <p:tags r:id="rId14"/>
            </p:custDataLst>
          </p:nvPr>
        </p:nvSpPr>
        <p:spPr>
          <a:xfrm flipH="1">
            <a:off x="1605915" y="328295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1" name="等腰三角形 130"/>
          <p:cNvSpPr/>
          <p:nvPr>
            <p:custDataLst>
              <p:tags r:id="rId15"/>
            </p:custDataLst>
          </p:nvPr>
        </p:nvSpPr>
        <p:spPr>
          <a:xfrm flipH="1">
            <a:off x="178435" y="328295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2" name="等腰三角形 131"/>
          <p:cNvSpPr/>
          <p:nvPr>
            <p:custDataLst>
              <p:tags r:id="rId16"/>
            </p:custDataLst>
          </p:nvPr>
        </p:nvSpPr>
        <p:spPr>
          <a:xfrm flipH="1">
            <a:off x="10170795" y="32829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" name="等腰三角形 132"/>
          <p:cNvSpPr/>
          <p:nvPr>
            <p:custDataLst>
              <p:tags r:id="rId17"/>
            </p:custDataLst>
          </p:nvPr>
        </p:nvSpPr>
        <p:spPr>
          <a:xfrm flipH="1">
            <a:off x="11598275" y="32829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>
            <p:custDataLst>
              <p:tags r:id="rId18"/>
            </p:custDataLst>
          </p:nvPr>
        </p:nvSpPr>
        <p:spPr>
          <a:xfrm flipH="1">
            <a:off x="945705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等腰三角形 38"/>
          <p:cNvSpPr/>
          <p:nvPr>
            <p:custDataLst>
              <p:tags r:id="rId19"/>
            </p:custDataLst>
          </p:nvPr>
        </p:nvSpPr>
        <p:spPr>
          <a:xfrm flipH="1">
            <a:off x="802957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>
            <p:custDataLst>
              <p:tags r:id="rId20"/>
            </p:custDataLst>
          </p:nvPr>
        </p:nvSpPr>
        <p:spPr>
          <a:xfrm flipH="1">
            <a:off x="660209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21"/>
            </p:custDataLst>
          </p:nvPr>
        </p:nvSpPr>
        <p:spPr>
          <a:xfrm flipH="1">
            <a:off x="517461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>
            <p:custDataLst>
              <p:tags r:id="rId22"/>
            </p:custDataLst>
          </p:nvPr>
        </p:nvSpPr>
        <p:spPr>
          <a:xfrm flipH="1">
            <a:off x="374713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>
            <p:custDataLst>
              <p:tags r:id="rId23"/>
            </p:custDataLst>
          </p:nvPr>
        </p:nvSpPr>
        <p:spPr>
          <a:xfrm flipH="1">
            <a:off x="231965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>
            <p:custDataLst>
              <p:tags r:id="rId24"/>
            </p:custDataLst>
          </p:nvPr>
        </p:nvSpPr>
        <p:spPr>
          <a:xfrm flipH="1">
            <a:off x="89217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>
            <p:custDataLst>
              <p:tags r:id="rId25"/>
            </p:custDataLst>
          </p:nvPr>
        </p:nvSpPr>
        <p:spPr>
          <a:xfrm flipH="1">
            <a:off x="10884535" y="6290945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4" name="等腰三角形 133"/>
          <p:cNvSpPr/>
          <p:nvPr>
            <p:custDataLst>
              <p:tags r:id="rId26"/>
            </p:custDataLst>
          </p:nvPr>
        </p:nvSpPr>
        <p:spPr>
          <a:xfrm flipH="1" flipV="1">
            <a:off x="874331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5" name="等腰三角形 134"/>
          <p:cNvSpPr/>
          <p:nvPr>
            <p:custDataLst>
              <p:tags r:id="rId27"/>
            </p:custDataLst>
          </p:nvPr>
        </p:nvSpPr>
        <p:spPr>
          <a:xfrm flipH="1" flipV="1">
            <a:off x="731583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6" name="等腰三角形 135"/>
          <p:cNvSpPr/>
          <p:nvPr>
            <p:custDataLst>
              <p:tags r:id="rId28"/>
            </p:custDataLst>
          </p:nvPr>
        </p:nvSpPr>
        <p:spPr>
          <a:xfrm flipH="1" flipV="1">
            <a:off x="588835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7" name="等腰三角形 136"/>
          <p:cNvSpPr/>
          <p:nvPr>
            <p:custDataLst>
              <p:tags r:id="rId29"/>
            </p:custDataLst>
          </p:nvPr>
        </p:nvSpPr>
        <p:spPr>
          <a:xfrm flipH="1" flipV="1">
            <a:off x="446087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>
            <p:custDataLst>
              <p:tags r:id="rId30"/>
            </p:custDataLst>
          </p:nvPr>
        </p:nvSpPr>
        <p:spPr>
          <a:xfrm flipH="1" flipV="1">
            <a:off x="303339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9" name="等腰三角形 138"/>
          <p:cNvSpPr/>
          <p:nvPr>
            <p:custDataLst>
              <p:tags r:id="rId31"/>
            </p:custDataLst>
          </p:nvPr>
        </p:nvSpPr>
        <p:spPr>
          <a:xfrm flipH="1" flipV="1">
            <a:off x="1605915" y="6291580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0" name="等腰三角形 139"/>
          <p:cNvSpPr/>
          <p:nvPr>
            <p:custDataLst>
              <p:tags r:id="rId32"/>
            </p:custDataLst>
          </p:nvPr>
        </p:nvSpPr>
        <p:spPr>
          <a:xfrm flipH="1" flipV="1">
            <a:off x="178435" y="6291580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1" name="等腰三角形 140"/>
          <p:cNvSpPr/>
          <p:nvPr>
            <p:custDataLst>
              <p:tags r:id="rId33"/>
            </p:custDataLst>
          </p:nvPr>
        </p:nvSpPr>
        <p:spPr>
          <a:xfrm flipH="1" flipV="1">
            <a:off x="10170795" y="629094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等腰三角形 141"/>
          <p:cNvSpPr/>
          <p:nvPr>
            <p:custDataLst>
              <p:tags r:id="rId34"/>
            </p:custDataLst>
          </p:nvPr>
        </p:nvSpPr>
        <p:spPr>
          <a:xfrm flipH="1" flipV="1">
            <a:off x="11598275" y="629094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6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40" tIns="45720" rIns="91440" bIns="4572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3_仅标题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6" y="57361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110294" y="6210036"/>
            <a:ext cx="2641371" cy="396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b="0">
                <a:solidFill>
                  <a:prstClr val="white"/>
                </a:solidFill>
              </a:rPr>
              <a:t>高中数学</a:t>
            </a:r>
            <a:endParaRPr lang="zh-CN" altLang="en-US" sz="2000" b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4" name="图片 53" descr="buildings-books-architect-shel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6171406" y="-635"/>
            <a:ext cx="6039644" cy="6873240"/>
          </a:xfrm>
          <a:custGeom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11" h="10824">
                <a:moveTo>
                  <a:pt x="2706" y="0"/>
                </a:moveTo>
                <a:lnTo>
                  <a:pt x="9511" y="0"/>
                </a:lnTo>
                <a:lnTo>
                  <a:pt x="9511" y="10824"/>
                </a:lnTo>
                <a:lnTo>
                  <a:pt x="0" y="10824"/>
                </a:lnTo>
                <a:lnTo>
                  <a:pt x="2706" y="0"/>
                </a:lnTo>
                <a:close/>
              </a:path>
            </a:pathLst>
          </a:custGeom>
          <a:noFill/>
        </p:spPr>
      </p:pic>
      <p:sp>
        <p:nvSpPr>
          <p:cNvPr id="51" name="任意多边形 57"/>
          <p:cNvSpPr/>
          <p:nvPr>
            <p:custDataLst>
              <p:tags r:id="rId3"/>
            </p:custDataLst>
          </p:nvPr>
        </p:nvSpPr>
        <p:spPr>
          <a:xfrm>
            <a:off x="6172200" y="-10795"/>
            <a:ext cx="6038850" cy="6879590"/>
          </a:xfrm>
          <a:custGeom>
            <a:gdLst>
              <a:gd name="connsiteX0" fmla="*/ 2695 w 9510"/>
              <a:gd name="connsiteY0" fmla="*/ 0 h 10834"/>
              <a:gd name="connsiteX1" fmla="*/ 9510 w 9510"/>
              <a:gd name="connsiteY1" fmla="*/ 14 h 10834"/>
              <a:gd name="connsiteX2" fmla="*/ 9510 w 9510"/>
              <a:gd name="connsiteY2" fmla="*/ 10812 h 10834"/>
              <a:gd name="connsiteX3" fmla="*/ 0 w 9510"/>
              <a:gd name="connsiteY3" fmla="*/ 10834 h 10834"/>
              <a:gd name="connsiteX4" fmla="*/ 2695 w 9510"/>
              <a:gd name="connsiteY4" fmla="*/ 0 h 108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0" h="10834">
                <a:moveTo>
                  <a:pt x="2695" y="0"/>
                </a:moveTo>
                <a:lnTo>
                  <a:pt x="9510" y="14"/>
                </a:lnTo>
                <a:lnTo>
                  <a:pt x="9510" y="10812"/>
                </a:lnTo>
                <a:lnTo>
                  <a:pt x="0" y="10834"/>
                </a:lnTo>
                <a:lnTo>
                  <a:pt x="2695" y="0"/>
                </a:ln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任意多边形 9"/>
          <p:cNvSpPr/>
          <p:nvPr>
            <p:custDataLst>
              <p:tags r:id="rId4"/>
            </p:custDataLst>
          </p:nvPr>
        </p:nvSpPr>
        <p:spPr>
          <a:xfrm>
            <a:off x="-5080" y="1809115"/>
            <a:ext cx="8299194" cy="3239770"/>
          </a:xfrm>
          <a:custGeom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70" h="5102">
                <a:moveTo>
                  <a:pt x="0" y="0"/>
                </a:moveTo>
                <a:lnTo>
                  <a:pt x="13070" y="0"/>
                </a:lnTo>
                <a:lnTo>
                  <a:pt x="11798" y="5102"/>
                </a:lnTo>
                <a:lnTo>
                  <a:pt x="0" y="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任意多边形 11"/>
          <p:cNvSpPr/>
          <p:nvPr>
            <p:custDataLst>
              <p:tags r:id="rId5"/>
            </p:custDataLst>
          </p:nvPr>
        </p:nvSpPr>
        <p:spPr>
          <a:xfrm>
            <a:off x="7447915" y="854710"/>
            <a:ext cx="838200" cy="976630"/>
          </a:xfrm>
          <a:custGeom>
            <a:gdLst>
              <a:gd name="connsiteX0" fmla="*/ 0 w 1320"/>
              <a:gd name="connsiteY0" fmla="*/ 1538 h 1538"/>
              <a:gd name="connsiteX1" fmla="*/ 351 w 1320"/>
              <a:gd name="connsiteY1" fmla="*/ 0 h 1538"/>
              <a:gd name="connsiteX2" fmla="*/ 1320 w 1320"/>
              <a:gd name="connsiteY2" fmla="*/ 1502 h 1538"/>
              <a:gd name="connsiteX3" fmla="*/ 0 w 1320"/>
              <a:gd name="connsiteY3" fmla="*/ 1538 h 15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" h="1538">
                <a:moveTo>
                  <a:pt x="0" y="1538"/>
                </a:moveTo>
                <a:lnTo>
                  <a:pt x="351" y="0"/>
                </a:lnTo>
                <a:lnTo>
                  <a:pt x="1320" y="1502"/>
                </a:lnTo>
                <a:lnTo>
                  <a:pt x="0" y="15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>
            <p:custDataLst>
              <p:tags r:id="rId6"/>
            </p:custDataLst>
          </p:nvPr>
        </p:nvSpPr>
        <p:spPr>
          <a:xfrm flipV="1">
            <a:off x="140335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>
            <p:custDataLst>
              <p:tags r:id="rId7"/>
            </p:custDataLst>
          </p:nvPr>
        </p:nvSpPr>
        <p:spPr>
          <a:xfrm>
            <a:off x="632364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8"/>
            </p:custDataLst>
          </p:nvPr>
        </p:nvSpPr>
        <p:spPr>
          <a:xfrm flipV="1">
            <a:off x="1124393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>
            <p:custDataLst>
              <p:tags r:id="rId9"/>
            </p:custDataLst>
          </p:nvPr>
        </p:nvSpPr>
        <p:spPr>
          <a:xfrm>
            <a:off x="1616422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>
            <p:custDataLst>
              <p:tags r:id="rId10"/>
            </p:custDataLst>
          </p:nvPr>
        </p:nvSpPr>
        <p:spPr>
          <a:xfrm flipV="1">
            <a:off x="2121535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>
            <a:off x="2613564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>
            <p:custDataLst>
              <p:tags r:id="rId12"/>
            </p:custDataLst>
          </p:nvPr>
        </p:nvSpPr>
        <p:spPr>
          <a:xfrm flipV="1">
            <a:off x="3105593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>
            <p:custDataLst>
              <p:tags r:id="rId13"/>
            </p:custDataLst>
          </p:nvPr>
        </p:nvSpPr>
        <p:spPr>
          <a:xfrm>
            <a:off x="3597622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>
            <p:custDataLst>
              <p:tags r:id="rId14"/>
            </p:custDataLst>
          </p:nvPr>
        </p:nvSpPr>
        <p:spPr>
          <a:xfrm flipV="1">
            <a:off x="123825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>
            <p:custDataLst>
              <p:tags r:id="rId15"/>
            </p:custDataLst>
          </p:nvPr>
        </p:nvSpPr>
        <p:spPr>
          <a:xfrm>
            <a:off x="615854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>
            <p:custDataLst>
              <p:tags r:id="rId16"/>
            </p:custDataLst>
          </p:nvPr>
        </p:nvSpPr>
        <p:spPr>
          <a:xfrm flipV="1">
            <a:off x="1107883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>
            <p:custDataLst>
              <p:tags r:id="rId17"/>
            </p:custDataLst>
          </p:nvPr>
        </p:nvSpPr>
        <p:spPr>
          <a:xfrm>
            <a:off x="1599912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>
            <p:custDataLst>
              <p:tags r:id="rId18"/>
            </p:custDataLst>
          </p:nvPr>
        </p:nvSpPr>
        <p:spPr>
          <a:xfrm flipV="1">
            <a:off x="2128520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等腰三角形 31"/>
          <p:cNvSpPr/>
          <p:nvPr>
            <p:custDataLst>
              <p:tags r:id="rId19"/>
            </p:custDataLst>
          </p:nvPr>
        </p:nvSpPr>
        <p:spPr>
          <a:xfrm>
            <a:off x="2620549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>
            <p:custDataLst>
              <p:tags r:id="rId20"/>
            </p:custDataLst>
          </p:nvPr>
        </p:nvSpPr>
        <p:spPr>
          <a:xfrm flipV="1">
            <a:off x="3112578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/>
          <p:nvPr>
            <p:custDataLst>
              <p:tags r:id="rId21"/>
            </p:custDataLst>
          </p:nvPr>
        </p:nvSpPr>
        <p:spPr>
          <a:xfrm>
            <a:off x="3604607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>
            <p:custDataLst>
              <p:tags r:id="rId22"/>
            </p:custDataLst>
          </p:nvPr>
        </p:nvSpPr>
        <p:spPr>
          <a:xfrm flipV="1">
            <a:off x="409702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>
            <p:custDataLst>
              <p:tags r:id="rId23"/>
            </p:custDataLst>
          </p:nvPr>
        </p:nvSpPr>
        <p:spPr>
          <a:xfrm>
            <a:off x="4588510" y="120015"/>
            <a:ext cx="438785" cy="3854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>
            <p:custDataLst>
              <p:tags r:id="rId24"/>
            </p:custDataLst>
          </p:nvPr>
        </p:nvSpPr>
        <p:spPr>
          <a:xfrm flipV="1">
            <a:off x="508000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等腰三角形 38"/>
          <p:cNvSpPr/>
          <p:nvPr>
            <p:custDataLst>
              <p:tags r:id="rId25"/>
            </p:custDataLst>
          </p:nvPr>
        </p:nvSpPr>
        <p:spPr>
          <a:xfrm>
            <a:off x="5571490" y="120015"/>
            <a:ext cx="438785" cy="3854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>
            <p:custDataLst>
              <p:tags r:id="rId26"/>
            </p:custDataLst>
          </p:nvPr>
        </p:nvSpPr>
        <p:spPr>
          <a:xfrm flipV="1">
            <a:off x="606298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>
            <p:custDataLst>
              <p:tags r:id="rId27"/>
            </p:custDataLst>
          </p:nvPr>
        </p:nvSpPr>
        <p:spPr>
          <a:xfrm>
            <a:off x="6554470" y="120015"/>
            <a:ext cx="438785" cy="3854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>
            <p:custDataLst>
              <p:tags r:id="rId28"/>
            </p:custDataLst>
          </p:nvPr>
        </p:nvSpPr>
        <p:spPr>
          <a:xfrm flipV="1">
            <a:off x="704596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>
            <p:custDataLst>
              <p:tags r:id="rId29"/>
            </p:custDataLst>
          </p:nvPr>
        </p:nvSpPr>
        <p:spPr>
          <a:xfrm flipV="1">
            <a:off x="4113530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>
            <p:custDataLst>
              <p:tags r:id="rId30"/>
            </p:custDataLst>
          </p:nvPr>
        </p:nvSpPr>
        <p:spPr>
          <a:xfrm>
            <a:off x="4605559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>
            <p:custDataLst>
              <p:tags r:id="rId31"/>
            </p:custDataLst>
          </p:nvPr>
        </p:nvSpPr>
        <p:spPr>
          <a:xfrm flipV="1">
            <a:off x="5097588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等腰三角形 23"/>
          <p:cNvSpPr/>
          <p:nvPr>
            <p:custDataLst>
              <p:tags r:id="rId32"/>
            </p:custDataLst>
          </p:nvPr>
        </p:nvSpPr>
        <p:spPr>
          <a:xfrm>
            <a:off x="5589617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3" hasCustomPrompt="1"/>
            <p:custDataLst>
              <p:tags r:id="rId34"/>
            </p:custDataLst>
          </p:nvPr>
        </p:nvSpPr>
        <p:spPr>
          <a:xfrm>
            <a:off x="4345941" y="3979384"/>
            <a:ext cx="2900045" cy="524001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5"/>
            </p:custDataLst>
          </p:nvPr>
        </p:nvSpPr>
        <p:spPr>
          <a:xfrm>
            <a:off x="291548" y="2694184"/>
            <a:ext cx="7434098" cy="7683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00" b="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6"/>
            </p:custDataLst>
          </p:nvPr>
        </p:nvSpPr>
        <p:spPr>
          <a:xfrm>
            <a:off x="771208" y="3979384"/>
            <a:ext cx="2900680" cy="524001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1905" y="2092960"/>
            <a:ext cx="12238990" cy="267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>
            <p:custDataLst>
              <p:tags r:id="rId2"/>
            </p:custDataLst>
          </p:nvPr>
        </p:nvGrpSpPr>
        <p:grpSpPr>
          <a:xfrm>
            <a:off x="-1905" y="4765040"/>
            <a:ext cx="12202160" cy="386080"/>
            <a:chOff x="-1905" y="4765040"/>
            <a:chExt cx="12202160" cy="386080"/>
          </a:xfrm>
        </p:grpSpPr>
        <p:sp>
          <p:nvSpPr>
            <p:cNvPr id="9" name="等腰三角形 8"/>
            <p:cNvSpPr/>
            <p:nvPr>
              <p:custDataLst>
                <p:tags r:id="rId3"/>
              </p:custDataLst>
            </p:nvPr>
          </p:nvSpPr>
          <p:spPr>
            <a:xfrm flipH="1">
              <a:off x="611505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 flipH="1" flipV="1">
              <a:off x="564451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5"/>
              </p:custDataLst>
            </p:nvPr>
          </p:nvSpPr>
          <p:spPr>
            <a:xfrm flipH="1">
              <a:off x="517398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6"/>
              </p:custDataLst>
            </p:nvPr>
          </p:nvSpPr>
          <p:spPr>
            <a:xfrm flipH="1" flipV="1">
              <a:off x="470344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>
              <p:custDataLst>
                <p:tags r:id="rId7"/>
              </p:custDataLst>
            </p:nvPr>
          </p:nvSpPr>
          <p:spPr>
            <a:xfrm flipH="1">
              <a:off x="423291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>
              <p:custDataLst>
                <p:tags r:id="rId8"/>
              </p:custDataLst>
            </p:nvPr>
          </p:nvSpPr>
          <p:spPr>
            <a:xfrm flipH="1" flipV="1">
              <a:off x="376237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>
              <p:custDataLst>
                <p:tags r:id="rId9"/>
              </p:custDataLst>
            </p:nvPr>
          </p:nvSpPr>
          <p:spPr>
            <a:xfrm flipH="1">
              <a:off x="329184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 flipH="1" flipV="1">
              <a:off x="282130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11"/>
              </p:custDataLst>
            </p:nvPr>
          </p:nvSpPr>
          <p:spPr>
            <a:xfrm flipH="1">
              <a:off x="235077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 flipH="1" flipV="1">
              <a:off x="188023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>
              <p:custDataLst>
                <p:tags r:id="rId13"/>
              </p:custDataLst>
            </p:nvPr>
          </p:nvSpPr>
          <p:spPr>
            <a:xfrm flipH="1">
              <a:off x="140970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>
              <p:custDataLst>
                <p:tags r:id="rId14"/>
              </p:custDataLst>
            </p:nvPr>
          </p:nvSpPr>
          <p:spPr>
            <a:xfrm flipH="1" flipV="1">
              <a:off x="939165" y="4765675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>
              <p:custDataLst>
                <p:tags r:id="rId15"/>
              </p:custDataLst>
            </p:nvPr>
          </p:nvSpPr>
          <p:spPr>
            <a:xfrm flipH="1">
              <a:off x="46863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>
              <p:custDataLst>
                <p:tags r:id="rId16"/>
              </p:custDataLst>
            </p:nvPr>
          </p:nvSpPr>
          <p:spPr>
            <a:xfrm flipH="1" flipV="1">
              <a:off x="-1905" y="4765675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>
              <p:custDataLst>
                <p:tags r:id="rId17"/>
              </p:custDataLst>
            </p:nvPr>
          </p:nvSpPr>
          <p:spPr>
            <a:xfrm flipH="1" flipV="1">
              <a:off x="6585585" y="476504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>
              <p:custDataLst>
                <p:tags r:id="rId18"/>
              </p:custDataLst>
            </p:nvPr>
          </p:nvSpPr>
          <p:spPr>
            <a:xfrm flipH="1">
              <a:off x="705612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>
              <p:custDataLst>
                <p:tags r:id="rId19"/>
              </p:custDataLst>
            </p:nvPr>
          </p:nvSpPr>
          <p:spPr>
            <a:xfrm flipH="1" flipV="1">
              <a:off x="752665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>
              <p:custDataLst>
                <p:tags r:id="rId20"/>
              </p:custDataLst>
            </p:nvPr>
          </p:nvSpPr>
          <p:spPr>
            <a:xfrm flipH="1">
              <a:off x="799719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21"/>
              </p:custDataLst>
            </p:nvPr>
          </p:nvSpPr>
          <p:spPr>
            <a:xfrm flipH="1" flipV="1">
              <a:off x="8467725" y="476504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>
              <p:custDataLst>
                <p:tags r:id="rId22"/>
              </p:custDataLst>
            </p:nvPr>
          </p:nvSpPr>
          <p:spPr>
            <a:xfrm flipH="1">
              <a:off x="893826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>
              <p:custDataLst>
                <p:tags r:id="rId23"/>
              </p:custDataLst>
            </p:nvPr>
          </p:nvSpPr>
          <p:spPr>
            <a:xfrm flipH="1" flipV="1">
              <a:off x="9408795" y="476504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>
              <p:custDataLst>
                <p:tags r:id="rId24"/>
              </p:custDataLst>
            </p:nvPr>
          </p:nvSpPr>
          <p:spPr>
            <a:xfrm flipH="1">
              <a:off x="987933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>
              <p:custDataLst>
                <p:tags r:id="rId25"/>
              </p:custDataLst>
            </p:nvPr>
          </p:nvSpPr>
          <p:spPr>
            <a:xfrm flipH="1" flipV="1">
              <a:off x="1034986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>
              <p:custDataLst>
                <p:tags r:id="rId26"/>
              </p:custDataLst>
            </p:nvPr>
          </p:nvSpPr>
          <p:spPr>
            <a:xfrm flipH="1">
              <a:off x="1082040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>
              <p:custDataLst>
                <p:tags r:id="rId27"/>
              </p:custDataLst>
            </p:nvPr>
          </p:nvSpPr>
          <p:spPr>
            <a:xfrm flipH="1" flipV="1">
              <a:off x="1129093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>
              <p:custDataLst>
                <p:tags r:id="rId28"/>
              </p:custDataLst>
            </p:nvPr>
          </p:nvSpPr>
          <p:spPr>
            <a:xfrm flipH="1">
              <a:off x="1176147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>
            <p:custDataLst>
              <p:tags r:id="rId29"/>
            </p:custDataLst>
          </p:nvPr>
        </p:nvGrpSpPr>
        <p:grpSpPr>
          <a:xfrm>
            <a:off x="635" y="1721485"/>
            <a:ext cx="12202160" cy="386080"/>
            <a:chOff x="635" y="1721485"/>
            <a:chExt cx="12202160" cy="386080"/>
          </a:xfrm>
        </p:grpSpPr>
        <p:sp>
          <p:nvSpPr>
            <p:cNvPr id="36" name="等腰三角形 35"/>
            <p:cNvSpPr/>
            <p:nvPr>
              <p:custDataLst>
                <p:tags r:id="rId30"/>
              </p:custDataLst>
            </p:nvPr>
          </p:nvSpPr>
          <p:spPr>
            <a:xfrm flipH="1" flipV="1">
              <a:off x="611759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>
              <p:custDataLst>
                <p:tags r:id="rId31"/>
              </p:custDataLst>
            </p:nvPr>
          </p:nvSpPr>
          <p:spPr>
            <a:xfrm flipH="1">
              <a:off x="564705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>
              <p:custDataLst>
                <p:tags r:id="rId32"/>
              </p:custDataLst>
            </p:nvPr>
          </p:nvSpPr>
          <p:spPr>
            <a:xfrm flipH="1" flipV="1">
              <a:off x="517652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>
              <p:custDataLst>
                <p:tags r:id="rId33"/>
              </p:custDataLst>
            </p:nvPr>
          </p:nvSpPr>
          <p:spPr>
            <a:xfrm flipH="1">
              <a:off x="470598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>
              <p:custDataLst>
                <p:tags r:id="rId34"/>
              </p:custDataLst>
            </p:nvPr>
          </p:nvSpPr>
          <p:spPr>
            <a:xfrm flipH="1" flipV="1">
              <a:off x="423545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>
              <p:custDataLst>
                <p:tags r:id="rId35"/>
              </p:custDataLst>
            </p:nvPr>
          </p:nvSpPr>
          <p:spPr>
            <a:xfrm flipH="1">
              <a:off x="376491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>
              <p:custDataLst>
                <p:tags r:id="rId36"/>
              </p:custDataLst>
            </p:nvPr>
          </p:nvSpPr>
          <p:spPr>
            <a:xfrm flipH="1" flipV="1">
              <a:off x="329438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>
              <p:custDataLst>
                <p:tags r:id="rId37"/>
              </p:custDataLst>
            </p:nvPr>
          </p:nvSpPr>
          <p:spPr>
            <a:xfrm flipH="1">
              <a:off x="282384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>
              <p:custDataLst>
                <p:tags r:id="rId38"/>
              </p:custDataLst>
            </p:nvPr>
          </p:nvSpPr>
          <p:spPr>
            <a:xfrm flipH="1" flipV="1">
              <a:off x="235331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>
              <p:custDataLst>
                <p:tags r:id="rId39"/>
              </p:custDataLst>
            </p:nvPr>
          </p:nvSpPr>
          <p:spPr>
            <a:xfrm flipH="1">
              <a:off x="188277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>
              <p:custDataLst>
                <p:tags r:id="rId40"/>
              </p:custDataLst>
            </p:nvPr>
          </p:nvSpPr>
          <p:spPr>
            <a:xfrm flipH="1" flipV="1">
              <a:off x="141224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>
              <p:custDataLst>
                <p:tags r:id="rId41"/>
              </p:custDataLst>
            </p:nvPr>
          </p:nvSpPr>
          <p:spPr>
            <a:xfrm flipH="1">
              <a:off x="941705" y="1722120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>
              <p:custDataLst>
                <p:tags r:id="rId42"/>
              </p:custDataLst>
            </p:nvPr>
          </p:nvSpPr>
          <p:spPr>
            <a:xfrm flipH="1" flipV="1">
              <a:off x="47117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>
              <p:custDataLst>
                <p:tags r:id="rId43"/>
              </p:custDataLst>
            </p:nvPr>
          </p:nvSpPr>
          <p:spPr>
            <a:xfrm flipH="1">
              <a:off x="635" y="1722120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>
              <p:custDataLst>
                <p:tags r:id="rId44"/>
              </p:custDataLst>
            </p:nvPr>
          </p:nvSpPr>
          <p:spPr>
            <a:xfrm flipH="1">
              <a:off x="6588125" y="172212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>
              <p:custDataLst>
                <p:tags r:id="rId45"/>
              </p:custDataLst>
            </p:nvPr>
          </p:nvSpPr>
          <p:spPr>
            <a:xfrm flipH="1" flipV="1">
              <a:off x="705866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>
              <p:custDataLst>
                <p:tags r:id="rId46"/>
              </p:custDataLst>
            </p:nvPr>
          </p:nvSpPr>
          <p:spPr>
            <a:xfrm flipH="1">
              <a:off x="752919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>
              <p:custDataLst>
                <p:tags r:id="rId47"/>
              </p:custDataLst>
            </p:nvPr>
          </p:nvSpPr>
          <p:spPr>
            <a:xfrm flipH="1" flipV="1">
              <a:off x="799973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>
              <p:custDataLst>
                <p:tags r:id="rId48"/>
              </p:custDataLst>
            </p:nvPr>
          </p:nvSpPr>
          <p:spPr>
            <a:xfrm flipH="1">
              <a:off x="8470265" y="172212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>
              <p:custDataLst>
                <p:tags r:id="rId49"/>
              </p:custDataLst>
            </p:nvPr>
          </p:nvSpPr>
          <p:spPr>
            <a:xfrm flipH="1" flipV="1">
              <a:off x="894080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>
              <p:custDataLst>
                <p:tags r:id="rId50"/>
              </p:custDataLst>
            </p:nvPr>
          </p:nvSpPr>
          <p:spPr>
            <a:xfrm flipH="1">
              <a:off x="9411335" y="172212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>
              <p:custDataLst>
                <p:tags r:id="rId51"/>
              </p:custDataLst>
            </p:nvPr>
          </p:nvSpPr>
          <p:spPr>
            <a:xfrm flipH="1" flipV="1">
              <a:off x="988187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>
              <p:custDataLst>
                <p:tags r:id="rId52"/>
              </p:custDataLst>
            </p:nvPr>
          </p:nvSpPr>
          <p:spPr>
            <a:xfrm flipH="1">
              <a:off x="1035240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>
              <p:custDataLst>
                <p:tags r:id="rId53"/>
              </p:custDataLst>
            </p:nvPr>
          </p:nvSpPr>
          <p:spPr>
            <a:xfrm flipH="1" flipV="1">
              <a:off x="1082294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>
              <p:custDataLst>
                <p:tags r:id="rId54"/>
              </p:custDataLst>
            </p:nvPr>
          </p:nvSpPr>
          <p:spPr>
            <a:xfrm flipH="1">
              <a:off x="1129347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>
              <p:custDataLst>
                <p:tags r:id="rId55"/>
              </p:custDataLst>
            </p:nvPr>
          </p:nvSpPr>
          <p:spPr>
            <a:xfrm flipH="1" flipV="1">
              <a:off x="1176401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  <p:custDataLst>
              <p:tags r:id="rId59"/>
            </p:custDataLst>
          </p:nvPr>
        </p:nvSpPr>
        <p:spPr>
          <a:xfrm>
            <a:off x="2838262" y="3760470"/>
            <a:ext cx="6875159" cy="736600"/>
          </a:xfrm>
        </p:spPr>
        <p:txBody>
          <a:bodyPr lIns="90000" tIns="46800" rIns="90000" bIns="46800">
            <a:normAutofit/>
          </a:bodyPr>
          <a:lstStyle>
            <a:lvl1pPr algn="ctr">
              <a:defRPr sz="3600" b="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buildings-books-architect-shel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318" y="13018"/>
            <a:ext cx="4787265" cy="6832600"/>
          </a:xfrm>
          <a:custGeom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39" h="10760">
                <a:moveTo>
                  <a:pt x="0" y="0"/>
                </a:moveTo>
                <a:lnTo>
                  <a:pt x="7539" y="5210"/>
                </a:lnTo>
                <a:lnTo>
                  <a:pt x="0" y="107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6200000" flipV="1">
            <a:off x="-1445260" y="1458595"/>
            <a:ext cx="6832600" cy="3941445"/>
          </a:xfrm>
          <a:prstGeom prst="triangle">
            <a:avLst>
              <a:gd name="adj" fmla="val 49581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image" Target="../media/image1.jpeg" /><Relationship Id="rId5" Type="http://schemas.openxmlformats.org/officeDocument/2006/relationships/image" Target="../media/image6.jpeg" /><Relationship Id="rId6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slideLayout" Target="../slideLayouts/slideLayout13.xml" /><Relationship Id="rId11" Type="http://schemas.openxmlformats.org/officeDocument/2006/relationships/slideLayout" Target="../slideLayouts/slideLayout14.xml" /><Relationship Id="rId12" Type="http://schemas.openxmlformats.org/officeDocument/2006/relationships/slideLayout" Target="../slideLayouts/slideLayout15.xml" /><Relationship Id="rId13" Type="http://schemas.openxmlformats.org/officeDocument/2006/relationships/slideLayout" Target="../slideLayouts/slideLayout16.xml" /><Relationship Id="rId14" Type="http://schemas.openxmlformats.org/officeDocument/2006/relationships/slideLayout" Target="../slideLayouts/slideLayout17.xml" /><Relationship Id="rId15" Type="http://schemas.openxmlformats.org/officeDocument/2006/relationships/slideLayout" Target="../slideLayouts/slideLayout18.xml" /><Relationship Id="rId16" Type="http://schemas.openxmlformats.org/officeDocument/2006/relationships/slideLayout" Target="../slideLayouts/slideLayout19.xml" /><Relationship Id="rId17" Type="http://schemas.openxmlformats.org/officeDocument/2006/relationships/slideLayout" Target="../slideLayouts/slideLayout20.xml" /><Relationship Id="rId18" Type="http://schemas.openxmlformats.org/officeDocument/2006/relationships/slideLayout" Target="../slideLayouts/slideLayout21.xml" /><Relationship Id="rId19" Type="http://schemas.openxmlformats.org/officeDocument/2006/relationships/tags" Target="../tags/tag267.xml" /><Relationship Id="rId2" Type="http://schemas.openxmlformats.org/officeDocument/2006/relationships/slideLayout" Target="../slideLayouts/slideLayout5.xml" /><Relationship Id="rId20" Type="http://schemas.openxmlformats.org/officeDocument/2006/relationships/tags" Target="../tags/tag268.xml" /><Relationship Id="rId21" Type="http://schemas.openxmlformats.org/officeDocument/2006/relationships/tags" Target="../tags/tag269.xml" /><Relationship Id="rId22" Type="http://schemas.openxmlformats.org/officeDocument/2006/relationships/tags" Target="../tags/tag270.xml" /><Relationship Id="rId23" Type="http://schemas.openxmlformats.org/officeDocument/2006/relationships/tags" Target="../tags/tag271.xml" /><Relationship Id="rId24" Type="http://schemas.openxmlformats.org/officeDocument/2006/relationships/tags" Target="../tags/tag272.xml" /><Relationship Id="rId25" Type="http://schemas.openxmlformats.org/officeDocument/2006/relationships/theme" Target="../theme/theme2.xml" /><Relationship Id="rId3" Type="http://schemas.openxmlformats.org/officeDocument/2006/relationships/slideLayout" Target="../slideLayouts/slideLayout6.xml" /><Relationship Id="rId4" Type="http://schemas.openxmlformats.org/officeDocument/2006/relationships/slideLayout" Target="../slideLayouts/slideLayout7.xml" /><Relationship Id="rId5" Type="http://schemas.openxmlformats.org/officeDocument/2006/relationships/slideLayout" Target="../slideLayouts/slideLayout8.xml" /><Relationship Id="rId6" Type="http://schemas.openxmlformats.org/officeDocument/2006/relationships/slideLayout" Target="../slideLayouts/slideLayout9.xml" /><Relationship Id="rId7" Type="http://schemas.openxmlformats.org/officeDocument/2006/relationships/slideLayout" Target="../slideLayouts/slideLayout10.xml" /><Relationship Id="rId8" Type="http://schemas.openxmlformats.org/officeDocument/2006/relationships/slideLayout" Target="../slideLayouts/slideLayout11.xml" /><Relationship Id="rId9" Type="http://schemas.openxmlformats.org/officeDocument/2006/relationships/slideLayout" Target="../slideLayouts/slideLayout1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A6CA-0CF8-4C0F-A4EF-5C6C0D45FAA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A902-E013-4FF5-9CBD-78113C7840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27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vmlDrawing" Target="../drawings/vmlDrawing1.vml" /><Relationship Id="rId2" Type="http://schemas.openxmlformats.org/officeDocument/2006/relationships/notesSlide" Target="../notesSlides/notesSlide10.xml" /><Relationship Id="rId3" Type="http://schemas.openxmlformats.org/officeDocument/2006/relationships/package" Target="../embeddings/Document1.docx" TargetMode="Internal" /><Relationship Id="rId4" Type="http://schemas.openxmlformats.org/officeDocument/2006/relationships/image" Target="../media/image48.emf" /><Relationship Id="rId5" Type="http://schemas.openxmlformats.org/officeDocument/2006/relationships/image" Target="../media/image49.png" /><Relationship Id="rId6" Type="http://schemas.openxmlformats.org/officeDocument/2006/relationships/image" Target="../media/image50.png" /><Relationship Id="rId7" Type="http://schemas.openxmlformats.org/officeDocument/2006/relationships/image" Target="../media/image51.png" /><Relationship Id="rId8" Type="http://schemas.openxmlformats.org/officeDocument/2006/relationships/image" Target="../media/image10.emf" /><Relationship Id="rId9" Type="http://schemas.openxmlformats.org/officeDocument/2006/relationships/tags" Target="../tags/tag28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52.png" /><Relationship Id="rId4" Type="http://schemas.openxmlformats.org/officeDocument/2006/relationships/image" Target="../media/image53.emf" /><Relationship Id="rId5" Type="http://schemas.openxmlformats.org/officeDocument/2006/relationships/tags" Target="../tags/tag28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4.png" /><Relationship Id="rId4" Type="http://schemas.openxmlformats.org/officeDocument/2006/relationships/image" Target="../media/image53.emf" /><Relationship Id="rId5" Type="http://schemas.openxmlformats.org/officeDocument/2006/relationships/image" Target="../media/image55.emf" /><Relationship Id="rId6" Type="http://schemas.openxmlformats.org/officeDocument/2006/relationships/tags" Target="../tags/tag28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6.png" /><Relationship Id="rId4" Type="http://schemas.openxmlformats.org/officeDocument/2006/relationships/image" Target="../media/image57.emf" /><Relationship Id="rId5" Type="http://schemas.openxmlformats.org/officeDocument/2006/relationships/image" Target="../media/image53.emf" /><Relationship Id="rId6" Type="http://schemas.openxmlformats.org/officeDocument/2006/relationships/tags" Target="../tags/tag28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8.png" /><Relationship Id="rId4" Type="http://schemas.openxmlformats.org/officeDocument/2006/relationships/image" Target="../media/image59.png" /><Relationship Id="rId5" Type="http://schemas.openxmlformats.org/officeDocument/2006/relationships/image" Target="../media/image60.emf" /><Relationship Id="rId6" Type="http://schemas.openxmlformats.org/officeDocument/2006/relationships/tags" Target="../tags/tag28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67.png" /><Relationship Id="rId11" Type="http://schemas.openxmlformats.org/officeDocument/2006/relationships/image" Target="../media/image68.png" /><Relationship Id="rId12" Type="http://schemas.openxmlformats.org/officeDocument/2006/relationships/image" Target="../media/image69.png" /><Relationship Id="rId13" Type="http://schemas.openxmlformats.org/officeDocument/2006/relationships/tags" Target="../tags/tag287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1.png" /><Relationship Id="rId4" Type="http://schemas.openxmlformats.org/officeDocument/2006/relationships/image" Target="../media/image62.png" /><Relationship Id="rId5" Type="http://schemas.openxmlformats.org/officeDocument/2006/relationships/image" Target="../media/image63.png" /><Relationship Id="rId6" Type="http://schemas.openxmlformats.org/officeDocument/2006/relationships/image" Target="../media/image64.emf" /><Relationship Id="rId7" Type="http://schemas.openxmlformats.org/officeDocument/2006/relationships/image" Target="../media/image55.emf" /><Relationship Id="rId8" Type="http://schemas.openxmlformats.org/officeDocument/2006/relationships/image" Target="../media/image65.png" /><Relationship Id="rId9" Type="http://schemas.openxmlformats.org/officeDocument/2006/relationships/image" Target="../media/image66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55.emf" /><Relationship Id="rId11" Type="http://schemas.openxmlformats.org/officeDocument/2006/relationships/tags" Target="../tags/tag288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70.png" /><Relationship Id="rId4" Type="http://schemas.openxmlformats.org/officeDocument/2006/relationships/image" Target="../media/image71.png" /><Relationship Id="rId5" Type="http://schemas.openxmlformats.org/officeDocument/2006/relationships/image" Target="../media/image72.png" /><Relationship Id="rId6" Type="http://schemas.openxmlformats.org/officeDocument/2006/relationships/image" Target="../media/image73.png" /><Relationship Id="rId7" Type="http://schemas.openxmlformats.org/officeDocument/2006/relationships/image" Target="../media/image74.png" /><Relationship Id="rId8" Type="http://schemas.openxmlformats.org/officeDocument/2006/relationships/image" Target="../media/image75.png" /><Relationship Id="rId9" Type="http://schemas.openxmlformats.org/officeDocument/2006/relationships/image" Target="../media/image64.e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6.png" /><Relationship Id="rId4" Type="http://schemas.openxmlformats.org/officeDocument/2006/relationships/image" Target="../media/image77.png" /><Relationship Id="rId5" Type="http://schemas.openxmlformats.org/officeDocument/2006/relationships/image" Target="../media/image64.emf" /><Relationship Id="rId6" Type="http://schemas.openxmlformats.org/officeDocument/2006/relationships/image" Target="../media/image55.emf" /><Relationship Id="rId7" Type="http://schemas.openxmlformats.org/officeDocument/2006/relationships/image" Target="../media/image78.png" /><Relationship Id="rId8" Type="http://schemas.openxmlformats.org/officeDocument/2006/relationships/image" Target="../media/image79.png" /><Relationship Id="rId9" Type="http://schemas.openxmlformats.org/officeDocument/2006/relationships/tags" Target="../tags/tag289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0.png" /><Relationship Id="rId4" Type="http://schemas.openxmlformats.org/officeDocument/2006/relationships/image" Target="../media/image81.png" /><Relationship Id="rId5" Type="http://schemas.openxmlformats.org/officeDocument/2006/relationships/image" Target="../media/image82.png" /><Relationship Id="rId6" Type="http://schemas.openxmlformats.org/officeDocument/2006/relationships/image" Target="../media/image60.emf" /><Relationship Id="rId7" Type="http://schemas.openxmlformats.org/officeDocument/2006/relationships/tags" Target="../tags/tag29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3.png" /><Relationship Id="rId4" Type="http://schemas.openxmlformats.org/officeDocument/2006/relationships/image" Target="../media/image84.png" /><Relationship Id="rId5" Type="http://schemas.openxmlformats.org/officeDocument/2006/relationships/image" Target="../media/image85.png" /><Relationship Id="rId6" Type="http://schemas.openxmlformats.org/officeDocument/2006/relationships/image" Target="../media/image86.png" /><Relationship Id="rId7" Type="http://schemas.openxmlformats.org/officeDocument/2006/relationships/tags" Target="../tags/tag29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27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29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94.png" /><Relationship Id="rId11" Type="http://schemas.openxmlformats.org/officeDocument/2006/relationships/image" Target="../media/image95.png" /><Relationship Id="rId12" Type="http://schemas.openxmlformats.org/officeDocument/2006/relationships/image" Target="../media/image96.png" /><Relationship Id="rId13" Type="http://schemas.openxmlformats.org/officeDocument/2006/relationships/image" Target="../media/image97.png" /><Relationship Id="rId14" Type="http://schemas.openxmlformats.org/officeDocument/2006/relationships/image" Target="../media/image98.png" /><Relationship Id="rId15" Type="http://schemas.openxmlformats.org/officeDocument/2006/relationships/image" Target="../media/image99.png" /><Relationship Id="rId16" Type="http://schemas.openxmlformats.org/officeDocument/2006/relationships/tags" Target="../tags/tag293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87.png" /><Relationship Id="rId4" Type="http://schemas.openxmlformats.org/officeDocument/2006/relationships/image" Target="../media/image88.png" /><Relationship Id="rId5" Type="http://schemas.openxmlformats.org/officeDocument/2006/relationships/image" Target="../media/image89.png" /><Relationship Id="rId6" Type="http://schemas.openxmlformats.org/officeDocument/2006/relationships/image" Target="../media/image90.png" /><Relationship Id="rId7" Type="http://schemas.openxmlformats.org/officeDocument/2006/relationships/image" Target="../media/image91.png" /><Relationship Id="rId8" Type="http://schemas.openxmlformats.org/officeDocument/2006/relationships/image" Target="../media/image92.png" /><Relationship Id="rId9" Type="http://schemas.openxmlformats.org/officeDocument/2006/relationships/image" Target="../media/image93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0.png" /><Relationship Id="rId4" Type="http://schemas.openxmlformats.org/officeDocument/2006/relationships/image" Target="../media/image101.png" /><Relationship Id="rId5" Type="http://schemas.openxmlformats.org/officeDocument/2006/relationships/tags" Target="../tags/tag29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109.png" /><Relationship Id="rId11" Type="http://schemas.openxmlformats.org/officeDocument/2006/relationships/image" Target="../media/image110.png" /><Relationship Id="rId12" Type="http://schemas.openxmlformats.org/officeDocument/2006/relationships/image" Target="../media/image111.png" /><Relationship Id="rId13" Type="http://schemas.openxmlformats.org/officeDocument/2006/relationships/image" Target="../media/image112.png" /><Relationship Id="rId14" Type="http://schemas.openxmlformats.org/officeDocument/2006/relationships/image" Target="../media/image113.png" /><Relationship Id="rId15" Type="http://schemas.openxmlformats.org/officeDocument/2006/relationships/image" Target="../media/image114.png" /><Relationship Id="rId16" Type="http://schemas.openxmlformats.org/officeDocument/2006/relationships/image" Target="../media/image115.png" /><Relationship Id="rId17" Type="http://schemas.openxmlformats.org/officeDocument/2006/relationships/tags" Target="../tags/tag295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2.png" /><Relationship Id="rId4" Type="http://schemas.openxmlformats.org/officeDocument/2006/relationships/image" Target="../media/image103.png" /><Relationship Id="rId5" Type="http://schemas.openxmlformats.org/officeDocument/2006/relationships/image" Target="../media/image104.png" /><Relationship Id="rId6" Type="http://schemas.openxmlformats.org/officeDocument/2006/relationships/image" Target="../media/image105.png" /><Relationship Id="rId7" Type="http://schemas.openxmlformats.org/officeDocument/2006/relationships/image" Target="../media/image106.png" /><Relationship Id="rId8" Type="http://schemas.openxmlformats.org/officeDocument/2006/relationships/image" Target="../media/image107.png" /><Relationship Id="rId9" Type="http://schemas.openxmlformats.org/officeDocument/2006/relationships/image" Target="../media/image108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296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16.png" /><Relationship Id="rId4" Type="http://schemas.openxmlformats.org/officeDocument/2006/relationships/image" Target="../media/image117.png" /><Relationship Id="rId5" Type="http://schemas.openxmlformats.org/officeDocument/2006/relationships/image" Target="../media/image118.png" /><Relationship Id="rId6" Type="http://schemas.openxmlformats.org/officeDocument/2006/relationships/image" Target="../media/image119.png" /><Relationship Id="rId7" Type="http://schemas.openxmlformats.org/officeDocument/2006/relationships/image" Target="../media/image120.png" /><Relationship Id="rId8" Type="http://schemas.openxmlformats.org/officeDocument/2006/relationships/image" Target="../media/image121.png" /><Relationship Id="rId9" Type="http://schemas.openxmlformats.org/officeDocument/2006/relationships/image" Target="../media/image122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23.png" /><Relationship Id="rId4" Type="http://schemas.openxmlformats.org/officeDocument/2006/relationships/image" Target="../media/image124.png" /><Relationship Id="rId5" Type="http://schemas.openxmlformats.org/officeDocument/2006/relationships/image" Target="../media/image125.png" /><Relationship Id="rId6" Type="http://schemas.openxmlformats.org/officeDocument/2006/relationships/image" Target="../media/image126.emf" /><Relationship Id="rId7" Type="http://schemas.openxmlformats.org/officeDocument/2006/relationships/tags" Target="../tags/tag29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7.png" /><Relationship Id="rId4" Type="http://schemas.openxmlformats.org/officeDocument/2006/relationships/image" Target="../media/image126.emf" /><Relationship Id="rId5" Type="http://schemas.openxmlformats.org/officeDocument/2006/relationships/tags" Target="../tags/tag298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135.png" /><Relationship Id="rId11" Type="http://schemas.openxmlformats.org/officeDocument/2006/relationships/tags" Target="../tags/tag299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28.png" /><Relationship Id="rId4" Type="http://schemas.openxmlformats.org/officeDocument/2006/relationships/image" Target="../media/image129.png" /><Relationship Id="rId5" Type="http://schemas.openxmlformats.org/officeDocument/2006/relationships/image" Target="../media/image130.png" /><Relationship Id="rId6" Type="http://schemas.openxmlformats.org/officeDocument/2006/relationships/image" Target="../media/image131.png" /><Relationship Id="rId7" Type="http://schemas.openxmlformats.org/officeDocument/2006/relationships/image" Target="../media/image132.emf" /><Relationship Id="rId8" Type="http://schemas.openxmlformats.org/officeDocument/2006/relationships/image" Target="../media/image133.png" /><Relationship Id="rId9" Type="http://schemas.openxmlformats.org/officeDocument/2006/relationships/image" Target="../media/image134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143.png" /><Relationship Id="rId11" Type="http://schemas.openxmlformats.org/officeDocument/2006/relationships/image" Target="../media/image132.emf" /><Relationship Id="rId12" Type="http://schemas.openxmlformats.org/officeDocument/2006/relationships/tags" Target="../tags/tag300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36.png" /><Relationship Id="rId4" Type="http://schemas.openxmlformats.org/officeDocument/2006/relationships/image" Target="../media/image137.png" /><Relationship Id="rId5" Type="http://schemas.openxmlformats.org/officeDocument/2006/relationships/image" Target="../media/image138.png" /><Relationship Id="rId6" Type="http://schemas.openxmlformats.org/officeDocument/2006/relationships/image" Target="../media/image139.png" /><Relationship Id="rId7" Type="http://schemas.openxmlformats.org/officeDocument/2006/relationships/image" Target="../media/image140.png" /><Relationship Id="rId8" Type="http://schemas.openxmlformats.org/officeDocument/2006/relationships/image" Target="../media/image141.png" /><Relationship Id="rId9" Type="http://schemas.openxmlformats.org/officeDocument/2006/relationships/image" Target="../media/image142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44.png" /><Relationship Id="rId4" Type="http://schemas.openxmlformats.org/officeDocument/2006/relationships/image" Target="../media/image145.png" /><Relationship Id="rId5" Type="http://schemas.openxmlformats.org/officeDocument/2006/relationships/image" Target="../media/image146.png" /><Relationship Id="rId6" Type="http://schemas.openxmlformats.org/officeDocument/2006/relationships/image" Target="../media/image147.png" /><Relationship Id="rId7" Type="http://schemas.openxmlformats.org/officeDocument/2006/relationships/tags" Target="../tags/tag30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9.png" /><Relationship Id="rId4" Type="http://schemas.openxmlformats.org/officeDocument/2006/relationships/image" Target="../media/image10.emf" /><Relationship Id="rId5" Type="http://schemas.openxmlformats.org/officeDocument/2006/relationships/tags" Target="../tags/tag275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48.png" /><Relationship Id="rId4" Type="http://schemas.openxmlformats.org/officeDocument/2006/relationships/tags" Target="../tags/tag302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1.xml" /><Relationship Id="rId3" Type="http://schemas.openxmlformats.org/officeDocument/2006/relationships/tags" Target="../tags/tag303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49.png" /><Relationship Id="rId4" Type="http://schemas.openxmlformats.org/officeDocument/2006/relationships/image" Target="../media/image150.png" /><Relationship Id="rId5" Type="http://schemas.openxmlformats.org/officeDocument/2006/relationships/tags" Target="../tags/tag304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51.png" /><Relationship Id="rId4" Type="http://schemas.openxmlformats.org/officeDocument/2006/relationships/tags" Target="../tags/tag305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52.png" /><Relationship Id="rId4" Type="http://schemas.openxmlformats.org/officeDocument/2006/relationships/image" Target="../media/image153.png" /><Relationship Id="rId5" Type="http://schemas.openxmlformats.org/officeDocument/2006/relationships/tags" Target="../tags/tag30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276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27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18.png" /><Relationship Id="rId11" Type="http://schemas.openxmlformats.org/officeDocument/2006/relationships/image" Target="../media/image19.png" /><Relationship Id="rId12" Type="http://schemas.openxmlformats.org/officeDocument/2006/relationships/image" Target="../media/image20.png" /><Relationship Id="rId13" Type="http://schemas.openxmlformats.org/officeDocument/2006/relationships/tags" Target="../tags/tag278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1.png" /><Relationship Id="rId4" Type="http://schemas.openxmlformats.org/officeDocument/2006/relationships/image" Target="../media/image12.png" /><Relationship Id="rId5" Type="http://schemas.openxmlformats.org/officeDocument/2006/relationships/image" Target="../media/image13.png" /><Relationship Id="rId6" Type="http://schemas.openxmlformats.org/officeDocument/2006/relationships/image" Target="../media/image14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28.png" /><Relationship Id="rId11" Type="http://schemas.openxmlformats.org/officeDocument/2006/relationships/image" Target="../media/image29.emf" /><Relationship Id="rId12" Type="http://schemas.openxmlformats.org/officeDocument/2006/relationships/image" Target="../media/image30.png" /><Relationship Id="rId13" Type="http://schemas.openxmlformats.org/officeDocument/2006/relationships/image" Target="../media/image31.png" /><Relationship Id="rId14" Type="http://schemas.openxmlformats.org/officeDocument/2006/relationships/image" Target="../media/image32.png" /><Relationship Id="rId15" Type="http://schemas.openxmlformats.org/officeDocument/2006/relationships/tags" Target="../tags/tag279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image" Target="../media/image23.png" /><Relationship Id="rId6" Type="http://schemas.openxmlformats.org/officeDocument/2006/relationships/image" Target="../media/image24.png" /><Relationship Id="rId7" Type="http://schemas.openxmlformats.org/officeDocument/2006/relationships/image" Target="../media/image25.png" /><Relationship Id="rId8" Type="http://schemas.openxmlformats.org/officeDocument/2006/relationships/image" Target="../media/image26.png" /><Relationship Id="rId9" Type="http://schemas.openxmlformats.org/officeDocument/2006/relationships/image" Target="../media/image2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17.png" /><Relationship Id="rId11" Type="http://schemas.openxmlformats.org/officeDocument/2006/relationships/image" Target="../media/image34.png" /><Relationship Id="rId12" Type="http://schemas.openxmlformats.org/officeDocument/2006/relationships/image" Target="../media/image35.png" /><Relationship Id="rId13" Type="http://schemas.openxmlformats.org/officeDocument/2006/relationships/image" Target="../media/image36.png" /><Relationship Id="rId14" Type="http://schemas.openxmlformats.org/officeDocument/2006/relationships/image" Target="../media/image37.png" /><Relationship Id="rId15" Type="http://schemas.openxmlformats.org/officeDocument/2006/relationships/image" Target="../media/image38.png" /><Relationship Id="rId16" Type="http://schemas.openxmlformats.org/officeDocument/2006/relationships/tags" Target="../tags/tag280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3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image" Target="../media/image13.png" /><Relationship Id="rId7" Type="http://schemas.openxmlformats.org/officeDocument/2006/relationships/image" Target="../media/image14.png" /><Relationship Id="rId8" Type="http://schemas.openxmlformats.org/officeDocument/2006/relationships/image" Target="../media/image15.png" /><Relationship Id="rId9" Type="http://schemas.openxmlformats.org/officeDocument/2006/relationships/image" Target="../media/image1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46.png" /><Relationship Id="rId11" Type="http://schemas.openxmlformats.org/officeDocument/2006/relationships/image" Target="../media/image47.png" /><Relationship Id="rId12" Type="http://schemas.openxmlformats.org/officeDocument/2006/relationships/tags" Target="../tags/tag281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9.png" /><Relationship Id="rId4" Type="http://schemas.openxmlformats.org/officeDocument/2006/relationships/image" Target="../media/image40.png" /><Relationship Id="rId5" Type="http://schemas.openxmlformats.org/officeDocument/2006/relationships/image" Target="../media/image41.png" /><Relationship Id="rId6" Type="http://schemas.openxmlformats.org/officeDocument/2006/relationships/image" Target="../media/image42.png" /><Relationship Id="rId7" Type="http://schemas.openxmlformats.org/officeDocument/2006/relationships/image" Target="../media/image43.png" /><Relationship Id="rId8" Type="http://schemas.openxmlformats.org/officeDocument/2006/relationships/image" Target="../media/image44.png" /><Relationship Id="rId9" Type="http://schemas.openxmlformats.org/officeDocument/2006/relationships/image" Target="../media/image45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用空间向量研究距离、夹角问题</a:t>
            </a:r>
            <a:r>
              <a:rPr lang="zh-CN" altLang="en-US" sz="48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48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48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48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2641400" y="2211122"/>
            <a:ext cx="11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51826" y="3947157"/>
          <a:ext cx="1323278" cy="85530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3" imgW="2249170" imgH="396240" progId="Word.Document.12">
                  <p:embed/>
                </p:oleObj>
              </mc:Choice>
              <mc:Fallback>
                <p:oleObj name="Document" r:id="rId3" imgW="2249170" imgH="3962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826" y="3947157"/>
                        <a:ext cx="1323278" cy="85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上下 8"/>
          <p:cNvSpPr/>
          <p:nvPr/>
        </p:nvSpPr>
        <p:spPr>
          <a:xfrm>
            <a:off x="5308055" y="2787368"/>
            <a:ext cx="182035" cy="5249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10" name="文本框 9">
                <a:extLst>
                  <a:ext uri="{FF2B5EF4-FFF2-40B4-BE49-F238E27FC236}">
                    <ele attr="{1FA067B2-1C78-45A7-8B64-32B130BB4629}"/>
                  </a:ext>
                </a:extLst>
              </p:cNvPr>
              <p:cNvSpPr txBox="1"/>
              <p:nvPr/>
            </p:nvSpPr>
            <p:spPr>
              <a:xfrm>
                <a:off x="3876992" y="2211122"/>
                <a:ext cx="3044160" cy="560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ct val="0"/>
                  </a:spcAft>
                </a:pP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𝐴𝑀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夹角</a:t>
                </a:r>
                <a:endParaRPr lang="zh-CN" altLang="zh-CN" sz="2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992" y="2211122"/>
                <a:ext cx="3044160" cy="560410"/>
              </a:xfrm>
              <a:prstGeom prst="rect">
                <a:avLst/>
              </a:prstGeom>
              <a:blipFill rotWithShape="1">
                <a:blip r:embed="rId5"/>
                <a:stretch>
                  <a:fillRect l="-4208" t="-5435" r="-1603" b="-29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1" name="文本框 10">
                <a:extLst>
                  <a:ext uri="{FF2B5EF4-FFF2-40B4-BE49-F238E27FC236}">
                    <ele attr="{F2DFB208-8E18-4091-B3B6-EA89872872FB}"/>
                  </a:ext>
                </a:extLst>
              </p:cNvPr>
              <p:cNvSpPr txBox="1"/>
              <p:nvPr/>
            </p:nvSpPr>
            <p:spPr>
              <a:xfrm>
                <a:off x="3831531" y="3383974"/>
                <a:ext cx="3554265" cy="607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ct val="0"/>
                  </a:spcAft>
                </a:pP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向量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𝐶𝑁</m:t>
                          </m:r>
                        </m:e>
                      </m:acc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𝑀𝐴</m:t>
                          </m:r>
                        </m:e>
                      </m:acc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的夹角</a:t>
                </a:r>
                <a:endParaRPr lang="zh-CN" altLang="zh-CN" sz="2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31" y="3383974"/>
                <a:ext cx="3554265" cy="607539"/>
              </a:xfrm>
              <a:prstGeom prst="rect">
                <a:avLst/>
              </a:prstGeom>
              <a:blipFill rotWithShape="1">
                <a:blip r:embed="rId6"/>
                <a:stretch>
                  <a:fillRect l="-3602" r="0" b="-2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7" name="文本框 16">
                <a:extLst>
                  <a:ext uri="{FF2B5EF4-FFF2-40B4-BE49-F238E27FC236}">
                    <ele attr="{489121A3-EB0C-4B48-88A2-36D1EE512AD8}"/>
                  </a:ext>
                </a:extLst>
              </p:cNvPr>
              <p:cNvSpPr txBox="1"/>
              <p:nvPr/>
            </p:nvSpPr>
            <p:spPr>
              <a:xfrm>
                <a:off x="2478970" y="1275656"/>
                <a:ext cx="8220722" cy="6727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𝐴𝑀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夹角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的余弦值；</a:t>
                </a:r>
                <a:endPara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70" y="1275656"/>
                <a:ext cx="8220722" cy="672780"/>
              </a:xfrm>
              <a:prstGeom prst="rect">
                <a:avLst/>
              </a:prstGeom>
              <a:blipFill rotWithShape="1">
                <a:blip r:embed="rId7"/>
                <a:stretch>
                  <a:fillRect b="-2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菱形 18"/>
          <p:cNvSpPr/>
          <p:nvPr/>
        </p:nvSpPr>
        <p:spPr>
          <a:xfrm>
            <a:off x="2641400" y="1287218"/>
            <a:ext cx="679975" cy="661231"/>
          </a:xfrm>
          <a:prstGeom prst="diamond">
            <a:avLst/>
          </a:prstGeom>
          <a:solidFill>
            <a:srgbClr val="0070C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2624" y="3383974"/>
            <a:ext cx="2773680" cy="2650236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882457" y="2488237"/>
            <a:ext cx="698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选择空间的一个基底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2882457" y="3218606"/>
            <a:ext cx="698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建立空间直角坐标系</a:t>
            </a:r>
            <a:endParaRPr lang="zh-CN" altLang="en-US" sz="3200"/>
          </a:p>
        </p:txBody>
      </p:sp>
      <mc:AlternateContent>
        <mc:Choice Requires="a14">
          <p:sp>
            <p:nvSpPr>
              <p:cNvPr id="4" name="文本框 3">
                <a:extLst>
                  <a:ext uri="{FF2B5EF4-FFF2-40B4-BE49-F238E27FC236}">
                    <ele attr="{573F3CD8-3B59-49F5-B951-22D3B2896EA0}"/>
                  </a:ext>
                </a:extLst>
              </p:cNvPr>
              <p:cNvSpPr txBox="1"/>
              <p:nvPr/>
            </p:nvSpPr>
            <p:spPr>
              <a:xfrm>
                <a:off x="2443311" y="1154951"/>
                <a:ext cx="7907867" cy="1009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0"/>
                  </a:spcAft>
                </a:pPr>
                <a:r>
                  <a:rPr lang="zh-CN" altLang="en-US" sz="2800" ker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问：</a:t>
                </a:r>
                <a:r>
                  <a:rPr lang="zh-CN" altLang="en-US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如何表示向量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𝐶𝑁</m:t>
                          </m:r>
                        </m:e>
                      </m:acc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和</m:t>
                      </m:r>
                      <m:acc>
                        <m:accPr>
                          <m:chr m:val="⃗"/>
                          <m:ctrlPr>
                            <a:rPr lang="zh-CN" altLang="en-US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𝑀𝐴</m:t>
                          </m:r>
                        </m:e>
                      </m:acc>
                    </m:oMath>
                  </m:oMathPara>
                </a14:m>
                <a:r>
                  <a:rPr lang="en-US" altLang="zh-CN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，使我们方便地计算</a:t>
                </a:r>
                <a:endParaRPr lang="en-US" altLang="zh-CN" sz="2800" kern="1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ct val="0"/>
                  </a:spcAft>
                </a:pPr>
                <a:r>
                  <a:rPr lang="en-US" altLang="zh-CN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它们的夹角</a:t>
                </a:r>
                <a:r>
                  <a:rPr lang="zh-CN" altLang="zh-CN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zh-CN" altLang="zh-CN" sz="2800" kern="1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11" y="1154951"/>
                <a:ext cx="7907867" cy="1009187"/>
              </a:xfrm>
              <a:prstGeom prst="rect">
                <a:avLst/>
              </a:prstGeom>
              <a:blipFill rotWithShape="1">
                <a:blip r:embed="rId3"/>
                <a:stretch>
                  <a:fillRect l="-1619" t="-2410" r="0" b="-15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578" y="3128812"/>
            <a:ext cx="2773680" cy="265023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" name="文本框 9">
                <a:extLst>
                  <a:ext uri="{FF2B5EF4-FFF2-40B4-BE49-F238E27FC236}">
                    <ele attr="{FDB5E4C6-D7E6-42FE-9106-374FCAA9A7B8}"/>
                  </a:ext>
                </a:extLst>
              </p:cNvPr>
              <p:cNvSpPr txBox="1"/>
              <p:nvPr/>
            </p:nvSpPr>
            <p:spPr>
              <a:xfrm>
                <a:off x="2855783" y="2296562"/>
                <a:ext cx="3615088" cy="57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kern="100">
                    <a:effectLst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8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kern="1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800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8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acc>
                        <m:accPr>
                          <m:chr m:val="⃗"/>
                          <m:ctrlPr>
                            <a:rPr lang="zh-CN" altLang="en-US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8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r>
                  <a:rPr lang="en-US" altLang="zh-CN" sz="2800" kern="100">
                    <a:effectLst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}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83" y="2296562"/>
                <a:ext cx="3615088" cy="578300"/>
              </a:xfrm>
              <a:prstGeom prst="rect">
                <a:avLst/>
              </a:prstGeom>
              <a:blipFill rotWithShape="1">
                <a:blip r:embed="rId3"/>
                <a:stretch>
                  <a:fillRect l="-3373" t="-2105" r="0" b="-2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80490" y="1231733"/>
            <a:ext cx="7907867" cy="5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800" ker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问：</a:t>
            </a:r>
            <a:r>
              <a:rPr lang="zh-CN" altLang="en-US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如何选择基底</a:t>
            </a:r>
            <a:r>
              <a:rPr lang="zh-CN" altLang="zh-CN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800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757" y="3205594"/>
            <a:ext cx="2773680" cy="2650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557" y="3389194"/>
            <a:ext cx="2392680" cy="22113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76978" y="3971636"/>
            <a:ext cx="329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（选取方式不唯一）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6B397600-0D9D-494F-8699-0EDB8BC3B0B7}"/>
                  </a:ext>
                </a:extLst>
              </p:cNvPr>
              <p:cNvSpPr txBox="1"/>
              <p:nvPr/>
            </p:nvSpPr>
            <p:spPr>
              <a:xfrm>
                <a:off x="2380083" y="2015081"/>
                <a:ext cx="6985000" cy="668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𝐵𝐷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的中点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8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𝑂𝐸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⊥平面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83" y="2015081"/>
                <a:ext cx="6985000" cy="668709"/>
              </a:xfrm>
              <a:prstGeom prst="rect">
                <a:avLst/>
              </a:prstGeom>
              <a:blipFill rotWithShape="1">
                <a:blip r:embed="rId3"/>
                <a:stretch>
                  <a:fillRect l="-1745" r="0" b="-26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 flipH="1">
            <a:off x="10859557" y="28484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50292" y="1210793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800" ker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问：</a:t>
            </a:r>
            <a:r>
              <a:rPr lang="zh-CN" altLang="en-US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如何建立空间直角坐标系</a:t>
            </a:r>
            <a:r>
              <a:rPr lang="zh-CN" altLang="zh-CN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800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59" y="2756254"/>
            <a:ext cx="449580" cy="2478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559" y="3184654"/>
            <a:ext cx="2773680" cy="2650236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6B397600-0D9D-494F-8699-0EDB8BC3B0B7}"/>
                  </a:ext>
                </a:extLst>
              </p:cNvPr>
              <p:cNvSpPr txBox="1"/>
              <p:nvPr/>
            </p:nvSpPr>
            <p:spPr>
              <a:xfrm>
                <a:off x="2512705" y="2001120"/>
                <a:ext cx="6985000" cy="668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𝐵𝐷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的中点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8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𝑂𝐸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⊥平面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𝐵𝐶𝐷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05" y="2001120"/>
                <a:ext cx="6985000" cy="668709"/>
              </a:xfrm>
              <a:prstGeom prst="rect">
                <a:avLst/>
              </a:prstGeom>
              <a:blipFill rotWithShape="1">
                <a:blip r:embed="rId3"/>
                <a:stretch>
                  <a:fillRect l="-1745" r="0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67" name="文本框 66">
                <a:extLst>
                  <a:ext uri="{FF2B5EF4-FFF2-40B4-BE49-F238E27FC236}">
                    <ele attr="{2BC638C7-AC26-4B6C-81B0-F5DDB0BF6D3E}"/>
                  </a:ext>
                </a:extLst>
              </p:cNvPr>
              <p:cNvSpPr txBox="1"/>
              <p:nvPr/>
            </p:nvSpPr>
            <p:spPr>
              <a:xfrm>
                <a:off x="2512705" y="2725474"/>
                <a:ext cx="5488876" cy="1966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为原点，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𝑂𝐶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𝑂𝐷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𝑂𝐸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所在直线为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轴，建立如图所示的空间直角坐标系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05" y="2725474"/>
                <a:ext cx="5488876" cy="1966179"/>
              </a:xfrm>
              <a:prstGeom prst="rect">
                <a:avLst/>
              </a:prstGeom>
              <a:blipFill rotWithShape="1">
                <a:blip r:embed="rId4"/>
                <a:stretch>
                  <a:fillRect l="-2220" r="-777" b="-7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 flipH="1">
            <a:off x="10992179" y="2825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82914" y="1196832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800" ker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问：</a:t>
            </a:r>
            <a:r>
              <a:rPr lang="zh-CN" altLang="en-US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如何建立空间直角坐标系</a:t>
            </a:r>
            <a:r>
              <a:rPr lang="zh-CN" altLang="zh-CN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800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181" y="2742293"/>
            <a:ext cx="2887980" cy="325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12705" y="5084519"/>
            <a:ext cx="329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（建系方式不唯一）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文本框 4">
                <a:extLst>
                  <a:ext uri="{FF2B5EF4-FFF2-40B4-BE49-F238E27FC236}">
                    <ele attr="{A0C007E5-1D06-407A-B066-79BFD8F4BD80}"/>
                  </a:ext>
                </a:extLst>
              </p:cNvPr>
              <p:cNvSpPr txBox="1"/>
              <p:nvPr/>
            </p:nvSpPr>
            <p:spPr>
              <a:xfrm>
                <a:off x="2501021" y="1303577"/>
                <a:ext cx="8222400" cy="6727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𝐴𝑀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夹角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的余弦值；</a:t>
                </a:r>
                <a:endPara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21" y="1303577"/>
                <a:ext cx="8222400" cy="672780"/>
              </a:xfrm>
              <a:prstGeom prst="rect">
                <a:avLst/>
              </a:prstGeom>
              <a:blipFill rotWithShape="1">
                <a:blip r:embed="rId3"/>
                <a:stretch>
                  <a:fillRect b="-24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菱形 6"/>
          <p:cNvSpPr/>
          <p:nvPr/>
        </p:nvSpPr>
        <p:spPr>
          <a:xfrm>
            <a:off x="2669321" y="1315139"/>
            <a:ext cx="679975" cy="661231"/>
          </a:xfrm>
          <a:prstGeom prst="diamond">
            <a:avLst/>
          </a:prstGeom>
          <a:solidFill>
            <a:srgbClr val="0070C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9810" y="2048625"/>
            <a:ext cx="550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z="24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：向量法</a:t>
            </a:r>
            <a:endParaRPr lang="en-US" altLang="zh-CN" sz="2400" kern="1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13" name="文本框 12">
                <a:extLst>
                  <a:ext uri="{FF2B5EF4-FFF2-40B4-BE49-F238E27FC236}">
                    <ele attr="{AD4CE50D-275E-40EF-9EC8-8BB5A2F4C9BD}"/>
                  </a:ext>
                </a:extLst>
              </p:cNvPr>
              <p:cNvSpPr txBox="1"/>
              <p:nvPr/>
            </p:nvSpPr>
            <p:spPr>
              <a:xfrm>
                <a:off x="2679810" y="2668335"/>
                <a:ext cx="4796636" cy="508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>
                    <a:effectLst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>
                    <a:effectLst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acc>
                        <m:accPr>
                          <m:chr m:val="⃗"/>
                          <m:ctrlPr>
                            <a:rPr lang="zh-CN" altLang="en-US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r>
                  <a:rPr lang="en-US" altLang="zh-CN" sz="2400" kern="100">
                    <a:effectLst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}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作为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基底，则</a:t>
                </a: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810" y="2668335"/>
                <a:ext cx="4796636" cy="508857"/>
              </a:xfrm>
              <a:prstGeom prst="rect">
                <a:avLst/>
              </a:prstGeom>
              <a:blipFill rotWithShape="1">
                <a:blip r:embed="rId4"/>
                <a:stretch>
                  <a:fillRect l="-2036" t="-1205" r="0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6" name="文本框 15">
                <a:extLst>
                  <a:ext uri="{FF2B5EF4-FFF2-40B4-BE49-F238E27FC236}">
                    <ele attr="{8FDF8DFD-685C-42F1-91CC-100D4502FDCA}"/>
                  </a:ext>
                </a:extLst>
              </p:cNvPr>
              <p:cNvSpPr txBox="1"/>
              <p:nvPr/>
            </p:nvSpPr>
            <p:spPr>
              <a:xfrm>
                <a:off x="2661684" y="4595489"/>
                <a:ext cx="6297329" cy="1215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设向量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𝐶𝑁</m:t>
                          </m:r>
                        </m:e>
                      </m:acc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的夹角为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𝐴𝑀</m:t>
                      </m:r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夹角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的余弦值等于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84" y="4595489"/>
                <a:ext cx="6297329" cy="1215333"/>
              </a:xfrm>
              <a:prstGeom prst="rect">
                <a:avLst/>
              </a:prstGeom>
              <a:blipFill rotWithShape="1">
                <a:blip r:embed="rId5"/>
                <a:stretch>
                  <a:fillRect l="-1549" r="0" b="-1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7870507" y="3412006"/>
            <a:ext cx="2773680" cy="2650236"/>
            <a:chOff x="5727600" y="3484800"/>
            <a:chExt cx="2773680" cy="26502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7600" y="3484800"/>
              <a:ext cx="2773680" cy="265023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18100" y="3668744"/>
              <a:ext cx="2392680" cy="2211324"/>
            </a:xfrm>
            <a:prstGeom prst="rect">
              <a:avLst/>
            </a:prstGeom>
          </p:spPr>
        </p:pic>
      </p:grpSp>
      <mc:AlternateContent>
        <mc:Choice Requires="a14">
          <p:sp>
            <p:nvSpPr>
              <p:cNvPr id="14" name="文本框 13">
                <a:extLst>
                  <a:ext uri="{FF2B5EF4-FFF2-40B4-BE49-F238E27FC236}">
                    <ele attr="{99E43C96-01E4-4829-9F8E-2A01931425AB}"/>
                  </a:ext>
                </a:extLst>
              </p:cNvPr>
              <p:cNvSpPr txBox="1"/>
              <p:nvPr/>
            </p:nvSpPr>
            <p:spPr>
              <a:xfrm>
                <a:off x="3592795" y="3968773"/>
                <a:ext cx="2364020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e>
                          </m:acc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𝐶𝐷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795" y="3968773"/>
                <a:ext cx="2364020" cy="7838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8" name="文本框 17">
                <a:extLst>
                  <a:ext uri="{FF2B5EF4-FFF2-40B4-BE49-F238E27FC236}">
                    <ele attr="{75B4D5E7-1836-49A2-B6BC-8CD5E709ECFE}"/>
                  </a:ext>
                </a:extLst>
              </p:cNvPr>
              <p:cNvSpPr txBox="1"/>
              <p:nvPr/>
            </p:nvSpPr>
            <p:spPr>
              <a:xfrm>
                <a:off x="2573445" y="3391506"/>
                <a:ext cx="1322028" cy="508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5" y="3391506"/>
                <a:ext cx="1322028" cy="5088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9" name="文本框 18">
                <a:extLst>
                  <a:ext uri="{FF2B5EF4-FFF2-40B4-BE49-F238E27FC236}">
                    <ele attr="{21587DF8-FC05-4026-946C-F91F92FBB08F}"/>
                  </a:ext>
                </a:extLst>
              </p:cNvPr>
              <p:cNvSpPr txBox="1"/>
              <p:nvPr/>
            </p:nvSpPr>
            <p:spPr>
              <a:xfrm>
                <a:off x="4296032" y="3252018"/>
                <a:ext cx="318041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</m:acc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32" y="3252018"/>
                <a:ext cx="3180414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0" name="文本框 19">
                <a:extLst>
                  <a:ext uri="{FF2B5EF4-FFF2-40B4-BE49-F238E27FC236}">
                    <ele attr="{B92AFCCD-3C2D-4DB0-9A8D-AFF9B198065B}"/>
                  </a:ext>
                </a:extLst>
              </p:cNvPr>
              <p:cNvSpPr txBox="1"/>
              <p:nvPr/>
            </p:nvSpPr>
            <p:spPr>
              <a:xfrm>
                <a:off x="3416700" y="3389492"/>
                <a:ext cx="1745667" cy="508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e>
                      </m:acc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00" y="3389492"/>
                <a:ext cx="1745667" cy="50885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1" name="文本框 20">
                <a:extLst>
                  <a:ext uri="{FF2B5EF4-FFF2-40B4-BE49-F238E27FC236}">
                    <ele attr="{DF4B81A9-B616-4E89-AAB4-34A7A7B862B9}"/>
                  </a:ext>
                </a:extLst>
              </p:cNvPr>
              <p:cNvSpPr txBox="1"/>
              <p:nvPr/>
            </p:nvSpPr>
            <p:spPr>
              <a:xfrm>
                <a:off x="2778077" y="4046655"/>
                <a:ext cx="1117396" cy="508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𝐶𝑁</m:t>
                          </m:r>
                        </m:e>
                      </m:acc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77" y="4046655"/>
                <a:ext cx="1117396" cy="50885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2" name="文本框 11">
                <a:extLst>
                  <a:ext uri="{FF2B5EF4-FFF2-40B4-BE49-F238E27FC236}">
                    <ele attr="{31CB890F-79D4-4B4A-A1DC-38779B423235}"/>
                  </a:ext>
                </a:extLst>
              </p:cNvPr>
              <p:cNvSpPr txBox="1"/>
              <p:nvPr/>
            </p:nvSpPr>
            <p:spPr>
              <a:xfrm>
                <a:off x="2521664" y="1224370"/>
                <a:ext cx="5091765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e>
                      </m:acc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64" y="1224370"/>
                <a:ext cx="5091765" cy="6914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3" name="文本框 12">
                <a:extLst>
                  <a:ext uri="{FF2B5EF4-FFF2-40B4-BE49-F238E27FC236}">
                    <ele attr="{405767A2-DBCD-4354-A134-33FC7ACE84EB}"/>
                  </a:ext>
                </a:extLst>
              </p:cNvPr>
              <p:cNvSpPr txBox="1"/>
              <p:nvPr/>
            </p:nvSpPr>
            <p:spPr>
              <a:xfrm>
                <a:off x="3360359" y="1942548"/>
                <a:ext cx="6660684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𝐶𝐴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e>
                      </m:acc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59" y="1942548"/>
                <a:ext cx="6660684" cy="691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5" name="文本框 14">
                <a:extLst>
                  <a:ext uri="{FF2B5EF4-FFF2-40B4-BE49-F238E27FC236}">
                    <ele attr="{4EA73617-B110-426D-8F0C-0A488EB261D5}"/>
                  </a:ext>
                </a:extLst>
              </p:cNvPr>
              <p:cNvSpPr txBox="1"/>
              <p:nvPr/>
            </p:nvSpPr>
            <p:spPr>
              <a:xfrm>
                <a:off x="3750977" y="2747780"/>
                <a:ext cx="2792932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977" y="2747780"/>
                <a:ext cx="2792932" cy="6938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1" name="文本框 20">
                <a:extLst>
                  <a:ext uri="{FF2B5EF4-FFF2-40B4-BE49-F238E27FC236}">
                    <ele attr="{E4A4FB8D-99E1-494F-A17E-07432E695B10}"/>
                  </a:ext>
                </a:extLst>
              </p:cNvPr>
              <p:cNvSpPr txBox="1"/>
              <p:nvPr/>
            </p:nvSpPr>
            <p:spPr>
              <a:xfrm>
                <a:off x="2391262" y="3549973"/>
                <a:ext cx="565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又因为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△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𝐴𝐵𝐶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△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𝐴𝐶𝐷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均为等边三角形，</a:t>
                </a: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262" y="3549973"/>
                <a:ext cx="565247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616" t="-9211" r="-700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1979803" y="3924093"/>
            <a:ext cx="3765914" cy="866969"/>
            <a:chOff x="394755" y="3894955"/>
            <a:chExt cx="3765914" cy="866969"/>
          </a:xfrm>
        </p:grpSpPr>
        <mc:AlternateContent>
          <mc:Choice Requires="a14">
            <p:sp>
              <p:nvSpPr>
                <p:cNvPr id="22" name="文本框 21">
                  <a:extLst>
                    <a:ext uri="{FF2B5EF4-FFF2-40B4-BE49-F238E27FC236}">
                      <ele attr="{F43E5476-3403-4BCC-944E-1264AF179DC3}"/>
                    </a:ext>
                  </a:extLst>
                </p:cNvPr>
                <p:cNvSpPr txBox="1"/>
                <p:nvPr/>
              </p:nvSpPr>
              <p:spPr>
                <a:xfrm>
                  <a:off x="394755" y="4062707"/>
                  <a:ext cx="3720685" cy="538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zh-CN" altLang="en-US" sz="2400"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|"/>
                            <m:sepChr m:val="|"/>
                            <m:endChr m:val="|"/>
                            <m:grow m:val="on"/>
                            <m:shp m:val="centered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𝐶𝑁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sepChr m:val="|"/>
                            <m:endChr m:val="|"/>
                            <m:grow m:val="on"/>
                            <m:shp m:val="centered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𝑀𝐴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55" y="4062707"/>
                  <a:ext cx="3720685" cy="5384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3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32" name="文本框 31">
                  <a:extLst>
                    <a:ext uri="{FF2B5EF4-FFF2-40B4-BE49-F238E27FC236}">
                      <ele attr="{4D1099CA-27D0-4277-B010-909DF3AFF3E5}"/>
                    </a:ext>
                  </a:extLst>
                </p:cNvPr>
                <p:cNvSpPr txBox="1"/>
                <p:nvPr/>
              </p:nvSpPr>
              <p:spPr>
                <a:xfrm>
                  <a:off x="3040152" y="3894955"/>
                  <a:ext cx="1120517" cy="8669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152" y="3894955"/>
                  <a:ext cx="1120517" cy="86696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7723924" y="3139780"/>
            <a:ext cx="2773680" cy="2650236"/>
            <a:chOff x="5727600" y="3484800"/>
            <a:chExt cx="2773680" cy="2650236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7600" y="3484800"/>
              <a:ext cx="2773680" cy="2650236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8100" y="3668744"/>
              <a:ext cx="2392680" cy="2211324"/>
            </a:xfrm>
            <a:prstGeom prst="rect">
              <a:avLst/>
            </a:prstGeom>
          </p:spPr>
        </p:pic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6" name="文本框 25">
                <a:extLst>
                  <a:ext uri="{FF2B5EF4-FFF2-40B4-BE49-F238E27FC236}">
                    <ele attr="{B5C18C80-B7AA-4C94-B020-F8BEA253E649}"/>
                  </a:ext>
                </a:extLst>
              </p:cNvPr>
              <p:cNvSpPr txBox="1"/>
              <p:nvPr/>
            </p:nvSpPr>
            <p:spPr>
              <a:xfrm>
                <a:off x="1814958" y="1353349"/>
                <a:ext cx="4168181" cy="1035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400"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所以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os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𝐶𝑁</m:t>
                              </m:r>
                            </m:e>
                          </m:acc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𝑀𝐴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𝐶𝑁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𝑀𝐴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58" y="1353349"/>
                <a:ext cx="4168181" cy="10356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1" name="文本框 30">
                <a:extLst>
                  <a:ext uri="{FF2B5EF4-FFF2-40B4-BE49-F238E27FC236}">
                    <ele attr="{DC1B92E1-55C4-4C22-A4D2-974C8E3A8F8E}"/>
                  </a:ext>
                </a:extLst>
              </p:cNvPr>
              <p:cNvSpPr txBox="1"/>
              <p:nvPr/>
            </p:nvSpPr>
            <p:spPr>
              <a:xfrm>
                <a:off x="5315143" y="1170125"/>
                <a:ext cx="2477034" cy="1404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bar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43" y="1170125"/>
                <a:ext cx="2477034" cy="14041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7423777" y="3076958"/>
            <a:ext cx="2773680" cy="2650236"/>
            <a:chOff x="5727600" y="3484800"/>
            <a:chExt cx="2773680" cy="2650236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7600" y="3484800"/>
              <a:ext cx="2773680" cy="2650236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8100" y="3668744"/>
              <a:ext cx="2392680" cy="221132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399313" y="2524116"/>
            <a:ext cx="5540294" cy="786177"/>
            <a:chOff x="703136" y="2935945"/>
            <a:chExt cx="5540294" cy="786177"/>
          </a:xfrm>
        </p:grpSpPr>
        <mc:AlternateContent>
          <mc:Choice Requires="a14">
            <p:sp>
              <p:nvSpPr>
                <p:cNvPr id="2" name="文本框 1">
                  <a:extLst>
                    <a:ext uri="{FF2B5EF4-FFF2-40B4-BE49-F238E27FC236}">
                      <ele attr="{B82A51A0-019F-48C1-9A16-242BDF43F91D}"/>
                    </a:ext>
                  </a:extLst>
                </p:cNvPr>
                <p:cNvSpPr txBox="1"/>
                <p:nvPr/>
              </p:nvSpPr>
              <p:spPr>
                <a:xfrm>
                  <a:off x="703136" y="3169280"/>
                  <a:ext cx="521496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所以直线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𝐴𝑀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与</m:t>
                        </m:r>
                        <m:r>
                          <a:rPr lang="en-US" altLang="zh-CN" sz="240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𝐶𝑁</m:t>
                        </m:r>
                      </m:oMath>
                    </m:oMathPara>
                  </a14:m>
                  <a:r>
                    <a:rPr lang="zh-CN" altLang="en-US" sz="2400" kern="10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夹角</a:t>
                  </a:r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的余弦值等于</a:t>
                  </a:r>
                  <a:endParaRPr lang="zh-CN" altLang="en-US" sz="240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6" y="3169280"/>
                  <a:ext cx="521496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752" t="-10526" r="0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6" name="文本框 15">
                  <a:extLst>
                    <a:ext uri="{FF2B5EF4-FFF2-40B4-BE49-F238E27FC236}">
                      <ele attr="{27852855-FD12-4A50-872F-306B607C8449}"/>
                    </a:ext>
                  </a:extLst>
                </p:cNvPr>
                <p:cNvSpPr txBox="1"/>
                <p:nvPr/>
              </p:nvSpPr>
              <p:spPr>
                <a:xfrm>
                  <a:off x="5402270" y="2935945"/>
                  <a:ext cx="841160" cy="7861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270" y="2935945"/>
                  <a:ext cx="841160" cy="7861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文本框 4">
                <a:extLst>
                  <a:ext uri="{FF2B5EF4-FFF2-40B4-BE49-F238E27FC236}">
                    <ele attr="{A0C007E5-1D06-407A-B066-79BFD8F4BD80}"/>
                  </a:ext>
                </a:extLst>
              </p:cNvPr>
              <p:cNvSpPr txBox="1"/>
              <p:nvPr/>
            </p:nvSpPr>
            <p:spPr>
              <a:xfrm>
                <a:off x="2493221" y="1273257"/>
                <a:ext cx="8222400" cy="6727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（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𝐴𝑀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夹角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的余弦值；</a:t>
                </a:r>
                <a:endPara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21" y="1273257"/>
                <a:ext cx="8222400" cy="672780"/>
              </a:xfrm>
              <a:prstGeom prst="rect">
                <a:avLst/>
              </a:prstGeom>
              <a:blipFill rotWithShape="1">
                <a:blip r:embed="rId3"/>
                <a:stretch>
                  <a:fillRect b="-24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菱形 6"/>
          <p:cNvSpPr/>
          <p:nvPr/>
        </p:nvSpPr>
        <p:spPr>
          <a:xfrm>
            <a:off x="2655361" y="1273257"/>
            <a:ext cx="679975" cy="661231"/>
          </a:xfrm>
          <a:prstGeom prst="diamond">
            <a:avLst/>
          </a:prstGeom>
          <a:solidFill>
            <a:srgbClr val="0070C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65850" y="2078458"/>
            <a:ext cx="5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z="24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：坐标法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215545" y="30210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910215" y="5146720"/>
            <a:ext cx="374230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请同学们课后完成！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>
        <mc:Choice Requires="a14">
          <p:sp>
            <p:nvSpPr>
              <p:cNvPr id="9" name="文本框 8">
                <a:extLst>
                  <a:ext uri="{FF2B5EF4-FFF2-40B4-BE49-F238E27FC236}">
                    <ele attr="{80FF146D-867E-419D-9237-DA4466FF5F9B}"/>
                  </a:ext>
                </a:extLst>
              </p:cNvPr>
              <p:cNvSpPr txBox="1"/>
              <p:nvPr/>
            </p:nvSpPr>
            <p:spPr>
              <a:xfrm>
                <a:off x="2655361" y="2382672"/>
                <a:ext cx="6985000" cy="586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𝐵𝐷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𝑂𝐸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⊥平面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1" y="2382672"/>
                <a:ext cx="6985000" cy="586379"/>
              </a:xfrm>
              <a:prstGeom prst="rect">
                <a:avLst/>
              </a:prstGeom>
              <a:blipFill rotWithShape="1">
                <a:blip r:embed="rId4"/>
                <a:stretch>
                  <a:fillRect l="-1397" r="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0" name="文本框 9">
                <a:extLst>
                  <a:ext uri="{FF2B5EF4-FFF2-40B4-BE49-F238E27FC236}">
                    <ele attr="{C2997655-6B5B-46D6-A96C-71A88B8B19E5}"/>
                  </a:ext>
                </a:extLst>
              </p:cNvPr>
              <p:cNvSpPr txBox="1"/>
              <p:nvPr/>
            </p:nvSpPr>
            <p:spPr>
              <a:xfrm>
                <a:off x="2655361" y="2983624"/>
                <a:ext cx="5488876" cy="1698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为原点，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𝑂𝐶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𝑂𝐷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𝑂𝐸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所在直线为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轴、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轴，建立如图所示的空间直角坐标系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1" y="2983624"/>
                <a:ext cx="5488876" cy="1698542"/>
              </a:xfrm>
              <a:prstGeom prst="rect">
                <a:avLst/>
              </a:prstGeom>
              <a:blipFill rotWithShape="1">
                <a:blip r:embed="rId5"/>
                <a:stretch>
                  <a:fillRect l="-1778" r="0" b="-7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 flipH="1">
            <a:off x="11367945" y="31734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47" y="2937737"/>
            <a:ext cx="2887980" cy="3258312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矩形: 圆角 25"/>
          <p:cNvSpPr/>
          <p:nvPr/>
        </p:nvSpPr>
        <p:spPr>
          <a:xfrm>
            <a:off x="5974776" y="5011250"/>
            <a:ext cx="4522585" cy="8100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5942388" y="3921895"/>
            <a:ext cx="4554973" cy="8100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396971" y="1790899"/>
                <a:ext cx="8168847" cy="65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用空间</a:t>
                </a:r>
                <a:r>
                  <a:rPr lang="zh-CN" altLang="zh-CN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向量求</a:t>
                </a:r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两条</a:t>
                </a:r>
                <a:r>
                  <a:rPr lang="zh-CN" altLang="zh-CN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夹角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𝜃</m:t>
                      </m:r>
                    </m:oMath>
                  </m:oMathPara>
                </a14:m>
                <a:r>
                  <a:rPr lang="zh-CN" altLang="zh-CN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步骤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rPr>
                  <a:t>与方法</a:t>
                </a:r>
                <a:r>
                  <a:rPr lang="zh-CN" altLang="zh-CN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971" y="1790899"/>
                <a:ext cx="8168847" cy="653449"/>
              </a:xfrm>
              <a:prstGeom prst="rect">
                <a:avLst/>
              </a:prstGeom>
              <a:blipFill rotWithShape="1">
                <a:blip r:embed="rId3"/>
                <a:stretch>
                  <a:fillRect l="-1493" r="-224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菱形 4"/>
          <p:cNvSpPr/>
          <p:nvPr/>
        </p:nvSpPr>
        <p:spPr>
          <a:xfrm>
            <a:off x="2533766" y="1314913"/>
            <a:ext cx="4763356" cy="599497"/>
          </a:xfrm>
          <a:prstGeom prst="diamond">
            <a:avLst/>
          </a:prstGeom>
          <a:solidFill>
            <a:srgbClr val="00B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例题小结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96096" y="3095892"/>
            <a:ext cx="2216321" cy="482375"/>
            <a:chOff x="6518449" y="2889945"/>
            <a:chExt cx="2216321" cy="482375"/>
          </a:xfrm>
        </p:grpSpPr>
        <p:sp>
          <p:nvSpPr>
            <p:cNvPr id="6" name="矩形: 圆角 5"/>
            <p:cNvSpPr/>
            <p:nvPr/>
          </p:nvSpPr>
          <p:spPr>
            <a:xfrm>
              <a:off x="6518449" y="2910655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70370" y="2889945"/>
              <a:ext cx="2164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化为向量问题</a:t>
              </a:r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96096" y="4010908"/>
            <a:ext cx="2194087" cy="475998"/>
            <a:chOff x="6503513" y="4545902"/>
            <a:chExt cx="2194087" cy="475998"/>
          </a:xfrm>
        </p:grpSpPr>
        <p:sp>
          <p:nvSpPr>
            <p:cNvPr id="9" name="矩形: 圆角 8"/>
            <p:cNvSpPr/>
            <p:nvPr/>
          </p:nvSpPr>
          <p:spPr>
            <a:xfrm>
              <a:off x="6518449" y="4545902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03513" y="4560235"/>
              <a:ext cx="2194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进行向量运算</a:t>
              </a:r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96096" y="4954590"/>
            <a:ext cx="2194087" cy="469967"/>
            <a:chOff x="6470252" y="3101539"/>
            <a:chExt cx="2194087" cy="469967"/>
          </a:xfrm>
        </p:grpSpPr>
        <p:sp>
          <p:nvSpPr>
            <p:cNvPr id="13" name="矩形: 圆角 12"/>
            <p:cNvSpPr/>
            <p:nvPr/>
          </p:nvSpPr>
          <p:spPr>
            <a:xfrm>
              <a:off x="6503720" y="3101539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70252" y="3109841"/>
              <a:ext cx="2194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回到图形问题</a:t>
              </a:r>
              <a:endParaRPr lang="zh-CN" altLang="en-US" sz="2400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5942388" y="2794125"/>
            <a:ext cx="4541507" cy="8649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17" name="文本框 16">
                <a:extLst>
                  <a:ext uri="{FF2B5EF4-FFF2-40B4-BE49-F238E27FC236}">
                    <ele attr="{B6C4941D-9650-43D9-9901-4135741749FB}"/>
                  </a:ext>
                </a:extLst>
              </p:cNvPr>
              <p:cNvSpPr txBox="1"/>
              <p:nvPr/>
            </p:nvSpPr>
            <p:spPr>
              <a:xfrm>
                <a:off x="5835914" y="2840378"/>
                <a:ext cx="49283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①转化为求两</a:t>
                </a:r>
                <a:r>
                  <a:rPr lang="zh-CN" altLang="zh-CN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的方向向量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𝒖</m:t>
                      </m:r>
                    </m:oMath>
                  </m:oMathPara>
                </a14:m>
                <a:r>
                  <a:rPr lang="zh-CN" altLang="en-US" sz="2400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𝒗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的夹角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914" y="2840378"/>
                <a:ext cx="4928343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854" t="-5882" r="0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0" name="文本框 19">
                <a:extLst>
                  <a:ext uri="{FF2B5EF4-FFF2-40B4-BE49-F238E27FC236}">
                    <ele attr="{038E2D1B-B0C6-4A24-B130-F3DB6D756F3F}"/>
                  </a:ext>
                </a:extLst>
              </p:cNvPr>
              <p:cNvSpPr txBox="1"/>
              <p:nvPr/>
            </p:nvSpPr>
            <p:spPr>
              <a:xfrm>
                <a:off x="5666284" y="3972042"/>
                <a:ext cx="4817611" cy="621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0"/>
                  </a:tabLst>
                </a:pPr>
                <a:r>
                  <a:rPr lang="zh-CN" altLang="en-US" sz="2400" b="1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②</m:t>
                      </m:r>
                      <m:r>
                        <m:rPr>
                          <m:sty m:val="bi"/>
                        </m:rPr>
                        <a:rPr lang="zh-CN" altLang="en-US" sz="2400" b="1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计算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cos</m:t>
                      </m:r>
                      <m:d>
                        <m:dPr>
                          <m:begChr m:val="⟨"/>
                          <m:sepChr m:val="|"/>
                          <m:endChr m:val="⟩"/>
                          <m:grow m:val="on"/>
                          <m:shp m:val="centered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𝒖</m:t>
                          </m:r>
                          <m:r>
                            <m:rPr>
                              <m:sty m:val="bi"/>
                            </m:rPr>
                            <a:rPr lang="zh-CN" altLang="en-US" sz="2400" b="1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，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𝒗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𝒖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𝒖</m:t>
                              </m:r>
                            </m:e>
                          </m:d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的值</m:t>
                      </m:r>
                    </m:oMath>
                  </m:oMathPara>
                </a14:m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84" y="3972042"/>
                <a:ext cx="4817611" cy="6211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3" name="文本框 22">
                <a:extLst>
                  <a:ext uri="{FF2B5EF4-FFF2-40B4-BE49-F238E27FC236}">
                    <ele attr="{0D1AD69A-33E8-487A-8B9E-3549C939034B}"/>
                  </a:ext>
                </a:extLst>
              </p:cNvPr>
              <p:cNvSpPr txBox="1"/>
              <p:nvPr/>
            </p:nvSpPr>
            <p:spPr>
              <a:xfrm>
                <a:off x="5804335" y="5014914"/>
                <a:ext cx="4817611" cy="83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③两条</a:t>
                </a:r>
                <a:r>
                  <a:rPr lang="zh-CN" altLang="zh-CN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夹角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的余弦值</a:t>
                </a:r>
                <a:endParaRPr lang="en-US" altLang="zh-CN" sz="2400" b="0" i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cos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𝜃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cos</m:t>
                          </m:r>
                          <m:d>
                            <m:dPr>
                              <m:begChr m:val="⟨"/>
                              <m:sepChr m:val="|"/>
                              <m:endChr m:val="⟩"/>
                              <m:grow m:val="on"/>
                              <m:shp m:val="centered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𝒖</m:t>
                              </m:r>
                              <m:r>
                                <m:rPr>
                                  <m:sty m:val="bi"/>
                                </m:rPr>
                                <a:rPr lang="zh-CN" altLang="en-US" sz="24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，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b="1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35" y="5014914"/>
                <a:ext cx="4817611" cy="830998"/>
              </a:xfrm>
              <a:prstGeom prst="rect">
                <a:avLst/>
              </a:prstGeom>
              <a:blipFill rotWithShape="1">
                <a:blip r:embed="rId6"/>
                <a:stretch>
                  <a:fillRect t="-5147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箭头: 下 26"/>
          <p:cNvSpPr/>
          <p:nvPr/>
        </p:nvSpPr>
        <p:spPr>
          <a:xfrm>
            <a:off x="4106002" y="3642398"/>
            <a:ext cx="185854" cy="30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/>
          <p:cNvSpPr/>
          <p:nvPr/>
        </p:nvSpPr>
        <p:spPr>
          <a:xfrm>
            <a:off x="4112892" y="4617230"/>
            <a:ext cx="185854" cy="30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5215542" y="3326724"/>
            <a:ext cx="711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15541" y="4278868"/>
            <a:ext cx="711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249010" y="5193724"/>
            <a:ext cx="711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思想气泡: 云 1"/>
          <p:cNvSpPr/>
          <p:nvPr/>
        </p:nvSpPr>
        <p:spPr>
          <a:xfrm>
            <a:off x="2396971" y="834971"/>
            <a:ext cx="3405144" cy="2031620"/>
          </a:xfrm>
          <a:prstGeom prst="cloudCallout">
            <a:avLst>
              <a:gd name="adj1" fmla="val 79227"/>
              <a:gd name="adj2" fmla="val 582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向量法</a:t>
            </a:r>
            <a:endParaRPr lang="en-US" altLang="zh-CN" sz="2800" b="1">
              <a:solidFill>
                <a:schemeClr val="accent5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或坐标法</a:t>
            </a:r>
            <a:endParaRPr lang="zh-CN" altLang="en-US" sz="2800" b="1">
              <a:solidFill>
                <a:schemeClr val="accent5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97122" y="5440907"/>
            <a:ext cx="2732323" cy="405005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16" grpId="0"/>
      <p:bldP spid="17" grpId="0"/>
      <p:bldP spid="20" grpId="0"/>
      <p:bldP spid="23" grpId="0"/>
      <p:bldP spid="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下箭头 9"/>
          <p:cNvSpPr/>
          <p:nvPr/>
        </p:nvSpPr>
        <p:spPr>
          <a:xfrm rot="16200000" flipH="1">
            <a:off x="5660252" y="3152513"/>
            <a:ext cx="289952" cy="157078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754041" y="1713034"/>
            <a:ext cx="1894607" cy="57990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空间向量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12565" y="1735462"/>
            <a:ext cx="1893600" cy="57990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立体几何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角矩形 10"/>
          <p:cNvSpPr/>
          <p:nvPr/>
        </p:nvSpPr>
        <p:spPr>
          <a:xfrm>
            <a:off x="5243224" y="1300533"/>
            <a:ext cx="1894607" cy="579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距离问题</a:t>
            </a:r>
            <a:endParaRPr lang="zh-CN" altLang="en-US" sz="28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圆角矩形 10"/>
          <p:cNvSpPr/>
          <p:nvPr/>
        </p:nvSpPr>
        <p:spPr>
          <a:xfrm>
            <a:off x="5243224" y="2120500"/>
            <a:ext cx="1894607" cy="579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夹角问题</a:t>
            </a:r>
            <a:endParaRPr lang="zh-CN" altLang="en-US" sz="28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696015" y="1590486"/>
            <a:ext cx="499842" cy="28995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96015" y="2147963"/>
            <a:ext cx="485987" cy="28995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913725" y="3337741"/>
            <a:ext cx="1570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角度是对两个方向差的度量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1344" y="3365990"/>
            <a:ext cx="126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向量是有方向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的量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7213133" y="1568058"/>
            <a:ext cx="499842" cy="28995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3133" y="2125535"/>
            <a:ext cx="485987" cy="28995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3" name="组合 52"/>
          <p:cNvGrpSpPr/>
          <p:nvPr/>
        </p:nvGrpSpPr>
        <p:grpSpPr>
          <a:xfrm>
            <a:off x="3015174" y="2434534"/>
            <a:ext cx="6691743" cy="2092036"/>
            <a:chOff x="784987" y="2382982"/>
            <a:chExt cx="6691743" cy="209203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>
            <a:xfrm>
              <a:off x="784987" y="2382982"/>
              <a:ext cx="1634835" cy="2092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两条直线夹角的</a:t>
              </a:r>
              <a:r>
                <a:rPr lang="zh-CN" altLang="en-US" sz="32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23386" y="2382982"/>
              <a:ext cx="1814945" cy="2092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两条直线夹角的</a:t>
              </a:r>
              <a:r>
                <a:rPr lang="zh-CN" altLang="en-US" sz="32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取值范围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841895" y="2382982"/>
              <a:ext cx="1634835" cy="2092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两条直线夹角的</a:t>
              </a:r>
              <a:r>
                <a:rPr lang="zh-CN" altLang="en-US" sz="32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向量求法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箭头: 右 49"/>
            <p:cNvSpPr/>
            <p:nvPr/>
          </p:nvSpPr>
          <p:spPr>
            <a:xfrm>
              <a:off x="2530659" y="3151909"/>
              <a:ext cx="554181" cy="5232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箭头: 右 51"/>
            <p:cNvSpPr/>
            <p:nvPr/>
          </p:nvSpPr>
          <p:spPr>
            <a:xfrm>
              <a:off x="5176877" y="3167390"/>
              <a:ext cx="554181" cy="5232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67448" y="3142814"/>
            <a:ext cx="6719452" cy="2092036"/>
            <a:chOff x="1011383" y="3034145"/>
            <a:chExt cx="6719452" cy="2092036"/>
          </a:xfrm>
          <a:solidFill>
            <a:schemeClr val="accent6">
              <a:lumMod val="50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1011383" y="3034145"/>
              <a:ext cx="1634835" cy="209203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直线与平面所成角的</a:t>
              </a:r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endPara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390987" y="3034145"/>
              <a:ext cx="1675053" cy="209203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直线与平面所成角的</a:t>
              </a:r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取值范围</a:t>
              </a:r>
              <a:endPara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0" y="3034145"/>
              <a:ext cx="1634835" cy="2092036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直线与平面所成角的</a:t>
              </a: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向量</a:t>
              </a:r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求法</a:t>
              </a:r>
              <a:endPara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箭头: 右 24"/>
            <p:cNvSpPr/>
            <p:nvPr/>
          </p:nvSpPr>
          <p:spPr>
            <a:xfrm>
              <a:off x="2784764" y="3803072"/>
              <a:ext cx="554181" cy="523220"/>
            </a:xfrm>
            <a:prstGeom prst="rightArrow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/>
            <p:cNvSpPr/>
            <p:nvPr/>
          </p:nvSpPr>
          <p:spPr>
            <a:xfrm>
              <a:off x="5430982" y="3818553"/>
              <a:ext cx="554181" cy="523220"/>
            </a:xfrm>
            <a:prstGeom prst="rightArrow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箭头: 左弧形 54"/>
          <p:cNvSpPr/>
          <p:nvPr/>
        </p:nvSpPr>
        <p:spPr>
          <a:xfrm>
            <a:off x="2441537" y="3404857"/>
            <a:ext cx="462800" cy="1216721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0637" y="1224753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如何用空间向量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求直线</a:t>
            </a:r>
            <a:r>
              <a:rPr lang="zh-CN" altLang="zh-CN" sz="28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与平面所成的角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7558" y="1839582"/>
            <a:ext cx="67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直线与平面所成角问题的研究路径：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文本框 4">
                <a:extLst>
                  <a:ext uri="{FF2B5EF4-FFF2-40B4-BE49-F238E27FC236}">
                    <ele attr="{AEDF9972-AFC2-4BDC-97D0-4E18F30FCD24}"/>
                  </a:ext>
                </a:extLst>
              </p:cNvPr>
              <p:cNvSpPr txBox="1"/>
              <p:nvPr/>
            </p:nvSpPr>
            <p:spPr>
              <a:xfrm>
                <a:off x="2669628" y="1218092"/>
                <a:ext cx="74119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0"/>
                  </a:spcAft>
                </a:pPr>
                <a:r>
                  <a:rPr lang="zh-CN" altLang="zh-CN" sz="2800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所成的角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800" kern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zh-CN" sz="2800" kern="1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28" y="1218092"/>
                <a:ext cx="741199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27" t="-15116" r="0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1" name="文本框 30">
                <a:extLst>
                  <a:ext uri="{FF2B5EF4-FFF2-40B4-BE49-F238E27FC236}">
                    <ele attr="{8580E0B8-EF48-472C-A569-93A2F8918122}"/>
                  </a:ext>
                </a:extLst>
              </p:cNvPr>
              <p:cNvSpPr txBox="1"/>
              <p:nvPr/>
            </p:nvSpPr>
            <p:spPr>
              <a:xfrm>
                <a:off x="2987294" y="2911724"/>
                <a:ext cx="813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en-US" sz="2400"/>
                  <a:t>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94" y="2911724"/>
                <a:ext cx="81310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56" t="-133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3" name="文本框 32">
                <a:extLst>
                  <a:ext uri="{FF2B5EF4-FFF2-40B4-BE49-F238E27FC236}">
                    <ele attr="{DA18BE1F-2464-4C2A-8FB7-2EE1296C60EF}"/>
                  </a:ext>
                </a:extLst>
              </p:cNvPr>
              <p:cNvSpPr txBox="1"/>
              <p:nvPr/>
            </p:nvSpPr>
            <p:spPr>
              <a:xfrm>
                <a:off x="2987294" y="5165125"/>
                <a:ext cx="1166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400"/>
                  <a:t>//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94" y="5165125"/>
                <a:ext cx="116699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71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5" name="文本框 34">
                <a:extLst>
                  <a:ext uri="{FF2B5EF4-FFF2-40B4-BE49-F238E27FC236}">
                    <ele attr="{9C2F42B8-661D-406E-8BB7-7556C6C55C6B}"/>
                  </a:ext>
                </a:extLst>
              </p:cNvPr>
              <p:cNvSpPr txBox="1"/>
              <p:nvPr/>
            </p:nvSpPr>
            <p:spPr>
              <a:xfrm>
                <a:off x="6629109" y="2911724"/>
                <a:ext cx="922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109" y="2911724"/>
                <a:ext cx="92272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6" name="文本框 35">
                <a:extLst>
                  <a:ext uri="{FF2B5EF4-FFF2-40B4-BE49-F238E27FC236}">
                    <ele attr="{5AFE69EA-FD4C-45E7-8990-57DEC6495279}"/>
                  </a:ext>
                </a:extLst>
              </p:cNvPr>
              <p:cNvSpPr txBox="1"/>
              <p:nvPr/>
            </p:nvSpPr>
            <p:spPr>
              <a:xfrm>
                <a:off x="3574174" y="2911724"/>
                <a:ext cx="1639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74" y="2911724"/>
                <a:ext cx="163959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8" name="文本框 37">
                <a:extLst>
                  <a:ext uri="{FF2B5EF4-FFF2-40B4-BE49-F238E27FC236}">
                    <ele attr="{5E49ADE6-ED5E-4110-A10A-3A851195EA17}"/>
                  </a:ext>
                </a:extLst>
              </p:cNvPr>
              <p:cNvSpPr txBox="1"/>
              <p:nvPr/>
            </p:nvSpPr>
            <p:spPr>
              <a:xfrm>
                <a:off x="3663019" y="5155212"/>
                <a:ext cx="1639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019" y="5155212"/>
                <a:ext cx="1639593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5948" t="-13333" r="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9" name="文本框 38">
                <a:extLst>
                  <a:ext uri="{FF2B5EF4-FFF2-40B4-BE49-F238E27FC236}">
                    <ele attr="{7EDE3A24-4189-4261-B7AB-FB8014EBAC80}"/>
                  </a:ext>
                </a:extLst>
              </p:cNvPr>
              <p:cNvSpPr txBox="1"/>
              <p:nvPr/>
            </p:nvSpPr>
            <p:spPr>
              <a:xfrm>
                <a:off x="7396017" y="2911724"/>
                <a:ext cx="1671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=90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17" y="2911724"/>
                <a:ext cx="1671135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1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41" name="文本框 40">
                <a:extLst>
                  <a:ext uri="{FF2B5EF4-FFF2-40B4-BE49-F238E27FC236}">
                    <ele attr="{ECD79B18-7C95-46EA-8B2D-AA98138A76A3}"/>
                  </a:ext>
                </a:extLst>
              </p:cNvPr>
              <p:cNvSpPr txBox="1"/>
              <p:nvPr/>
            </p:nvSpPr>
            <p:spPr>
              <a:xfrm>
                <a:off x="6629109" y="5165125"/>
                <a:ext cx="18780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的斜线</a:t>
                </a: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109" y="5165125"/>
                <a:ext cx="1878095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971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43" name="文本框 42">
                <a:extLst>
                  <a:ext uri="{FF2B5EF4-FFF2-40B4-BE49-F238E27FC236}">
                    <ele attr="{ADB860F2-3C1D-4F5E-B0B0-E5EF3B9020A3}"/>
                  </a:ext>
                </a:extLst>
              </p:cNvPr>
              <p:cNvSpPr txBox="1"/>
              <p:nvPr/>
            </p:nvSpPr>
            <p:spPr>
              <a:xfrm>
                <a:off x="8120358" y="5165125"/>
                <a:ext cx="15766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358" y="5165125"/>
                <a:ext cx="157663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4" name="任意多边形 194"/>
          <p:cNvSpPr/>
          <p:nvPr/>
        </p:nvSpPr>
        <p:spPr>
          <a:xfrm flipH="1">
            <a:off x="2533407" y="2180619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44" name="文本框 43">
                <a:extLst>
                  <a:ext uri="{FF2B5EF4-FFF2-40B4-BE49-F238E27FC236}">
                    <ele attr="{58638DDB-76F2-4618-A0E9-978C6CE73CCA}"/>
                  </a:ext>
                </a:extLst>
              </p:cNvPr>
              <p:cNvSpPr txBox="1"/>
              <p:nvPr/>
            </p:nvSpPr>
            <p:spPr>
              <a:xfrm>
                <a:off x="2515850" y="2489303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50" y="2489303"/>
                <a:ext cx="69088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5" name="直接连接符 44"/>
          <p:cNvCxnSpPr/>
          <p:nvPr/>
        </p:nvCxnSpPr>
        <p:spPr>
          <a:xfrm>
            <a:off x="2987294" y="2520257"/>
            <a:ext cx="186143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16847" y="2204939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任意多边形 194"/>
          <p:cNvSpPr/>
          <p:nvPr/>
        </p:nvSpPr>
        <p:spPr>
          <a:xfrm flipH="1">
            <a:off x="2533406" y="4378875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47" name="文本框 46">
                <a:extLst>
                  <a:ext uri="{FF2B5EF4-FFF2-40B4-BE49-F238E27FC236}">
                    <ele attr="{F44E97DD-F24E-4509-BE02-39491404EDD1}"/>
                  </a:ext>
                </a:extLst>
              </p:cNvPr>
              <p:cNvSpPr txBox="1"/>
              <p:nvPr/>
            </p:nvSpPr>
            <p:spPr>
              <a:xfrm>
                <a:off x="2533406" y="4667283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06" y="4667283"/>
                <a:ext cx="69088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8" name="直接连接符 47"/>
          <p:cNvCxnSpPr/>
          <p:nvPr/>
        </p:nvCxnSpPr>
        <p:spPr>
          <a:xfrm>
            <a:off x="2987294" y="4094027"/>
            <a:ext cx="186143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16847" y="3778709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任意多边形 194"/>
          <p:cNvSpPr/>
          <p:nvPr/>
        </p:nvSpPr>
        <p:spPr>
          <a:xfrm flipH="1">
            <a:off x="6781056" y="2181091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51" name="文本框 50">
                <a:extLst>
                  <a:ext uri="{FF2B5EF4-FFF2-40B4-BE49-F238E27FC236}">
                    <ele attr="{11EAE4D9-8F86-4DAA-94E2-5D86BC6A7E93}"/>
                  </a:ext>
                </a:extLst>
              </p:cNvPr>
              <p:cNvSpPr txBox="1"/>
              <p:nvPr/>
            </p:nvSpPr>
            <p:spPr>
              <a:xfrm>
                <a:off x="6763499" y="2489775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99" y="2489775"/>
                <a:ext cx="69088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2" name="直接连接符 51"/>
          <p:cNvCxnSpPr/>
          <p:nvPr/>
        </p:nvCxnSpPr>
        <p:spPr>
          <a:xfrm flipH="1" flipV="1">
            <a:off x="8030105" y="1391078"/>
            <a:ext cx="0" cy="11287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124849" y="1515865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任意多边形 194"/>
          <p:cNvSpPr/>
          <p:nvPr/>
        </p:nvSpPr>
        <p:spPr>
          <a:xfrm flipH="1">
            <a:off x="7010069" y="4378875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55" name="文本框 54">
                <a:extLst>
                  <a:ext uri="{FF2B5EF4-FFF2-40B4-BE49-F238E27FC236}">
                    <ele attr="{283E5F44-2312-4BB8-B877-AF8E7E66B1FD}"/>
                  </a:ext>
                </a:extLst>
              </p:cNvPr>
              <p:cNvSpPr txBox="1"/>
              <p:nvPr/>
            </p:nvSpPr>
            <p:spPr>
              <a:xfrm>
                <a:off x="7010069" y="4681553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069" y="4681553"/>
                <a:ext cx="69088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6" name="直接连接符 55"/>
          <p:cNvCxnSpPr/>
          <p:nvPr/>
        </p:nvCxnSpPr>
        <p:spPr>
          <a:xfrm flipV="1">
            <a:off x="8030105" y="3821196"/>
            <a:ext cx="906248" cy="8603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94672" y="3756141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文本框 9"/>
          <p:cNvSpPr txBox="1"/>
          <p:nvPr/>
        </p:nvSpPr>
        <p:spPr>
          <a:xfrm>
            <a:off x="8964565" y="3414453"/>
            <a:ext cx="36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09728" y="3438340"/>
            <a:ext cx="53194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平面的一条斜线和它在平面上的射影所成的角，叫做这条直线和这个平面所成的角．</a:t>
            </a:r>
            <a:endParaRPr lang="zh-CN" altLang="zh-CN" sz="2800" kern="100">
              <a:effectLst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47" name="文本框 46">
                <a:extLst>
                  <a:ext uri="{FF2B5EF4-FFF2-40B4-BE49-F238E27FC236}">
                    <ele attr="{88DB213B-4259-4B26-8159-F787FDCB818B}"/>
                  </a:ext>
                </a:extLst>
              </p:cNvPr>
              <p:cNvSpPr txBox="1"/>
              <p:nvPr/>
            </p:nvSpPr>
            <p:spPr>
              <a:xfrm>
                <a:off x="2586259" y="1873126"/>
                <a:ext cx="5579315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过斜线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上斜足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外一点</a:t>
                </a:r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向平面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引垂线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𝐴𝐶</m:t>
                      </m:r>
                    </m:oMath>
                  </m:oMathPara>
                </a14:m>
                <a:r>
                  <a:rPr lang="en-US" altLang="zh-CN" sz="2800" i="1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，过垂足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和斜足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</m:oMath>
                  </m:oMathPara>
                </a14:m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叫做斜线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上的射影</a:t>
                </a:r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80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59" y="1873126"/>
                <a:ext cx="5579315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2186" t="-4405" r="-1530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596875" y="1252673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追问</a:t>
            </a:r>
            <a:r>
              <a:rPr lang="en-US" altLang="zh-CN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斜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线与平面所成</a:t>
            </a:r>
            <a:r>
              <a:rPr lang="zh-CN" altLang="en-US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角的定义是什么？</a:t>
            </a:r>
            <a:endParaRPr lang="zh-CN" altLang="zh-CN" sz="2800" kern="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任意多边形 194"/>
          <p:cNvSpPr/>
          <p:nvPr/>
        </p:nvSpPr>
        <p:spPr>
          <a:xfrm flipH="1">
            <a:off x="7342310" y="4447692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26" name="文本框 25">
                <a:extLst>
                  <a:ext uri="{FF2B5EF4-FFF2-40B4-BE49-F238E27FC236}">
                    <ele attr="{FA517040-A410-4161-87A4-179A049AECC5}"/>
                  </a:ext>
                </a:extLst>
              </p:cNvPr>
              <p:cNvSpPr txBox="1"/>
              <p:nvPr/>
            </p:nvSpPr>
            <p:spPr>
              <a:xfrm rot="249473">
                <a:off x="7389338" y="4732681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9473">
                <a:off x="7389338" y="4732681"/>
                <a:ext cx="69088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 flipV="1">
            <a:off x="8240920" y="3873102"/>
            <a:ext cx="906248" cy="8603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711999" y="3726620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9904" y="4405612"/>
            <a:ext cx="36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79152" y="4481239"/>
            <a:ext cx="36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235180" y="4723515"/>
            <a:ext cx="911988" cy="10745"/>
          </a:xfrm>
          <a:prstGeom prst="line">
            <a:avLst/>
          </a:prstGeom>
          <a:ln w="38100">
            <a:solidFill>
              <a:srgbClr val="24B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147168" y="3873102"/>
            <a:ext cx="0" cy="860357"/>
          </a:xfrm>
          <a:prstGeom prst="line">
            <a:avLst/>
          </a:prstGeom>
          <a:ln w="38100">
            <a:solidFill>
              <a:srgbClr val="24B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6E7B8C11-B94B-4D69-B305-CFE5F111C671}"/>
                  </a:ext>
                </a:extLst>
              </p:cNvPr>
              <p:cNvSpPr txBox="1"/>
              <p:nvPr/>
            </p:nvSpPr>
            <p:spPr>
              <a:xfrm>
                <a:off x="2554994" y="1266634"/>
                <a:ext cx="79078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追问</a:t>
                </a:r>
                <a:r>
                  <a:rPr lang="en-US" altLang="zh-CN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直线与平面所成角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取值范围是</a:t>
                </a:r>
                <a:r>
                  <a:rPr lang="zh-CN" altLang="en-US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什么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94" y="1266634"/>
                <a:ext cx="790786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542" t="-16279" r="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2" name="文本框 11">
                <a:extLst>
                  <a:ext uri="{FF2B5EF4-FFF2-40B4-BE49-F238E27FC236}">
                    <ele attr="{18E9647C-30C5-4D2A-BC68-3F4C89CDCE6A}"/>
                  </a:ext>
                </a:extLst>
              </p:cNvPr>
              <p:cNvSpPr txBox="1"/>
              <p:nvPr/>
            </p:nvSpPr>
            <p:spPr>
              <a:xfrm>
                <a:off x="2980314" y="2897777"/>
                <a:ext cx="813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en-US" sz="2400"/>
                  <a:t>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14" y="2897777"/>
                <a:ext cx="81310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56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3" name="文本框 12">
                <a:extLst>
                  <a:ext uri="{FF2B5EF4-FFF2-40B4-BE49-F238E27FC236}">
                    <ele attr="{3B30EE89-B61B-4360-BFE8-C1D876426A59}"/>
                  </a:ext>
                </a:extLst>
              </p:cNvPr>
              <p:cNvSpPr txBox="1"/>
              <p:nvPr/>
            </p:nvSpPr>
            <p:spPr>
              <a:xfrm>
                <a:off x="2980314" y="5151165"/>
                <a:ext cx="1166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400"/>
                  <a:t>//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14" y="5151165"/>
                <a:ext cx="116699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71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4" name="文本框 13">
                <a:extLst>
                  <a:ext uri="{FF2B5EF4-FFF2-40B4-BE49-F238E27FC236}">
                    <ele attr="{DC1A562B-18C3-4F9A-8428-1C91CB5DE389}"/>
                  </a:ext>
                </a:extLst>
              </p:cNvPr>
              <p:cNvSpPr txBox="1"/>
              <p:nvPr/>
            </p:nvSpPr>
            <p:spPr>
              <a:xfrm>
                <a:off x="6654714" y="2897777"/>
                <a:ext cx="1188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14" y="2897777"/>
                <a:ext cx="118888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5" name="文本框 14">
                <a:extLst>
                  <a:ext uri="{FF2B5EF4-FFF2-40B4-BE49-F238E27FC236}">
                    <ele attr="{9F3B721C-9759-42C7-A554-1DD1A141C6CE}"/>
                  </a:ext>
                </a:extLst>
              </p:cNvPr>
              <p:cNvSpPr txBox="1"/>
              <p:nvPr/>
            </p:nvSpPr>
            <p:spPr>
              <a:xfrm>
                <a:off x="3605464" y="2897777"/>
                <a:ext cx="1728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464" y="2897777"/>
                <a:ext cx="172843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6" name="文本框 15">
                <a:extLst>
                  <a:ext uri="{FF2B5EF4-FFF2-40B4-BE49-F238E27FC236}">
                    <ele attr="{53ACF08B-A71B-4BC0-82E9-020E77F41E79}"/>
                  </a:ext>
                </a:extLst>
              </p:cNvPr>
              <p:cNvSpPr txBox="1"/>
              <p:nvPr/>
            </p:nvSpPr>
            <p:spPr>
              <a:xfrm>
                <a:off x="3742497" y="5151165"/>
                <a:ext cx="1728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497" y="5151165"/>
                <a:ext cx="17284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5654" t="-13158" r="0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7" name="文本框 16">
                <a:extLst>
                  <a:ext uri="{FF2B5EF4-FFF2-40B4-BE49-F238E27FC236}">
                    <ele attr="{EC1BE222-45BE-4AE7-B955-49F6871EDAD0}"/>
                  </a:ext>
                </a:extLst>
              </p:cNvPr>
              <p:cNvSpPr txBox="1"/>
              <p:nvPr/>
            </p:nvSpPr>
            <p:spPr>
              <a:xfrm>
                <a:off x="7612030" y="2897777"/>
                <a:ext cx="1728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=90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030" y="2897777"/>
                <a:ext cx="172843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8" name="文本框 17">
                <a:extLst>
                  <a:ext uri="{FF2B5EF4-FFF2-40B4-BE49-F238E27FC236}">
                    <ele attr="{23C5B584-4D39-4F01-A7F2-66444A37E5FF}"/>
                  </a:ext>
                </a:extLst>
              </p:cNvPr>
              <p:cNvSpPr txBox="1"/>
              <p:nvPr/>
            </p:nvSpPr>
            <p:spPr>
              <a:xfrm>
                <a:off x="6654714" y="5151165"/>
                <a:ext cx="17284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的斜线</a:t>
                </a: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14" y="5151165"/>
                <a:ext cx="1728438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060" t="-10526" r="-353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9" name="文本框 18">
                <a:extLst>
                  <a:ext uri="{FF2B5EF4-FFF2-40B4-BE49-F238E27FC236}">
                    <ele attr="{CFA67DE0-6241-4FF4-9736-C59D8E75E225}"/>
                  </a:ext>
                </a:extLst>
              </p:cNvPr>
              <p:cNvSpPr txBox="1"/>
              <p:nvPr/>
            </p:nvSpPr>
            <p:spPr>
              <a:xfrm>
                <a:off x="7653684" y="5479098"/>
                <a:ext cx="2551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&lt;90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84" y="5479098"/>
                <a:ext cx="255137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任意多边形 194"/>
          <p:cNvSpPr/>
          <p:nvPr/>
        </p:nvSpPr>
        <p:spPr>
          <a:xfrm flipH="1">
            <a:off x="2526427" y="2166659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21" name="文本框 20">
                <a:extLst>
                  <a:ext uri="{FF2B5EF4-FFF2-40B4-BE49-F238E27FC236}">
                    <ele attr="{EB335F41-FA73-4E3D-882D-96989A9A5465}"/>
                  </a:ext>
                </a:extLst>
              </p:cNvPr>
              <p:cNvSpPr txBox="1"/>
              <p:nvPr/>
            </p:nvSpPr>
            <p:spPr>
              <a:xfrm>
                <a:off x="2508870" y="2475343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870" y="2475343"/>
                <a:ext cx="69088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>
            <a:off x="2980314" y="2506297"/>
            <a:ext cx="186143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09867" y="2190979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任意多边形 194"/>
          <p:cNvSpPr/>
          <p:nvPr/>
        </p:nvSpPr>
        <p:spPr>
          <a:xfrm flipH="1">
            <a:off x="2526426" y="4364915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25" name="文本框 24">
                <a:extLst>
                  <a:ext uri="{FF2B5EF4-FFF2-40B4-BE49-F238E27FC236}">
                    <ele attr="{17A46D0C-3AE4-4E29-A6CE-17540A1C2E46}"/>
                  </a:ext>
                </a:extLst>
              </p:cNvPr>
              <p:cNvSpPr txBox="1"/>
              <p:nvPr/>
            </p:nvSpPr>
            <p:spPr>
              <a:xfrm>
                <a:off x="2526426" y="4653323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26" y="4653323"/>
                <a:ext cx="69088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2980314" y="4080067"/>
            <a:ext cx="186143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09867" y="3764749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任意多边形 194"/>
          <p:cNvSpPr/>
          <p:nvPr/>
        </p:nvSpPr>
        <p:spPr>
          <a:xfrm flipH="1">
            <a:off x="6774076" y="2167131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29" name="文本框 28">
                <a:extLst>
                  <a:ext uri="{FF2B5EF4-FFF2-40B4-BE49-F238E27FC236}">
                    <ele attr="{71E2378D-E9B4-4AE2-B414-063A8C00E3D7}"/>
                  </a:ext>
                </a:extLst>
              </p:cNvPr>
              <p:cNvSpPr txBox="1"/>
              <p:nvPr/>
            </p:nvSpPr>
            <p:spPr>
              <a:xfrm>
                <a:off x="6756519" y="2475815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519" y="2475815"/>
                <a:ext cx="69088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" name="任意多边形 194"/>
          <p:cNvSpPr/>
          <p:nvPr/>
        </p:nvSpPr>
        <p:spPr>
          <a:xfrm flipH="1">
            <a:off x="7003089" y="4364915"/>
            <a:ext cx="2769206" cy="641103"/>
          </a:xfrm>
          <a:custGeom>
            <a:gdLst>
              <a:gd name="connsiteX0" fmla="*/ 361950 w 1701800"/>
              <a:gd name="connsiteY0" fmla="*/ 444500 h 444500"/>
              <a:gd name="connsiteX1" fmla="*/ 1701800 w 1701800"/>
              <a:gd name="connsiteY1" fmla="*/ 444500 h 444500"/>
              <a:gd name="connsiteX2" fmla="*/ 1257300 w 1701800"/>
              <a:gd name="connsiteY2" fmla="*/ 0 h 444500"/>
              <a:gd name="connsiteX3" fmla="*/ 0 w 1701800"/>
              <a:gd name="connsiteY3" fmla="*/ 0 h 444500"/>
              <a:gd name="connsiteX4" fmla="*/ 361950 w 1701800"/>
              <a:gd name="connsiteY4" fmla="*/ 444500 h 444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800" h="444500">
                <a:moveTo>
                  <a:pt x="361950" y="444500"/>
                </a:moveTo>
                <a:lnTo>
                  <a:pt x="1701800" y="444500"/>
                </a:lnTo>
                <a:lnTo>
                  <a:pt x="1257300" y="0"/>
                </a:lnTo>
                <a:lnTo>
                  <a:pt x="0" y="0"/>
                </a:lnTo>
                <a:lnTo>
                  <a:pt x="361950" y="44450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400"/>
          </a:p>
        </p:txBody>
      </p:sp>
      <mc:AlternateContent>
        <mc:Choice Requires="a14">
          <p:sp>
            <p:nvSpPr>
              <p:cNvPr id="31" name="文本框 30">
                <a:extLst>
                  <a:ext uri="{FF2B5EF4-FFF2-40B4-BE49-F238E27FC236}">
                    <ele attr="{9345E228-0867-40F9-84C0-FAEB2A182BDF}"/>
                  </a:ext>
                </a:extLst>
              </p:cNvPr>
              <p:cNvSpPr txBox="1"/>
              <p:nvPr/>
            </p:nvSpPr>
            <p:spPr>
              <a:xfrm>
                <a:off x="7003089" y="4667593"/>
                <a:ext cx="690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89" y="4667593"/>
                <a:ext cx="69088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 flipV="1">
            <a:off x="8023125" y="3807236"/>
            <a:ext cx="906248" cy="8603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387692" y="3742181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34" name="文本框 33">
                <a:extLst>
                  <a:ext uri="{FF2B5EF4-FFF2-40B4-BE49-F238E27FC236}">
                    <ele attr="{A260D01F-1DF6-4471-9E33-032B3470F427}"/>
                  </a:ext>
                </a:extLst>
              </p:cNvPr>
              <p:cNvSpPr txBox="1"/>
              <p:nvPr/>
            </p:nvSpPr>
            <p:spPr>
              <a:xfrm>
                <a:off x="7518933" y="1702543"/>
                <a:ext cx="2183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33" y="1702543"/>
                <a:ext cx="218388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2" name="文本框 31">
                <a:extLst>
                  <a:ext uri="{FF2B5EF4-FFF2-40B4-BE49-F238E27FC236}">
                    <ele attr="{B2EBE82E-1749-4EF9-B2A5-C57BAE0C603A}"/>
                  </a:ext>
                </a:extLst>
              </p:cNvPr>
              <p:cNvSpPr txBox="1"/>
              <p:nvPr/>
            </p:nvSpPr>
            <p:spPr>
              <a:xfrm>
                <a:off x="5010687" y="2183222"/>
                <a:ext cx="3156951" cy="824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⟨"/>
                          <m:sepChr m:val="|"/>
                          <m:endChr m:val="⟩"/>
                          <m:grow m:val="on"/>
                          <m:shp m:val="centered"/>
                          <m:ctrlPr>
                            <a:rPr lang="en-US" altLang="zh-CN" sz="2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m:rPr>
                              <m:sty m:val="bi"/>
                            </m:rPr>
                            <a:rPr lang="zh-CN" altLang="en-US" sz="2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8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87" y="2183222"/>
                <a:ext cx="3156951" cy="8244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E9A7F7BE-24BB-400C-BF50-F749BF53E622}"/>
                  </a:ext>
                </a:extLst>
              </p:cNvPr>
              <p:cNvSpPr txBox="1"/>
              <p:nvPr/>
            </p:nvSpPr>
            <p:spPr>
              <a:xfrm>
                <a:off x="2624795" y="1196832"/>
                <a:ext cx="769330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追问</a:t>
                </a:r>
                <a:r>
                  <a:rPr lang="en-US" altLang="zh-CN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直线</a:t>
                </a:r>
                <a:r>
                  <a:rPr lang="zh-CN" altLang="en-US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平面所成的角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bi"/>
                        </m:rPr>
                        <a:rPr lang="zh-CN" altLang="en-US" sz="2800" b="1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和</m:t>
                      </m:r>
                      <m:d>
                        <m:dPr>
                          <m:begChr m:val="⟨"/>
                          <m:sepChr m:val="|"/>
                          <m:endChr m:val="⟩"/>
                          <m:grow m:val="on"/>
                          <m:shp m:val="centered"/>
                          <m:ctrlPr>
                            <a:rPr lang="en-US" altLang="zh-CN" sz="2800" b="1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m:rPr>
                              <m:sty m:val="bi"/>
                            </m:rPr>
                            <a:rPr lang="zh-CN" altLang="en-US" sz="2800" b="1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有什么关系？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795" y="1196832"/>
                <a:ext cx="7693309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664" t="-8280" r="-158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0" name="文本框 19">
                <a:extLst>
                  <a:ext uri="{FF2B5EF4-FFF2-40B4-BE49-F238E27FC236}">
                    <ele attr="{6F51E1F7-4718-4F18-B338-52DAC7A0765C}"/>
                  </a:ext>
                </a:extLst>
              </p:cNvPr>
              <p:cNvSpPr txBox="1"/>
              <p:nvPr/>
            </p:nvSpPr>
            <p:spPr>
              <a:xfrm>
                <a:off x="7501143" y="2183222"/>
                <a:ext cx="3135375" cy="824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8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或</m:t>
                      </m:r>
                      <m:r>
                        <a:rPr lang="zh-CN" altLang="en-US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bi"/>
                        </m:rPr>
                        <a:rPr lang="en-US" altLang="zh-CN" sz="28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sepChr m:val="|"/>
                          <m:endChr m:val="⟩"/>
                          <m:grow m:val="on"/>
                          <m:shp m:val="centered"/>
                          <m:ctrlPr>
                            <a:rPr lang="en-US" altLang="zh-CN" sz="2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m:rPr>
                              <m:sty m:val="bi"/>
                            </m:rPr>
                            <a:rPr lang="zh-CN" altLang="en-US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143" y="2183222"/>
                <a:ext cx="3135375" cy="8244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2469982" y="2208209"/>
            <a:ext cx="2769206" cy="1638927"/>
            <a:chOff x="4641023" y="2232641"/>
            <a:chExt cx="2769206" cy="1638927"/>
          </a:xfrm>
        </p:grpSpPr>
        <p:sp>
          <p:nvSpPr>
            <p:cNvPr id="17" name="文本框 16"/>
            <p:cNvSpPr txBox="1"/>
            <p:nvPr/>
          </p:nvSpPr>
          <p:spPr>
            <a:xfrm>
              <a:off x="6263278" y="2232641"/>
              <a:ext cx="365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任意多边形 194"/>
            <p:cNvSpPr/>
            <p:nvPr/>
          </p:nvSpPr>
          <p:spPr>
            <a:xfrm flipH="1">
              <a:off x="4641023" y="3217247"/>
              <a:ext cx="2769206" cy="641103"/>
            </a:xfrm>
            <a:custGeom>
              <a:gdLst>
                <a:gd name="connsiteX0" fmla="*/ 361950 w 1701800"/>
                <a:gd name="connsiteY0" fmla="*/ 444500 h 444500"/>
                <a:gd name="connsiteX1" fmla="*/ 1701800 w 1701800"/>
                <a:gd name="connsiteY1" fmla="*/ 444500 h 444500"/>
                <a:gd name="connsiteX2" fmla="*/ 1257300 w 1701800"/>
                <a:gd name="connsiteY2" fmla="*/ 0 h 444500"/>
                <a:gd name="connsiteX3" fmla="*/ 0 w 1701800"/>
                <a:gd name="connsiteY3" fmla="*/ 0 h 444500"/>
                <a:gd name="connsiteX4" fmla="*/ 361950 w 1701800"/>
                <a:gd name="connsiteY4" fmla="*/ 444500 h 444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800" h="444500">
                  <a:moveTo>
                    <a:pt x="361950" y="444500"/>
                  </a:moveTo>
                  <a:lnTo>
                    <a:pt x="1701800" y="4445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361950" y="444500"/>
                  </a:lnTo>
                  <a:close/>
                </a:path>
              </a:pathLst>
            </a:cu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/>
            </a:p>
          </p:txBody>
        </p:sp>
        <mc:AlternateContent>
          <mc:Choice Requires="a14">
            <p:sp>
              <p:nvSpPr>
                <p:cNvPr id="19" name="文本框 18">
                  <a:extLst>
                    <a:ext uri="{FF2B5EF4-FFF2-40B4-BE49-F238E27FC236}">
                      <ele attr="{821A663B-8831-4A88-B61F-1F250E32ED74}"/>
                    </a:ext>
                  </a:extLst>
                </p:cNvPr>
                <p:cNvSpPr txBox="1"/>
                <p:nvPr/>
              </p:nvSpPr>
              <p:spPr>
                <a:xfrm rot="249473">
                  <a:off x="4688051" y="3502236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473">
                  <a:off x="4688051" y="3502236"/>
                  <a:ext cx="690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 flipV="1">
              <a:off x="5539633" y="2642657"/>
              <a:ext cx="906248" cy="86035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010712" y="2496175"/>
              <a:ext cx="26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68617" y="3175167"/>
              <a:ext cx="365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477865" y="3250794"/>
              <a:ext cx="365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5528465" y="3479987"/>
              <a:ext cx="911988" cy="10745"/>
            </a:xfrm>
            <a:prstGeom prst="line">
              <a:avLst/>
            </a:prstGeom>
            <a:ln w="38100">
              <a:solidFill>
                <a:srgbClr val="24B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445881" y="2642657"/>
              <a:ext cx="0" cy="860357"/>
            </a:xfrm>
            <a:prstGeom prst="line">
              <a:avLst/>
            </a:prstGeom>
            <a:ln w="38100">
              <a:solidFill>
                <a:srgbClr val="24B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5" name="文本框 14">
                <a:extLst>
                  <a:ext uri="{FF2B5EF4-FFF2-40B4-BE49-F238E27FC236}">
                    <ele attr="{9C8FE308-4BD6-496F-8829-77B2FFB5D746}"/>
                  </a:ext>
                </a:extLst>
              </p:cNvPr>
              <p:cNvSpPr txBox="1"/>
              <p:nvPr/>
            </p:nvSpPr>
            <p:spPr>
              <a:xfrm>
                <a:off x="6173774" y="4587551"/>
                <a:ext cx="3739376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begChr m:val="⟨"/>
                              <m:sepChr m:val="|"/>
                              <m:endChr m:val="⟩"/>
                              <m:grow m:val="on"/>
                              <m:shp m:val="centered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m:rPr>
                                  <m:sty m:val="bi"/>
                                </m:r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774" y="4587551"/>
                <a:ext cx="373937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1" name="文本框 20">
                <a:extLst>
                  <a:ext uri="{FF2B5EF4-FFF2-40B4-BE49-F238E27FC236}">
                    <ele attr="{C0D9FAD1-45BE-486A-A0E7-BC3F3F6A2E19}"/>
                  </a:ext>
                </a:extLst>
              </p:cNvPr>
              <p:cNvSpPr txBox="1"/>
              <p:nvPr/>
            </p:nvSpPr>
            <p:spPr>
              <a:xfrm>
                <a:off x="2347581" y="3896973"/>
                <a:ext cx="38436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𝑙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的方向向量为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81" y="3896973"/>
                <a:ext cx="384366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377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2" name="文本框 21">
                <a:extLst>
                  <a:ext uri="{FF2B5EF4-FFF2-40B4-BE49-F238E27FC236}">
                    <ele attr="{4136B83A-DE82-4085-B93C-83D6A6E5590C}"/>
                  </a:ext>
                </a:extLst>
              </p:cNvPr>
              <p:cNvSpPr txBox="1"/>
              <p:nvPr/>
            </p:nvSpPr>
            <p:spPr>
              <a:xfrm>
                <a:off x="2316718" y="4346229"/>
                <a:ext cx="37618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的法向量为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18" y="4346229"/>
                <a:ext cx="3761885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431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8" name="文本框 7">
                <a:extLst>
                  <a:ext uri="{FF2B5EF4-FFF2-40B4-BE49-F238E27FC236}">
                    <ele attr="{EDF272C1-05AE-496B-833F-5A3EB904825B}"/>
                  </a:ext>
                </a:extLst>
              </p:cNvPr>
              <p:cNvSpPr txBox="1"/>
              <p:nvPr/>
            </p:nvSpPr>
            <p:spPr>
              <a:xfrm>
                <a:off x="2476286" y="1289616"/>
                <a:ext cx="7963582" cy="67351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（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所成角的正弦值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86" y="1289616"/>
                <a:ext cx="7963582" cy="673518"/>
              </a:xfrm>
              <a:prstGeom prst="rect">
                <a:avLst/>
              </a:prstGeom>
              <a:blipFill rotWithShape="1">
                <a:blip r:embed="rId3"/>
                <a:stretch>
                  <a:fillRect b="-24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菱形 9"/>
          <p:cNvSpPr/>
          <p:nvPr/>
        </p:nvSpPr>
        <p:spPr>
          <a:xfrm>
            <a:off x="2662341" y="1301178"/>
            <a:ext cx="679975" cy="661231"/>
          </a:xfrm>
          <a:prstGeom prst="diamond">
            <a:avLst/>
          </a:prstGeom>
          <a:solidFill>
            <a:srgbClr val="0070C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箭头: 上下 1"/>
          <p:cNvSpPr/>
          <p:nvPr/>
        </p:nvSpPr>
        <p:spPr>
          <a:xfrm>
            <a:off x="7625972" y="4126500"/>
            <a:ext cx="163629" cy="6641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603E2B82-4196-46E2-8421-722B93CFBDA3}"/>
                  </a:ext>
                </a:extLst>
              </p:cNvPr>
              <p:cNvSpPr txBox="1"/>
              <p:nvPr/>
            </p:nvSpPr>
            <p:spPr>
              <a:xfrm>
                <a:off x="5430950" y="3375583"/>
                <a:ext cx="4909062" cy="560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15000"/>
                  </a:lnSpc>
                  <a:spcAft>
                    <a:spcPct val="0"/>
                  </a:spcAft>
                </a:pP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所成的</a:t>
                </a: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角</a:t>
                </a:r>
                <a:endParaRPr lang="zh-CN" altLang="zh-CN" sz="2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50" y="3375583"/>
                <a:ext cx="4909062" cy="560410"/>
              </a:xfrm>
              <a:prstGeom prst="rect">
                <a:avLst/>
              </a:prstGeom>
              <a:blipFill rotWithShape="1">
                <a:blip r:embed="rId4"/>
                <a:stretch>
                  <a:fillRect t="-5435" r="-621" b="-29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6" name="文本框 5">
                <a:extLst>
                  <a:ext uri="{FF2B5EF4-FFF2-40B4-BE49-F238E27FC236}">
                    <ele attr="{61709F11-5D79-4144-996B-C551E25DCE17}"/>
                  </a:ext>
                </a:extLst>
              </p:cNvPr>
              <p:cNvSpPr txBox="1"/>
              <p:nvPr/>
            </p:nvSpPr>
            <p:spPr>
              <a:xfrm>
                <a:off x="4239790" y="4779361"/>
                <a:ext cx="6200078" cy="607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15000"/>
                  </a:lnSpc>
                  <a:spcAft>
                    <a:spcPct val="0"/>
                  </a:spcAft>
                </a:pP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向量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𝐶𝑁</m:t>
                          </m:r>
                        </m:e>
                      </m:acc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zh-CN" altLang="en-US" sz="28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𝐵𝐶𝐷</m:t>
                      </m:r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法向量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800" b="1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𝒏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夹角</a:t>
                </a:r>
                <a:endParaRPr lang="zh-CN" altLang="zh-CN" sz="28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90" y="4779361"/>
                <a:ext cx="6200078" cy="607539"/>
              </a:xfrm>
              <a:prstGeom prst="rect">
                <a:avLst/>
              </a:prstGeom>
              <a:blipFill rotWithShape="1">
                <a:blip r:embed="rId5"/>
                <a:stretch>
                  <a:fillRect r="-492" b="-2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923845" y="2464377"/>
            <a:ext cx="169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652" y="2300503"/>
            <a:ext cx="2773680" cy="26593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>
                <a:extLst>
                  <a:ext uri="{FF2B5EF4-FFF2-40B4-BE49-F238E27FC236}">
                    <ele attr="{D0B8EF07-16F5-4466-B364-30B3AB1802EF}"/>
                  </a:ext>
                </a:extLst>
              </p:cNvPr>
              <p:cNvSpPr txBox="1"/>
              <p:nvPr/>
            </p:nvSpPr>
            <p:spPr>
              <a:xfrm>
                <a:off x="2739747" y="1288381"/>
                <a:ext cx="836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kern="100">
                    <a:solidFill>
                      <a:srgbClr val="00B05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问：</a:t>
                </a:r>
                <a:r>
                  <a:rPr lang="zh-CN" altLang="en-US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如何表示平面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800" kern="1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法向量</a:t>
                </a:r>
                <a:r>
                  <a:rPr lang="zh-CN" altLang="zh-CN" sz="2800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zh-CN" altLang="en-US" sz="2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47" y="1288381"/>
                <a:ext cx="836919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457" t="-13953" r="0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294577" y="2646950"/>
            <a:ext cx="698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选择空间的一个基底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5294577" y="3726909"/>
            <a:ext cx="698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kern="1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建立空间直角坐标系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90" y="2105059"/>
            <a:ext cx="2773680" cy="2659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96" name="文本框 95">
                <a:extLst>
                  <a:ext uri="{FF2B5EF4-FFF2-40B4-BE49-F238E27FC236}">
                    <ele attr="{5B3A2057-FE0C-4E8C-9F5A-65CF84DB6D2E}"/>
                  </a:ext>
                </a:extLst>
              </p:cNvPr>
              <p:cNvSpPr txBox="1"/>
              <p:nvPr/>
            </p:nvSpPr>
            <p:spPr>
              <a:xfrm>
                <a:off x="5408010" y="3928783"/>
                <a:ext cx="801501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10" y="3928783"/>
                <a:ext cx="801501" cy="4165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795366" y="1165743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ct val="0"/>
              </a:spcAft>
            </a:pPr>
            <a:r>
              <a:rPr lang="zh-CN" altLang="en-US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请给出相应点和向量的坐标</a:t>
            </a:r>
            <a:r>
              <a:rPr lang="en-US" altLang="zh-CN" sz="28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kern="10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6" name="文本框 5">
                <a:extLst>
                  <a:ext uri="{FF2B5EF4-FFF2-40B4-BE49-F238E27FC236}">
                    <ele attr="{76A59713-1614-4F16-9130-EA445352E619}"/>
                  </a:ext>
                </a:extLst>
              </p:cNvPr>
              <p:cNvSpPr txBox="1"/>
              <p:nvPr/>
            </p:nvSpPr>
            <p:spPr>
              <a:xfrm>
                <a:off x="5288482" y="2669818"/>
                <a:ext cx="2644518" cy="86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82" y="2669818"/>
                <a:ext cx="2644518" cy="8693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4" name="文本框 13">
                <a:extLst>
                  <a:ext uri="{FF2B5EF4-FFF2-40B4-BE49-F238E27FC236}">
                    <ele attr="{84517C34-9862-4C2E-9270-ED2E540EF4EF}"/>
                  </a:ext>
                </a:extLst>
              </p:cNvPr>
              <p:cNvSpPr txBox="1"/>
              <p:nvPr/>
            </p:nvSpPr>
            <p:spPr>
              <a:xfrm>
                <a:off x="7504928" y="2644223"/>
                <a:ext cx="3311606" cy="86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28" y="2644223"/>
                <a:ext cx="3311606" cy="8693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H="1">
            <a:off x="11278365" y="28046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>
        <mc:Choice Requires="a14">
          <p:sp>
            <p:nvSpPr>
              <p:cNvPr id="11" name="文本框 10">
                <a:extLst>
                  <a:ext uri="{FF2B5EF4-FFF2-40B4-BE49-F238E27FC236}">
                    <ele attr="{733716CB-9E5F-45C8-9791-3BC880B3289A}"/>
                  </a:ext>
                </a:extLst>
              </p:cNvPr>
              <p:cNvSpPr txBox="1"/>
              <p:nvPr/>
            </p:nvSpPr>
            <p:spPr>
              <a:xfrm>
                <a:off x="6209511" y="3743006"/>
                <a:ext cx="2818336" cy="777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11" y="3743006"/>
                <a:ext cx="2818336" cy="7770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909" y="1622917"/>
            <a:ext cx="2887980" cy="3258312"/>
          </a:xfrm>
          <a:prstGeom prst="rect">
            <a:avLst/>
          </a:prstGeom>
        </p:spPr>
      </p:pic>
      <mc:AlternateContent>
        <mc:Choice Requires="a14">
          <p:sp>
            <p:nvSpPr>
              <p:cNvPr id="15" name="文本框 14">
                <a:extLst>
                  <a:ext uri="{FF2B5EF4-FFF2-40B4-BE49-F238E27FC236}">
                    <ele attr="{3ADC2845-16F9-4165-87A2-AC4631D60A31}"/>
                  </a:ext>
                </a:extLst>
              </p:cNvPr>
              <p:cNvSpPr txBox="1"/>
              <p:nvPr/>
            </p:nvSpPr>
            <p:spPr>
              <a:xfrm>
                <a:off x="5408010" y="1752388"/>
                <a:ext cx="2286515" cy="86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10" y="1752388"/>
                <a:ext cx="2286515" cy="8669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6" name="文本框 15">
                <a:extLst>
                  <a:ext uri="{FF2B5EF4-FFF2-40B4-BE49-F238E27FC236}">
                    <ele attr="{287AC1E8-A994-492F-9A73-461230302A48}"/>
                  </a:ext>
                </a:extLst>
              </p:cNvPr>
              <p:cNvSpPr txBox="1"/>
              <p:nvPr/>
            </p:nvSpPr>
            <p:spPr>
              <a:xfrm>
                <a:off x="7393419" y="1825057"/>
                <a:ext cx="288798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19" y="1825057"/>
                <a:ext cx="2887980" cy="7838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8" name="文本框 17">
                <a:extLst>
                  <a:ext uri="{FF2B5EF4-FFF2-40B4-BE49-F238E27FC236}">
                    <ele attr="{458D785E-1B99-4245-A5C0-73269C7B811A}"/>
                  </a:ext>
                </a:extLst>
              </p:cNvPr>
              <p:cNvSpPr txBox="1"/>
              <p:nvPr/>
            </p:nvSpPr>
            <p:spPr>
              <a:xfrm>
                <a:off x="5408010" y="4919979"/>
                <a:ext cx="60972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i="1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，</m:t>
                          </m:r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，</m:t>
                          </m:r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010" y="4919979"/>
                <a:ext cx="609728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500" t="-11842" r="0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14" grpId="0"/>
      <p:bldP spid="11" grpId="0"/>
      <p:bldP spid="15" grpId="0"/>
      <p:bldP spid="1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文本框 4">
                <a:extLst>
                  <a:ext uri="{FF2B5EF4-FFF2-40B4-BE49-F238E27FC236}">
                    <ele attr="{4D5851CD-DFEF-4B19-B722-3BF6DBBF69E7}"/>
                  </a:ext>
                </a:extLst>
              </p:cNvPr>
              <p:cNvSpPr txBox="1"/>
              <p:nvPr/>
            </p:nvSpPr>
            <p:spPr>
              <a:xfrm>
                <a:off x="2527044" y="1261695"/>
                <a:ext cx="8222400" cy="67351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（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所成角的正弦值</a:t>
                </a:r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44" y="1261695"/>
                <a:ext cx="8222400" cy="673518"/>
              </a:xfrm>
              <a:prstGeom prst="rect">
                <a:avLst/>
              </a:prstGeom>
              <a:blipFill rotWithShape="1">
                <a:blip r:embed="rId3"/>
                <a:stretch>
                  <a:fillRect b="-24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菱形 6"/>
          <p:cNvSpPr/>
          <p:nvPr/>
        </p:nvSpPr>
        <p:spPr>
          <a:xfrm>
            <a:off x="2704221" y="1273257"/>
            <a:ext cx="679975" cy="661231"/>
          </a:xfrm>
          <a:prstGeom prst="diamond">
            <a:avLst/>
          </a:prstGeom>
          <a:solidFill>
            <a:srgbClr val="0070C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05635" y="2230002"/>
            <a:ext cx="259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>
        <mc:Choice Requires="a14">
          <p:sp>
            <p:nvSpPr>
              <p:cNvPr id="17" name="文本框 16">
                <a:extLst>
                  <a:ext uri="{FF2B5EF4-FFF2-40B4-BE49-F238E27FC236}">
                    <ele attr="{F0F009FD-3B74-4FEB-AE95-C16539435ABA}"/>
                  </a:ext>
                </a:extLst>
              </p:cNvPr>
              <p:cNvSpPr txBox="1"/>
              <p:nvPr/>
            </p:nvSpPr>
            <p:spPr>
              <a:xfrm>
                <a:off x="5754068" y="1972009"/>
                <a:ext cx="5414556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068" y="1972009"/>
                <a:ext cx="5414556" cy="9221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9" name="文本框 18">
                <a:extLst>
                  <a:ext uri="{FF2B5EF4-FFF2-40B4-BE49-F238E27FC236}">
                    <ele attr="{D20B4144-0456-49F1-A1AD-4B898D8F16A8}"/>
                  </a:ext>
                </a:extLst>
              </p:cNvPr>
              <p:cNvSpPr txBox="1"/>
              <p:nvPr/>
            </p:nvSpPr>
            <p:spPr>
              <a:xfrm>
                <a:off x="5695364" y="287464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i="1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=(0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1)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m:t>𝐵𝐶𝐷</m:t>
                      </m:r>
                    </m:oMath>
                  </m:oMathPara>
                </a14:m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法向量</a:t>
                </a:r>
                <a:r>
                  <a:rPr lang="en-US" altLang="zh-CN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40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64" y="2874646"/>
                <a:ext cx="60960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00" t="-12000" r="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0" name="文本框 19">
                <a:extLst>
                  <a:ext uri="{FF2B5EF4-FFF2-40B4-BE49-F238E27FC236}">
                    <ele attr="{DC6CF719-3D77-416A-AC86-36A481036236}"/>
                  </a:ext>
                </a:extLst>
              </p:cNvPr>
              <p:cNvSpPr txBox="1"/>
              <p:nvPr/>
            </p:nvSpPr>
            <p:spPr>
              <a:xfrm>
                <a:off x="5644748" y="3349194"/>
                <a:ext cx="4837000" cy="907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所成的角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⟨"/>
                              <m:sepChr m:val="|"/>
                              <m:endChr m:val="⟩"/>
                              <m:grow m:val="on"/>
                              <m:shp m:val="centered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 kern="1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kern="10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𝐶𝑁</m:t>
                                  </m:r>
                                </m:e>
                              </m:acc>
                              <m:r>
                                <a:rPr lang="zh-CN" altLang="en-US" sz="2400" i="1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48" y="3349194"/>
                <a:ext cx="4837000" cy="907813"/>
              </a:xfrm>
              <a:prstGeom prst="rect">
                <a:avLst/>
              </a:prstGeom>
              <a:blipFill rotWithShape="1">
                <a:blip r:embed="rId6"/>
                <a:stretch>
                  <a:fillRect l="-2018" t="-5369" r="0" b="-1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2" name="文本框 21">
                <a:extLst>
                  <a:ext uri="{FF2B5EF4-FFF2-40B4-BE49-F238E27FC236}">
                    <ele attr="{EA868E26-4E5F-4352-875C-583FB0219DAE}"/>
                  </a:ext>
                </a:extLst>
              </p:cNvPr>
              <p:cNvSpPr txBox="1"/>
              <p:nvPr/>
            </p:nvSpPr>
            <p:spPr>
              <a:xfrm>
                <a:off x="3493308" y="4380863"/>
                <a:ext cx="4521519" cy="1035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因为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⟨"/>
                          <m:sepChr m:val="|"/>
                          <m:endChr m:val="⟩"/>
                          <m:grow m:val="on"/>
                          <m:shp m:val="centered"/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𝐶𝑁</m:t>
                              </m:r>
                            </m:e>
                          </m:acc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400" b="1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1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en-US" sz="2400" i="1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𝐶𝑁</m:t>
                              </m:r>
                            </m:e>
                          </m:acc>
                          <m:r>
                            <a:rPr lang="zh-CN" altLang="en-US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b="1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 kern="1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kern="10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𝐶𝑁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bi"/>
                            </m:rPr>
                            <a:rPr lang="en-US" altLang="zh-CN" sz="24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08" y="4380863"/>
                <a:ext cx="4521519" cy="10356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4" name="文本框 23">
                <a:extLst>
                  <a:ext uri="{FF2B5EF4-FFF2-40B4-BE49-F238E27FC236}">
                    <ele attr="{66165312-0AD8-48D9-BD35-409E3389E87C}"/>
                  </a:ext>
                </a:extLst>
              </p:cNvPr>
              <p:cNvSpPr txBox="1"/>
              <p:nvPr/>
            </p:nvSpPr>
            <p:spPr>
              <a:xfrm>
                <a:off x="3783876" y="5633458"/>
                <a:ext cx="78353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所以直线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𝐶𝑁</m:t>
                      </m:r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𝐵𝐶𝐷</m:t>
                      </m:r>
                    </m:oMath>
                  </m:oMathPara>
                </a14:m>
                <a:r>
                  <a:rPr lang="zh-CN" altLang="en-US" sz="2400" kern="1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所成的角</a:t>
                </a:r>
                <a:r>
                  <a:rPr lang="zh-CN" altLang="en-US" sz="2400">
                    <a:highlight>
                      <a:srgbClr val="FFFF00"/>
                    </a:highlight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正弦值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等于</a:t>
                </a:r>
                <a:endParaRPr lang="zh-CN" altLang="en-US" sz="240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76" y="5633458"/>
                <a:ext cx="7835373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245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6" name="文本框 15">
                <a:extLst>
                  <a:ext uri="{FF2B5EF4-FFF2-40B4-BE49-F238E27FC236}">
                    <ele attr="{4EA9424F-C133-40B8-A0DE-6C328263265F}"/>
                  </a:ext>
                </a:extLst>
              </p:cNvPr>
              <p:cNvSpPr txBox="1"/>
              <p:nvPr/>
            </p:nvSpPr>
            <p:spPr>
              <a:xfrm>
                <a:off x="9491484" y="5358979"/>
                <a:ext cx="1210070" cy="886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484" y="5358979"/>
                <a:ext cx="1210070" cy="88646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2" name="文本框 11">
                <a:extLst>
                  <a:ext uri="{FF2B5EF4-FFF2-40B4-BE49-F238E27FC236}">
                    <ele attr="{329447DC-BE3B-4990-9ED0-67FAA6AD870F}"/>
                  </a:ext>
                </a:extLst>
              </p:cNvPr>
              <p:cNvSpPr txBox="1"/>
              <p:nvPr/>
            </p:nvSpPr>
            <p:spPr>
              <a:xfrm>
                <a:off x="7133605" y="4163935"/>
                <a:ext cx="3623715" cy="1489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kern="10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kern="10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bar"/>
                              <m:ctrlP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kern="10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kern="10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den>
                      </m:f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kern="10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05" y="4163935"/>
                <a:ext cx="3623715" cy="14896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196" y="1907109"/>
            <a:ext cx="2887980" cy="3258312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4" grpId="0"/>
      <p:bldP spid="1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10408" y="1845911"/>
                <a:ext cx="8443517" cy="67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用空间向量</a:t>
                </a:r>
                <a:r>
                  <a:rPr lang="zh-CN" altLang="zh-CN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zh-CN" altLang="en-US" sz="2800" b="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</m:oMath>
                  </m:oMathPara>
                </a14:m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所成角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𝜃</m:t>
                      </m:r>
                    </m:oMath>
                  </m:oMathPara>
                </a14:m>
                <a:r>
                  <a:rPr lang="zh-CN" altLang="zh-CN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步骤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rPr>
                  <a:t>和方法</a:t>
                </a:r>
                <a:r>
                  <a:rPr lang="zh-CN" altLang="zh-CN"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08" y="1845911"/>
                <a:ext cx="8443517" cy="674736"/>
              </a:xfrm>
              <a:prstGeom prst="rect">
                <a:avLst/>
              </a:prstGeom>
              <a:blipFill rotWithShape="1">
                <a:blip r:embed="rId3"/>
                <a:stretch>
                  <a:fillRect l="-1444" r="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202536" y="3107396"/>
            <a:ext cx="2216321" cy="482375"/>
            <a:chOff x="6518449" y="2889945"/>
            <a:chExt cx="2216321" cy="482375"/>
          </a:xfrm>
        </p:grpSpPr>
        <p:sp>
          <p:nvSpPr>
            <p:cNvPr id="6" name="矩形: 圆角 5"/>
            <p:cNvSpPr/>
            <p:nvPr/>
          </p:nvSpPr>
          <p:spPr>
            <a:xfrm>
              <a:off x="6518449" y="2910655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70370" y="2889945"/>
              <a:ext cx="2164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化为向量问题</a:t>
              </a:r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2536" y="4022412"/>
            <a:ext cx="2194087" cy="475998"/>
            <a:chOff x="6503513" y="4545902"/>
            <a:chExt cx="2194087" cy="475998"/>
          </a:xfrm>
        </p:grpSpPr>
        <p:sp>
          <p:nvSpPr>
            <p:cNvPr id="9" name="矩形: 圆角 8"/>
            <p:cNvSpPr/>
            <p:nvPr/>
          </p:nvSpPr>
          <p:spPr>
            <a:xfrm>
              <a:off x="6518449" y="4545902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03513" y="4560235"/>
              <a:ext cx="2194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进行向量运算</a:t>
              </a:r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02536" y="4966094"/>
            <a:ext cx="2194087" cy="469967"/>
            <a:chOff x="6470252" y="3101539"/>
            <a:chExt cx="2194087" cy="469967"/>
          </a:xfrm>
        </p:grpSpPr>
        <p:sp>
          <p:nvSpPr>
            <p:cNvPr id="13" name="矩形: 圆角 12"/>
            <p:cNvSpPr/>
            <p:nvPr/>
          </p:nvSpPr>
          <p:spPr>
            <a:xfrm>
              <a:off x="6503720" y="3101539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70252" y="3109841"/>
              <a:ext cx="2194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回到图形问题</a:t>
              </a:r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76921" y="2837623"/>
            <a:ext cx="4337312" cy="848175"/>
            <a:chOff x="3929458" y="2872523"/>
            <a:chExt cx="4337312" cy="848175"/>
          </a:xfrm>
        </p:grpSpPr>
        <p:sp>
          <p:nvSpPr>
            <p:cNvPr id="16" name="矩形: 圆角 15"/>
            <p:cNvSpPr/>
            <p:nvPr/>
          </p:nvSpPr>
          <p:spPr>
            <a:xfrm>
              <a:off x="4001365" y="2872523"/>
              <a:ext cx="4265405" cy="8100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7" name="文本框 16">
                  <a:extLst>
                    <a:ext uri="{FF2B5EF4-FFF2-40B4-BE49-F238E27FC236}">
                      <ele attr="{B6C4941D-9650-43D9-9901-4135741749FB}"/>
                    </a:ext>
                  </a:extLst>
                </p:cNvPr>
                <p:cNvSpPr txBox="1"/>
                <p:nvPr/>
              </p:nvSpPr>
              <p:spPr>
                <a:xfrm>
                  <a:off x="3929458" y="2889701"/>
                  <a:ext cx="433731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000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①</a:t>
                  </a:r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转化为求</a:t>
                  </a:r>
                  <a:r>
                    <a:rPr lang="zh-CN" altLang="zh-CN" sz="240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的方向向量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𝒖</m:t>
                        </m:r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与平面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en-US" sz="2400" b="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的</m:t>
                        </m:r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法向量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的夹角</a:t>
                  </a: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458" y="2889701"/>
                  <a:ext cx="4337310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250" t="-5882" r="0"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5627575" y="3933399"/>
            <a:ext cx="4638698" cy="810009"/>
            <a:chOff x="3680112" y="3968299"/>
            <a:chExt cx="4638698" cy="810009"/>
          </a:xfrm>
        </p:grpSpPr>
        <p:sp>
          <p:nvSpPr>
            <p:cNvPr id="3" name="矩形: 圆角 2"/>
            <p:cNvSpPr/>
            <p:nvPr/>
          </p:nvSpPr>
          <p:spPr>
            <a:xfrm>
              <a:off x="4001366" y="3968299"/>
              <a:ext cx="4265404" cy="8100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0" name="文本框 19">
                  <a:extLst>
                    <a:ext uri="{FF2B5EF4-FFF2-40B4-BE49-F238E27FC236}">
                      <ele attr="{038E2D1B-B0C6-4A24-B130-F3DB6D756F3F}"/>
                    </a:ext>
                  </a:extLst>
                </p:cNvPr>
                <p:cNvSpPr txBox="1"/>
                <p:nvPr/>
              </p:nvSpPr>
              <p:spPr>
                <a:xfrm>
                  <a:off x="3680112" y="3986911"/>
                  <a:ext cx="4638698" cy="6211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b="1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 </m:t>
                        </m:r>
                        <m:r>
                          <m:rPr>
                            <m:sty m:val="bi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②</m:t>
                        </m:r>
                        <m:r>
                          <m:rPr>
                            <m:sty m:val="bi"/>
                          </m:rPr>
                          <a:rPr lang="zh-CN" altLang="en-US" sz="2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计算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cos</m:t>
                        </m:r>
                        <m:d>
                          <m:dPr>
                            <m:begChr m:val="⟨"/>
                            <m:sepChr m:val="|"/>
                            <m:endChr m:val="⟩"/>
                            <m:grow m:val="on"/>
                            <m:shp m:val="centered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𝒖</m:t>
                            </m:r>
                            <m:r>
                              <m:rPr>
                                <m:sty m:val="bi"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，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𝒏</m:t>
                            </m:r>
                          </m:e>
                        </m:d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𝒖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d>
                              <m:dPr>
                                <m:begChr m:val="|"/>
                                <m:sepChr m:val="|"/>
                                <m:endChr m:val="|"/>
                                <m:grow m:val="on"/>
                                <m:shp m:val="centered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𝒖</m:t>
                                </m:r>
                              </m:e>
                            </m:d>
                            <m:r>
                              <m:rPr>
                                <m:sty m:val="bi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sepChr m:val="|"/>
                                <m:endChr m:val="|"/>
                                <m:grow m:val="on"/>
                                <m:shp m:val="centered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>
                            <a:latin typeface="华文楷体" panose="02010600040101010101" pitchFamily="2" charset="-122"/>
                            <a:ea typeface="华文楷体" panose="02010600040101010101" pitchFamily="2" charset="-122"/>
                          </a:rPr>
                          <m:t>的值</m:t>
                        </m:r>
                      </m:oMath>
                    </m:oMathPara>
                  </a14:m>
                  <a:endPara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112" y="3986911"/>
                  <a:ext cx="4638698" cy="6211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8" name="组合 17"/>
          <p:cNvGrpSpPr/>
          <p:nvPr/>
        </p:nvGrpSpPr>
        <p:grpSpPr>
          <a:xfrm>
            <a:off x="5933892" y="4974396"/>
            <a:ext cx="4423106" cy="842535"/>
            <a:chOff x="3986429" y="5009296"/>
            <a:chExt cx="4423106" cy="842535"/>
          </a:xfrm>
        </p:grpSpPr>
        <p:sp>
          <p:nvSpPr>
            <p:cNvPr id="26" name="矩形: 圆角 25"/>
            <p:cNvSpPr/>
            <p:nvPr/>
          </p:nvSpPr>
          <p:spPr>
            <a:xfrm>
              <a:off x="4001365" y="5009296"/>
              <a:ext cx="4265403" cy="8100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3" name="文本框 22">
                  <a:extLst>
                    <a:ext uri="{FF2B5EF4-FFF2-40B4-BE49-F238E27FC236}">
                      <ele attr="{0D1AD69A-33E8-487A-8B9E-3549C939034B}"/>
                    </a:ext>
                  </a:extLst>
                </p:cNvPr>
                <p:cNvSpPr txBox="1"/>
                <p:nvPr/>
              </p:nvSpPr>
              <p:spPr>
                <a:xfrm>
                  <a:off x="3986429" y="5020834"/>
                  <a:ext cx="4423106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000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③</a:t>
                  </a:r>
                  <a:r>
                    <a:rPr lang="zh-CN" altLang="zh-CN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直线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与</m:t>
                        </m:r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平面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en-US" sz="2400" b="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所成的角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的</a:t>
                  </a:r>
                  <a:r>
                    <a:rPr lang="en-US" altLang="zh-CN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  </a:t>
                  </a:r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正弦值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sin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  <m:r>
                          <m:rPr>
                            <m:sty m:val="bi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d>
                          <m:dPr>
                            <m:begChr m:val="|"/>
                            <m:sepChr m:val="|"/>
                            <m:endChr m:val="|"/>
                            <m:grow m:val="on"/>
                            <m:shp m:val="centered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cos</m:t>
                            </m:r>
                            <m:d>
                              <m:dPr>
                                <m:begChr m:val="⟨"/>
                                <m:sepChr m:val="|"/>
                                <m:endChr m:val="⟩"/>
                                <m:grow m:val="on"/>
                                <m:shp m:val="centered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𝒖</m:t>
                                </m:r>
                                <m:r>
                                  <m:rPr>
                                    <m:sty m:val="bi"/>
                                  </m:rPr>
                                  <a:rPr lang="zh-CN" altLang="en-US" sz="24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，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400" b="1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29" y="5020834"/>
                  <a:ext cx="4423106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204" t="-5882" r="0"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7" name="箭头: 下 26"/>
          <p:cNvSpPr/>
          <p:nvPr/>
        </p:nvSpPr>
        <p:spPr>
          <a:xfrm>
            <a:off x="4112442" y="3653902"/>
            <a:ext cx="185854" cy="30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/>
          <p:cNvSpPr/>
          <p:nvPr/>
        </p:nvSpPr>
        <p:spPr>
          <a:xfrm>
            <a:off x="4119332" y="4628734"/>
            <a:ext cx="185854" cy="30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5221982" y="3338228"/>
            <a:ext cx="711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21981" y="4290372"/>
            <a:ext cx="711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221981" y="5205228"/>
            <a:ext cx="71191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79282" y="5436061"/>
            <a:ext cx="2867582" cy="422869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2725773" y="1494648"/>
            <a:ext cx="3818976" cy="460950"/>
          </a:xfrm>
          <a:prstGeom prst="diamond">
            <a:avLst/>
          </a:prstGeom>
          <a:solidFill>
            <a:srgbClr val="00B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例题小结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>
                <a:extLst>
                  <a:ext uri="{FF2B5EF4-FFF2-40B4-BE49-F238E27FC236}">
                    <ele attr="{324F23C0-081E-4B13-BAED-463DDDD6A6C6}"/>
                  </a:ext>
                </a:extLst>
              </p:cNvPr>
              <p:cNvSpPr txBox="1"/>
              <p:nvPr/>
            </p:nvSpPr>
            <p:spPr>
              <a:xfrm>
                <a:off x="2375783" y="1014453"/>
                <a:ext cx="8046893" cy="261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800" kern="0">
                    <a:solidFill>
                      <a:srgbClr val="00AEEF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zh-CN" altLang="zh-CN" sz="2800" kern="0">
                    <a:solidFill>
                      <a:srgbClr val="00AEE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如图，在棱长为</a:t>
                </a:r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的正四面体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𝐴𝐵𝐶𝐷</m:t>
                      </m:r>
                      <m:r>
                        <a:rPr lang="zh-CN" altLang="zh-CN" sz="2800" i="1" ker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（四个面都是正三角形）中，</a:t>
                </a:r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分别为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</m:oMath>
                  </m:oMathPara>
                </a14:m>
                <a:r>
                  <a:rPr lang="en-US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𝐴𝐷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的中点．</a:t>
                </a:r>
                <a:endParaRPr lang="zh-CN" altLang="zh-CN" sz="28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l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𝐴𝑀</m:t>
                      </m:r>
                    </m:oMath>
                  </m:oMathPara>
                </a14:m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𝐶𝑁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m:t> 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夹角的余弦值；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宋体" panose="02010600030101010101" pitchFamily="2" charset="-122"/>
                  </a:rPr>
                  <a:t> </a:t>
                </a:r>
                <a:endParaRPr lang="zh-CN" altLang="en-US" sz="2800" ker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宋体" panose="02010600030101010101" pitchFamily="2" charset="-122"/>
                </a:endParaRPr>
              </a:p>
              <a:p>
                <a:pPr lvl="0" algn="l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kern="1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𝐶𝑁</m:t>
                      </m:r>
                    </m:oMath>
                  </m:oMathPara>
                </a14:m>
                <a:r>
                  <a:rPr lang="en-US" altLang="zh-CN" sz="2800" i="1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𝐵𝐶𝐷</m:t>
                      </m:r>
                      <m:r>
                        <a:rPr lang="en-US" altLang="zh-CN" sz="2800" i="1" ker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宋体" panose="02010600030101010101" pitchFamily="2" charset="-122"/>
                        </a:rPr>
                        <m:t> </m:t>
                      </m:r>
                    </m:oMath>
                  </m:oMathPara>
                </a14:m>
                <a:r>
                  <a:rPr lang="zh-CN" altLang="zh-CN" sz="2800" ker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所成角的正弦值</a:t>
                </a:r>
                <a:r>
                  <a:rPr lang="en-US" altLang="zh-CN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2800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83" y="1014453"/>
                <a:ext cx="8046893" cy="2612510"/>
              </a:xfrm>
              <a:prstGeom prst="rect">
                <a:avLst/>
              </a:prstGeom>
              <a:blipFill rotWithShape="1">
                <a:blip r:embed="rId3"/>
                <a:stretch>
                  <a:fillRect l="-1591" r="-1061" b="-5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96" y="3453208"/>
            <a:ext cx="2773680" cy="265023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圆角矩形 9"/>
          <p:cNvSpPr/>
          <p:nvPr/>
        </p:nvSpPr>
        <p:spPr>
          <a:xfrm>
            <a:off x="2525195" y="2104599"/>
            <a:ext cx="8011601" cy="6012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学会两类夹角问题的向量求法</a:t>
            </a:r>
            <a:endParaRPr lang="zh-CN" altLang="en-US" sz="30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5195" y="1317641"/>
            <a:ext cx="8717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回顾本节课的探究过程，你学习到了什么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2408796" y="2848171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150"/>
                <a:gridCol w="2038662"/>
                <a:gridCol w="2539887"/>
                <a:gridCol w="1932301"/>
              </a:tblGrid>
              <a:tr h="7620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角的类型</a:t>
                      </a:r>
                      <a:endParaRPr lang="zh-CN" altLang="en-US" sz="2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角的取值范围</a:t>
                      </a:r>
                      <a:endParaRPr lang="zh-CN" altLang="en-US" sz="2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2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方向向量与法向量</a:t>
                      </a:r>
                      <a:endParaRPr lang="zh-CN" altLang="en-US" sz="2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zh-CN" altLang="en-US" sz="22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与向量夹角的关系</a:t>
                      </a:r>
                      <a:endParaRPr lang="zh-CN" altLang="en-US" sz="2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77" t="-97794" r="-404906" b="-157353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79403" t="-97794" r="-220299" b="-157353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44125" t="-97794" r="-76978" b="-157353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21136" t="-97794" r="-1262" b="-157353"/>
                      </a:stretch>
                    </a:blipFill>
                  </a:tcPr>
                </a:tc>
              </a:tr>
              <a:tr h="1188720"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77" t="-137949" r="-404906" b="-9744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79403" t="-137949" r="-220299" b="-9744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44125" t="-137949" r="-76978" b="-9744"/>
                      </a:stretch>
                    </a:blipFill>
                  </a:tcPr>
                </a:tc>
                <a:tc>
                  <a:txBody>
                    <a:bodyPr vert="horz" wrap="square"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21136" t="-137949" r="-1262" b="-9744"/>
                      </a:stretch>
                    </a:blip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" name="组合 15"/>
          <p:cNvGrpSpPr/>
          <p:nvPr/>
        </p:nvGrpSpPr>
        <p:grpSpPr>
          <a:xfrm>
            <a:off x="4020927" y="3503984"/>
            <a:ext cx="4787590" cy="1059706"/>
            <a:chOff x="784987" y="2382982"/>
            <a:chExt cx="6727123" cy="209203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784987" y="2382982"/>
              <a:ext cx="1634835" cy="2092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两条直线的夹角的定义</a:t>
              </a:r>
              <a:endParaRPr lang="zh-CN" altLang="en-US" sz="160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23386" y="2382982"/>
              <a:ext cx="1814945" cy="2092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两条直线的夹角的取值范围</a:t>
              </a:r>
              <a:endParaRPr lang="zh-CN" altLang="en-US" sz="160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41895" y="2382982"/>
              <a:ext cx="1670215" cy="2092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两条直线的夹角的向量求法</a:t>
              </a:r>
              <a:endParaRPr lang="zh-CN" altLang="en-US" sz="160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箭头: 右 19"/>
            <p:cNvSpPr/>
            <p:nvPr/>
          </p:nvSpPr>
          <p:spPr>
            <a:xfrm>
              <a:off x="2530659" y="3151909"/>
              <a:ext cx="554181" cy="5232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1" name="箭头: 右 20"/>
            <p:cNvSpPr/>
            <p:nvPr/>
          </p:nvSpPr>
          <p:spPr>
            <a:xfrm>
              <a:off x="5176877" y="3167390"/>
              <a:ext cx="554181" cy="52322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81614" y="4118800"/>
            <a:ext cx="5096452" cy="904288"/>
            <a:chOff x="1011383" y="3034145"/>
            <a:chExt cx="6719452" cy="209203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11383" y="3034145"/>
              <a:ext cx="1634835" cy="20920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rPr>
                <a:t>直线与平面所成角的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endPara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45092" y="3034145"/>
              <a:ext cx="1675053" cy="20920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rPr>
                <a:t>直线与平面所成角的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取值范围</a:t>
              </a:r>
              <a:endPara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3034145"/>
              <a:ext cx="1634835" cy="20920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rPr>
                <a:t>直线与平面所成角的</a:t>
              </a:r>
              <a:endPara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rPr>
                <a:t>向量</a:t>
              </a:r>
              <a:r>
                <a:rPr lang="zh-CN" altLang="en-US" sz="1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求法</a:t>
              </a:r>
              <a:endPara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箭头: 右 12"/>
            <p:cNvSpPr/>
            <p:nvPr/>
          </p:nvSpPr>
          <p:spPr>
            <a:xfrm>
              <a:off x="2784764" y="3803072"/>
              <a:ext cx="554181" cy="52322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箭头: 右 13"/>
            <p:cNvSpPr/>
            <p:nvPr/>
          </p:nvSpPr>
          <p:spPr>
            <a:xfrm>
              <a:off x="5430982" y="3818553"/>
              <a:ext cx="554181" cy="52322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圆角矩形 9"/>
          <p:cNvSpPr/>
          <p:nvPr/>
        </p:nvSpPr>
        <p:spPr>
          <a:xfrm>
            <a:off x="2601977" y="2076678"/>
            <a:ext cx="8011601" cy="6012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体验研究夹角问题的方法和过程</a:t>
            </a:r>
            <a:endParaRPr lang="zh-CN" altLang="en-US" sz="3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1977" y="1289720"/>
            <a:ext cx="8717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回顾本节课的探究过程，你学习到了什么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圆角矩形 9"/>
          <p:cNvSpPr/>
          <p:nvPr/>
        </p:nvSpPr>
        <p:spPr>
          <a:xfrm>
            <a:off x="2343712" y="2041777"/>
            <a:ext cx="8011601" cy="6012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体会应用空间向量求夹角问题的“三步曲”</a:t>
            </a:r>
            <a:endParaRPr lang="zh-CN" altLang="en-US" sz="3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43712" y="1254819"/>
            <a:ext cx="8717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回顾本节课的探究过程，你学习到了什么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43712" y="2801398"/>
            <a:ext cx="8083502" cy="2983332"/>
            <a:chOff x="504041" y="2489694"/>
            <a:chExt cx="8083502" cy="2983332"/>
          </a:xfrm>
        </p:grpSpPr>
        <p:grpSp>
          <p:nvGrpSpPr>
            <p:cNvPr id="13" name="组合 12"/>
            <p:cNvGrpSpPr/>
            <p:nvPr/>
          </p:nvGrpSpPr>
          <p:grpSpPr>
            <a:xfrm>
              <a:off x="5185823" y="4770881"/>
              <a:ext cx="2576645" cy="702145"/>
              <a:chOff x="6174967" y="3601681"/>
              <a:chExt cx="2576645" cy="808671"/>
            </a:xfrm>
          </p:grpSpPr>
          <mc:AlternateContent>
            <mc:Choice Requires="a14">
              <p:sp>
                <p:nvSpPr>
                  <p:cNvPr id="29" name="文本框 28">
                    <a:extLst>
                      <a:ext uri="{FF2B5EF4-FFF2-40B4-BE49-F238E27FC236}">
                        <ele attr="{27AD6C65-7EB5-44C4-AD28-7084DD9258A2}"/>
                      </a:ext>
                    </a:extLst>
                  </p:cNvPr>
                  <p:cNvSpPr txBox="1"/>
                  <p:nvPr/>
                </p:nvSpPr>
                <p:spPr>
                  <a:xfrm>
                    <a:off x="6174967" y="3601681"/>
                    <a:ext cx="255769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⟨"/>
                                  <m:sepChr m:val="|"/>
                                  <m:endChr m:val="⟩"/>
                                  <m:grow m:val="on"/>
                                  <m:shp m:val="centered"/>
                                  <m:ctrlP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zh-CN" altLang="en-US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4967" y="3601681"/>
                    <a:ext cx="2557696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30" name="文本框 29">
                    <a:extLst>
                      <a:ext uri="{FF2B5EF4-FFF2-40B4-BE49-F238E27FC236}">
                        <ele attr="{15E2CCFE-1DEA-426C-8224-7035015FE06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916" y="4041020"/>
                    <a:ext cx="255769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⟨"/>
                                  <m:sepChr m:val="|"/>
                                  <m:endChr m:val="⟩"/>
                                  <m:grow m:val="on"/>
                                  <m:shp m:val="centered"/>
                                  <m:ctrlP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zh-CN" altLang="en-US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3916" y="4041020"/>
                    <a:ext cx="255769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566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4" name="文本框 13"/>
            <p:cNvSpPr txBox="1"/>
            <p:nvPr/>
          </p:nvSpPr>
          <p:spPr>
            <a:xfrm>
              <a:off x="2073996" y="2754185"/>
              <a:ext cx="487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向量化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234310" y="2489694"/>
              <a:ext cx="4147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向量运算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74146" y="2639206"/>
              <a:ext cx="402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几何化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4041" y="2531685"/>
              <a:ext cx="8083502" cy="1944000"/>
              <a:chOff x="452557" y="3584417"/>
              <a:chExt cx="8083502" cy="1944000"/>
            </a:xfrm>
          </p:grpSpPr>
          <p:sp>
            <p:nvSpPr>
              <p:cNvPr id="21" name="箭头: 右 20"/>
              <p:cNvSpPr/>
              <p:nvPr/>
            </p:nvSpPr>
            <p:spPr>
              <a:xfrm>
                <a:off x="2160045" y="4721794"/>
                <a:ext cx="361475" cy="3398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箭头: 右 21"/>
              <p:cNvSpPr/>
              <p:nvPr/>
            </p:nvSpPr>
            <p:spPr>
              <a:xfrm>
                <a:off x="6450288" y="4721794"/>
                <a:ext cx="361475" cy="3398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4" name="圆角矩形 10"/>
              <p:cNvSpPr/>
              <p:nvPr/>
            </p:nvSpPr>
            <p:spPr>
              <a:xfrm>
                <a:off x="2605995" y="3584417"/>
                <a:ext cx="1482838" cy="19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向量夹角</a:t>
                </a:r>
                <a:r>
                  <a:rPr lang="zh-CN" altLang="zh-CN" sz="32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问题</a:t>
                </a:r>
                <a:r>
                  <a:rPr lang="en-US" altLang="zh-CN" sz="32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endParaRPr lang="zh-CN" altLang="en-US" sz="320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圆角矩形 10"/>
              <p:cNvSpPr/>
              <p:nvPr/>
            </p:nvSpPr>
            <p:spPr>
              <a:xfrm>
                <a:off x="4888084" y="3584417"/>
                <a:ext cx="1482838" cy="19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zh-CN" sz="32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向量</a:t>
                </a:r>
                <a:r>
                  <a:rPr lang="zh-CN" altLang="en-US" sz="32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夹角</a:t>
                </a:r>
                <a:endParaRPr lang="en-US" altLang="zh-CN" sz="3200" kern="10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sz="32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结论</a:t>
                </a:r>
                <a:endParaRPr lang="en-US" altLang="zh-CN" sz="3200" kern="10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圆角矩形 10"/>
              <p:cNvSpPr/>
              <p:nvPr/>
            </p:nvSpPr>
            <p:spPr>
              <a:xfrm>
                <a:off x="452557" y="3584417"/>
                <a:ext cx="1604102" cy="19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线线角、线面角</a:t>
                </a:r>
                <a:r>
                  <a:rPr lang="zh-CN" altLang="zh-CN" sz="28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问题</a:t>
                </a: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圆角矩形 10"/>
              <p:cNvSpPr/>
              <p:nvPr/>
            </p:nvSpPr>
            <p:spPr>
              <a:xfrm>
                <a:off x="6931957" y="3584417"/>
                <a:ext cx="1604102" cy="19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kern="10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线线角、线面角结论</a:t>
                </a: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箭头: 右 27"/>
              <p:cNvSpPr/>
              <p:nvPr/>
            </p:nvSpPr>
            <p:spPr>
              <a:xfrm>
                <a:off x="4273751" y="4721794"/>
                <a:ext cx="361475" cy="3398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867459" y="5009889"/>
            <a:ext cx="3733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解决度量问题的有力工具！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圆角矩形 8"/>
          <p:cNvSpPr/>
          <p:nvPr/>
        </p:nvSpPr>
        <p:spPr>
          <a:xfrm>
            <a:off x="2553381" y="1276780"/>
            <a:ext cx="2152618" cy="76576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课后作业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D90019EA-9D81-40C0-A89A-385CE4256434}"/>
                  </a:ext>
                </a:extLst>
              </p:cNvPr>
              <p:cNvSpPr txBox="1"/>
              <p:nvPr/>
            </p:nvSpPr>
            <p:spPr>
              <a:xfrm>
                <a:off x="2553381" y="2042541"/>
                <a:ext cx="7703116" cy="3636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28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1.</a:t>
                </a:r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在直三棱柱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𝐵𝐶𝐴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=90°</m:t>
                      </m:r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分别是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的中点，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𝐶𝐴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𝐵𝐷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所成角的余弦值是</a:t>
                </a:r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     )</a:t>
                </a:r>
                <a:endParaRPr lang="zh-CN" altLang="zh-CN" sz="2800" kern="100">
                  <a:effectLst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(A)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(B)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(C)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r>
                  <a:rPr lang="en-US" altLang="zh-CN" sz="2800" b="1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(D)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zh-CN" altLang="zh-CN" sz="2800" kern="100">
                  <a:effectLst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81" y="2042541"/>
                <a:ext cx="7703116" cy="3636573"/>
              </a:xfrm>
              <a:prstGeom prst="rect">
                <a:avLst/>
              </a:prstGeom>
              <a:blipFill rotWithShape="1">
                <a:blip r:embed="rId3"/>
                <a:stretch>
                  <a:fillRect r="-6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圆角矩形 8"/>
          <p:cNvSpPr/>
          <p:nvPr/>
        </p:nvSpPr>
        <p:spPr>
          <a:xfrm>
            <a:off x="2539420" y="1283760"/>
            <a:ext cx="2152618" cy="76576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课后作业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445C661D-13DB-4B07-8949-21E081991053}"/>
                  </a:ext>
                </a:extLst>
              </p:cNvPr>
              <p:cNvSpPr txBox="1"/>
              <p:nvPr/>
            </p:nvSpPr>
            <p:spPr>
              <a:xfrm>
                <a:off x="2887107" y="2272682"/>
                <a:ext cx="7480317" cy="261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2. </a:t>
                </a:r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长方体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𝐴𝐵𝐶𝐷</m:t>
                          </m:r>
                          <m:r>
                            <a:rPr lang="zh-CN" altLang="en-US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𝐴𝐷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r>
                  <a:rPr lang="zh-CN" altLang="zh-CN" sz="2800" b="1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zh-CN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分别是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</m:oMath>
                  </m:oMathPara>
                </a14:m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的中点，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��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r>
                  <a:rPr lang="zh-CN" altLang="zh-CN" sz="2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的交点．求直线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𝑂𝐹</m:t>
                      </m:r>
                    </m:oMath>
                  </m:oMathPara>
                </a14:m>
                <a:r>
                  <a:rPr lang="zh-CN" altLang="zh-CN" sz="2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𝐷𝐸𝐹</m:t>
                      </m:r>
                    </m:oMath>
                  </m:oMathPara>
                </a14:m>
                <a:r>
                  <a:rPr lang="zh-CN" altLang="zh-CN" sz="28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所成角的正弦值．</a:t>
                </a:r>
                <a:endParaRPr lang="zh-CN" altLang="en-US" sz="28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7" y="2272682"/>
                <a:ext cx="7480317" cy="2614883"/>
              </a:xfrm>
              <a:prstGeom prst="rect">
                <a:avLst/>
              </a:prstGeom>
              <a:blipFill rotWithShape="1">
                <a:blip r:embed="rId3"/>
                <a:stretch>
                  <a:fillRect l="-1711" r="-1467" b="-5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1239500" y="10490200"/>
            <a:ext cx="317500" cy="228600"/>
          </a:xfrm>
          <a:prstGeom prst="cube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圆角矩形 10"/>
          <p:cNvSpPr/>
          <p:nvPr/>
        </p:nvSpPr>
        <p:spPr>
          <a:xfrm>
            <a:off x="5068765" y="3428869"/>
            <a:ext cx="2520000" cy="108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直线与平面</a:t>
            </a:r>
            <a:endParaRPr lang="en-US" altLang="zh-CN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所成的角</a:t>
            </a:r>
            <a:endParaRPr lang="zh-CN" altLang="en-US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圆角矩形 10"/>
          <p:cNvSpPr/>
          <p:nvPr/>
        </p:nvSpPr>
        <p:spPr>
          <a:xfrm>
            <a:off x="5015658" y="2135060"/>
            <a:ext cx="2520000" cy="108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两条直线</a:t>
            </a:r>
            <a:endParaRPr lang="en-US" altLang="zh-CN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的夹角</a:t>
            </a:r>
            <a:endParaRPr lang="zh-CN" altLang="en-US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1493" y="123348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本节课的任务：</a:t>
            </a:r>
            <a:endParaRPr lang="zh-CN" altLang="en-US" sz="3200"/>
          </a:p>
        </p:txBody>
      </p:sp>
      <p:sp>
        <p:nvSpPr>
          <p:cNvPr id="4" name="圆角矩形 10"/>
          <p:cNvSpPr/>
          <p:nvPr/>
        </p:nvSpPr>
        <p:spPr>
          <a:xfrm>
            <a:off x="2617707" y="2789426"/>
            <a:ext cx="2610379" cy="10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夹角问题</a:t>
            </a:r>
            <a:endParaRPr lang="zh-CN" altLang="en-US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圆角矩形 10"/>
          <p:cNvSpPr/>
          <p:nvPr/>
        </p:nvSpPr>
        <p:spPr>
          <a:xfrm>
            <a:off x="7429444" y="2774503"/>
            <a:ext cx="2610379" cy="10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空间向量</a:t>
            </a:r>
            <a:endParaRPr lang="zh-CN" altLang="en-US" sz="3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/>
        </p:nvGrpSpPr>
        <p:grpSpPr>
          <a:xfrm>
            <a:off x="2806888" y="2638792"/>
            <a:ext cx="6573474" cy="2092036"/>
            <a:chOff x="1039092" y="2660073"/>
            <a:chExt cx="6691743" cy="209203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1039092" y="2660073"/>
              <a:ext cx="1634835" cy="2092036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两条直线夹角的</a:t>
              </a:r>
              <a:r>
                <a:rPr lang="zh-CN" altLang="en-US" sz="3200" b="1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endParaRPr lang="zh-CN" altLang="en-US" sz="3200" b="1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77491" y="2660073"/>
              <a:ext cx="1814945" cy="2092036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  夹角的</a:t>
              </a:r>
              <a:r>
                <a:rPr lang="zh-CN" altLang="en-US" sz="3200" b="1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取值范围</a:t>
              </a:r>
              <a:endParaRPr lang="zh-CN" altLang="en-US" sz="3200" b="1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96000" y="2660073"/>
              <a:ext cx="1634835" cy="2092036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两条直线夹角的</a:t>
              </a:r>
              <a:r>
                <a:rPr lang="zh-CN" altLang="en-US" sz="3200" b="1">
                  <a:solidFill>
                    <a:schemeClr val="accent5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向量求法</a:t>
              </a:r>
              <a:endParaRPr lang="zh-CN" altLang="en-US" sz="3200" b="1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箭头: 右 10"/>
            <p:cNvSpPr/>
            <p:nvPr/>
          </p:nvSpPr>
          <p:spPr>
            <a:xfrm>
              <a:off x="2784764" y="3429000"/>
              <a:ext cx="554181" cy="523220"/>
            </a:xfrm>
            <a:prstGeom prst="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箭头: 右 16"/>
            <p:cNvSpPr/>
            <p:nvPr/>
          </p:nvSpPr>
          <p:spPr>
            <a:xfrm>
              <a:off x="5430982" y="3444481"/>
              <a:ext cx="554181" cy="523220"/>
            </a:xfrm>
            <a:prstGeom prst="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15391" y="1266634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如何用空间向量求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两条直线的夹角？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706" y="1905311"/>
            <a:ext cx="564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两条直线夹角问题的研究路径：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2408411" y="1308514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追问</a:t>
            </a:r>
            <a:r>
              <a:rPr lang="en-US" altLang="zh-CN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两条直线夹角的定义是什么？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180027" y="2646383"/>
            <a:ext cx="2182838" cy="1676400"/>
            <a:chOff x="1448949" y="2848808"/>
            <a:chExt cx="2182838" cy="1676400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1889925" y="2848808"/>
              <a:ext cx="829432" cy="1676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448949" y="3707030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31" name="文本框 30">
                  <a:extLst>
                    <a:ext uri="{FF2B5EF4-FFF2-40B4-BE49-F238E27FC236}">
                      <ele attr="{7FF97265-189A-4A14-80EE-6420402887DB}"/>
                    </a:ext>
                  </a:extLst>
                </p:cNvPr>
                <p:cNvSpPr txBox="1"/>
                <p:nvPr/>
              </p:nvSpPr>
              <p:spPr>
                <a:xfrm>
                  <a:off x="2501442" y="2888881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442" y="2888881"/>
                  <a:ext cx="690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32" name="文本框 31">
                  <a:extLst>
                    <a:ext uri="{FF2B5EF4-FFF2-40B4-BE49-F238E27FC236}">
                      <ele attr="{BD0701B5-6392-4901-85EB-96D2617C07CA}"/>
                    </a:ext>
                  </a:extLst>
                </p:cNvPr>
                <p:cNvSpPr txBox="1"/>
                <p:nvPr/>
              </p:nvSpPr>
              <p:spPr>
                <a:xfrm>
                  <a:off x="2940907" y="3707030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907" y="3707030"/>
                  <a:ext cx="69088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33" name="文本框 32">
                  <a:extLst>
                    <a:ext uri="{FF2B5EF4-FFF2-40B4-BE49-F238E27FC236}">
                      <ele attr="{D30C3D65-7625-4310-A8AD-3DBB14F12AB2}"/>
                    </a:ext>
                  </a:extLst>
                </p:cNvPr>
                <p:cNvSpPr txBox="1"/>
                <p:nvPr/>
              </p:nvSpPr>
              <p:spPr>
                <a:xfrm>
                  <a:off x="2173806" y="3746787"/>
                  <a:ext cx="483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806" y="3746787"/>
                  <a:ext cx="4832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42" name="组合 41"/>
          <p:cNvGrpSpPr/>
          <p:nvPr/>
        </p:nvGrpSpPr>
        <p:grpSpPr>
          <a:xfrm>
            <a:off x="6637203" y="2549457"/>
            <a:ext cx="2912103" cy="1882486"/>
            <a:chOff x="4906125" y="2751882"/>
            <a:chExt cx="2912103" cy="1882486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5716781" y="3781094"/>
              <a:ext cx="422174" cy="85327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194"/>
            <p:cNvSpPr/>
            <p:nvPr/>
          </p:nvSpPr>
          <p:spPr>
            <a:xfrm flipH="1">
              <a:off x="5049022" y="3475016"/>
              <a:ext cx="2769206" cy="641103"/>
            </a:xfrm>
            <a:custGeom>
              <a:gdLst>
                <a:gd name="connsiteX0" fmla="*/ 361950 w 1701800"/>
                <a:gd name="connsiteY0" fmla="*/ 444500 h 444500"/>
                <a:gd name="connsiteX1" fmla="*/ 1701800 w 1701800"/>
                <a:gd name="connsiteY1" fmla="*/ 444500 h 444500"/>
                <a:gd name="connsiteX2" fmla="*/ 1257300 w 1701800"/>
                <a:gd name="connsiteY2" fmla="*/ 0 h 444500"/>
                <a:gd name="connsiteX3" fmla="*/ 0 w 1701800"/>
                <a:gd name="connsiteY3" fmla="*/ 0 h 444500"/>
                <a:gd name="connsiteX4" fmla="*/ 361950 w 1701800"/>
                <a:gd name="connsiteY4" fmla="*/ 444500 h 444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800" h="444500">
                  <a:moveTo>
                    <a:pt x="361950" y="444500"/>
                  </a:moveTo>
                  <a:lnTo>
                    <a:pt x="1701800" y="4445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361950" y="444500"/>
                  </a:lnTo>
                  <a:close/>
                </a:path>
              </a:pathLst>
            </a:cu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/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6138955" y="2927820"/>
              <a:ext cx="422174" cy="85327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37" name="文本框 36">
                  <a:extLst>
                    <a:ext uri="{FF2B5EF4-FFF2-40B4-BE49-F238E27FC236}">
                      <ele attr="{14E1F605-7111-40C5-AF8C-1DB30FEF9B77}"/>
                    </a:ext>
                  </a:extLst>
                </p:cNvPr>
                <p:cNvSpPr txBox="1"/>
                <p:nvPr/>
              </p:nvSpPr>
              <p:spPr>
                <a:xfrm>
                  <a:off x="6662132" y="3537083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132" y="3537083"/>
                  <a:ext cx="690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38" name="文本框 37">
                  <a:extLst>
                    <a:ext uri="{FF2B5EF4-FFF2-40B4-BE49-F238E27FC236}">
                      <ele attr="{A01BBF00-4F66-4526-97F1-9D581A355159}"/>
                    </a:ext>
                  </a:extLst>
                </p:cNvPr>
                <p:cNvSpPr txBox="1"/>
                <p:nvPr/>
              </p:nvSpPr>
              <p:spPr>
                <a:xfrm>
                  <a:off x="5967420" y="2751882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420" y="2751882"/>
                  <a:ext cx="690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39" name="文本框 38">
                  <a:extLst>
                    <a:ext uri="{FF2B5EF4-FFF2-40B4-BE49-F238E27FC236}">
                      <ele attr="{5219FC9F-2521-4582-8A80-22E1CF01C2DD}"/>
                    </a:ext>
                  </a:extLst>
                </p:cNvPr>
                <p:cNvSpPr txBox="1"/>
                <p:nvPr/>
              </p:nvSpPr>
              <p:spPr>
                <a:xfrm>
                  <a:off x="4906125" y="3836858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125" y="3836858"/>
                  <a:ext cx="690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40" name="直接连接符 39"/>
            <p:cNvCxnSpPr/>
            <p:nvPr/>
          </p:nvCxnSpPr>
          <p:spPr>
            <a:xfrm>
              <a:off x="5386870" y="3941930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790874" y="4956873"/>
            <a:ext cx="2268955" cy="1010207"/>
            <a:chOff x="3059796" y="5159298"/>
            <a:chExt cx="2268955" cy="101020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467320" y="5725400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18" name="文本框 17">
                  <a:extLst>
                    <a:ext uri="{FF2B5EF4-FFF2-40B4-BE49-F238E27FC236}">
                      <ele attr="{1D9D0C52-0AC6-48E6-8947-08835DB594F4}"/>
                    </a:ext>
                  </a:extLst>
                </p:cNvPr>
                <p:cNvSpPr txBox="1"/>
                <p:nvPr/>
              </p:nvSpPr>
              <p:spPr>
                <a:xfrm>
                  <a:off x="3059796" y="5800173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796" y="5800173"/>
                  <a:ext cx="69088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9" name="文本框 18">
                  <a:extLst>
                    <a:ext uri="{FF2B5EF4-FFF2-40B4-BE49-F238E27FC236}">
                      <ele attr="{E23DFE00-1275-4D77-A0CC-E6044AEC4874}"/>
                    </a:ext>
                  </a:extLst>
                </p:cNvPr>
                <p:cNvSpPr txBox="1"/>
                <p:nvPr/>
              </p:nvSpPr>
              <p:spPr>
                <a:xfrm>
                  <a:off x="3100038" y="5159298"/>
                  <a:ext cx="650637" cy="381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038" y="5159298"/>
                  <a:ext cx="650637" cy="38143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0" name="直接连接符 19"/>
            <p:cNvCxnSpPr/>
            <p:nvPr/>
          </p:nvCxnSpPr>
          <p:spPr>
            <a:xfrm>
              <a:off x="3467320" y="5189726"/>
              <a:ext cx="186143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2" name="文本框 21">
                <a:extLst>
                  <a:ext uri="{FF2B5EF4-FFF2-40B4-BE49-F238E27FC236}">
                    <ele attr="{85EECD8B-D907-4EE5-B823-081DA376E45D}"/>
                  </a:ext>
                </a:extLst>
              </p:cNvPr>
              <p:cNvSpPr txBox="1"/>
              <p:nvPr/>
            </p:nvSpPr>
            <p:spPr>
              <a:xfrm>
                <a:off x="7117948" y="4785932"/>
                <a:ext cx="867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/>
                  <a:t>//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48" y="4785932"/>
                <a:ext cx="86792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3" name="文本框 22">
                <a:extLst>
                  <a:ext uri="{FF2B5EF4-FFF2-40B4-BE49-F238E27FC236}">
                    <ele attr="{2332AFA1-008D-44EC-9361-13195AA0C092}"/>
                  </a:ext>
                </a:extLst>
              </p:cNvPr>
              <p:cNvSpPr txBox="1"/>
              <p:nvPr/>
            </p:nvSpPr>
            <p:spPr>
              <a:xfrm>
                <a:off x="7117948" y="5245335"/>
                <a:ext cx="2448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规定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的夹角为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48" y="5245335"/>
                <a:ext cx="24481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244" t="-6557" r="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5" name="组合 14"/>
          <p:cNvGrpSpPr/>
          <p:nvPr/>
        </p:nvGrpSpPr>
        <p:grpSpPr>
          <a:xfrm>
            <a:off x="2520278" y="1821958"/>
            <a:ext cx="3705083" cy="2274990"/>
            <a:chOff x="565835" y="2101165"/>
            <a:chExt cx="3705083" cy="227499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矩形: 圆角 4"/>
            <p:cNvSpPr/>
            <p:nvPr/>
          </p:nvSpPr>
          <p:spPr>
            <a:xfrm>
              <a:off x="565835" y="2101165"/>
              <a:ext cx="3644650" cy="227499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>
                  <a:extLst>
                    <a:ext uri="{FF2B5EF4-FFF2-40B4-BE49-F238E27FC236}">
                      <ele attr="{2376D347-D6F3-48CF-AEF3-21E3432852DA}"/>
                    </a:ext>
                  </a:extLst>
                </p:cNvPr>
                <p:cNvSpPr txBox="1"/>
                <p:nvPr/>
              </p:nvSpPr>
              <p:spPr>
                <a:xfrm>
                  <a:off x="626268" y="2154958"/>
                  <a:ext cx="364465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>
                      <a:highlight>
                        <a:srgbClr val="FFFF00"/>
                      </a:highlight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平面内</a:t>
                  </a:r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，两条直线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相交形成</a:t>
                  </a:r>
                  <a:r>
                    <a:rPr lang="en-US" altLang="zh-CN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4</a:t>
                  </a:r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个角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其中不大于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90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oMath>
                    </m:oMathPara>
                  </a14:m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的角称为两条直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Times New Roman" panose="020206030504050203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与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所成的角（或夹角）</a:t>
                  </a:r>
                  <a:r>
                    <a:rPr lang="en-US" altLang="zh-CN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68" y="2154958"/>
                  <a:ext cx="3644650" cy="19389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76" t="-2516" r="0" b="-66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6519008" y="1821958"/>
            <a:ext cx="3852806" cy="2320765"/>
            <a:chOff x="4564565" y="2101165"/>
            <a:chExt cx="3852806" cy="2320765"/>
          </a:xfrm>
        </p:grpSpPr>
        <p:sp>
          <p:nvSpPr>
            <p:cNvPr id="3" name="矩形: 圆角 2"/>
            <p:cNvSpPr/>
            <p:nvPr/>
          </p:nvSpPr>
          <p:spPr>
            <a:xfrm>
              <a:off x="4564565" y="2101165"/>
              <a:ext cx="3731941" cy="227499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" name="文本框 1">
                  <a:extLst>
                    <a:ext uri="{FF2B5EF4-FFF2-40B4-BE49-F238E27FC236}">
                      <ele attr="{3C888EC1-40EF-4760-AA1E-6C3F5AABB287}"/>
                    </a:ext>
                  </a:extLst>
                </p:cNvPr>
                <p:cNvSpPr txBox="1"/>
                <p:nvPr/>
              </p:nvSpPr>
              <p:spPr>
                <a:xfrm>
                  <a:off x="4564566" y="2101166"/>
                  <a:ext cx="3852805" cy="23207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>
                      <a:highlight>
                        <a:srgbClr val="FFFF00"/>
                      </a:highlight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空间中</a:t>
                  </a:r>
                  <a:r>
                    <a:rPr lang="zh-CN" altLang="en-US" sz="240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，两条异面直线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，经过空间任一点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分别</m:t>
                        </m:r>
                      </m:oMath>
                    </m:oMathPara>
                  </a14:m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作直线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��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//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′/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i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我们把直线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与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所成的角叫做异面直线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与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所成的角（或夹角）</a:t>
                  </a:r>
                  <a:r>
                    <a:rPr lang="en-US" altLang="zh-CN" sz="24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566" y="2101166"/>
                  <a:ext cx="3852805" cy="23207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2" t="-2105" r="0" b="-5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9" name="箭头: 左 8"/>
          <p:cNvSpPr/>
          <p:nvPr/>
        </p:nvSpPr>
        <p:spPr>
          <a:xfrm>
            <a:off x="7193972" y="5037751"/>
            <a:ext cx="1103655" cy="28528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31776" y="1231732"/>
            <a:ext cx="790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追问</a:t>
            </a:r>
            <a:r>
              <a:rPr lang="en-US" altLang="zh-CN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两条直线夹角的定义是什么？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6806" y="4169620"/>
            <a:ext cx="2111906" cy="1453691"/>
            <a:chOff x="5662157" y="4489354"/>
            <a:chExt cx="2769206" cy="1715775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6393289" y="5351855"/>
              <a:ext cx="422174" cy="85327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94"/>
            <p:cNvSpPr/>
            <p:nvPr/>
          </p:nvSpPr>
          <p:spPr>
            <a:xfrm flipH="1">
              <a:off x="5662157" y="5095524"/>
              <a:ext cx="2769206" cy="641103"/>
            </a:xfrm>
            <a:custGeom>
              <a:gdLst>
                <a:gd name="connsiteX0" fmla="*/ 361950 w 1701800"/>
                <a:gd name="connsiteY0" fmla="*/ 444500 h 444500"/>
                <a:gd name="connsiteX1" fmla="*/ 1701800 w 1701800"/>
                <a:gd name="connsiteY1" fmla="*/ 444500 h 444500"/>
                <a:gd name="connsiteX2" fmla="*/ 1257300 w 1701800"/>
                <a:gd name="connsiteY2" fmla="*/ 0 h 444500"/>
                <a:gd name="connsiteX3" fmla="*/ 0 w 1701800"/>
                <a:gd name="connsiteY3" fmla="*/ 0 h 444500"/>
                <a:gd name="connsiteX4" fmla="*/ 361950 w 1701800"/>
                <a:gd name="connsiteY4" fmla="*/ 444500 h 444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800" h="444500">
                  <a:moveTo>
                    <a:pt x="361950" y="444500"/>
                  </a:moveTo>
                  <a:lnTo>
                    <a:pt x="1701800" y="4445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361950" y="444500"/>
                  </a:lnTo>
                  <a:close/>
                </a:path>
              </a:pathLst>
            </a:cu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6806091" y="4511067"/>
              <a:ext cx="422175" cy="85327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17" name="文本框 16">
                  <a:extLst>
                    <a:ext uri="{FF2B5EF4-FFF2-40B4-BE49-F238E27FC236}">
                      <ele attr="{CC0BFB72-5326-4EC2-BCB1-72D7E47B8C8C}"/>
                    </a:ext>
                  </a:extLst>
                </p:cNvPr>
                <p:cNvSpPr txBox="1"/>
                <p:nvPr/>
              </p:nvSpPr>
              <p:spPr>
                <a:xfrm>
                  <a:off x="7391441" y="5059259"/>
                  <a:ext cx="690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41" y="5059259"/>
                  <a:ext cx="69087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8" name="文本框 17">
                  <a:extLst>
                    <a:ext uri="{FF2B5EF4-FFF2-40B4-BE49-F238E27FC236}">
                      <ele attr="{A16CA093-ED50-47C2-B9E0-F3CB4BB8BAEA}"/>
                    </a:ext>
                  </a:extLst>
                </p:cNvPr>
                <p:cNvSpPr txBox="1"/>
                <p:nvPr/>
              </p:nvSpPr>
              <p:spPr>
                <a:xfrm>
                  <a:off x="6643927" y="4489354"/>
                  <a:ext cx="690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927" y="4489354"/>
                  <a:ext cx="6908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9" name="文本框 18">
                  <a:extLst>
                    <a:ext uri="{FF2B5EF4-FFF2-40B4-BE49-F238E27FC236}">
                      <ele attr="{64A62BEC-221B-41DB-BDFA-310C0CB5840C}"/>
                    </a:ext>
                  </a:extLst>
                </p:cNvPr>
                <p:cNvSpPr txBox="1"/>
                <p:nvPr/>
              </p:nvSpPr>
              <p:spPr>
                <a:xfrm>
                  <a:off x="5713970" y="5351647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970" y="5351647"/>
                  <a:ext cx="690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0" name="直接连接符 19"/>
            <p:cNvCxnSpPr/>
            <p:nvPr/>
          </p:nvCxnSpPr>
          <p:spPr>
            <a:xfrm>
              <a:off x="6116044" y="5462808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798837" y="4088994"/>
            <a:ext cx="1847361" cy="1496262"/>
            <a:chOff x="1449996" y="4453668"/>
            <a:chExt cx="1915889" cy="1496263"/>
          </a:xfrm>
        </p:grpSpPr>
        <mc:AlternateContent>
          <mc:Choice Requires="a14">
            <p:sp>
              <p:nvSpPr>
                <p:cNvPr id="24" name="文本框 23">
                  <a:extLst>
                    <a:ext uri="{FF2B5EF4-FFF2-40B4-BE49-F238E27FC236}">
                      <ele attr="{58BA180C-D284-4244-A25D-F1D5D5EC8B31}"/>
                    </a:ext>
                  </a:extLst>
                </p:cNvPr>
                <p:cNvSpPr txBox="1"/>
                <p:nvPr/>
              </p:nvSpPr>
              <p:spPr>
                <a:xfrm>
                  <a:off x="2675005" y="4885658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en-US" altLang="zh-CN"/>
                    <a:t>’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05" y="4885658"/>
                  <a:ext cx="690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1449996" y="4453668"/>
              <a:ext cx="1553399" cy="1496263"/>
              <a:chOff x="1449996" y="4453668"/>
              <a:chExt cx="1861431" cy="167640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1890972" y="4453668"/>
                <a:ext cx="829432" cy="16764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1449996" y="4493741"/>
                <a:ext cx="1861431" cy="1227238"/>
                <a:chOff x="1449996" y="4493741"/>
                <a:chExt cx="1861431" cy="1227238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1449996" y="5311890"/>
                  <a:ext cx="1861431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ele attr="{1E02F56E-738F-4332-8613-DA2B949BAA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2489" y="4493741"/>
                      <a:ext cx="6908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2489" y="4493741"/>
                      <a:ext cx="690880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ele attr="{36EBA81C-1E1F-421E-AD91-E1CA36864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4853" y="5351647"/>
                      <a:ext cx="483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4853" y="5351647"/>
                      <a:ext cx="48322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37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9240" y="5225556"/>
                  <a:ext cx="192072" cy="19171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框 9"/>
          <p:cNvSpPr txBox="1"/>
          <p:nvPr/>
        </p:nvSpPr>
        <p:spPr>
          <a:xfrm>
            <a:off x="6321515" y="5264013"/>
            <a:ext cx="221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从高维向低维转化的思想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70443" y="4096948"/>
            <a:ext cx="1605811" cy="1423784"/>
            <a:chOff x="1457444" y="4467595"/>
            <a:chExt cx="2182838" cy="1676400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1898420" y="4467595"/>
              <a:ext cx="829432" cy="1676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457444" y="5325817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31" name="文本框 30">
                  <a:extLst>
                    <a:ext uri="{FF2B5EF4-FFF2-40B4-BE49-F238E27FC236}">
                      <ele attr="{3D3812D6-18E6-43D3-925D-EFBDCE0C296C}"/>
                    </a:ext>
                  </a:extLst>
                </p:cNvPr>
                <p:cNvSpPr txBox="1"/>
                <p:nvPr/>
              </p:nvSpPr>
              <p:spPr>
                <a:xfrm>
                  <a:off x="2509937" y="4507668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937" y="4507668"/>
                  <a:ext cx="69088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32" name="文本框 31">
                  <a:extLst>
                    <a:ext uri="{FF2B5EF4-FFF2-40B4-BE49-F238E27FC236}">
                      <ele attr="{E3A8EA15-DE78-4D3A-A23A-33D769CC2C5A}"/>
                    </a:ext>
                  </a:extLst>
                </p:cNvPr>
                <p:cNvSpPr txBox="1"/>
                <p:nvPr/>
              </p:nvSpPr>
              <p:spPr>
                <a:xfrm>
                  <a:off x="2949402" y="5325817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402" y="5325817"/>
                  <a:ext cx="69088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33" name="文本框 32">
                  <a:extLst>
                    <a:ext uri="{FF2B5EF4-FFF2-40B4-BE49-F238E27FC236}">
                      <ele attr="{643C4ACD-249F-4815-BC79-26EDF5E6C1C9}"/>
                    </a:ext>
                  </a:extLst>
                </p:cNvPr>
                <p:cNvSpPr txBox="1"/>
                <p:nvPr/>
              </p:nvSpPr>
              <p:spPr>
                <a:xfrm>
                  <a:off x="2182301" y="5365574"/>
                  <a:ext cx="483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301" y="5365574"/>
                  <a:ext cx="48322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42CC9D0A-E26F-4796-B180-D4B9C52F2D3B}"/>
                  </a:ext>
                </a:extLst>
              </p:cNvPr>
              <p:cNvSpPr txBox="1"/>
              <p:nvPr/>
            </p:nvSpPr>
            <p:spPr>
              <a:xfrm>
                <a:off x="2429351" y="1245693"/>
                <a:ext cx="79078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追问</a:t>
                </a:r>
                <a:r>
                  <a:rPr lang="en-US" altLang="zh-CN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kern="10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两条直线夹角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kern="1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zh-CN" altLang="en-US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什么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zh-CN" altLang="en-US" sz="28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351" y="1245693"/>
                <a:ext cx="790786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19" t="-15116" r="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3200967" y="2583562"/>
            <a:ext cx="2182838" cy="1676400"/>
            <a:chOff x="1448949" y="2848808"/>
            <a:chExt cx="2182838" cy="1676400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889925" y="2848808"/>
              <a:ext cx="829432" cy="1676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448949" y="3707030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6" name="文本框 5">
                  <a:extLst>
                    <a:ext uri="{FF2B5EF4-FFF2-40B4-BE49-F238E27FC236}">
                      <ele attr="{61FF1C23-F1C9-4158-897E-E8A44469380B}"/>
                    </a:ext>
                  </a:extLst>
                </p:cNvPr>
                <p:cNvSpPr txBox="1"/>
                <p:nvPr/>
              </p:nvSpPr>
              <p:spPr>
                <a:xfrm>
                  <a:off x="2501442" y="2888881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442" y="2888881"/>
                  <a:ext cx="69088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7" name="文本框 6">
                  <a:extLst>
                    <a:ext uri="{FF2B5EF4-FFF2-40B4-BE49-F238E27FC236}">
                      <ele attr="{EA0ACBCA-4A12-4EDC-8EC3-51B5C289F9EE}"/>
                    </a:ext>
                  </a:extLst>
                </p:cNvPr>
                <p:cNvSpPr txBox="1"/>
                <p:nvPr/>
              </p:nvSpPr>
              <p:spPr>
                <a:xfrm>
                  <a:off x="2940907" y="3707030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907" y="3707030"/>
                  <a:ext cx="6908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8" name="文本框 7">
                  <a:extLst>
                    <a:ext uri="{FF2B5EF4-FFF2-40B4-BE49-F238E27FC236}">
                      <ele attr="{08B2CF7F-AFF6-4F7B-B2C1-ACD07E5B355C}"/>
                    </a:ext>
                  </a:extLst>
                </p:cNvPr>
                <p:cNvSpPr txBox="1"/>
                <p:nvPr/>
              </p:nvSpPr>
              <p:spPr>
                <a:xfrm>
                  <a:off x="2173806" y="3746787"/>
                  <a:ext cx="483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806" y="3746787"/>
                  <a:ext cx="4832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6658143" y="2486636"/>
            <a:ext cx="2912103" cy="1882486"/>
            <a:chOff x="4906125" y="2751882"/>
            <a:chExt cx="2912103" cy="1882486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5716781" y="3781094"/>
              <a:ext cx="422174" cy="85327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 194"/>
            <p:cNvSpPr/>
            <p:nvPr/>
          </p:nvSpPr>
          <p:spPr>
            <a:xfrm flipH="1">
              <a:off x="5049022" y="3475016"/>
              <a:ext cx="2769206" cy="641103"/>
            </a:xfrm>
            <a:custGeom>
              <a:gdLst>
                <a:gd name="connsiteX0" fmla="*/ 361950 w 1701800"/>
                <a:gd name="connsiteY0" fmla="*/ 444500 h 444500"/>
                <a:gd name="connsiteX1" fmla="*/ 1701800 w 1701800"/>
                <a:gd name="connsiteY1" fmla="*/ 444500 h 444500"/>
                <a:gd name="connsiteX2" fmla="*/ 1257300 w 1701800"/>
                <a:gd name="connsiteY2" fmla="*/ 0 h 444500"/>
                <a:gd name="connsiteX3" fmla="*/ 0 w 1701800"/>
                <a:gd name="connsiteY3" fmla="*/ 0 h 444500"/>
                <a:gd name="connsiteX4" fmla="*/ 361950 w 1701800"/>
                <a:gd name="connsiteY4" fmla="*/ 444500 h 444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800" h="444500">
                  <a:moveTo>
                    <a:pt x="361950" y="444500"/>
                  </a:moveTo>
                  <a:lnTo>
                    <a:pt x="1701800" y="4445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361950" y="444500"/>
                  </a:lnTo>
                  <a:close/>
                </a:path>
              </a:pathLst>
            </a:cu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138955" y="2927820"/>
              <a:ext cx="422174" cy="85327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13" name="文本框 12">
                  <a:extLst>
                    <a:ext uri="{FF2B5EF4-FFF2-40B4-BE49-F238E27FC236}">
                      <ele attr="{2ACDA44C-89C1-4063-8DFB-8A783C8258ED}"/>
                    </a:ext>
                  </a:extLst>
                </p:cNvPr>
                <p:cNvSpPr txBox="1"/>
                <p:nvPr/>
              </p:nvSpPr>
              <p:spPr>
                <a:xfrm>
                  <a:off x="6662132" y="3537083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132" y="3537083"/>
                  <a:ext cx="690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4" name="文本框 13">
                  <a:extLst>
                    <a:ext uri="{FF2B5EF4-FFF2-40B4-BE49-F238E27FC236}">
                      <ele attr="{F28D7748-4466-496E-BC4C-7EF9651BBDE4}"/>
                    </a:ext>
                  </a:extLst>
                </p:cNvPr>
                <p:cNvSpPr txBox="1"/>
                <p:nvPr/>
              </p:nvSpPr>
              <p:spPr>
                <a:xfrm>
                  <a:off x="5967420" y="2751882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420" y="2751882"/>
                  <a:ext cx="690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5" name="文本框 14">
                  <a:extLst>
                    <a:ext uri="{FF2B5EF4-FFF2-40B4-BE49-F238E27FC236}">
                      <ele attr="{27F117A2-1A7D-4D65-99E1-87BE05802D74}"/>
                    </a:ext>
                  </a:extLst>
                </p:cNvPr>
                <p:cNvSpPr txBox="1"/>
                <p:nvPr/>
              </p:nvSpPr>
              <p:spPr>
                <a:xfrm>
                  <a:off x="4906125" y="3836858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125" y="3836858"/>
                  <a:ext cx="69088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>
            <a:xfrm>
              <a:off x="5386870" y="3941930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11814" y="4906157"/>
            <a:ext cx="2268955" cy="998102"/>
            <a:chOff x="3059796" y="5171403"/>
            <a:chExt cx="2268955" cy="99810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467320" y="5725400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19" name="文本框 18">
                  <a:extLst>
                    <a:ext uri="{FF2B5EF4-FFF2-40B4-BE49-F238E27FC236}">
                      <ele attr="{D75195D2-F875-41B1-8F9B-B32CB75DC6A6}"/>
                    </a:ext>
                  </a:extLst>
                </p:cNvPr>
                <p:cNvSpPr txBox="1"/>
                <p:nvPr/>
              </p:nvSpPr>
              <p:spPr>
                <a:xfrm>
                  <a:off x="3059796" y="5800173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796" y="5800173"/>
                  <a:ext cx="69088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20" name="文本框 19">
                  <a:extLst>
                    <a:ext uri="{FF2B5EF4-FFF2-40B4-BE49-F238E27FC236}">
                      <ele attr="{F798E4F4-A66A-4D42-B3B0-858603B07D00}"/>
                    </a:ext>
                  </a:extLst>
                </p:cNvPr>
                <p:cNvSpPr txBox="1"/>
                <p:nvPr/>
              </p:nvSpPr>
              <p:spPr>
                <a:xfrm>
                  <a:off x="3059796" y="5171403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796" y="5171403"/>
                  <a:ext cx="69088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1" name="直接连接符 20"/>
            <p:cNvCxnSpPr/>
            <p:nvPr/>
          </p:nvCxnSpPr>
          <p:spPr>
            <a:xfrm>
              <a:off x="3467320" y="5189726"/>
              <a:ext cx="186143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2" name="文本框 21">
                <a:extLst>
                  <a:ext uri="{FF2B5EF4-FFF2-40B4-BE49-F238E27FC236}">
                    <ele attr="{1C9C1B11-F8FA-43BE-8E39-FADBAFAD9083}"/>
                  </a:ext>
                </a:extLst>
              </p:cNvPr>
              <p:cNvSpPr txBox="1"/>
              <p:nvPr/>
            </p:nvSpPr>
            <p:spPr>
              <a:xfrm>
                <a:off x="7119997" y="5061877"/>
                <a:ext cx="1639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97" y="5061877"/>
                <a:ext cx="163959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3" name="文本框 22">
                <a:extLst>
                  <a:ext uri="{FF2B5EF4-FFF2-40B4-BE49-F238E27FC236}">
                    <ele attr="{94B1738A-4D0B-402A-B522-990B9CAA2F99}"/>
                  </a:ext>
                </a:extLst>
              </p:cNvPr>
              <p:cNvSpPr txBox="1"/>
              <p:nvPr/>
            </p:nvSpPr>
            <p:spPr>
              <a:xfrm>
                <a:off x="3911524" y="3940944"/>
                <a:ext cx="2183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24" y="3940944"/>
                <a:ext cx="2183882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4" name="文本框 23">
                <a:extLst>
                  <a:ext uri="{FF2B5EF4-FFF2-40B4-BE49-F238E27FC236}">
                    <ele attr="{8F82284F-FDF4-4B19-B0A7-25E39177834A}"/>
                  </a:ext>
                </a:extLst>
              </p:cNvPr>
              <p:cNvSpPr txBox="1"/>
              <p:nvPr/>
            </p:nvSpPr>
            <p:spPr>
              <a:xfrm>
                <a:off x="7823871" y="4011709"/>
                <a:ext cx="2183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71" y="4011709"/>
                <a:ext cx="218388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5" name="文本框 24">
                <a:extLst>
                  <a:ext uri="{FF2B5EF4-FFF2-40B4-BE49-F238E27FC236}">
                    <ele attr="{8F3FB478-F2F6-4CB0-BD7E-A45315725889}"/>
                  </a:ext>
                </a:extLst>
              </p:cNvPr>
              <p:cNvSpPr txBox="1"/>
              <p:nvPr/>
            </p:nvSpPr>
            <p:spPr>
              <a:xfrm>
                <a:off x="7468799" y="1730719"/>
                <a:ext cx="2183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99" y="1730719"/>
                <a:ext cx="2183882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0" y="596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>
        <mc:Choice Requires="a14">
          <p:sp>
            <p:nvSpPr>
              <p:cNvPr id="24" name="文本框 23">
                <a:extLst>
                  <a:ext uri="{FF2B5EF4-FFF2-40B4-BE49-F238E27FC236}">
                    <ele attr="{B2048D97-6041-4D62-9F97-4C497FFC4915}"/>
                  </a:ext>
                </a:extLst>
              </p:cNvPr>
              <p:cNvSpPr txBox="1"/>
              <p:nvPr/>
            </p:nvSpPr>
            <p:spPr>
              <a:xfrm>
                <a:off x="4825668" y="2260968"/>
                <a:ext cx="23147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kern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8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=⟨</m:t>
                      </m:r>
                      <m:r>
                        <m:rPr>
                          <m:sty m:val="bi"/>
                        </m:rPr>
                        <a:rPr lang="en-US" altLang="zh-CN" sz="28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𝒖</m:t>
                      </m:r>
                      <m:r>
                        <a:rPr lang="en-US" altLang="zh-CN" sz="28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zh-CN" sz="28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8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𝒗</m:t>
                      </m:r>
                      <m:r>
                        <m:rPr>
                          <m:sty m:val="bi"/>
                        </m:rPr>
                        <a:rPr lang="en-US" altLang="zh-CN" sz="28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68" y="2260968"/>
                <a:ext cx="231470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D6170920-3659-4494-AC16-313DF52040C7}"/>
                  </a:ext>
                </a:extLst>
              </p:cNvPr>
              <p:cNvSpPr txBox="1"/>
              <p:nvPr/>
            </p:nvSpPr>
            <p:spPr>
              <a:xfrm>
                <a:off x="6655637" y="2269795"/>
                <a:ext cx="33019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或</m:t>
                      </m:r>
                      <m:r>
                        <a:rPr lang="zh-CN" altLang="en-US" sz="28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8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8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⟨"/>
                          <m:sepChr m:val="|"/>
                          <m:endChr m:val="⟩"/>
                          <m:grow m:val="on"/>
                          <m:shp m:val="centered"/>
                          <m:ctrlPr>
                            <a:rPr lang="en-US" altLang="zh-CN" sz="28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m:rPr>
                              <m:sty m:val="p"/>
                            </m:rPr>
                            <a:rPr lang="en-US" altLang="zh-CN" sz="2800" ker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zh-CN" sz="2800" ker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637" y="2269795"/>
                <a:ext cx="330197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2389002" y="2268658"/>
            <a:ext cx="2182838" cy="1676400"/>
            <a:chOff x="667714" y="2864378"/>
            <a:chExt cx="2182838" cy="167640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108690" y="2864378"/>
              <a:ext cx="829432" cy="1676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67714" y="3722600"/>
              <a:ext cx="186143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13" name="文本框 12">
                  <a:extLst>
                    <a:ext uri="{FF2B5EF4-FFF2-40B4-BE49-F238E27FC236}">
                      <ele attr="{C9025F42-E9B0-4228-A245-4026857EDC78}"/>
                    </a:ext>
                  </a:extLst>
                </p:cNvPr>
                <p:cNvSpPr txBox="1"/>
                <p:nvPr/>
              </p:nvSpPr>
              <p:spPr>
                <a:xfrm>
                  <a:off x="1720207" y="2904451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207" y="2904451"/>
                  <a:ext cx="6908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4" name="文本框 13">
                  <a:extLst>
                    <a:ext uri="{FF2B5EF4-FFF2-40B4-BE49-F238E27FC236}">
                      <ele attr="{982602FC-5386-45F8-97B3-98B08F4469E5}"/>
                    </a:ext>
                  </a:extLst>
                </p:cNvPr>
                <p:cNvSpPr txBox="1"/>
                <p:nvPr/>
              </p:nvSpPr>
              <p:spPr>
                <a:xfrm>
                  <a:off x="2159672" y="3722600"/>
                  <a:ext cx="690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672" y="3722600"/>
                  <a:ext cx="690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15" name="文本框 14">
                  <a:extLst>
                    <a:ext uri="{FF2B5EF4-FFF2-40B4-BE49-F238E27FC236}">
                      <ele attr="{E6340A66-97B8-4624-ABB5-42144E93C62C}"/>
                    </a:ext>
                  </a:extLst>
                </p:cNvPr>
                <p:cNvSpPr txBox="1"/>
                <p:nvPr/>
              </p:nvSpPr>
              <p:spPr>
                <a:xfrm>
                  <a:off x="1392571" y="3762357"/>
                  <a:ext cx="483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571" y="3762357"/>
                  <a:ext cx="4832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>
        <mc:Choice Requires="a14">
          <p:sp>
            <p:nvSpPr>
              <p:cNvPr id="4" name="文本框 3">
                <a:extLst>
                  <a:ext uri="{FF2B5EF4-FFF2-40B4-BE49-F238E27FC236}">
                    <ele attr="{C3020296-A17F-42B6-903D-8DE3908109BE}"/>
                  </a:ext>
                </a:extLst>
              </p:cNvPr>
              <p:cNvSpPr txBox="1"/>
              <p:nvPr/>
            </p:nvSpPr>
            <p:spPr>
              <a:xfrm>
                <a:off x="2478212" y="1238713"/>
                <a:ext cx="790786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ct val="0"/>
                  </a:spcAft>
                </a:pPr>
                <a:r>
                  <a:rPr lang="zh-CN" altLang="zh-CN" sz="2800" ker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追问</a:t>
                </a:r>
                <a:r>
                  <a:rPr lang="en-US" altLang="zh-CN" sz="2800" ker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kern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</a:t>
                </a:r>
                <a:r>
                  <a:rPr lang="zh-CN" alt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</a:t>
                </a:r>
                <a:r>
                  <a:rPr lang="zh-CN" altLang="zh-CN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直线的夹角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ker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与它们</a:t>
                </a:r>
                <a:r>
                  <a:rPr lang="zh-CN" altLang="zh-CN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方向向量的夹角</a:t>
                </a:r>
                <a:r>
                  <a:rPr lang="zh-CN" alt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有什么关系</a:t>
                </a:r>
                <a:r>
                  <a:rPr lang="zh-CN" altLang="zh-CN" sz="28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zh-CN" altLang="zh-CN" sz="2800" kern="1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12" y="1238713"/>
                <a:ext cx="7907867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1619" t="-8280" r="-1542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6" name="文本框 15">
                <a:extLst>
                  <a:ext uri="{FF2B5EF4-FFF2-40B4-BE49-F238E27FC236}">
                    <ele attr="{32366957-9CC3-49EB-890D-5A4CB6F620A3}"/>
                  </a:ext>
                </a:extLst>
              </p:cNvPr>
              <p:cNvSpPr txBox="1"/>
              <p:nvPr/>
            </p:nvSpPr>
            <p:spPr>
              <a:xfrm>
                <a:off x="5693360" y="4844002"/>
                <a:ext cx="3739376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begChr m:val="⟨"/>
                              <m:sepChr m:val="|"/>
                              <m:endChr m:val="⟩"/>
                              <m:grow m:val="on"/>
                              <m:shp m:val="centered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m:rPr>
                                  <m:sty m:val="bi"/>
                                </m:r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60" y="4844002"/>
                <a:ext cx="3739376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5" name="文本框 4">
                <a:extLst>
                  <a:ext uri="{FF2B5EF4-FFF2-40B4-BE49-F238E27FC236}">
                    <ele attr="{2236F2AE-16A6-4A30-9C03-FF098204FAAF}"/>
                  </a:ext>
                </a:extLst>
              </p:cNvPr>
              <p:cNvSpPr txBox="1"/>
              <p:nvPr/>
            </p:nvSpPr>
            <p:spPr>
              <a:xfrm>
                <a:off x="2073302" y="4129114"/>
                <a:ext cx="38436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的方向向量为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02" y="4129114"/>
                <a:ext cx="384366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2377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6" name="文本框 5">
                <a:extLst>
                  <a:ext uri="{FF2B5EF4-FFF2-40B4-BE49-F238E27FC236}">
                    <ele attr="{1E25854A-4D8D-44B6-A889-F8DA3A9195A5}"/>
                  </a:ext>
                </a:extLst>
              </p:cNvPr>
              <p:cNvSpPr txBox="1"/>
              <p:nvPr/>
            </p:nvSpPr>
            <p:spPr>
              <a:xfrm>
                <a:off x="2073302" y="4613170"/>
                <a:ext cx="37618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直线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的方向向量为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02" y="4613170"/>
                <a:ext cx="3761885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431" t="-10667" r="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16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0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0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2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3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4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5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6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7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8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9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60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6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6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4.xml><?xml version="1.0" encoding="utf-8"?>
<p:tagLst xmlns:p="http://schemas.openxmlformats.org/presentationml/2006/main">
  <p:tag name="KSO_WM_SLIDE_BACKGROUND_TYPE" val="frame"/>
</p:tagLst>
</file>

<file path=ppt/tags/tag16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8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9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70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7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4*i*1"/>
  <p:tag name="KSO_WM_UNIT_INDEX" val="1"/>
  <p:tag name="KSO_WM_UNIT_LAYERLEVEL" val="1"/>
  <p:tag name="KSO_WM_UNIT_SUBTYPE" val="h"/>
  <p:tag name="KSO_WM_UNIT_TYPE" val="i"/>
</p:tagLst>
</file>

<file path=ppt/tags/tag178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9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80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1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2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3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4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5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6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7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8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9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5*i*1"/>
  <p:tag name="KSO_WM_UNIT_INDEX" val="1"/>
  <p:tag name="KSO_WM_UNIT_LAYERLEVEL" val="1"/>
  <p:tag name="KSO_WM_UNIT_SUBTYPE" val="h"/>
  <p:tag name="KSO_WM_UNIT_TYPE" val="i"/>
</p:tagLst>
</file>

<file path=ppt/tags/tag19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90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1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2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3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4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5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6.xml><?xml version="1.0" encoding="utf-8"?>
<p:tagLst xmlns:p="http://schemas.openxmlformats.org/presentationml/2006/main">
  <p:tag name="KSO_WM_SLIDE_BACKGROUND_TYPE" val="topBottom"/>
</p:tagLst>
</file>

<file path=ppt/tags/tag197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8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9.xml><?xml version="1.0" encoding="utf-8"?>
<p:tagLst xmlns:p="http://schemas.openxmlformats.org/presentationml/2006/main">
  <p:tag name="KSO_WM_SLIDE_BACKGROUND_TYPE" val="topBottom"/>
</p:tagLst>
</file>

<file path=ppt/tags/tag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0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201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202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6*i*1"/>
  <p:tag name="KSO_WM_UNIT_INDEX" val="1"/>
  <p:tag name="KSO_WM_UNIT_LAYERLEVEL" val="1"/>
  <p:tag name="KSO_WM_UNIT_SUBTYPE" val="h"/>
  <p:tag name="KSO_WM_UNIT_TYPE" val="i"/>
</p:tagLst>
</file>

<file path=ppt/tags/tag203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4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5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6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7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8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9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10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11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12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7*i*1"/>
  <p:tag name="KSO_WM_UNIT_INDEX" val="1"/>
  <p:tag name="KSO_WM_UNIT_LAYERLEVEL" val="1"/>
  <p:tag name="KSO_WM_UNIT_SUBTYPE" val="h"/>
  <p:tag name="KSO_WM_UNIT_TYPE" val="i"/>
</p:tagLst>
</file>

<file path=ppt/tags/tag213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4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5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6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7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8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9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0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1.xml><?xml version="1.0" encoding="utf-8"?>
<p:tagLst xmlns:p="http://schemas.openxmlformats.org/presentationml/2006/main">
  <p:tag name="KSO_WM_SLIDE_BACKGROUND_TYPE" val="navigation"/>
</p:tagLst>
</file>

<file path=ppt/tags/tag222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3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4.xml><?xml version="1.0" encoding="utf-8"?>
<p:tagLst xmlns:p="http://schemas.openxmlformats.org/presentationml/2006/main">
  <p:tag name="KSO_WM_SLIDE_BACKGROUND_TYPE" val="navigation"/>
</p:tagLst>
</file>

<file path=ppt/tags/tag225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6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2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2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3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4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5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6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8*i*1"/>
  <p:tag name="KSO_WM_UNIT_INDEX" val="1"/>
  <p:tag name="KSO_WM_UNIT_LAYERLEVEL" val="1"/>
  <p:tag name="KSO_WM_UNIT_SUBTYPE" val="h"/>
  <p:tag name="KSO_WM_UNIT_TYPE" val="i"/>
</p:tagLst>
</file>

<file path=ppt/tags/tag26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25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6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25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6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7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7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7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250"/>
  <p:tag name="KSO_WM_TEMPLATE_MASTER_THUMB_INDEX" val="12"/>
  <p:tag name="KSO_WM_TEMPLATE_MASTER_TYPE" val="1"/>
  <p:tag name="KSO_WM_TEMPLATE_SUBCATEGORY" val="0"/>
  <p:tag name="KSO_WM_TEMPLATE_THUMBS_INDEX" val="1、4、5、6、10、15、18、19、20、21、23、24、25、26、28"/>
</p:tagLst>
</file>

<file path=ppt/tags/tag27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7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8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7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9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7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7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02250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DA2D38"/>
      </a:accent1>
      <a:accent2>
        <a:srgbClr val="C12D58"/>
      </a:accent2>
      <a:accent3>
        <a:srgbClr val="A82D79"/>
      </a:accent3>
      <a:accent4>
        <a:srgbClr val="8E2D99"/>
      </a:accent4>
      <a:accent5>
        <a:srgbClr val="752DBA"/>
      </a:accent5>
      <a:accent6>
        <a:srgbClr val="5C2DD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168</Paragraphs>
  <Slides>34</Slides>
  <Notes>34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46">
      <vt:lpstr>Arial</vt:lpstr>
      <vt:lpstr>Calibri Light</vt:lpstr>
      <vt:lpstr>Calibri</vt:lpstr>
      <vt:lpstr>黑体</vt:lpstr>
      <vt:lpstr>华文楷体</vt:lpstr>
      <vt:lpstr>微软雅黑</vt:lpstr>
      <vt:lpstr>汉仪旗黑-85S</vt:lpstr>
      <vt:lpstr>Times New Roman</vt:lpstr>
      <vt:lpstr>宋体</vt:lpstr>
      <vt:lpstr>Wingdings</vt:lpstr>
      <vt:lpstr>Cambria Math</vt:lpstr>
      <vt:lpstr>1_Office 主题</vt:lpstr>
      <vt:lpstr>用空间向量研究距离、夹角问题（2）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2021-01-26T00:55:04.016</cp:lastPrinted>
  <dcterms:created xsi:type="dcterms:W3CDTF">2021-01-26T00:55:04Z</dcterms:created>
  <dcterms:modified xsi:type="dcterms:W3CDTF">2021-01-25T16:55:11Z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