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587" r:id="rId4"/>
    <p:sldId id="459" r:id="rId5"/>
    <p:sldId id="508" r:id="rId6"/>
    <p:sldId id="589" r:id="rId7"/>
    <p:sldId id="355" r:id="rId8"/>
    <p:sldId id="588" r:id="rId9"/>
    <p:sldId id="609" r:id="rId10"/>
    <p:sldId id="628" r:id="rId11"/>
    <p:sldId id="629" r:id="rId12"/>
    <p:sldId id="612" r:id="rId13"/>
    <p:sldId id="636" r:id="rId14"/>
    <p:sldId id="630" r:id="rId15"/>
    <p:sldId id="631" r:id="rId16"/>
    <p:sldId id="633" r:id="rId17"/>
    <p:sldId id="634" r:id="rId18"/>
    <p:sldId id="402" r:id="rId19"/>
    <p:sldId id="280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tags" Target="tags/tag421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10" Type="http://schemas.openxmlformats.org/officeDocument/2006/relationships/image" Target="../media/image19.wmf" /><Relationship Id="rId2" Type="http://schemas.openxmlformats.org/officeDocument/2006/relationships/image" Target="../media/image10.wmf" /><Relationship Id="rId3" Type="http://schemas.openxmlformats.org/officeDocument/2006/relationships/image" Target="../media/image11.emf" /><Relationship Id="rId4" Type="http://schemas.openxmlformats.org/officeDocument/2006/relationships/image" Target="../media/image13.wmf" /><Relationship Id="rId5" Type="http://schemas.openxmlformats.org/officeDocument/2006/relationships/image" Target="../media/image14.wmf" /><Relationship Id="rId6" Type="http://schemas.openxmlformats.org/officeDocument/2006/relationships/image" Target="../media/image15.wmf" /><Relationship Id="rId7" Type="http://schemas.openxmlformats.org/officeDocument/2006/relationships/image" Target="../media/image16.wmf" /><Relationship Id="rId8" Type="http://schemas.openxmlformats.org/officeDocument/2006/relationships/image" Target="../media/image17.wmf" /><Relationship Id="rId9" Type="http://schemas.openxmlformats.org/officeDocument/2006/relationships/image" Target="../media/image18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10" Type="http://schemas.openxmlformats.org/officeDocument/2006/relationships/image" Target="../media/image35.wmf" /><Relationship Id="rId11" Type="http://schemas.openxmlformats.org/officeDocument/2006/relationships/image" Target="../media/image36.wmf" /><Relationship Id="rId12" Type="http://schemas.openxmlformats.org/officeDocument/2006/relationships/image" Target="../media/image37.wmf" /><Relationship Id="rId13" Type="http://schemas.openxmlformats.org/officeDocument/2006/relationships/image" Target="../media/image38.wmf" /><Relationship Id="rId14" Type="http://schemas.openxmlformats.org/officeDocument/2006/relationships/image" Target="../media/image39.wmf" /><Relationship Id="rId15" Type="http://schemas.openxmlformats.org/officeDocument/2006/relationships/image" Target="../media/image40.wmf" /><Relationship Id="rId16" Type="http://schemas.openxmlformats.org/officeDocument/2006/relationships/image" Target="../media/image41.wmf" /><Relationship Id="rId17" Type="http://schemas.openxmlformats.org/officeDocument/2006/relationships/image" Target="../media/image42.wmf" /><Relationship Id="rId18" Type="http://schemas.openxmlformats.org/officeDocument/2006/relationships/image" Target="../media/image43.wmf" /><Relationship Id="rId19" Type="http://schemas.openxmlformats.org/officeDocument/2006/relationships/image" Target="../media/image44.wmf" /><Relationship Id="rId2" Type="http://schemas.openxmlformats.org/officeDocument/2006/relationships/image" Target="../media/image27.wmf" /><Relationship Id="rId3" Type="http://schemas.openxmlformats.org/officeDocument/2006/relationships/image" Target="../media/image28.wmf" /><Relationship Id="rId4" Type="http://schemas.openxmlformats.org/officeDocument/2006/relationships/image" Target="../media/image29.wmf" /><Relationship Id="rId5" Type="http://schemas.openxmlformats.org/officeDocument/2006/relationships/image" Target="../media/image30.wmf" /><Relationship Id="rId6" Type="http://schemas.openxmlformats.org/officeDocument/2006/relationships/image" Target="../media/image31.wmf" /><Relationship Id="rId7" Type="http://schemas.openxmlformats.org/officeDocument/2006/relationships/image" Target="../media/image32.wmf" /><Relationship Id="rId8" Type="http://schemas.openxmlformats.org/officeDocument/2006/relationships/image" Target="../media/image33.wmf" /><Relationship Id="rId9" Type="http://schemas.openxmlformats.org/officeDocument/2006/relationships/image" Target="../media/image34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9.xml" /><Relationship Id="rId2" Type="http://schemas.openxmlformats.org/officeDocument/2006/relationships/tags" Target="../tags/tag80.xml" /><Relationship Id="rId3" Type="http://schemas.openxmlformats.org/officeDocument/2006/relationships/tags" Target="../tags/tag81.xml" /><Relationship Id="rId4" Type="http://schemas.openxmlformats.org/officeDocument/2006/relationships/tags" Target="../tags/tag82.xml" /><Relationship Id="rId5" Type="http://schemas.openxmlformats.org/officeDocument/2006/relationships/tags" Target="../tags/tag83.xml" /><Relationship Id="rId6" Type="http://schemas.openxmlformats.org/officeDocument/2006/relationships/tags" Target="../tags/tag84.xml" /><Relationship Id="rId7" Type="http://schemas.openxmlformats.org/officeDocument/2006/relationships/tags" Target="../tags/tag85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9.xml" /><Relationship Id="rId4" Type="http://schemas.openxmlformats.org/officeDocument/2006/relationships/tags" Target="../tags/tag230.xml" /><Relationship Id="rId5" Type="http://schemas.openxmlformats.org/officeDocument/2006/relationships/tags" Target="../tags/tag23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8.xml" /><Relationship Id="rId4" Type="http://schemas.openxmlformats.org/officeDocument/2006/relationships/tags" Target="../tags/tag309.xml" /><Relationship Id="rId5" Type="http://schemas.openxmlformats.org/officeDocument/2006/relationships/tags" Target="../tags/tag310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7106" name="幻灯片图像占位符 47105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7107" name="文本占位符 47106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rPr>
              <a:t>例</a:t>
            </a:r>
            <a:r>
              <a:rPr lang="en-US" altLang="zh-CN" sz="120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rPr>
              <a:t>1</a:t>
            </a:r>
            <a:endParaRPr lang="en-US" altLang="zh-CN" sz="1200" u="none" baseline="0">
              <a:solidFill>
                <a:schemeClr val="tx1"/>
              </a:solidFill>
              <a:effectLst/>
              <a:latin typeface="Arial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0178" name="幻灯片图像占位符 50177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50179" name="文本占位符 50178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rPr>
              <a:t>例</a:t>
            </a:r>
            <a:r>
              <a:rPr lang="en-US" altLang="zh-CN" sz="120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rPr>
              <a:t>2</a:t>
            </a:r>
            <a:r>
              <a:rPr lang="zh-CN" altLang="en-US" sz="120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rPr>
              <a:t>答案</a:t>
            </a:r>
            <a:endParaRPr lang="zh-CN" altLang="en-US" sz="1200" u="none" baseline="0">
              <a:solidFill>
                <a:schemeClr val="tx1"/>
              </a:solidFill>
              <a:effectLst/>
              <a:latin typeface="Arial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73.xml" /><Relationship Id="rId15" Type="http://schemas.openxmlformats.org/officeDocument/2006/relationships/tags" Target="../tags/tag74.xml" /><Relationship Id="rId16" Type="http://schemas.openxmlformats.org/officeDocument/2006/relationships/tags" Target="../tags/tag75.xml" /><Relationship Id="rId17" Type="http://schemas.openxmlformats.org/officeDocument/2006/relationships/tags" Target="../tags/tag76.xml" /><Relationship Id="rId18" Type="http://schemas.openxmlformats.org/officeDocument/2006/relationships/tags" Target="../tags/tag77.xml" /><Relationship Id="rId19" Type="http://schemas.openxmlformats.org/officeDocument/2006/relationships/tags" Target="../tags/tag78.xm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4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6.xml" /><Relationship Id="rId3" Type="http://schemas.openxmlformats.org/officeDocument/2006/relationships/image" Target="../media/image2.png" /><Relationship Id="rId4" Type="http://schemas.openxmlformats.org/officeDocument/2006/relationships/tags" Target="../tags/tag87.xml" /><Relationship Id="rId5" Type="http://schemas.openxmlformats.org/officeDocument/2006/relationships/tags" Target="../tags/tag88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67.xml" /><Relationship Id="rId11" Type="http://schemas.openxmlformats.org/officeDocument/2006/relationships/vmlDrawing" Target="../drawings/vmlDrawing5.vml" /><Relationship Id="rId2" Type="http://schemas.openxmlformats.org/officeDocument/2006/relationships/tags" Target="../tags/tag263.xml" /><Relationship Id="rId3" Type="http://schemas.openxmlformats.org/officeDocument/2006/relationships/tags" Target="../tags/tag264.xml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1.emf" /><Relationship Id="rId6" Type="http://schemas.openxmlformats.org/officeDocument/2006/relationships/tags" Target="../tags/tag265.xml" /><Relationship Id="rId7" Type="http://schemas.openxmlformats.org/officeDocument/2006/relationships/tags" Target="../tags/tag266.xml" /><Relationship Id="rId8" Type="http://schemas.openxmlformats.org/officeDocument/2006/relationships/oleObject" Target="../embeddings/oleObject20.bin" TargetMode="Internal" /><Relationship Id="rId9" Type="http://schemas.openxmlformats.org/officeDocument/2006/relationships/image" Target="../media/image22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76.xml" /><Relationship Id="rId11" Type="http://schemas.openxmlformats.org/officeDocument/2006/relationships/tags" Target="../tags/tag277.xml" /><Relationship Id="rId12" Type="http://schemas.openxmlformats.org/officeDocument/2006/relationships/tags" Target="../tags/tag278.xml" /><Relationship Id="rId13" Type="http://schemas.openxmlformats.org/officeDocument/2006/relationships/tags" Target="../tags/tag279.xml" /><Relationship Id="rId14" Type="http://schemas.openxmlformats.org/officeDocument/2006/relationships/tags" Target="../tags/tag280.xml" /><Relationship Id="rId15" Type="http://schemas.openxmlformats.org/officeDocument/2006/relationships/tags" Target="../tags/tag281.xml" /><Relationship Id="rId16" Type="http://schemas.openxmlformats.org/officeDocument/2006/relationships/tags" Target="../tags/tag282.xml" /><Relationship Id="rId17" Type="http://schemas.openxmlformats.org/officeDocument/2006/relationships/tags" Target="../tags/tag283.xml" /><Relationship Id="rId18" Type="http://schemas.openxmlformats.org/officeDocument/2006/relationships/tags" Target="../tags/tag284.xml" /><Relationship Id="rId19" Type="http://schemas.openxmlformats.org/officeDocument/2006/relationships/tags" Target="../tags/tag285.xml" /><Relationship Id="rId2" Type="http://schemas.openxmlformats.org/officeDocument/2006/relationships/tags" Target="../tags/tag268.xml" /><Relationship Id="rId20" Type="http://schemas.openxmlformats.org/officeDocument/2006/relationships/tags" Target="../tags/tag286.xml" /><Relationship Id="rId21" Type="http://schemas.openxmlformats.org/officeDocument/2006/relationships/tags" Target="../tags/tag287.xml" /><Relationship Id="rId22" Type="http://schemas.openxmlformats.org/officeDocument/2006/relationships/tags" Target="../tags/tag288.xml" /><Relationship Id="rId23" Type="http://schemas.openxmlformats.org/officeDocument/2006/relationships/tags" Target="../tags/tag289.xml" /><Relationship Id="rId24" Type="http://schemas.openxmlformats.org/officeDocument/2006/relationships/tags" Target="../tags/tag290.xml" /><Relationship Id="rId25" Type="http://schemas.openxmlformats.org/officeDocument/2006/relationships/tags" Target="../tags/tag291.xml" /><Relationship Id="rId26" Type="http://schemas.openxmlformats.org/officeDocument/2006/relationships/tags" Target="../tags/tag292.xml" /><Relationship Id="rId27" Type="http://schemas.openxmlformats.org/officeDocument/2006/relationships/tags" Target="../tags/tag293.xml" /><Relationship Id="rId28" Type="http://schemas.openxmlformats.org/officeDocument/2006/relationships/oleObject" Target="../embeddings/oleObject21.bin" TargetMode="Internal" /><Relationship Id="rId29" Type="http://schemas.openxmlformats.org/officeDocument/2006/relationships/image" Target="../media/image23.wmf" /><Relationship Id="rId3" Type="http://schemas.openxmlformats.org/officeDocument/2006/relationships/tags" Target="../tags/tag269.xml" /><Relationship Id="rId30" Type="http://schemas.openxmlformats.org/officeDocument/2006/relationships/tags" Target="../tags/tag294.xml" /><Relationship Id="rId31" Type="http://schemas.openxmlformats.org/officeDocument/2006/relationships/oleObject" Target="../embeddings/oleObject22.bin" TargetMode="Internal" /><Relationship Id="rId32" Type="http://schemas.openxmlformats.org/officeDocument/2006/relationships/image" Target="../media/image24.wmf" /><Relationship Id="rId33" Type="http://schemas.openxmlformats.org/officeDocument/2006/relationships/tags" Target="../tags/tag295.xml" /><Relationship Id="rId34" Type="http://schemas.openxmlformats.org/officeDocument/2006/relationships/oleObject" Target="../embeddings/oleObject23.bin" TargetMode="Internal" /><Relationship Id="rId35" Type="http://schemas.openxmlformats.org/officeDocument/2006/relationships/image" Target="../media/image25.wmf" /><Relationship Id="rId36" Type="http://schemas.openxmlformats.org/officeDocument/2006/relationships/tags" Target="../tags/tag296.xml" /><Relationship Id="rId37" Type="http://schemas.openxmlformats.org/officeDocument/2006/relationships/tags" Target="../tags/tag297.xml" /><Relationship Id="rId38" Type="http://schemas.openxmlformats.org/officeDocument/2006/relationships/tags" Target="../tags/tag298.xml" /><Relationship Id="rId39" Type="http://schemas.openxmlformats.org/officeDocument/2006/relationships/tags" Target="../tags/tag299.xml" /><Relationship Id="rId4" Type="http://schemas.openxmlformats.org/officeDocument/2006/relationships/tags" Target="../tags/tag270.xml" /><Relationship Id="rId40" Type="http://schemas.openxmlformats.org/officeDocument/2006/relationships/tags" Target="../tags/tag300.xml" /><Relationship Id="rId41" Type="http://schemas.openxmlformats.org/officeDocument/2006/relationships/tags" Target="../tags/tag301.xml" /><Relationship Id="rId42" Type="http://schemas.openxmlformats.org/officeDocument/2006/relationships/tags" Target="../tags/tag302.xml" /><Relationship Id="rId43" Type="http://schemas.openxmlformats.org/officeDocument/2006/relationships/tags" Target="../tags/tag303.xml" /><Relationship Id="rId44" Type="http://schemas.openxmlformats.org/officeDocument/2006/relationships/tags" Target="../tags/tag304.xml" /><Relationship Id="rId45" Type="http://schemas.openxmlformats.org/officeDocument/2006/relationships/tags" Target="../tags/tag305.xml" /><Relationship Id="rId46" Type="http://schemas.openxmlformats.org/officeDocument/2006/relationships/tags" Target="../tags/tag306.xml" /><Relationship Id="rId47" Type="http://schemas.openxmlformats.org/officeDocument/2006/relationships/tags" Target="../tags/tag307.xml" /><Relationship Id="rId48" Type="http://schemas.openxmlformats.org/officeDocument/2006/relationships/vmlDrawing" Target="../drawings/vmlDrawing6.vml" /><Relationship Id="rId5" Type="http://schemas.openxmlformats.org/officeDocument/2006/relationships/tags" Target="../tags/tag271.xml" /><Relationship Id="rId6" Type="http://schemas.openxmlformats.org/officeDocument/2006/relationships/tags" Target="../tags/tag272.xml" /><Relationship Id="rId7" Type="http://schemas.openxmlformats.org/officeDocument/2006/relationships/tags" Target="../tags/tag273.xml" /><Relationship Id="rId8" Type="http://schemas.openxmlformats.org/officeDocument/2006/relationships/tags" Target="../tags/tag274.xml" /><Relationship Id="rId9" Type="http://schemas.openxmlformats.org/officeDocument/2006/relationships/tags" Target="../tags/tag27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316.xml" /><Relationship Id="rId100" Type="http://schemas.openxmlformats.org/officeDocument/2006/relationships/image" Target="../media/image41.wmf" /><Relationship Id="rId101" Type="http://schemas.openxmlformats.org/officeDocument/2006/relationships/tags" Target="../tags/tag377.xml" /><Relationship Id="rId102" Type="http://schemas.openxmlformats.org/officeDocument/2006/relationships/tags" Target="../tags/tag378.xml" /><Relationship Id="rId103" Type="http://schemas.openxmlformats.org/officeDocument/2006/relationships/tags" Target="../tags/tag379.xml" /><Relationship Id="rId104" Type="http://schemas.openxmlformats.org/officeDocument/2006/relationships/tags" Target="../tags/tag380.xml" /><Relationship Id="rId105" Type="http://schemas.openxmlformats.org/officeDocument/2006/relationships/oleObject" Target="../embeddings/oleObject40.bin" TargetMode="Internal" /><Relationship Id="rId106" Type="http://schemas.openxmlformats.org/officeDocument/2006/relationships/image" Target="../media/image42.wmf" /><Relationship Id="rId107" Type="http://schemas.openxmlformats.org/officeDocument/2006/relationships/tags" Target="../tags/tag381.xml" /><Relationship Id="rId108" Type="http://schemas.openxmlformats.org/officeDocument/2006/relationships/tags" Target="../tags/tag382.xml" /><Relationship Id="rId109" Type="http://schemas.openxmlformats.org/officeDocument/2006/relationships/tags" Target="../tags/tag383.xml" /><Relationship Id="rId11" Type="http://schemas.openxmlformats.org/officeDocument/2006/relationships/oleObject" Target="../embeddings/oleObject25.bin" TargetMode="Internal" /><Relationship Id="rId110" Type="http://schemas.openxmlformats.org/officeDocument/2006/relationships/tags" Target="../tags/tag384.xml" /><Relationship Id="rId111" Type="http://schemas.openxmlformats.org/officeDocument/2006/relationships/tags" Target="../tags/tag385.xml" /><Relationship Id="rId112" Type="http://schemas.openxmlformats.org/officeDocument/2006/relationships/tags" Target="../tags/tag386.xml" /><Relationship Id="rId113" Type="http://schemas.openxmlformats.org/officeDocument/2006/relationships/oleObject" Target="../embeddings/oleObject41.bin" TargetMode="Internal" /><Relationship Id="rId114" Type="http://schemas.openxmlformats.org/officeDocument/2006/relationships/image" Target="../media/image43.wmf" /><Relationship Id="rId115" Type="http://schemas.openxmlformats.org/officeDocument/2006/relationships/tags" Target="../tags/tag387.xml" /><Relationship Id="rId116" Type="http://schemas.openxmlformats.org/officeDocument/2006/relationships/tags" Target="../tags/tag388.xml" /><Relationship Id="rId117" Type="http://schemas.openxmlformats.org/officeDocument/2006/relationships/tags" Target="../tags/tag389.xml" /><Relationship Id="rId118" Type="http://schemas.openxmlformats.org/officeDocument/2006/relationships/tags" Target="../tags/tag390.xml" /><Relationship Id="rId119" Type="http://schemas.openxmlformats.org/officeDocument/2006/relationships/tags" Target="../tags/tag391.xml" /><Relationship Id="rId12" Type="http://schemas.openxmlformats.org/officeDocument/2006/relationships/image" Target="../media/image27.wmf" /><Relationship Id="rId120" Type="http://schemas.openxmlformats.org/officeDocument/2006/relationships/tags" Target="../tags/tag392.xml" /><Relationship Id="rId121" Type="http://schemas.openxmlformats.org/officeDocument/2006/relationships/tags" Target="../tags/tag393.xml" /><Relationship Id="rId122" Type="http://schemas.openxmlformats.org/officeDocument/2006/relationships/oleObject" Target="../embeddings/oleObject42.bin" TargetMode="Internal" /><Relationship Id="rId123" Type="http://schemas.openxmlformats.org/officeDocument/2006/relationships/image" Target="../media/image44.wmf" /><Relationship Id="rId124" Type="http://schemas.openxmlformats.org/officeDocument/2006/relationships/tags" Target="../tags/tag394.xml" /><Relationship Id="rId125" Type="http://schemas.openxmlformats.org/officeDocument/2006/relationships/tags" Target="../tags/tag395.xml" /><Relationship Id="rId126" Type="http://schemas.openxmlformats.org/officeDocument/2006/relationships/tags" Target="../tags/tag396.xml" /><Relationship Id="rId127" Type="http://schemas.openxmlformats.org/officeDocument/2006/relationships/tags" Target="../tags/tag397.xml" /><Relationship Id="rId128" Type="http://schemas.openxmlformats.org/officeDocument/2006/relationships/tags" Target="../tags/tag398.xml" /><Relationship Id="rId129" Type="http://schemas.openxmlformats.org/officeDocument/2006/relationships/vmlDrawing" Target="../drawings/vmlDrawing7.vml" /><Relationship Id="rId13" Type="http://schemas.openxmlformats.org/officeDocument/2006/relationships/tags" Target="../tags/tag317.xml" /><Relationship Id="rId14" Type="http://schemas.openxmlformats.org/officeDocument/2006/relationships/tags" Target="../tags/tag318.xml" /><Relationship Id="rId15" Type="http://schemas.openxmlformats.org/officeDocument/2006/relationships/tags" Target="../tags/tag319.xml" /><Relationship Id="rId16" Type="http://schemas.openxmlformats.org/officeDocument/2006/relationships/tags" Target="../tags/tag320.xml" /><Relationship Id="rId17" Type="http://schemas.openxmlformats.org/officeDocument/2006/relationships/tags" Target="../tags/tag321.xml" /><Relationship Id="rId18" Type="http://schemas.openxmlformats.org/officeDocument/2006/relationships/tags" Target="../tags/tag322.xml" /><Relationship Id="rId19" Type="http://schemas.openxmlformats.org/officeDocument/2006/relationships/tags" Target="../tags/tag323.xml" /><Relationship Id="rId2" Type="http://schemas.openxmlformats.org/officeDocument/2006/relationships/notesSlide" Target="../notesSlides/notesSlide2.xml" /><Relationship Id="rId20" Type="http://schemas.openxmlformats.org/officeDocument/2006/relationships/tags" Target="../tags/tag324.xml" /><Relationship Id="rId21" Type="http://schemas.openxmlformats.org/officeDocument/2006/relationships/tags" Target="../tags/tag325.xml" /><Relationship Id="rId22" Type="http://schemas.openxmlformats.org/officeDocument/2006/relationships/tags" Target="../tags/tag326.xml" /><Relationship Id="rId23" Type="http://schemas.openxmlformats.org/officeDocument/2006/relationships/tags" Target="../tags/tag327.xml" /><Relationship Id="rId24" Type="http://schemas.openxmlformats.org/officeDocument/2006/relationships/tags" Target="../tags/tag328.xml" /><Relationship Id="rId25" Type="http://schemas.openxmlformats.org/officeDocument/2006/relationships/tags" Target="../tags/tag329.xml" /><Relationship Id="rId26" Type="http://schemas.openxmlformats.org/officeDocument/2006/relationships/tags" Target="../tags/tag330.xml" /><Relationship Id="rId27" Type="http://schemas.openxmlformats.org/officeDocument/2006/relationships/tags" Target="../tags/tag331.xml" /><Relationship Id="rId28" Type="http://schemas.openxmlformats.org/officeDocument/2006/relationships/tags" Target="../tags/tag332.xml" /><Relationship Id="rId29" Type="http://schemas.openxmlformats.org/officeDocument/2006/relationships/tags" Target="../tags/tag333.xml" /><Relationship Id="rId3" Type="http://schemas.openxmlformats.org/officeDocument/2006/relationships/tags" Target="../tags/tag311.xml" /><Relationship Id="rId30" Type="http://schemas.openxmlformats.org/officeDocument/2006/relationships/tags" Target="../tags/tag334.xml" /><Relationship Id="rId31" Type="http://schemas.openxmlformats.org/officeDocument/2006/relationships/tags" Target="../tags/tag335.xml" /><Relationship Id="rId32" Type="http://schemas.openxmlformats.org/officeDocument/2006/relationships/tags" Target="../tags/tag336.xml" /><Relationship Id="rId33" Type="http://schemas.openxmlformats.org/officeDocument/2006/relationships/tags" Target="../tags/tag337.xml" /><Relationship Id="rId34" Type="http://schemas.openxmlformats.org/officeDocument/2006/relationships/tags" Target="../tags/tag338.xml" /><Relationship Id="rId35" Type="http://schemas.openxmlformats.org/officeDocument/2006/relationships/tags" Target="../tags/tag339.xml" /><Relationship Id="rId36" Type="http://schemas.openxmlformats.org/officeDocument/2006/relationships/tags" Target="../tags/tag340.xml" /><Relationship Id="rId37" Type="http://schemas.openxmlformats.org/officeDocument/2006/relationships/oleObject" Target="../embeddings/oleObject26.bin" TargetMode="Internal" /><Relationship Id="rId38" Type="http://schemas.openxmlformats.org/officeDocument/2006/relationships/image" Target="../media/image28.wmf" /><Relationship Id="rId39" Type="http://schemas.openxmlformats.org/officeDocument/2006/relationships/tags" Target="../tags/tag341.xml" /><Relationship Id="rId4" Type="http://schemas.openxmlformats.org/officeDocument/2006/relationships/tags" Target="../tags/tag312.xml" /><Relationship Id="rId40" Type="http://schemas.openxmlformats.org/officeDocument/2006/relationships/oleObject" Target="../embeddings/oleObject27.bin" TargetMode="Internal" /><Relationship Id="rId41" Type="http://schemas.openxmlformats.org/officeDocument/2006/relationships/image" Target="../media/image29.wmf" /><Relationship Id="rId42" Type="http://schemas.openxmlformats.org/officeDocument/2006/relationships/tags" Target="../tags/tag342.xml" /><Relationship Id="rId43" Type="http://schemas.openxmlformats.org/officeDocument/2006/relationships/oleObject" Target="../embeddings/oleObject28.bin" TargetMode="Internal" /><Relationship Id="rId44" Type="http://schemas.openxmlformats.org/officeDocument/2006/relationships/image" Target="../media/image30.wmf" /><Relationship Id="rId45" Type="http://schemas.openxmlformats.org/officeDocument/2006/relationships/tags" Target="../tags/tag343.xml" /><Relationship Id="rId46" Type="http://schemas.openxmlformats.org/officeDocument/2006/relationships/oleObject" Target="../embeddings/oleObject29.bin" TargetMode="Internal" /><Relationship Id="rId47" Type="http://schemas.openxmlformats.org/officeDocument/2006/relationships/image" Target="../media/image31.wmf" /><Relationship Id="rId48" Type="http://schemas.openxmlformats.org/officeDocument/2006/relationships/tags" Target="../tags/tag344.xml" /><Relationship Id="rId49" Type="http://schemas.openxmlformats.org/officeDocument/2006/relationships/oleObject" Target="../embeddings/oleObject30.bin" TargetMode="Internal" /><Relationship Id="rId5" Type="http://schemas.openxmlformats.org/officeDocument/2006/relationships/tags" Target="../tags/tag313.xml" /><Relationship Id="rId50" Type="http://schemas.openxmlformats.org/officeDocument/2006/relationships/image" Target="../media/image32.wmf" /><Relationship Id="rId51" Type="http://schemas.openxmlformats.org/officeDocument/2006/relationships/tags" Target="../tags/tag345.xml" /><Relationship Id="rId52" Type="http://schemas.openxmlformats.org/officeDocument/2006/relationships/oleObject" Target="../embeddings/oleObject31.bin" TargetMode="Internal" /><Relationship Id="rId53" Type="http://schemas.openxmlformats.org/officeDocument/2006/relationships/image" Target="../media/image33.wmf" /><Relationship Id="rId54" Type="http://schemas.openxmlformats.org/officeDocument/2006/relationships/tags" Target="../tags/tag346.xml" /><Relationship Id="rId55" Type="http://schemas.openxmlformats.org/officeDocument/2006/relationships/oleObject" Target="../embeddings/oleObject32.bin" TargetMode="Internal" /><Relationship Id="rId56" Type="http://schemas.openxmlformats.org/officeDocument/2006/relationships/image" Target="../media/image34.wmf" /><Relationship Id="rId57" Type="http://schemas.openxmlformats.org/officeDocument/2006/relationships/tags" Target="../tags/tag347.xml" /><Relationship Id="rId58" Type="http://schemas.openxmlformats.org/officeDocument/2006/relationships/oleObject" Target="../embeddings/oleObject33.bin" TargetMode="Internal" /><Relationship Id="rId59" Type="http://schemas.openxmlformats.org/officeDocument/2006/relationships/image" Target="../media/image35.wmf" /><Relationship Id="rId6" Type="http://schemas.openxmlformats.org/officeDocument/2006/relationships/oleObject" Target="../embeddings/oleObject24.bin" TargetMode="Internal" /><Relationship Id="rId60" Type="http://schemas.openxmlformats.org/officeDocument/2006/relationships/tags" Target="../tags/tag348.xml" /><Relationship Id="rId61" Type="http://schemas.openxmlformats.org/officeDocument/2006/relationships/tags" Target="../tags/tag349.xml" /><Relationship Id="rId62" Type="http://schemas.openxmlformats.org/officeDocument/2006/relationships/tags" Target="../tags/tag350.xml" /><Relationship Id="rId63" Type="http://schemas.openxmlformats.org/officeDocument/2006/relationships/tags" Target="../tags/tag351.xml" /><Relationship Id="rId64" Type="http://schemas.openxmlformats.org/officeDocument/2006/relationships/tags" Target="../tags/tag352.xml" /><Relationship Id="rId65" Type="http://schemas.openxmlformats.org/officeDocument/2006/relationships/tags" Target="../tags/tag353.xml" /><Relationship Id="rId66" Type="http://schemas.openxmlformats.org/officeDocument/2006/relationships/tags" Target="../tags/tag354.xml" /><Relationship Id="rId67" Type="http://schemas.openxmlformats.org/officeDocument/2006/relationships/tags" Target="../tags/tag355.xml" /><Relationship Id="rId68" Type="http://schemas.openxmlformats.org/officeDocument/2006/relationships/oleObject" Target="../embeddings/oleObject34.bin" TargetMode="Internal" /><Relationship Id="rId69" Type="http://schemas.openxmlformats.org/officeDocument/2006/relationships/image" Target="../media/image36.wmf" /><Relationship Id="rId7" Type="http://schemas.openxmlformats.org/officeDocument/2006/relationships/image" Target="../media/image26.wmf" /><Relationship Id="rId70" Type="http://schemas.openxmlformats.org/officeDocument/2006/relationships/tags" Target="../tags/tag356.xml" /><Relationship Id="rId71" Type="http://schemas.openxmlformats.org/officeDocument/2006/relationships/tags" Target="../tags/tag357.xml" /><Relationship Id="rId72" Type="http://schemas.openxmlformats.org/officeDocument/2006/relationships/tags" Target="../tags/tag358.xml" /><Relationship Id="rId73" Type="http://schemas.openxmlformats.org/officeDocument/2006/relationships/tags" Target="../tags/tag359.xml" /><Relationship Id="rId74" Type="http://schemas.openxmlformats.org/officeDocument/2006/relationships/tags" Target="../tags/tag360.xml" /><Relationship Id="rId75" Type="http://schemas.openxmlformats.org/officeDocument/2006/relationships/oleObject" Target="../embeddings/oleObject35.bin" TargetMode="Internal" /><Relationship Id="rId76" Type="http://schemas.openxmlformats.org/officeDocument/2006/relationships/image" Target="../media/image37.wmf" /><Relationship Id="rId77" Type="http://schemas.openxmlformats.org/officeDocument/2006/relationships/tags" Target="../tags/tag361.xml" /><Relationship Id="rId78" Type="http://schemas.openxmlformats.org/officeDocument/2006/relationships/tags" Target="../tags/tag362.xml" /><Relationship Id="rId79" Type="http://schemas.openxmlformats.org/officeDocument/2006/relationships/tags" Target="../tags/tag363.xml" /><Relationship Id="rId8" Type="http://schemas.openxmlformats.org/officeDocument/2006/relationships/tags" Target="../tags/tag314.xml" /><Relationship Id="rId80" Type="http://schemas.openxmlformats.org/officeDocument/2006/relationships/tags" Target="../tags/tag364.xml" /><Relationship Id="rId81" Type="http://schemas.openxmlformats.org/officeDocument/2006/relationships/tags" Target="../tags/tag365.xml" /><Relationship Id="rId82" Type="http://schemas.openxmlformats.org/officeDocument/2006/relationships/oleObject" Target="../embeddings/oleObject36.bin" TargetMode="Internal" /><Relationship Id="rId83" Type="http://schemas.openxmlformats.org/officeDocument/2006/relationships/image" Target="../media/image38.wmf" /><Relationship Id="rId84" Type="http://schemas.openxmlformats.org/officeDocument/2006/relationships/tags" Target="../tags/tag366.xml" /><Relationship Id="rId85" Type="http://schemas.openxmlformats.org/officeDocument/2006/relationships/tags" Target="../tags/tag367.xml" /><Relationship Id="rId86" Type="http://schemas.openxmlformats.org/officeDocument/2006/relationships/tags" Target="../tags/tag368.xml" /><Relationship Id="rId87" Type="http://schemas.openxmlformats.org/officeDocument/2006/relationships/tags" Target="../tags/tag369.xml" /><Relationship Id="rId88" Type="http://schemas.openxmlformats.org/officeDocument/2006/relationships/oleObject" Target="../embeddings/oleObject37.bin" TargetMode="Internal" /><Relationship Id="rId89" Type="http://schemas.openxmlformats.org/officeDocument/2006/relationships/image" Target="../media/image39.wmf" /><Relationship Id="rId9" Type="http://schemas.openxmlformats.org/officeDocument/2006/relationships/tags" Target="../tags/tag315.xml" /><Relationship Id="rId90" Type="http://schemas.openxmlformats.org/officeDocument/2006/relationships/tags" Target="../tags/tag370.xml" /><Relationship Id="rId91" Type="http://schemas.openxmlformats.org/officeDocument/2006/relationships/tags" Target="../tags/tag371.xml" /><Relationship Id="rId92" Type="http://schemas.openxmlformats.org/officeDocument/2006/relationships/tags" Target="../tags/tag372.xml" /><Relationship Id="rId93" Type="http://schemas.openxmlformats.org/officeDocument/2006/relationships/tags" Target="../tags/tag373.xml" /><Relationship Id="rId94" Type="http://schemas.openxmlformats.org/officeDocument/2006/relationships/oleObject" Target="../embeddings/oleObject38.bin" TargetMode="Internal" /><Relationship Id="rId95" Type="http://schemas.openxmlformats.org/officeDocument/2006/relationships/image" Target="../media/image40.wmf" /><Relationship Id="rId96" Type="http://schemas.openxmlformats.org/officeDocument/2006/relationships/tags" Target="../tags/tag374.xml" /><Relationship Id="rId97" Type="http://schemas.openxmlformats.org/officeDocument/2006/relationships/tags" Target="../tags/tag375.xml" /><Relationship Id="rId98" Type="http://schemas.openxmlformats.org/officeDocument/2006/relationships/tags" Target="../tags/tag376.xml" /><Relationship Id="rId99" Type="http://schemas.openxmlformats.org/officeDocument/2006/relationships/oleObject" Target="../embeddings/oleObject39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vmlDrawing" Target="../drawings/vmlDrawing8.vml" /><Relationship Id="rId2" Type="http://schemas.openxmlformats.org/officeDocument/2006/relationships/tags" Target="../tags/tag399.xml" /><Relationship Id="rId3" Type="http://schemas.openxmlformats.org/officeDocument/2006/relationships/tags" Target="../tags/tag400.xml" /><Relationship Id="rId4" Type="http://schemas.openxmlformats.org/officeDocument/2006/relationships/oleObject" Target="../embeddings/oleObject43.bin" TargetMode="Internal" /><Relationship Id="rId5" Type="http://schemas.openxmlformats.org/officeDocument/2006/relationships/image" Target="../media/image45.emf" /><Relationship Id="rId6" Type="http://schemas.openxmlformats.org/officeDocument/2006/relationships/tags" Target="../tags/tag401.xml" /><Relationship Id="rId7" Type="http://schemas.openxmlformats.org/officeDocument/2006/relationships/oleObject" Target="../embeddings/oleObject44.bin" TargetMode="Internal" /><Relationship Id="rId8" Type="http://schemas.openxmlformats.org/officeDocument/2006/relationships/image" Target="../media/image46.emf" /><Relationship Id="rId9" Type="http://schemas.openxmlformats.org/officeDocument/2006/relationships/tags" Target="../tags/tag40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ags" Target="../tags/tag403.xml" /><Relationship Id="rId3" Type="http://schemas.openxmlformats.org/officeDocument/2006/relationships/tags" Target="../tags/tag404.xml" /><Relationship Id="rId4" Type="http://schemas.openxmlformats.org/officeDocument/2006/relationships/oleObject" Target="../embeddings/oleObject45.bin" TargetMode="Internal" /><Relationship Id="rId5" Type="http://schemas.openxmlformats.org/officeDocument/2006/relationships/image" Target="../media/image47.emf" /><Relationship Id="rId6" Type="http://schemas.openxmlformats.org/officeDocument/2006/relationships/image" Target="../media/image48.png" /><Relationship Id="rId7" Type="http://schemas.openxmlformats.org/officeDocument/2006/relationships/tags" Target="../tags/tag405.xml" /><Relationship Id="rId8" Type="http://schemas.openxmlformats.org/officeDocument/2006/relationships/tags" Target="../tags/tag406.xml" /><Relationship Id="rId9" Type="http://schemas.openxmlformats.org/officeDocument/2006/relationships/vmlDrawing" Target="../drawings/vmlDrawing9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ags" Target="../tags/tag407.xml" /><Relationship Id="rId3" Type="http://schemas.openxmlformats.org/officeDocument/2006/relationships/tags" Target="../tags/tag408.xml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49.emf" /><Relationship Id="rId6" Type="http://schemas.openxmlformats.org/officeDocument/2006/relationships/tags" Target="../tags/tag409.xml" /><Relationship Id="rId7" Type="http://schemas.openxmlformats.org/officeDocument/2006/relationships/vmlDrawing" Target="../drawings/vmlDrawing10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vmlDrawing" Target="../drawings/vmlDrawing11.vml" /><Relationship Id="rId2" Type="http://schemas.openxmlformats.org/officeDocument/2006/relationships/tags" Target="../tags/tag410.xml" /><Relationship Id="rId3" Type="http://schemas.openxmlformats.org/officeDocument/2006/relationships/tags" Target="../tags/tag411.xml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50.emf" /><Relationship Id="rId6" Type="http://schemas.openxmlformats.org/officeDocument/2006/relationships/image" Target="NULL" TargetMode="External" /><Relationship Id="rId7" Type="http://schemas.openxmlformats.org/officeDocument/2006/relationships/image" Target="../media/image51.png" /><Relationship Id="rId8" Type="http://schemas.openxmlformats.org/officeDocument/2006/relationships/tags" Target="../tags/tag412.xml" /><Relationship Id="rId9" Type="http://schemas.openxmlformats.org/officeDocument/2006/relationships/tags" Target="../tags/tag413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414.xml" /><Relationship Id="rId3" Type="http://schemas.openxmlformats.org/officeDocument/2006/relationships/tags" Target="../tags/tag415.xml" /><Relationship Id="rId4" Type="http://schemas.openxmlformats.org/officeDocument/2006/relationships/tags" Target="../tags/tag41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17.xml" /><Relationship Id="rId3" Type="http://schemas.openxmlformats.org/officeDocument/2006/relationships/tags" Target="../tags/tag418.xml" /><Relationship Id="rId4" Type="http://schemas.openxmlformats.org/officeDocument/2006/relationships/tags" Target="../tags/tag419.xml" /><Relationship Id="rId5" Type="http://schemas.openxmlformats.org/officeDocument/2006/relationships/image" Target="../media/image52.png" /><Relationship Id="rId6" Type="http://schemas.openxmlformats.org/officeDocument/2006/relationships/tags" Target="../tags/tag42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97.xml" /><Relationship Id="rId11" Type="http://schemas.openxmlformats.org/officeDocument/2006/relationships/tags" Target="../tags/tag98.xml" /><Relationship Id="rId12" Type="http://schemas.openxmlformats.org/officeDocument/2006/relationships/tags" Target="../tags/tag99.xml" /><Relationship Id="rId13" Type="http://schemas.openxmlformats.org/officeDocument/2006/relationships/tags" Target="../tags/tag100.xml" /><Relationship Id="rId14" Type="http://schemas.openxmlformats.org/officeDocument/2006/relationships/tags" Target="../tags/tag101.xml" /><Relationship Id="rId15" Type="http://schemas.openxmlformats.org/officeDocument/2006/relationships/tags" Target="../tags/tag102.xml" /><Relationship Id="rId16" Type="http://schemas.openxmlformats.org/officeDocument/2006/relationships/tags" Target="../tags/tag103.xml" /><Relationship Id="rId17" Type="http://schemas.openxmlformats.org/officeDocument/2006/relationships/tags" Target="../tags/tag104.xml" /><Relationship Id="rId18" Type="http://schemas.openxmlformats.org/officeDocument/2006/relationships/tags" Target="../tags/tag105.xml" /><Relationship Id="rId19" Type="http://schemas.openxmlformats.org/officeDocument/2006/relationships/tags" Target="../tags/tag106.xml" /><Relationship Id="rId2" Type="http://schemas.openxmlformats.org/officeDocument/2006/relationships/tags" Target="../tags/tag89.xml" /><Relationship Id="rId3" Type="http://schemas.openxmlformats.org/officeDocument/2006/relationships/tags" Target="../tags/tag90.xml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tags" Target="../tags/tag93.xml" /><Relationship Id="rId7" Type="http://schemas.openxmlformats.org/officeDocument/2006/relationships/tags" Target="../tags/tag94.xml" /><Relationship Id="rId8" Type="http://schemas.openxmlformats.org/officeDocument/2006/relationships/tags" Target="../tags/tag95.xml" /><Relationship Id="rId9" Type="http://schemas.openxmlformats.org/officeDocument/2006/relationships/tags" Target="../tags/tag9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15.xml" /><Relationship Id="rId11" Type="http://schemas.openxmlformats.org/officeDocument/2006/relationships/tags" Target="../tags/tag116.xml" /><Relationship Id="rId12" Type="http://schemas.openxmlformats.org/officeDocument/2006/relationships/tags" Target="../tags/tag117.xml" /><Relationship Id="rId13" Type="http://schemas.openxmlformats.org/officeDocument/2006/relationships/tags" Target="../tags/tag118.xml" /><Relationship Id="rId14" Type="http://schemas.openxmlformats.org/officeDocument/2006/relationships/tags" Target="../tags/tag119.xml" /><Relationship Id="rId15" Type="http://schemas.openxmlformats.org/officeDocument/2006/relationships/tags" Target="../tags/tag120.xml" /><Relationship Id="rId16" Type="http://schemas.openxmlformats.org/officeDocument/2006/relationships/tags" Target="../tags/tag121.xml" /><Relationship Id="rId17" Type="http://schemas.openxmlformats.org/officeDocument/2006/relationships/tags" Target="../tags/tag122.xml" /><Relationship Id="rId18" Type="http://schemas.openxmlformats.org/officeDocument/2006/relationships/tags" Target="../tags/tag123.xml" /><Relationship Id="rId19" Type="http://schemas.openxmlformats.org/officeDocument/2006/relationships/tags" Target="../tags/tag124.xml" /><Relationship Id="rId2" Type="http://schemas.openxmlformats.org/officeDocument/2006/relationships/tags" Target="../tags/tag107.xml" /><Relationship Id="rId20" Type="http://schemas.openxmlformats.org/officeDocument/2006/relationships/tags" Target="../tags/tag125.xml" /><Relationship Id="rId21" Type="http://schemas.openxmlformats.org/officeDocument/2006/relationships/tags" Target="../tags/tag126.xml" /><Relationship Id="rId22" Type="http://schemas.openxmlformats.org/officeDocument/2006/relationships/tags" Target="../tags/tag127.xml" /><Relationship Id="rId23" Type="http://schemas.openxmlformats.org/officeDocument/2006/relationships/tags" Target="../tags/tag128.xml" /><Relationship Id="rId24" Type="http://schemas.openxmlformats.org/officeDocument/2006/relationships/tags" Target="../tags/tag129.xml" /><Relationship Id="rId25" Type="http://schemas.openxmlformats.org/officeDocument/2006/relationships/tags" Target="../tags/tag130.xml" /><Relationship Id="rId26" Type="http://schemas.openxmlformats.org/officeDocument/2006/relationships/tags" Target="../tags/tag131.xml" /><Relationship Id="rId27" Type="http://schemas.openxmlformats.org/officeDocument/2006/relationships/tags" Target="../tags/tag132.xml" /><Relationship Id="rId28" Type="http://schemas.openxmlformats.org/officeDocument/2006/relationships/tags" Target="../tags/tag133.xml" /><Relationship Id="rId29" Type="http://schemas.openxmlformats.org/officeDocument/2006/relationships/tags" Target="../tags/tag134.xml" /><Relationship Id="rId3" Type="http://schemas.openxmlformats.org/officeDocument/2006/relationships/tags" Target="../tags/tag108.xml" /><Relationship Id="rId30" Type="http://schemas.openxmlformats.org/officeDocument/2006/relationships/tags" Target="../tags/tag135.xml" /><Relationship Id="rId31" Type="http://schemas.openxmlformats.org/officeDocument/2006/relationships/tags" Target="../tags/tag136.xml" /><Relationship Id="rId32" Type="http://schemas.openxmlformats.org/officeDocument/2006/relationships/tags" Target="../tags/tag137.xml" /><Relationship Id="rId33" Type="http://schemas.openxmlformats.org/officeDocument/2006/relationships/tags" Target="../tags/tag138.xml" /><Relationship Id="rId34" Type="http://schemas.openxmlformats.org/officeDocument/2006/relationships/tags" Target="../tags/tag139.xml" /><Relationship Id="rId35" Type="http://schemas.openxmlformats.org/officeDocument/2006/relationships/tags" Target="../tags/tag140.xml" /><Relationship Id="rId36" Type="http://schemas.openxmlformats.org/officeDocument/2006/relationships/tags" Target="../tags/tag141.xml" /><Relationship Id="rId37" Type="http://schemas.openxmlformats.org/officeDocument/2006/relationships/tags" Target="../tags/tag142.xml" /><Relationship Id="rId38" Type="http://schemas.openxmlformats.org/officeDocument/2006/relationships/tags" Target="../tags/tag143.xml" /><Relationship Id="rId39" Type="http://schemas.openxmlformats.org/officeDocument/2006/relationships/tags" Target="../tags/tag144.xml" /><Relationship Id="rId4" Type="http://schemas.openxmlformats.org/officeDocument/2006/relationships/tags" Target="../tags/tag109.xml" /><Relationship Id="rId40" Type="http://schemas.openxmlformats.org/officeDocument/2006/relationships/tags" Target="../tags/tag145.xml" /><Relationship Id="rId41" Type="http://schemas.openxmlformats.org/officeDocument/2006/relationships/tags" Target="../tags/tag146.xml" /><Relationship Id="rId42" Type="http://schemas.openxmlformats.org/officeDocument/2006/relationships/tags" Target="../tags/tag147.xml" /><Relationship Id="rId43" Type="http://schemas.openxmlformats.org/officeDocument/2006/relationships/tags" Target="../tags/tag148.xml" /><Relationship Id="rId44" Type="http://schemas.openxmlformats.org/officeDocument/2006/relationships/tags" Target="../tags/tag149.xml" /><Relationship Id="rId45" Type="http://schemas.openxmlformats.org/officeDocument/2006/relationships/tags" Target="../tags/tag150.xml" /><Relationship Id="rId46" Type="http://schemas.openxmlformats.org/officeDocument/2006/relationships/tags" Target="../tags/tag151.xml" /><Relationship Id="rId47" Type="http://schemas.openxmlformats.org/officeDocument/2006/relationships/tags" Target="../tags/tag152.xml" /><Relationship Id="rId48" Type="http://schemas.openxmlformats.org/officeDocument/2006/relationships/tags" Target="../tags/tag153.xml" /><Relationship Id="rId49" Type="http://schemas.openxmlformats.org/officeDocument/2006/relationships/tags" Target="../tags/tag154.xml" /><Relationship Id="rId5" Type="http://schemas.openxmlformats.org/officeDocument/2006/relationships/tags" Target="../tags/tag110.xml" /><Relationship Id="rId50" Type="http://schemas.openxmlformats.org/officeDocument/2006/relationships/tags" Target="../tags/tag155.xml" /><Relationship Id="rId51" Type="http://schemas.openxmlformats.org/officeDocument/2006/relationships/tags" Target="../tags/tag156.xml" /><Relationship Id="rId52" Type="http://schemas.openxmlformats.org/officeDocument/2006/relationships/tags" Target="../tags/tag157.xml" /><Relationship Id="rId53" Type="http://schemas.openxmlformats.org/officeDocument/2006/relationships/tags" Target="../tags/tag158.xml" /><Relationship Id="rId54" Type="http://schemas.openxmlformats.org/officeDocument/2006/relationships/tags" Target="../tags/tag159.xml" /><Relationship Id="rId55" Type="http://schemas.openxmlformats.org/officeDocument/2006/relationships/tags" Target="../tags/tag160.xml" /><Relationship Id="rId56" Type="http://schemas.openxmlformats.org/officeDocument/2006/relationships/tags" Target="../tags/tag161.xml" /><Relationship Id="rId57" Type="http://schemas.openxmlformats.org/officeDocument/2006/relationships/tags" Target="../tags/tag162.xml" /><Relationship Id="rId58" Type="http://schemas.openxmlformats.org/officeDocument/2006/relationships/tags" Target="../tags/tag163.xml" /><Relationship Id="rId59" Type="http://schemas.openxmlformats.org/officeDocument/2006/relationships/oleObject" Target="../embeddings/oleObject1.bin" TargetMode="Internal" /><Relationship Id="rId6" Type="http://schemas.openxmlformats.org/officeDocument/2006/relationships/tags" Target="../tags/tag111.xml" /><Relationship Id="rId60" Type="http://schemas.openxmlformats.org/officeDocument/2006/relationships/image" Target="../media/image3.wmf" /><Relationship Id="rId61" Type="http://schemas.openxmlformats.org/officeDocument/2006/relationships/tags" Target="../tags/tag164.xml" /><Relationship Id="rId62" Type="http://schemas.openxmlformats.org/officeDocument/2006/relationships/tags" Target="../tags/tag165.xml" /><Relationship Id="rId63" Type="http://schemas.openxmlformats.org/officeDocument/2006/relationships/vmlDrawing" Target="../drawings/vmlDrawing1.vml" /><Relationship Id="rId7" Type="http://schemas.openxmlformats.org/officeDocument/2006/relationships/tags" Target="../tags/tag112.xml" /><Relationship Id="rId8" Type="http://schemas.openxmlformats.org/officeDocument/2006/relationships/tags" Target="../tags/tag113.xml" /><Relationship Id="rId9" Type="http://schemas.openxmlformats.org/officeDocument/2006/relationships/tags" Target="../tags/tag11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.bin" TargetMode="Internal" /><Relationship Id="rId11" Type="http://schemas.openxmlformats.org/officeDocument/2006/relationships/image" Target="../media/image5.wmf" /><Relationship Id="rId12" Type="http://schemas.openxmlformats.org/officeDocument/2006/relationships/tags" Target="../tags/tag172.xml" /><Relationship Id="rId13" Type="http://schemas.openxmlformats.org/officeDocument/2006/relationships/oleObject" Target="../embeddings/oleObject4.bin" TargetMode="Internal" /><Relationship Id="rId14" Type="http://schemas.openxmlformats.org/officeDocument/2006/relationships/image" Target="../media/image6.wmf" /><Relationship Id="rId15" Type="http://schemas.openxmlformats.org/officeDocument/2006/relationships/tags" Target="../tags/tag173.xml" /><Relationship Id="rId16" Type="http://schemas.openxmlformats.org/officeDocument/2006/relationships/oleObject" Target="../embeddings/oleObject5.bin" TargetMode="Internal" /><Relationship Id="rId17" Type="http://schemas.openxmlformats.org/officeDocument/2006/relationships/image" Target="../media/image7.wmf" /><Relationship Id="rId18" Type="http://schemas.openxmlformats.org/officeDocument/2006/relationships/tags" Target="../tags/tag174.xml" /><Relationship Id="rId19" Type="http://schemas.openxmlformats.org/officeDocument/2006/relationships/oleObject" Target="../embeddings/oleObject6.bin" TargetMode="Internal" /><Relationship Id="rId2" Type="http://schemas.openxmlformats.org/officeDocument/2006/relationships/tags" Target="../tags/tag166.xml" /><Relationship Id="rId20" Type="http://schemas.openxmlformats.org/officeDocument/2006/relationships/image" Target="../media/image8.wmf" /><Relationship Id="rId21" Type="http://schemas.openxmlformats.org/officeDocument/2006/relationships/tags" Target="../tags/tag175.xml" /><Relationship Id="rId22" Type="http://schemas.openxmlformats.org/officeDocument/2006/relationships/tags" Target="../tags/tag176.xml" /><Relationship Id="rId23" Type="http://schemas.openxmlformats.org/officeDocument/2006/relationships/vmlDrawing" Target="../drawings/vmlDrawing2.vml" /><Relationship Id="rId3" Type="http://schemas.openxmlformats.org/officeDocument/2006/relationships/tags" Target="../tags/tag167.xml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4.wmf" /><Relationship Id="rId6" Type="http://schemas.openxmlformats.org/officeDocument/2006/relationships/tags" Target="../tags/tag168.xml" /><Relationship Id="rId7" Type="http://schemas.openxmlformats.org/officeDocument/2006/relationships/tags" Target="../tags/tag169.xml" /><Relationship Id="rId8" Type="http://schemas.openxmlformats.org/officeDocument/2006/relationships/tags" Target="../tags/tag170.xml" /><Relationship Id="rId9" Type="http://schemas.openxmlformats.org/officeDocument/2006/relationships/tags" Target="../tags/tag17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7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tags" Target="../tags/tag18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9.xml" /><Relationship Id="rId11" Type="http://schemas.openxmlformats.org/officeDocument/2006/relationships/tags" Target="../tags/tag190.xml" /><Relationship Id="rId12" Type="http://schemas.openxmlformats.org/officeDocument/2006/relationships/tags" Target="../tags/tag191.xml" /><Relationship Id="rId13" Type="http://schemas.openxmlformats.org/officeDocument/2006/relationships/tags" Target="../tags/tag192.xml" /><Relationship Id="rId14" Type="http://schemas.openxmlformats.org/officeDocument/2006/relationships/tags" Target="../tags/tag193.xml" /><Relationship Id="rId15" Type="http://schemas.openxmlformats.org/officeDocument/2006/relationships/tags" Target="../tags/tag194.xml" /><Relationship Id="rId16" Type="http://schemas.openxmlformats.org/officeDocument/2006/relationships/tags" Target="../tags/tag195.xml" /><Relationship Id="rId17" Type="http://schemas.openxmlformats.org/officeDocument/2006/relationships/tags" Target="../tags/tag196.xml" /><Relationship Id="rId18" Type="http://schemas.openxmlformats.org/officeDocument/2006/relationships/tags" Target="../tags/tag197.xml" /><Relationship Id="rId19" Type="http://schemas.openxmlformats.org/officeDocument/2006/relationships/tags" Target="../tags/tag198.xml" /><Relationship Id="rId2" Type="http://schemas.openxmlformats.org/officeDocument/2006/relationships/tags" Target="../tags/tag181.xml" /><Relationship Id="rId20" Type="http://schemas.openxmlformats.org/officeDocument/2006/relationships/tags" Target="../tags/tag199.xml" /><Relationship Id="rId21" Type="http://schemas.openxmlformats.org/officeDocument/2006/relationships/tags" Target="../tags/tag200.xml" /><Relationship Id="rId22" Type="http://schemas.openxmlformats.org/officeDocument/2006/relationships/tags" Target="../tags/tag201.xml" /><Relationship Id="rId23" Type="http://schemas.openxmlformats.org/officeDocument/2006/relationships/tags" Target="../tags/tag202.xml" /><Relationship Id="rId24" Type="http://schemas.openxmlformats.org/officeDocument/2006/relationships/tags" Target="../tags/tag203.xml" /><Relationship Id="rId25" Type="http://schemas.openxmlformats.org/officeDocument/2006/relationships/tags" Target="../tags/tag204.xml" /><Relationship Id="rId26" Type="http://schemas.openxmlformats.org/officeDocument/2006/relationships/tags" Target="../tags/tag205.xml" /><Relationship Id="rId27" Type="http://schemas.openxmlformats.org/officeDocument/2006/relationships/tags" Target="../tags/tag206.xml" /><Relationship Id="rId3" Type="http://schemas.openxmlformats.org/officeDocument/2006/relationships/tags" Target="../tags/tag182.xml" /><Relationship Id="rId4" Type="http://schemas.openxmlformats.org/officeDocument/2006/relationships/tags" Target="../tags/tag183.xml" /><Relationship Id="rId5" Type="http://schemas.openxmlformats.org/officeDocument/2006/relationships/tags" Target="../tags/tag184.xml" /><Relationship Id="rId6" Type="http://schemas.openxmlformats.org/officeDocument/2006/relationships/tags" Target="../tags/tag185.xml" /><Relationship Id="rId7" Type="http://schemas.openxmlformats.org/officeDocument/2006/relationships/tags" Target="../tags/tag186.xml" /><Relationship Id="rId8" Type="http://schemas.openxmlformats.org/officeDocument/2006/relationships/tags" Target="../tags/tag187.xml" /><Relationship Id="rId9" Type="http://schemas.openxmlformats.org/officeDocument/2006/relationships/tags" Target="../tags/tag18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15.xml" /><Relationship Id="rId11" Type="http://schemas.openxmlformats.org/officeDocument/2006/relationships/tags" Target="../tags/tag216.xml" /><Relationship Id="rId12" Type="http://schemas.openxmlformats.org/officeDocument/2006/relationships/tags" Target="../tags/tag217.xml" /><Relationship Id="rId13" Type="http://schemas.openxmlformats.org/officeDocument/2006/relationships/tags" Target="../tags/tag218.xml" /><Relationship Id="rId14" Type="http://schemas.openxmlformats.org/officeDocument/2006/relationships/tags" Target="../tags/tag219.xml" /><Relationship Id="rId15" Type="http://schemas.openxmlformats.org/officeDocument/2006/relationships/tags" Target="../tags/tag220.xml" /><Relationship Id="rId16" Type="http://schemas.openxmlformats.org/officeDocument/2006/relationships/tags" Target="../tags/tag221.xml" /><Relationship Id="rId17" Type="http://schemas.openxmlformats.org/officeDocument/2006/relationships/tags" Target="../tags/tag222.xml" /><Relationship Id="rId18" Type="http://schemas.openxmlformats.org/officeDocument/2006/relationships/tags" Target="../tags/tag223.xml" /><Relationship Id="rId19" Type="http://schemas.openxmlformats.org/officeDocument/2006/relationships/tags" Target="../tags/tag224.xml" /><Relationship Id="rId2" Type="http://schemas.openxmlformats.org/officeDocument/2006/relationships/tags" Target="../tags/tag207.xml" /><Relationship Id="rId20" Type="http://schemas.openxmlformats.org/officeDocument/2006/relationships/tags" Target="../tags/tag225.xml" /><Relationship Id="rId21" Type="http://schemas.openxmlformats.org/officeDocument/2006/relationships/tags" Target="../tags/tag226.xml" /><Relationship Id="rId22" Type="http://schemas.openxmlformats.org/officeDocument/2006/relationships/tags" Target="../tags/tag227.xml" /><Relationship Id="rId23" Type="http://schemas.openxmlformats.org/officeDocument/2006/relationships/tags" Target="../tags/tag228.xml" /><Relationship Id="rId3" Type="http://schemas.openxmlformats.org/officeDocument/2006/relationships/tags" Target="../tags/tag208.xml" /><Relationship Id="rId4" Type="http://schemas.openxmlformats.org/officeDocument/2006/relationships/tags" Target="../tags/tag209.xml" /><Relationship Id="rId5" Type="http://schemas.openxmlformats.org/officeDocument/2006/relationships/tags" Target="../tags/tag210.xml" /><Relationship Id="rId6" Type="http://schemas.openxmlformats.org/officeDocument/2006/relationships/tags" Target="../tags/tag211.xml" /><Relationship Id="rId7" Type="http://schemas.openxmlformats.org/officeDocument/2006/relationships/tags" Target="../tags/tag212.xml" /><Relationship Id="rId8" Type="http://schemas.openxmlformats.org/officeDocument/2006/relationships/tags" Target="../tags/tag213.xml" /><Relationship Id="rId9" Type="http://schemas.openxmlformats.org/officeDocument/2006/relationships/tags" Target="../tags/tag21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39.xml" /><Relationship Id="rId11" Type="http://schemas.openxmlformats.org/officeDocument/2006/relationships/tags" Target="../tags/tag240.xml" /><Relationship Id="rId12" Type="http://schemas.openxmlformats.org/officeDocument/2006/relationships/oleObject" Target="../embeddings/oleObject7.bin" TargetMode="Internal" /><Relationship Id="rId13" Type="http://schemas.openxmlformats.org/officeDocument/2006/relationships/image" Target="../media/image9.wmf" /><Relationship Id="rId14" Type="http://schemas.openxmlformats.org/officeDocument/2006/relationships/tags" Target="../tags/tag241.xml" /><Relationship Id="rId15" Type="http://schemas.openxmlformats.org/officeDocument/2006/relationships/oleObject" Target="../embeddings/oleObject8.bin" TargetMode="Internal" /><Relationship Id="rId16" Type="http://schemas.openxmlformats.org/officeDocument/2006/relationships/image" Target="../media/image10.wmf" /><Relationship Id="rId17" Type="http://schemas.openxmlformats.org/officeDocument/2006/relationships/tags" Target="../tags/tag242.xml" /><Relationship Id="rId18" Type="http://schemas.openxmlformats.org/officeDocument/2006/relationships/oleObject" Target="../embeddings/oleObject9.bin" TargetMode="Internal" /><Relationship Id="rId19" Type="http://schemas.openxmlformats.org/officeDocument/2006/relationships/tags" Target="../tags/tag243.xml" /><Relationship Id="rId2" Type="http://schemas.openxmlformats.org/officeDocument/2006/relationships/notesSlide" Target="../notesSlides/notesSlide1.xml" /><Relationship Id="rId20" Type="http://schemas.openxmlformats.org/officeDocument/2006/relationships/tags" Target="../tags/tag244.xml" /><Relationship Id="rId21" Type="http://schemas.openxmlformats.org/officeDocument/2006/relationships/tags" Target="../tags/tag245.xml" /><Relationship Id="rId22" Type="http://schemas.openxmlformats.org/officeDocument/2006/relationships/tags" Target="../tags/tag246.xml" /><Relationship Id="rId23" Type="http://schemas.openxmlformats.org/officeDocument/2006/relationships/oleObject" Target="../embeddings/oleObject10.bin" TargetMode="Internal" /><Relationship Id="rId24" Type="http://schemas.openxmlformats.org/officeDocument/2006/relationships/image" Target="../media/image11.emf" /><Relationship Id="rId25" Type="http://schemas.openxmlformats.org/officeDocument/2006/relationships/image" Target="../media/image12.wmf" /><Relationship Id="rId26" Type="http://schemas.openxmlformats.org/officeDocument/2006/relationships/tags" Target="../tags/tag247.xml" /><Relationship Id="rId27" Type="http://schemas.openxmlformats.org/officeDocument/2006/relationships/tags" Target="../tags/tag248.xml" /><Relationship Id="rId28" Type="http://schemas.openxmlformats.org/officeDocument/2006/relationships/tags" Target="../tags/tag249.xml" /><Relationship Id="rId29" Type="http://schemas.openxmlformats.org/officeDocument/2006/relationships/tags" Target="../tags/tag250.xml" /><Relationship Id="rId3" Type="http://schemas.openxmlformats.org/officeDocument/2006/relationships/tags" Target="../tags/tag232.xml" /><Relationship Id="rId30" Type="http://schemas.openxmlformats.org/officeDocument/2006/relationships/tags" Target="../tags/tag251.xml" /><Relationship Id="rId31" Type="http://schemas.openxmlformats.org/officeDocument/2006/relationships/oleObject" Target="../embeddings/oleObject11.bin" TargetMode="Internal" /><Relationship Id="rId32" Type="http://schemas.openxmlformats.org/officeDocument/2006/relationships/image" Target="../media/image13.wmf" /><Relationship Id="rId33" Type="http://schemas.openxmlformats.org/officeDocument/2006/relationships/tags" Target="../tags/tag252.xml" /><Relationship Id="rId34" Type="http://schemas.openxmlformats.org/officeDocument/2006/relationships/oleObject" Target="../embeddings/oleObject12.bin" TargetMode="Internal" /><Relationship Id="rId35" Type="http://schemas.openxmlformats.org/officeDocument/2006/relationships/image" Target="../media/image14.wmf" /><Relationship Id="rId36" Type="http://schemas.openxmlformats.org/officeDocument/2006/relationships/tags" Target="../tags/tag253.xml" /><Relationship Id="rId37" Type="http://schemas.openxmlformats.org/officeDocument/2006/relationships/oleObject" Target="../embeddings/oleObject13.bin" TargetMode="Internal" /><Relationship Id="rId38" Type="http://schemas.openxmlformats.org/officeDocument/2006/relationships/image" Target="../media/image15.wmf" /><Relationship Id="rId39" Type="http://schemas.openxmlformats.org/officeDocument/2006/relationships/tags" Target="../tags/tag254.xml" /><Relationship Id="rId4" Type="http://schemas.openxmlformats.org/officeDocument/2006/relationships/tags" Target="../tags/tag233.xml" /><Relationship Id="rId40" Type="http://schemas.openxmlformats.org/officeDocument/2006/relationships/oleObject" Target="../embeddings/oleObject14.bin" TargetMode="Internal" /><Relationship Id="rId41" Type="http://schemas.openxmlformats.org/officeDocument/2006/relationships/image" Target="../media/image16.wmf" /><Relationship Id="rId42" Type="http://schemas.openxmlformats.org/officeDocument/2006/relationships/tags" Target="../tags/tag255.xml" /><Relationship Id="rId43" Type="http://schemas.openxmlformats.org/officeDocument/2006/relationships/oleObject" Target="../embeddings/oleObject15.bin" TargetMode="Internal" /><Relationship Id="rId44" Type="http://schemas.openxmlformats.org/officeDocument/2006/relationships/image" Target="../media/image17.wmf" /><Relationship Id="rId45" Type="http://schemas.openxmlformats.org/officeDocument/2006/relationships/tags" Target="../tags/tag256.xml" /><Relationship Id="rId46" Type="http://schemas.openxmlformats.org/officeDocument/2006/relationships/oleObject" Target="../embeddings/oleObject16.bin" TargetMode="Internal" /><Relationship Id="rId47" Type="http://schemas.openxmlformats.org/officeDocument/2006/relationships/image" Target="../media/image18.wmf" /><Relationship Id="rId48" Type="http://schemas.openxmlformats.org/officeDocument/2006/relationships/tags" Target="../tags/tag257.xml" /><Relationship Id="rId49" Type="http://schemas.openxmlformats.org/officeDocument/2006/relationships/oleObject" Target="../embeddings/oleObject17.bin" TargetMode="Internal" /><Relationship Id="rId5" Type="http://schemas.openxmlformats.org/officeDocument/2006/relationships/tags" Target="../tags/tag234.xml" /><Relationship Id="rId50" Type="http://schemas.openxmlformats.org/officeDocument/2006/relationships/image" Target="../media/image19.wmf" /><Relationship Id="rId51" Type="http://schemas.openxmlformats.org/officeDocument/2006/relationships/tags" Target="../tags/tag258.xml" /><Relationship Id="rId52" Type="http://schemas.openxmlformats.org/officeDocument/2006/relationships/vmlDrawing" Target="../drawings/vmlDrawing3.vml" /><Relationship Id="rId6" Type="http://schemas.openxmlformats.org/officeDocument/2006/relationships/tags" Target="../tags/tag235.xml" /><Relationship Id="rId7" Type="http://schemas.openxmlformats.org/officeDocument/2006/relationships/tags" Target="../tags/tag236.xml" /><Relationship Id="rId8" Type="http://schemas.openxmlformats.org/officeDocument/2006/relationships/tags" Target="../tags/tag237.xml" /><Relationship Id="rId9" Type="http://schemas.openxmlformats.org/officeDocument/2006/relationships/tags" Target="../tags/tag23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ags" Target="../tags/tag259.xml" /><Relationship Id="rId3" Type="http://schemas.openxmlformats.org/officeDocument/2006/relationships/tags" Target="../tags/tag260.xml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0.emf" /><Relationship Id="rId6" Type="http://schemas.openxmlformats.org/officeDocument/2006/relationships/tags" Target="../tags/tag261.xml" /><Relationship Id="rId7" Type="http://schemas.openxmlformats.org/officeDocument/2006/relationships/tags" Target="../tags/tag262.xml" /><Relationship Id="rId8" Type="http://schemas.openxmlformats.org/officeDocument/2006/relationships/vmlDrawing" Target="../drawings/vmlDrawing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第一章 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空间向量</a:t>
            </a:r>
            <a:r>
              <a:rPr 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与立体几何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1.1.1空间向量及其线性运算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64895" y="676910"/>
          <a:ext cx="9537700" cy="6035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8648700" imgH="5477510" progId="Word.Document.8">
                  <p:embed/>
                </p:oleObj>
              </mc:Choice>
              <mc:Fallback>
                <p:oleObj r:id="rId4" imgW="8648700" imgH="547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895" y="676910"/>
                        <a:ext cx="9537700" cy="6035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/>
          <p:nvPr>
            <p:custDataLst>
              <p:tags r:id="rId6"/>
            </p:custDataLst>
          </p:nvPr>
        </p:nvSpPr>
        <p:spPr>
          <a:xfrm>
            <a:off x="3634105" y="3206433"/>
            <a:ext cx="1196340" cy="35242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en-US" sz="1700" b="0" u="none">
                <a:solidFill>
                  <a:srgbClr val="DF0303"/>
                </a:solidFill>
              </a:rPr>
              <a:t>方向向量</a:t>
            </a:r>
            <a:r>
              <a:rPr lang="zh-CN" altLang="en-US" sz="1700" u="none">
                <a:solidFill>
                  <a:srgbClr val="DF0303"/>
                </a:solidFill>
              </a:rPr>
              <a:t> </a:t>
            </a:r>
            <a:endParaRPr lang="zh-CN" altLang="en-US" sz="1700" u="none">
              <a:solidFill>
                <a:srgbClr val="DF0303"/>
              </a:solidFill>
            </a:endParaRP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custDataLst>
              <p:tags r:id="rId7"/>
            </p:custDataLst>
          </p:nvPr>
        </p:nvGraphicFramePr>
        <p:xfrm>
          <a:off x="7731125" y="3642995"/>
          <a:ext cx="5094605" cy="175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8" imgW="4352290" imgH="1499870" progId="Word.Document.8">
                  <p:embed/>
                </p:oleObj>
              </mc:Choice>
              <mc:Fallback>
                <p:oleObj r:id="rId8" imgW="4352290" imgH="14998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1125" y="3642995"/>
                        <a:ext cx="5094605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4338" name="矩形 14337"/>
          <p:cNvSpPr/>
          <p:nvPr>
            <p:custDataLst>
              <p:tags r:id="rId3"/>
            </p:custDataLst>
          </p:nvPr>
        </p:nvSpPr>
        <p:spPr>
          <a:xfrm>
            <a:off x="2131060" y="240030"/>
            <a:ext cx="98844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：已知平行六面体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ABCD-A</a:t>
            </a:r>
            <a:r>
              <a:rPr lang="en-US" altLang="zh-CN" sz="32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32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32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2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化简下列向量表达式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并标出化简结果的向量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.(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如图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/>
          </a:p>
        </p:txBody>
      </p:sp>
      <p:grpSp>
        <p:nvGrpSpPr>
          <p:cNvPr id="14339" name="组合 14338"/>
          <p:cNvGrpSpPr/>
          <p:nvPr>
            <p:custDataLst>
              <p:tags r:id="rId4"/>
            </p:custDataLst>
          </p:nvPr>
        </p:nvGrpSpPr>
        <p:grpSpPr>
          <a:xfrm>
            <a:off x="5516563" y="3840163"/>
            <a:ext cx="3800475" cy="1323975"/>
            <a:chOff x="2217" y="2432"/>
            <a:chExt cx="2394" cy="834"/>
          </a:xfrm>
        </p:grpSpPr>
        <p:grpSp>
          <p:nvGrpSpPr>
            <p:cNvPr id="14340" name="组合 14339"/>
            <p:cNvGrpSpPr/>
            <p:nvPr>
              <p:custDataLst>
                <p:tags r:id="rId5"/>
              </p:custDataLst>
            </p:nvPr>
          </p:nvGrpSpPr>
          <p:grpSpPr>
            <a:xfrm>
              <a:off x="2426" y="2478"/>
              <a:ext cx="2042" cy="544"/>
              <a:chOff x="2426" y="2478"/>
              <a:chExt cx="2042" cy="544"/>
            </a:xfrm>
          </p:grpSpPr>
          <p:cxnSp>
            <p:nvCxnSpPr>
              <p:cNvPr id="14341" name="直接连接符 14340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2925" y="2478"/>
                <a:ext cx="1543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</p:cxnSp>
          <p:cxnSp>
            <p:nvCxnSpPr>
              <p:cNvPr id="14342" name="直接连接符 14341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2426" y="2478"/>
                <a:ext cx="499" cy="544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</p:cxnSp>
          <p:cxnSp>
            <p:nvCxnSpPr>
              <p:cNvPr id="14343" name="直接连接符 14342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2426" y="3022"/>
                <a:ext cx="1543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4344" name="直接连接符 14343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3969" y="2478"/>
                <a:ext cx="499" cy="544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14345" name="组合 14344"/>
            <p:cNvGrpSpPr/>
            <p:nvPr>
              <p:custDataLst>
                <p:tags r:id="rId10"/>
              </p:custDataLst>
            </p:nvPr>
          </p:nvGrpSpPr>
          <p:grpSpPr>
            <a:xfrm>
              <a:off x="2217" y="2432"/>
              <a:ext cx="2394" cy="834"/>
              <a:chOff x="2217" y="2432"/>
              <a:chExt cx="2394" cy="834"/>
            </a:xfrm>
          </p:grpSpPr>
          <p:sp>
            <p:nvSpPr>
              <p:cNvPr id="14346" name="矩形 14345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17" y="2961"/>
                <a:ext cx="24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A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47" name="矩形 14346"/>
              <p:cNvSpPr/>
              <p:nvPr>
                <p:custDataLst>
                  <p:tags r:id="rId12"/>
                </p:custDataLst>
              </p:nvPr>
            </p:nvSpPr>
            <p:spPr>
              <a:xfrm>
                <a:off x="3787" y="2976"/>
                <a:ext cx="23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B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48" name="矩形 1434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377" y="2432"/>
                <a:ext cx="23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C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49" name="矩形 1434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897" y="2432"/>
                <a:ext cx="25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D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4350" name="直接连接符 14349"/>
          <p:cNvCxnSpPr/>
          <p:nvPr>
            <p:custDataLst>
              <p:tags r:id="rId15"/>
            </p:custDataLst>
          </p:nvPr>
        </p:nvCxnSpPr>
        <p:spPr>
          <a:xfrm flipH="1">
            <a:off x="8270875" y="2363788"/>
            <a:ext cx="677863" cy="241300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1" name="直接连接符 14350"/>
          <p:cNvCxnSpPr/>
          <p:nvPr>
            <p:custDataLst>
              <p:tags r:id="rId16"/>
            </p:custDataLst>
          </p:nvPr>
        </p:nvCxnSpPr>
        <p:spPr>
          <a:xfrm flipH="1">
            <a:off x="9063038" y="1511300"/>
            <a:ext cx="669925" cy="243840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2" name="直接连接符 14351"/>
          <p:cNvCxnSpPr/>
          <p:nvPr>
            <p:custDataLst>
              <p:tags r:id="rId17"/>
            </p:custDataLst>
          </p:nvPr>
        </p:nvCxnSpPr>
        <p:spPr>
          <a:xfrm flipH="1">
            <a:off x="6615113" y="1539875"/>
            <a:ext cx="698500" cy="2481263"/>
          </a:xfrm>
          <a:prstGeom prst="line">
            <a:avLst/>
          </a:prstGeom>
          <a:ln w="28575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4353" name="直接连接符 14352"/>
          <p:cNvCxnSpPr/>
          <p:nvPr>
            <p:custDataLst>
              <p:tags r:id="rId18"/>
            </p:custDataLst>
          </p:nvPr>
        </p:nvCxnSpPr>
        <p:spPr>
          <a:xfrm flipH="1">
            <a:off x="5883275" y="2362200"/>
            <a:ext cx="627063" cy="2379663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354" name="组合 14353"/>
          <p:cNvGrpSpPr/>
          <p:nvPr>
            <p:custDataLst>
              <p:tags r:id="rId19"/>
            </p:custDataLst>
          </p:nvPr>
        </p:nvGrpSpPr>
        <p:grpSpPr>
          <a:xfrm>
            <a:off x="6110288" y="1484313"/>
            <a:ext cx="3911600" cy="1323975"/>
            <a:chOff x="329" y="2643"/>
            <a:chExt cx="2464" cy="834"/>
          </a:xfrm>
        </p:grpSpPr>
        <p:grpSp>
          <p:nvGrpSpPr>
            <p:cNvPr id="14355" name="组合 14354"/>
            <p:cNvGrpSpPr/>
            <p:nvPr>
              <p:custDataLst>
                <p:tags r:id="rId20"/>
              </p:custDataLst>
            </p:nvPr>
          </p:nvGrpSpPr>
          <p:grpSpPr>
            <a:xfrm>
              <a:off x="329" y="2643"/>
              <a:ext cx="2464" cy="834"/>
              <a:chOff x="2217" y="2432"/>
              <a:chExt cx="2464" cy="834"/>
            </a:xfrm>
          </p:grpSpPr>
          <p:sp>
            <p:nvSpPr>
              <p:cNvPr id="14356" name="矩形 14355"/>
              <p:cNvSpPr/>
              <p:nvPr>
                <p:custDataLst>
                  <p:tags r:id="rId21"/>
                </p:custDataLst>
              </p:nvPr>
            </p:nvSpPr>
            <p:spPr>
              <a:xfrm>
                <a:off x="2217" y="2961"/>
                <a:ext cx="31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1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57" name="矩形 14356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87" y="2976"/>
                <a:ext cx="30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1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58" name="矩形 14357"/>
              <p:cNvSpPr/>
              <p:nvPr>
                <p:custDataLst>
                  <p:tags r:id="rId23"/>
                </p:custDataLst>
              </p:nvPr>
            </p:nvSpPr>
            <p:spPr>
              <a:xfrm>
                <a:off x="4377" y="2432"/>
                <a:ext cx="30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1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59" name="矩形 14358"/>
              <p:cNvSpPr/>
              <p:nvPr>
                <p:custDataLst>
                  <p:tags r:id="rId24"/>
                </p:custDataLst>
              </p:nvPr>
            </p:nvSpPr>
            <p:spPr>
              <a:xfrm>
                <a:off x="2897" y="2432"/>
                <a:ext cx="32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1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360" name="平行四边形 14359"/>
            <p:cNvSpPr/>
            <p:nvPr>
              <p:custDataLst>
                <p:tags r:id="rId25"/>
              </p:custDataLst>
            </p:nvPr>
          </p:nvSpPr>
          <p:spPr>
            <a:xfrm>
              <a:off x="567" y="2659"/>
              <a:ext cx="2041" cy="544"/>
            </a:xfrm>
            <a:prstGeom prst="parallelogram">
              <a:avLst>
                <a:gd name="adj" fmla="val 93795"/>
              </a:avLst>
            </a:prstGeom>
            <a:noFill/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1" name="矩形 14360"/>
          <p:cNvSpPr/>
          <p:nvPr>
            <p:custDataLst>
              <p:tags r:id="rId26"/>
            </p:custDataLst>
          </p:nvPr>
        </p:nvSpPr>
        <p:spPr>
          <a:xfrm>
            <a:off x="6827838" y="3213100"/>
            <a:ext cx="3956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14362" name="对象 14361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82650" y="1282700"/>
          <a:ext cx="3349625" cy="3311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8" imgW="1409700" imgH="1574800" progId="Equation.3">
                  <p:embed/>
                </p:oleObj>
              </mc:Choice>
              <mc:Fallback>
                <p:oleObj r:id="rId28" imgW="1409700" imgH="1574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82650" y="1282700"/>
                        <a:ext cx="3349625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对象 14362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1847850" y="4797425"/>
          <a:ext cx="31384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31" imgW="1319530" imgH="254000" progId="Equation.3">
                  <p:embed/>
                </p:oleObj>
              </mc:Choice>
              <mc:Fallback>
                <p:oleObj r:id="rId31" imgW="1319530" imgH="25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847850" y="4797425"/>
                        <a:ext cx="3138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对象 14363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2325688" y="5416550"/>
          <a:ext cx="7515225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4" imgW="3159760" imgH="254000" progId="Equation.3">
                  <p:embed/>
                </p:oleObj>
              </mc:Choice>
              <mc:Fallback>
                <p:oleObj r:id="rId34" imgW="3159760" imgH="25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325688" y="5416550"/>
                        <a:ext cx="7515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65" name="直接连接符 14364"/>
          <p:cNvCxnSpPr/>
          <p:nvPr>
            <p:custDataLst>
              <p:tags r:id="rId36"/>
            </p:custDataLst>
          </p:nvPr>
        </p:nvCxnSpPr>
        <p:spPr>
          <a:xfrm>
            <a:off x="5880100" y="4797425"/>
            <a:ext cx="2376488" cy="0"/>
          </a:xfrm>
          <a:prstGeom prst="line">
            <a:avLst/>
          </a:prstGeom>
          <a:ln w="9525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4366" name="直接连接符 14365"/>
          <p:cNvCxnSpPr/>
          <p:nvPr>
            <p:custDataLst>
              <p:tags r:id="rId37"/>
            </p:custDataLst>
          </p:nvPr>
        </p:nvCxnSpPr>
        <p:spPr>
          <a:xfrm flipV="1">
            <a:off x="8256588" y="3941763"/>
            <a:ext cx="806450" cy="855662"/>
          </a:xfrm>
          <a:prstGeom prst="line">
            <a:avLst/>
          </a:prstGeom>
          <a:ln w="9525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4367" name="直接连接符 14366"/>
          <p:cNvCxnSpPr/>
          <p:nvPr>
            <p:custDataLst>
              <p:tags r:id="rId38"/>
            </p:custDataLst>
          </p:nvPr>
        </p:nvCxnSpPr>
        <p:spPr>
          <a:xfrm flipV="1">
            <a:off x="5880100" y="3933825"/>
            <a:ext cx="720725" cy="790575"/>
          </a:xfrm>
          <a:prstGeom prst="line">
            <a:avLst/>
          </a:prstGeom>
          <a:ln w="9525" cap="flat" cmpd="sng">
            <a:solidFill>
              <a:srgbClr val="00800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4368" name="直接连接符 14367"/>
          <p:cNvCxnSpPr/>
          <p:nvPr>
            <p:custDataLst>
              <p:tags r:id="rId39"/>
            </p:custDataLst>
          </p:nvPr>
        </p:nvCxnSpPr>
        <p:spPr>
          <a:xfrm flipV="1">
            <a:off x="5880100" y="2349500"/>
            <a:ext cx="647700" cy="2374900"/>
          </a:xfrm>
          <a:prstGeom prst="line">
            <a:avLst/>
          </a:prstGeom>
          <a:ln w="9525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4369" name="直接连接符 14368"/>
          <p:cNvCxnSpPr/>
          <p:nvPr>
            <p:custDataLst>
              <p:tags r:id="rId40"/>
            </p:custDataLst>
          </p:nvPr>
        </p:nvCxnSpPr>
        <p:spPr>
          <a:xfrm flipV="1">
            <a:off x="5880100" y="1557338"/>
            <a:ext cx="3816350" cy="31670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cxnSp>
      <p:cxnSp>
        <p:nvCxnSpPr>
          <p:cNvPr id="14370" name="直接连接符 14369"/>
          <p:cNvCxnSpPr/>
          <p:nvPr>
            <p:custDataLst>
              <p:tags r:id="rId41"/>
            </p:custDataLst>
          </p:nvPr>
        </p:nvCxnSpPr>
        <p:spPr>
          <a:xfrm flipV="1">
            <a:off x="5880100" y="2844800"/>
            <a:ext cx="3481388" cy="1879600"/>
          </a:xfrm>
          <a:prstGeom prst="line">
            <a:avLst/>
          </a:prstGeom>
          <a:ln w="28575" cap="flat" cmpd="sng">
            <a:solidFill>
              <a:srgbClr val="FFCC0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4371" name="直接连接符 14370"/>
          <p:cNvCxnSpPr/>
          <p:nvPr>
            <p:custDataLst>
              <p:tags r:id="rId42"/>
            </p:custDataLst>
          </p:nvPr>
        </p:nvCxnSpPr>
        <p:spPr>
          <a:xfrm flipV="1">
            <a:off x="5880100" y="3573463"/>
            <a:ext cx="1368425" cy="1150937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</p:cxnSp>
      <p:sp>
        <p:nvSpPr>
          <p:cNvPr id="14372" name="矩形 14371"/>
          <p:cNvSpPr/>
          <p:nvPr>
            <p:custDataLst>
              <p:tags r:id="rId43"/>
            </p:custDataLst>
          </p:nvPr>
        </p:nvSpPr>
        <p:spPr>
          <a:xfrm>
            <a:off x="9336088" y="2708275"/>
            <a:ext cx="464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/>
              <a:t>M</a:t>
            </a:r>
            <a:endParaRPr lang="en-US" altLang="zh-CN" sz="2400" b="1"/>
          </a:p>
        </p:txBody>
      </p:sp>
      <p:sp>
        <p:nvSpPr>
          <p:cNvPr id="14373" name="矩形 14372"/>
          <p:cNvSpPr/>
          <p:nvPr>
            <p:custDataLst>
              <p:tags r:id="rId44"/>
            </p:custDataLst>
          </p:nvPr>
        </p:nvSpPr>
        <p:spPr>
          <a:xfrm>
            <a:off x="1558925" y="5938838"/>
            <a:ext cx="9072880" cy="95313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</a:gsLst>
            <a:lin ang="2700000" scaled="1"/>
          </a:gra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>
                <a:ea typeface="黑体" panose="02010609060101010101" pitchFamily="49" charset="-122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始点相同的三个不共面向量之和，等于以这三个向量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为棱的平行六面体的以公共始点为始点的对角线所示向量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cxnSp>
        <p:nvCxnSpPr>
          <p:cNvPr id="14374" name="直接连接符 14373"/>
          <p:cNvCxnSpPr/>
          <p:nvPr>
            <p:custDataLst>
              <p:tags r:id="rId45"/>
            </p:custDataLst>
          </p:nvPr>
        </p:nvCxnSpPr>
        <p:spPr>
          <a:xfrm flipV="1">
            <a:off x="9048750" y="2795588"/>
            <a:ext cx="344488" cy="1138237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4375" name="直接连接符 14374"/>
          <p:cNvCxnSpPr/>
          <p:nvPr>
            <p:custDataLst>
              <p:tags r:id="rId46"/>
            </p:custDataLst>
          </p:nvPr>
        </p:nvCxnSpPr>
        <p:spPr>
          <a:xfrm flipV="1">
            <a:off x="5872163" y="3933825"/>
            <a:ext cx="3248025" cy="820738"/>
          </a:xfrm>
          <a:prstGeom prst="line">
            <a:avLst/>
          </a:prstGeom>
          <a:ln w="28575" cap="flat" cmpd="sng">
            <a:solidFill>
              <a:srgbClr val="FFCC00"/>
            </a:solidFill>
            <a:prstDash val="dash"/>
            <a:headEnd type="none" w="med" len="med"/>
            <a:tailEnd type="triangle" w="lg" len="lg"/>
          </a:ln>
        </p:spPr>
      </p:cxnSp>
      <p:sp>
        <p:nvSpPr>
          <p:cNvPr id="3" name="文本框 1"/>
          <p:cNvSpPr txBox="1"/>
          <p:nvPr>
            <p:custDataLst>
              <p:tags r:id="rId47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/>
      <p:bldP spid="14372" grpId="0"/>
      <p:bldP spid="143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6626" name="矩形 26625"/>
          <p:cNvSpPr/>
          <p:nvPr>
            <p:custDataLst>
              <p:tags r:id="rId4"/>
            </p:custDataLst>
          </p:nvPr>
        </p:nvSpPr>
        <p:spPr>
          <a:xfrm>
            <a:off x="2305050" y="300355"/>
            <a:ext cx="792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2          </a:t>
            </a:r>
            <a:r>
              <a:rPr lang="zh-CN" altLang="en-US" sz="2400">
                <a:latin typeface="Times New Roman" panose="02020603050405020304" pitchFamily="18" charset="0"/>
              </a:rPr>
              <a:t>已知       </a:t>
            </a:r>
            <a:r>
              <a:rPr lang="en-US" altLang="zh-CN" sz="2400">
                <a:latin typeface="Times New Roman" panose="02020603050405020304" pitchFamily="18" charset="0"/>
              </a:rPr>
              <a:t>ABCD </a:t>
            </a:r>
            <a:r>
              <a:rPr lang="zh-CN" altLang="en-US" sz="2400">
                <a:latin typeface="Times New Roman" panose="02020603050405020304" pitchFamily="18" charset="0"/>
              </a:rPr>
              <a:t>，从平面</a:t>
            </a:r>
            <a:r>
              <a:rPr lang="en-US" altLang="zh-CN" sz="2400">
                <a:latin typeface="Times New Roman" panose="02020603050405020304" pitchFamily="18" charset="0"/>
              </a:rPr>
              <a:t>AC</a:t>
            </a:r>
            <a:r>
              <a:rPr lang="zh-CN" altLang="en-US" sz="2400">
                <a:latin typeface="Times New Roman" panose="02020603050405020304" pitchFamily="18" charset="0"/>
              </a:rPr>
              <a:t>外一点</a:t>
            </a:r>
            <a:r>
              <a:rPr lang="en-US" altLang="zh-CN" sz="2400">
                <a:latin typeface="Times New Roman" panose="02020603050405020304" pitchFamily="18" charset="0"/>
              </a:rPr>
              <a:t>O</a:t>
            </a:r>
            <a:r>
              <a:rPr lang="zh-CN" altLang="en-US" sz="2400">
                <a:latin typeface="Times New Roman" panose="02020603050405020304" pitchFamily="18" charset="0"/>
              </a:rPr>
              <a:t>引向量</a:t>
            </a:r>
            <a:r>
              <a:rPr lang="zh-CN" altLang="en-US" sz="2400" b="1">
                <a:latin typeface="Times New Roman" panose="02020603050405020304" pitchFamily="18" charset="0"/>
              </a:rPr>
              <a:t>   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对象 2662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258050" y="3848100"/>
          <a:ext cx="346075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152400" imgH="165100" progId="Equation.3">
                  <p:embed/>
                </p:oleObj>
              </mc:Choice>
              <mc:Fallback>
                <p:oleObj r:id="rId6" imgW="1524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8050" y="3848100"/>
                        <a:ext cx="34607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平行四边形 26627"/>
          <p:cNvSpPr/>
          <p:nvPr>
            <p:custDataLst>
              <p:tags r:id="rId8"/>
            </p:custDataLst>
          </p:nvPr>
        </p:nvSpPr>
        <p:spPr>
          <a:xfrm>
            <a:off x="4256405" y="415925"/>
            <a:ext cx="457200" cy="228600"/>
          </a:xfrm>
          <a:prstGeom prst="parallelogram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29" name="组合 26628"/>
          <p:cNvGrpSpPr/>
          <p:nvPr>
            <p:custDataLst>
              <p:tags r:id="rId9"/>
            </p:custDataLst>
          </p:nvPr>
        </p:nvGrpSpPr>
        <p:grpSpPr>
          <a:xfrm>
            <a:off x="2034858" y="888365"/>
            <a:ext cx="7546975" cy="514350"/>
            <a:chOff x="505" y="1212"/>
            <a:chExt cx="4702" cy="324"/>
          </a:xfrm>
        </p:grpSpPr>
        <p:graphicFrame>
          <p:nvGraphicFramePr>
            <p:cNvPr id="26630" name="对象 26629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505" y="1248"/>
            <a:ext cx="4702" cy="28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2" r:id="rId11" imgW="2943860" imgH="203200" progId="Equation.DSMT4">
                    <p:embed/>
                  </p:oleObj>
                </mc:Choice>
                <mc:Fallback>
                  <p:oleObj r:id="rId11" imgW="294386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5" y="1248"/>
                          <a:ext cx="470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31" name="直接连接符 26630"/>
            <p:cNvCxnSpPr/>
            <p:nvPr>
              <p:custDataLst>
                <p:tags r:id="rId13"/>
              </p:custDataLst>
            </p:nvPr>
          </p:nvCxnSpPr>
          <p:spPr>
            <a:xfrm>
              <a:off x="2880" y="122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2" name="直接连接符 26631"/>
            <p:cNvCxnSpPr/>
            <p:nvPr>
              <p:custDataLst>
                <p:tags r:id="rId14"/>
              </p:custDataLst>
            </p:nvPr>
          </p:nvCxnSpPr>
          <p:spPr>
            <a:xfrm>
              <a:off x="4752" y="12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3" name="直接连接符 26632"/>
            <p:cNvCxnSpPr/>
            <p:nvPr>
              <p:custDataLst>
                <p:tags r:id="rId15"/>
              </p:custDataLst>
            </p:nvPr>
          </p:nvCxnSpPr>
          <p:spPr>
            <a:xfrm>
              <a:off x="4080" y="122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4" name="直接连接符 26633"/>
            <p:cNvCxnSpPr/>
            <p:nvPr>
              <p:custDataLst>
                <p:tags r:id="rId16"/>
              </p:custDataLst>
            </p:nvPr>
          </p:nvCxnSpPr>
          <p:spPr>
            <a:xfrm>
              <a:off x="3600" y="122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5" name="直接连接符 26634"/>
            <p:cNvCxnSpPr/>
            <p:nvPr>
              <p:custDataLst>
                <p:tags r:id="rId17"/>
              </p:custDataLst>
            </p:nvPr>
          </p:nvCxnSpPr>
          <p:spPr>
            <a:xfrm>
              <a:off x="2448" y="122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6" name="直接连接符 26635"/>
            <p:cNvCxnSpPr/>
            <p:nvPr>
              <p:custDataLst>
                <p:tags r:id="rId18"/>
              </p:custDataLst>
            </p:nvPr>
          </p:nvCxnSpPr>
          <p:spPr>
            <a:xfrm>
              <a:off x="1776" y="1212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7" name="直接连接符 26636"/>
            <p:cNvCxnSpPr/>
            <p:nvPr>
              <p:custDataLst>
                <p:tags r:id="rId19"/>
              </p:custDataLst>
            </p:nvPr>
          </p:nvCxnSpPr>
          <p:spPr>
            <a:xfrm>
              <a:off x="624" y="12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6638" name="直接连接符 26637"/>
            <p:cNvCxnSpPr/>
            <p:nvPr>
              <p:custDataLst>
                <p:tags r:id="rId20"/>
              </p:custDataLst>
            </p:nvPr>
          </p:nvCxnSpPr>
          <p:spPr>
            <a:xfrm>
              <a:off x="1308" y="12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26639" name="矩形 26638"/>
          <p:cNvSpPr/>
          <p:nvPr>
            <p:custDataLst>
              <p:tags r:id="rId21"/>
            </p:custDataLst>
          </p:nvPr>
        </p:nvSpPr>
        <p:spPr>
          <a:xfrm>
            <a:off x="1981200" y="1558925"/>
            <a:ext cx="61626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求证：四点</a:t>
            </a:r>
            <a:r>
              <a:rPr lang="en-US" altLang="zh-CN" sz="2400">
                <a:latin typeface="Times New Roman" panose="02020603050405020304" pitchFamily="18" charset="0"/>
              </a:rPr>
              <a:t>E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共面；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6641" name="直接连接符 26640"/>
          <p:cNvCxnSpPr/>
          <p:nvPr>
            <p:custDataLst>
              <p:tags r:id="rId22"/>
            </p:custDataLst>
          </p:nvPr>
        </p:nvCxnSpPr>
        <p:spPr>
          <a:xfrm flipH="1">
            <a:off x="7696200" y="2438400"/>
            <a:ext cx="533400" cy="21336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42" name="直接连接符 26641"/>
          <p:cNvCxnSpPr/>
          <p:nvPr>
            <p:custDataLst>
              <p:tags r:id="rId23"/>
            </p:custDataLst>
          </p:nvPr>
        </p:nvCxnSpPr>
        <p:spPr>
          <a:xfrm flipH="1">
            <a:off x="7086600" y="2438400"/>
            <a:ext cx="1143000" cy="297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43" name="直接连接符 26642"/>
          <p:cNvCxnSpPr/>
          <p:nvPr>
            <p:custDataLst>
              <p:tags r:id="rId24"/>
            </p:custDataLst>
          </p:nvPr>
        </p:nvCxnSpPr>
        <p:spPr>
          <a:xfrm>
            <a:off x="8229600" y="2438400"/>
            <a:ext cx="685800" cy="297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44" name="直接连接符 26643"/>
          <p:cNvCxnSpPr/>
          <p:nvPr>
            <p:custDataLst>
              <p:tags r:id="rId25"/>
            </p:custDataLst>
          </p:nvPr>
        </p:nvCxnSpPr>
        <p:spPr>
          <a:xfrm>
            <a:off x="8229600" y="2438400"/>
            <a:ext cx="1295400" cy="2133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45" name="直接连接符 26644"/>
          <p:cNvCxnSpPr/>
          <p:nvPr>
            <p:custDataLst>
              <p:tags r:id="rId26"/>
            </p:custDataLst>
          </p:nvPr>
        </p:nvCxnSpPr>
        <p:spPr>
          <a:xfrm>
            <a:off x="7696200" y="4572000"/>
            <a:ext cx="1828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46" name="直接连接符 26645"/>
          <p:cNvCxnSpPr/>
          <p:nvPr>
            <p:custDataLst>
              <p:tags r:id="rId27"/>
            </p:custDataLst>
          </p:nvPr>
        </p:nvCxnSpPr>
        <p:spPr>
          <a:xfrm flipH="1">
            <a:off x="7086600" y="4572000"/>
            <a:ext cx="60960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47" name="直接连接符 26646"/>
          <p:cNvCxnSpPr/>
          <p:nvPr>
            <p:custDataLst>
              <p:tags r:id="rId28"/>
            </p:custDataLst>
          </p:nvPr>
        </p:nvCxnSpPr>
        <p:spPr>
          <a:xfrm>
            <a:off x="7086600" y="5410200"/>
            <a:ext cx="1828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48" name="直接连接符 26647"/>
          <p:cNvCxnSpPr/>
          <p:nvPr>
            <p:custDataLst>
              <p:tags r:id="rId29"/>
            </p:custDataLst>
          </p:nvPr>
        </p:nvCxnSpPr>
        <p:spPr>
          <a:xfrm flipH="1">
            <a:off x="8915400" y="4572000"/>
            <a:ext cx="60960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49" name="直接连接符 26648"/>
          <p:cNvCxnSpPr/>
          <p:nvPr>
            <p:custDataLst>
              <p:tags r:id="rId30"/>
            </p:custDataLst>
          </p:nvPr>
        </p:nvCxnSpPr>
        <p:spPr>
          <a:xfrm>
            <a:off x="7620000" y="4038600"/>
            <a:ext cx="99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50" name="直接连接符 26649"/>
          <p:cNvCxnSpPr/>
          <p:nvPr>
            <p:custDataLst>
              <p:tags r:id="rId31"/>
            </p:custDataLst>
          </p:nvPr>
        </p:nvCxnSpPr>
        <p:spPr>
          <a:xfrm flipV="1">
            <a:off x="8610600" y="3581400"/>
            <a:ext cx="304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651" name="直接连接符 26650"/>
          <p:cNvCxnSpPr/>
          <p:nvPr>
            <p:custDataLst>
              <p:tags r:id="rId32"/>
            </p:custDataLst>
          </p:nvPr>
        </p:nvCxnSpPr>
        <p:spPr>
          <a:xfrm flipH="1">
            <a:off x="7924800" y="3581400"/>
            <a:ext cx="99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52" name="直接连接符 26651"/>
          <p:cNvCxnSpPr/>
          <p:nvPr>
            <p:custDataLst>
              <p:tags r:id="rId33"/>
            </p:custDataLst>
          </p:nvPr>
        </p:nvCxnSpPr>
        <p:spPr>
          <a:xfrm flipH="1">
            <a:off x="7634288" y="3581400"/>
            <a:ext cx="304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53" name="直接连接符 26652"/>
          <p:cNvCxnSpPr/>
          <p:nvPr>
            <p:custDataLst>
              <p:tags r:id="rId34"/>
            </p:custDataLst>
          </p:nvPr>
        </p:nvCxnSpPr>
        <p:spPr>
          <a:xfrm flipV="1">
            <a:off x="7620000" y="3581400"/>
            <a:ext cx="1295400" cy="457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26654" name="直接连接符 26653"/>
          <p:cNvCxnSpPr/>
          <p:nvPr>
            <p:custDataLst>
              <p:tags r:id="rId35"/>
            </p:custDataLst>
          </p:nvPr>
        </p:nvCxnSpPr>
        <p:spPr>
          <a:xfrm flipV="1">
            <a:off x="7086600" y="4572000"/>
            <a:ext cx="2438400" cy="838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cxnSp>
      <p:graphicFrame>
        <p:nvGraphicFramePr>
          <p:cNvPr id="26655" name="对象 26654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8629650" y="3905250"/>
          <a:ext cx="346075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37" imgW="152400" imgH="165100" progId="Equation.3">
                  <p:embed/>
                </p:oleObj>
              </mc:Choice>
              <mc:Fallback>
                <p:oleObj r:id="rId37" imgW="1524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629650" y="3905250"/>
                        <a:ext cx="34607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对象 26655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8953500" y="3352800"/>
          <a:ext cx="315913" cy="33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0" imgW="152400" imgH="177800" progId="Equation.3">
                  <p:embed/>
                </p:oleObj>
              </mc:Choice>
              <mc:Fallback>
                <p:oleObj r:id="rId40" imgW="1524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953500" y="3352800"/>
                        <a:ext cx="315913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对象 26656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7962900" y="3257550"/>
          <a:ext cx="317500" cy="287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3" imgW="165100" imgH="165100" progId="Equation.3">
                  <p:embed/>
                </p:oleObj>
              </mc:Choice>
              <mc:Fallback>
                <p:oleObj r:id="rId43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62900" y="3257550"/>
                        <a:ext cx="31750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对象 26657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8077200" y="2076450"/>
          <a:ext cx="315913" cy="33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6" imgW="152400" imgH="177800" progId="Equation.3">
                  <p:embed/>
                </p:oleObj>
              </mc:Choice>
              <mc:Fallback>
                <p:oleObj r:id="rId46" imgW="1524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8077200" y="2076450"/>
                        <a:ext cx="315913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对象 26658"/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6762750" y="5314950"/>
          <a:ext cx="315913" cy="312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9" imgW="152400" imgH="165100" progId="Equation.3">
                  <p:embed/>
                </p:oleObj>
              </mc:Choice>
              <mc:Fallback>
                <p:oleObj r:id="rId49" imgW="1524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762750" y="5314950"/>
                        <a:ext cx="315913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对象 26659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8839200" y="5410200"/>
          <a:ext cx="341313" cy="312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2" imgW="165100" imgH="165100" progId="Equation.3">
                  <p:embed/>
                </p:oleObj>
              </mc:Choice>
              <mc:Fallback>
                <p:oleObj r:id="rId52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8839200" y="5410200"/>
                        <a:ext cx="341313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对象 26660"/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9525000" y="4419600"/>
          <a:ext cx="341313" cy="33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5" imgW="165100" imgH="177800" progId="Equation.3">
                  <p:embed/>
                </p:oleObj>
              </mc:Choice>
              <mc:Fallback>
                <p:oleObj r:id="rId55" imgW="1651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9525000" y="4419600"/>
                        <a:ext cx="341313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对象 26661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7734300" y="4248150"/>
          <a:ext cx="368300" cy="312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58" imgW="177800" imgH="165100" progId="Equation.3">
                  <p:embed/>
                </p:oleObj>
              </mc:Choice>
              <mc:Fallback>
                <p:oleObj r:id="rId58" imgW="1778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734300" y="4248150"/>
                        <a:ext cx="3683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3" name="矩形 26662"/>
          <p:cNvSpPr/>
          <p:nvPr>
            <p:custDataLst>
              <p:tags r:id="rId60"/>
            </p:custDataLst>
          </p:nvPr>
        </p:nvSpPr>
        <p:spPr>
          <a:xfrm>
            <a:off x="1524000" y="20193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证明：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6664" name="组合 26663"/>
          <p:cNvGrpSpPr/>
          <p:nvPr>
            <p:custDataLst>
              <p:tags r:id="rId61"/>
            </p:custDataLst>
          </p:nvPr>
        </p:nvGrpSpPr>
        <p:grpSpPr>
          <a:xfrm>
            <a:off x="2209800" y="2057400"/>
            <a:ext cx="3352800" cy="460375"/>
            <a:chOff x="720" y="2845"/>
            <a:chExt cx="1776" cy="290"/>
          </a:xfrm>
        </p:grpSpPr>
        <p:sp>
          <p:nvSpPr>
            <p:cNvPr id="26665" name="平行四边形 26664"/>
            <p:cNvSpPr/>
            <p:nvPr>
              <p:custDataLst>
                <p:tags r:id="rId62"/>
              </p:custDataLst>
            </p:nvPr>
          </p:nvSpPr>
          <p:spPr>
            <a:xfrm>
              <a:off x="2304" y="2928"/>
              <a:ext cx="192" cy="96"/>
            </a:xfrm>
            <a:prstGeom prst="parallelogram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矩形 26665"/>
            <p:cNvSpPr/>
            <p:nvPr>
              <p:custDataLst>
                <p:tags r:id="rId63"/>
              </p:custDataLst>
            </p:nvPr>
          </p:nvSpPr>
          <p:spPr>
            <a:xfrm>
              <a:off x="720" y="2845"/>
              <a:ext cx="162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∵</a:t>
              </a:r>
              <a:r>
                <a:rPr lang="zh-CN" altLang="en-US" sz="2400" b="1">
                  <a:latin typeface="Times New Roman" panose="02020603050405020304" pitchFamily="18" charset="0"/>
                </a:rPr>
                <a:t>四边形</a:t>
              </a:r>
              <a:r>
                <a:rPr lang="en-US" altLang="zh-CN" sz="2400" b="1">
                  <a:latin typeface="Times New Roman" panose="02020603050405020304" pitchFamily="18" charset="0"/>
                </a:rPr>
                <a:t>ABCD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为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67" name="组合 26666"/>
          <p:cNvGrpSpPr/>
          <p:nvPr>
            <p:custDataLst>
              <p:tags r:id="rId64"/>
            </p:custDataLst>
          </p:nvPr>
        </p:nvGrpSpPr>
        <p:grpSpPr>
          <a:xfrm>
            <a:off x="2305050" y="2590800"/>
            <a:ext cx="2817813" cy="460375"/>
            <a:chOff x="828" y="2112"/>
            <a:chExt cx="1775" cy="290"/>
          </a:xfrm>
        </p:grpSpPr>
        <p:sp>
          <p:nvSpPr>
            <p:cNvPr id="26669" name="矩形 26668"/>
            <p:cNvSpPr/>
            <p:nvPr>
              <p:custDataLst>
                <p:tags r:id="rId65"/>
              </p:custDataLst>
            </p:nvPr>
          </p:nvSpPr>
          <p:spPr>
            <a:xfrm>
              <a:off x="828" y="2112"/>
              <a:ext cx="3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∴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26670" name="组合 26669"/>
            <p:cNvGrpSpPr/>
            <p:nvPr>
              <p:custDataLst>
                <p:tags r:id="rId66"/>
              </p:custDataLst>
            </p:nvPr>
          </p:nvGrpSpPr>
          <p:grpSpPr>
            <a:xfrm>
              <a:off x="1027" y="2124"/>
              <a:ext cx="1576" cy="248"/>
              <a:chOff x="595" y="3312"/>
              <a:chExt cx="1576" cy="248"/>
            </a:xfrm>
          </p:grpSpPr>
          <p:graphicFrame>
            <p:nvGraphicFramePr>
              <p:cNvPr id="26671" name="对象 26670"/>
              <p:cNvGraphicFramePr>
                <a:graphicFrameLocks noChangeAspect="1"/>
              </p:cNvGraphicFramePr>
              <p:nvPr>
                <p:custDataLst>
                  <p:tags r:id="rId67"/>
                </p:custDataLst>
              </p:nvPr>
            </p:nvGraphicFramePr>
            <p:xfrm>
              <a:off x="595" y="3312"/>
              <a:ext cx="1576" cy="24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1" r:id="rId68" imgW="1026795" imgH="177800" progId="Equation.DSMT4">
                      <p:embed/>
                    </p:oleObj>
                  </mc:Choice>
                  <mc:Fallback>
                    <p:oleObj r:id="rId68" imgW="1026795" imgH="177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9"/>
                          <a:stretch>
                            <a:fillRect/>
                          </a:stretch>
                        </p:blipFill>
                        <p:spPr>
                          <a:xfrm>
                            <a:off x="595" y="3312"/>
                            <a:ext cx="1576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6672" name="直接连接符 26671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768" y="3312"/>
                <a:ext cx="1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cxnSp>
          <p:cxnSp>
            <p:nvCxnSpPr>
              <p:cNvPr id="26673" name="直接连接符 26672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1308" y="3312"/>
                <a:ext cx="1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cxnSp>
          <p:cxnSp>
            <p:nvCxnSpPr>
              <p:cNvPr id="26674" name="直接连接符 26673"/>
              <p:cNvCxnSpPr/>
              <p:nvPr>
                <p:custDataLst>
                  <p:tags r:id="rId72"/>
                </p:custDataLst>
              </p:nvPr>
            </p:nvCxnSpPr>
            <p:spPr>
              <a:xfrm>
                <a:off x="1872" y="3312"/>
                <a:ext cx="1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cxnSp>
        </p:grpSp>
      </p:grpSp>
      <p:grpSp>
        <p:nvGrpSpPr>
          <p:cNvPr id="26678" name="组合 26677"/>
          <p:cNvGrpSpPr/>
          <p:nvPr>
            <p:custDataLst>
              <p:tags r:id="rId73"/>
            </p:custDataLst>
          </p:nvPr>
        </p:nvGrpSpPr>
        <p:grpSpPr>
          <a:xfrm>
            <a:off x="1493838" y="3124200"/>
            <a:ext cx="2471737" cy="412750"/>
            <a:chOff x="479" y="2736"/>
            <a:chExt cx="1557" cy="260"/>
          </a:xfrm>
        </p:grpSpPr>
        <p:graphicFrame>
          <p:nvGraphicFramePr>
            <p:cNvPr id="26679" name="对象 26678"/>
            <p:cNvGraphicFramePr>
              <a:graphicFrameLocks noChangeAspect="1"/>
            </p:cNvGraphicFramePr>
            <p:nvPr>
              <p:custDataLst>
                <p:tags r:id="rId74"/>
              </p:custDataLst>
            </p:nvPr>
          </p:nvGraphicFramePr>
          <p:xfrm>
            <a:off x="479" y="2748"/>
            <a:ext cx="1557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r:id="rId75" imgW="1014095" imgH="177800" progId="Equation.DSMT4">
                    <p:embed/>
                  </p:oleObj>
                </mc:Choice>
                <mc:Fallback>
                  <p:oleObj r:id="rId75" imgW="101409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479" y="2748"/>
                          <a:ext cx="155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80" name="直接连接符 26679"/>
            <p:cNvCxnSpPr/>
            <p:nvPr>
              <p:custDataLst>
                <p:tags r:id="rId77"/>
              </p:custDataLst>
            </p:nvPr>
          </p:nvCxnSpPr>
          <p:spPr>
            <a:xfrm>
              <a:off x="624" y="2736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681" name="直接连接符 26680"/>
            <p:cNvCxnSpPr/>
            <p:nvPr>
              <p:custDataLst>
                <p:tags r:id="rId78"/>
              </p:custDataLst>
            </p:nvPr>
          </p:nvCxnSpPr>
          <p:spPr>
            <a:xfrm>
              <a:off x="1164" y="2748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682" name="直接连接符 26681"/>
            <p:cNvCxnSpPr/>
            <p:nvPr>
              <p:custDataLst>
                <p:tags r:id="rId79"/>
              </p:custDataLst>
            </p:nvPr>
          </p:nvCxnSpPr>
          <p:spPr>
            <a:xfrm>
              <a:off x="1716" y="2736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683" name="组合 26682"/>
          <p:cNvGrpSpPr/>
          <p:nvPr>
            <p:custDataLst>
              <p:tags r:id="rId80"/>
            </p:custDataLst>
          </p:nvPr>
        </p:nvGrpSpPr>
        <p:grpSpPr>
          <a:xfrm>
            <a:off x="3840163" y="3124200"/>
            <a:ext cx="2192337" cy="412750"/>
            <a:chOff x="19" y="2832"/>
            <a:chExt cx="1381" cy="260"/>
          </a:xfrm>
        </p:grpSpPr>
        <p:graphicFrame>
          <p:nvGraphicFramePr>
            <p:cNvPr id="26684" name="对象 26683"/>
            <p:cNvGraphicFramePr>
              <a:graphicFrameLocks noChangeAspect="1"/>
            </p:cNvGraphicFramePr>
            <p:nvPr>
              <p:custDataLst>
                <p:tags r:id="rId81"/>
              </p:custDataLst>
            </p:nvPr>
          </p:nvGraphicFramePr>
          <p:xfrm>
            <a:off x="19" y="2844"/>
            <a:ext cx="1381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r:id="rId82" imgW="900430" imgH="177800" progId="Equation.DSMT4">
                    <p:embed/>
                  </p:oleObj>
                </mc:Choice>
                <mc:Fallback>
                  <p:oleObj r:id="rId82" imgW="90043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3"/>
                        <a:stretch>
                          <a:fillRect/>
                        </a:stretch>
                      </p:blipFill>
                      <p:spPr>
                        <a:xfrm>
                          <a:off x="19" y="2844"/>
                          <a:ext cx="1381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85" name="直接连接符 26684"/>
            <p:cNvCxnSpPr/>
            <p:nvPr>
              <p:custDataLst>
                <p:tags r:id="rId84"/>
              </p:custDataLst>
            </p:nvPr>
          </p:nvCxnSpPr>
          <p:spPr>
            <a:xfrm>
              <a:off x="432" y="2832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686" name="直接连接符 26685"/>
            <p:cNvCxnSpPr/>
            <p:nvPr>
              <p:custDataLst>
                <p:tags r:id="rId85"/>
              </p:custDataLst>
            </p:nvPr>
          </p:nvCxnSpPr>
          <p:spPr>
            <a:xfrm>
              <a:off x="1100" y="2844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687" name="组合 26686"/>
          <p:cNvGrpSpPr/>
          <p:nvPr>
            <p:custDataLst>
              <p:tags r:id="rId86"/>
            </p:custDataLst>
          </p:nvPr>
        </p:nvGrpSpPr>
        <p:grpSpPr>
          <a:xfrm>
            <a:off x="2103438" y="3733800"/>
            <a:ext cx="2255837" cy="449263"/>
            <a:chOff x="1157" y="2731"/>
            <a:chExt cx="1421" cy="283"/>
          </a:xfrm>
        </p:grpSpPr>
        <p:graphicFrame>
          <p:nvGraphicFramePr>
            <p:cNvPr id="26688" name="对象 26687"/>
            <p:cNvGraphicFramePr>
              <a:graphicFrameLocks noChangeAspect="1"/>
            </p:cNvGraphicFramePr>
            <p:nvPr>
              <p:custDataLst>
                <p:tags r:id="rId87"/>
              </p:custDataLst>
            </p:nvPr>
          </p:nvGraphicFramePr>
          <p:xfrm>
            <a:off x="1157" y="2731"/>
            <a:ext cx="1421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r:id="rId88" imgW="926465" imgH="203200" progId="Equation.DSMT4">
                    <p:embed/>
                  </p:oleObj>
                </mc:Choice>
                <mc:Fallback>
                  <p:oleObj r:id="rId88" imgW="92646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9"/>
                        <a:stretch>
                          <a:fillRect/>
                        </a:stretch>
                      </p:blipFill>
                      <p:spPr>
                        <a:xfrm>
                          <a:off x="1157" y="2731"/>
                          <a:ext cx="1421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89" name="直接连接符 26688"/>
            <p:cNvCxnSpPr/>
            <p:nvPr>
              <p:custDataLst>
                <p:tags r:id="rId90"/>
              </p:custDataLst>
            </p:nvPr>
          </p:nvCxnSpPr>
          <p:spPr>
            <a:xfrm>
              <a:off x="1644" y="2736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690" name="直接连接符 26689"/>
            <p:cNvCxnSpPr/>
            <p:nvPr>
              <p:custDataLst>
                <p:tags r:id="rId91"/>
              </p:custDataLst>
            </p:nvPr>
          </p:nvCxnSpPr>
          <p:spPr>
            <a:xfrm>
              <a:off x="2192" y="2736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691" name="组合 26690"/>
          <p:cNvGrpSpPr/>
          <p:nvPr>
            <p:custDataLst>
              <p:tags r:id="rId92"/>
            </p:custDataLst>
          </p:nvPr>
        </p:nvGrpSpPr>
        <p:grpSpPr>
          <a:xfrm>
            <a:off x="4256088" y="3695700"/>
            <a:ext cx="1143000" cy="412750"/>
            <a:chOff x="1493" y="3365"/>
            <a:chExt cx="720" cy="260"/>
          </a:xfrm>
        </p:grpSpPr>
        <p:graphicFrame>
          <p:nvGraphicFramePr>
            <p:cNvPr id="26692" name="对象 26691"/>
            <p:cNvGraphicFramePr>
              <a:graphicFrameLocks noChangeAspect="1"/>
            </p:cNvGraphicFramePr>
            <p:nvPr>
              <p:custDataLst>
                <p:tags r:id="rId93"/>
              </p:custDataLst>
            </p:nvPr>
          </p:nvGraphicFramePr>
          <p:xfrm>
            <a:off x="1493" y="3377"/>
            <a:ext cx="720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5" r:id="rId94" imgW="469265" imgH="177800" progId="Equation.DSMT4">
                    <p:embed/>
                  </p:oleObj>
                </mc:Choice>
                <mc:Fallback>
                  <p:oleObj r:id="rId94" imgW="46926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5"/>
                        <a:stretch>
                          <a:fillRect/>
                        </a:stretch>
                      </p:blipFill>
                      <p:spPr>
                        <a:xfrm>
                          <a:off x="1493" y="3377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93" name="直接连接符 26692"/>
            <p:cNvCxnSpPr/>
            <p:nvPr>
              <p:custDataLst>
                <p:tags r:id="rId96"/>
              </p:custDataLst>
            </p:nvPr>
          </p:nvCxnSpPr>
          <p:spPr>
            <a:xfrm>
              <a:off x="1916" y="3365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695" name="组合 26694"/>
          <p:cNvGrpSpPr/>
          <p:nvPr>
            <p:custDataLst>
              <p:tags r:id="rId97"/>
            </p:custDataLst>
          </p:nvPr>
        </p:nvGrpSpPr>
        <p:grpSpPr>
          <a:xfrm>
            <a:off x="2072640" y="4248150"/>
            <a:ext cx="2317750" cy="449263"/>
            <a:chOff x="720" y="3067"/>
            <a:chExt cx="1460" cy="283"/>
          </a:xfrm>
        </p:grpSpPr>
        <p:graphicFrame>
          <p:nvGraphicFramePr>
            <p:cNvPr id="26696" name="对象 26695"/>
            <p:cNvGraphicFramePr>
              <a:graphicFrameLocks noChangeAspect="1"/>
            </p:cNvGraphicFramePr>
            <p:nvPr>
              <p:custDataLst>
                <p:tags r:id="rId98"/>
              </p:custDataLst>
            </p:nvPr>
          </p:nvGraphicFramePr>
          <p:xfrm>
            <a:off x="720" y="3067"/>
            <a:ext cx="1460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r:id="rId99" imgW="951865" imgH="203200" progId="Equation.DSMT4">
                    <p:embed/>
                  </p:oleObj>
                </mc:Choice>
                <mc:Fallback>
                  <p:oleObj r:id="rId99" imgW="95186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0"/>
                        <a:stretch>
                          <a:fillRect/>
                        </a:stretch>
                      </p:blipFill>
                      <p:spPr>
                        <a:xfrm>
                          <a:off x="720" y="3067"/>
                          <a:ext cx="146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97" name="直接连接符 26696"/>
            <p:cNvCxnSpPr/>
            <p:nvPr>
              <p:custDataLst>
                <p:tags r:id="rId101"/>
              </p:custDataLst>
            </p:nvPr>
          </p:nvCxnSpPr>
          <p:spPr>
            <a:xfrm>
              <a:off x="1748" y="3072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698" name="直接连接符 26697"/>
            <p:cNvCxnSpPr/>
            <p:nvPr>
              <p:custDataLst>
                <p:tags r:id="rId102"/>
              </p:custDataLst>
            </p:nvPr>
          </p:nvCxnSpPr>
          <p:spPr>
            <a:xfrm>
              <a:off x="1248" y="3072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699" name="组合 26698"/>
          <p:cNvGrpSpPr/>
          <p:nvPr>
            <p:custDataLst>
              <p:tags r:id="rId103"/>
            </p:custDataLst>
          </p:nvPr>
        </p:nvGrpSpPr>
        <p:grpSpPr>
          <a:xfrm>
            <a:off x="2103438" y="4724400"/>
            <a:ext cx="3954462" cy="449263"/>
            <a:chOff x="745" y="3360"/>
            <a:chExt cx="2491" cy="283"/>
          </a:xfrm>
        </p:grpSpPr>
        <p:graphicFrame>
          <p:nvGraphicFramePr>
            <p:cNvPr id="26700" name="对象 26699"/>
            <p:cNvGraphicFramePr>
              <a:graphicFrameLocks noChangeAspect="1"/>
            </p:cNvGraphicFramePr>
            <p:nvPr>
              <p:custDataLst>
                <p:tags r:id="rId104"/>
              </p:custDataLst>
            </p:nvPr>
          </p:nvGraphicFramePr>
          <p:xfrm>
            <a:off x="745" y="3360"/>
            <a:ext cx="2491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r:id="rId105" imgW="1624330" imgH="203200" progId="Equation.DSMT4">
                    <p:embed/>
                  </p:oleObj>
                </mc:Choice>
                <mc:Fallback>
                  <p:oleObj r:id="rId105" imgW="162433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745" y="3360"/>
                          <a:ext cx="2491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701" name="直接连接符 26700"/>
            <p:cNvCxnSpPr/>
            <p:nvPr>
              <p:custDataLst>
                <p:tags r:id="rId107"/>
              </p:custDataLst>
            </p:nvPr>
          </p:nvCxnSpPr>
          <p:spPr>
            <a:xfrm>
              <a:off x="1248" y="3360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02" name="直接连接符 26701"/>
            <p:cNvCxnSpPr/>
            <p:nvPr>
              <p:custDataLst>
                <p:tags r:id="rId108"/>
              </p:custDataLst>
            </p:nvPr>
          </p:nvCxnSpPr>
          <p:spPr>
            <a:xfrm>
              <a:off x="1776" y="3360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03" name="直接连接符 26702"/>
            <p:cNvCxnSpPr/>
            <p:nvPr>
              <p:custDataLst>
                <p:tags r:id="rId109"/>
              </p:custDataLst>
            </p:nvPr>
          </p:nvCxnSpPr>
          <p:spPr>
            <a:xfrm>
              <a:off x="2304" y="3360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04" name="直接连接符 26703"/>
            <p:cNvCxnSpPr/>
            <p:nvPr>
              <p:custDataLst>
                <p:tags r:id="rId110"/>
              </p:custDataLst>
            </p:nvPr>
          </p:nvCxnSpPr>
          <p:spPr>
            <a:xfrm>
              <a:off x="2832" y="3360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grpSp>
        <p:nvGrpSpPr>
          <p:cNvPr id="26705" name="组合 26704"/>
          <p:cNvGrpSpPr/>
          <p:nvPr>
            <p:custDataLst>
              <p:tags r:id="rId111"/>
            </p:custDataLst>
          </p:nvPr>
        </p:nvGrpSpPr>
        <p:grpSpPr>
          <a:xfrm>
            <a:off x="2008188" y="5257800"/>
            <a:ext cx="3908425" cy="393700"/>
            <a:chOff x="768" y="3744"/>
            <a:chExt cx="2177" cy="248"/>
          </a:xfrm>
        </p:grpSpPr>
        <p:graphicFrame>
          <p:nvGraphicFramePr>
            <p:cNvPr id="26706" name="对象 26705"/>
            <p:cNvGraphicFramePr>
              <a:graphicFrameLocks noChangeAspect="1"/>
            </p:cNvGraphicFramePr>
            <p:nvPr>
              <p:custDataLst>
                <p:tags r:id="rId112"/>
              </p:custDataLst>
            </p:nvPr>
          </p:nvGraphicFramePr>
          <p:xfrm>
            <a:off x="768" y="3744"/>
            <a:ext cx="2177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r:id="rId113" imgW="1496060" imgH="177800" progId="Equation.DSMT4">
                    <p:embed/>
                  </p:oleObj>
                </mc:Choice>
                <mc:Fallback>
                  <p:oleObj r:id="rId113" imgW="149606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4"/>
                        <a:stretch>
                          <a:fillRect/>
                        </a:stretch>
                      </p:blipFill>
                      <p:spPr>
                        <a:xfrm>
                          <a:off x="768" y="3744"/>
                          <a:ext cx="2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707" name="直接连接符 26706"/>
            <p:cNvCxnSpPr/>
            <p:nvPr>
              <p:custDataLst>
                <p:tags r:id="rId115"/>
              </p:custDataLst>
            </p:nvPr>
          </p:nvCxnSpPr>
          <p:spPr>
            <a:xfrm>
              <a:off x="1584" y="3744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08" name="直接连接符 26707"/>
            <p:cNvCxnSpPr/>
            <p:nvPr>
              <p:custDataLst>
                <p:tags r:id="rId116"/>
              </p:custDataLst>
            </p:nvPr>
          </p:nvCxnSpPr>
          <p:spPr>
            <a:xfrm>
              <a:off x="1008" y="3744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09" name="直接连接符 26708"/>
            <p:cNvCxnSpPr/>
            <p:nvPr>
              <p:custDataLst>
                <p:tags r:id="rId117"/>
              </p:custDataLst>
            </p:nvPr>
          </p:nvCxnSpPr>
          <p:spPr>
            <a:xfrm>
              <a:off x="2112" y="3744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10" name="直接连接符 26709"/>
            <p:cNvCxnSpPr/>
            <p:nvPr>
              <p:custDataLst>
                <p:tags r:id="rId118"/>
              </p:custDataLst>
            </p:nvPr>
          </p:nvCxnSpPr>
          <p:spPr>
            <a:xfrm>
              <a:off x="2688" y="3744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sp>
        <p:nvSpPr>
          <p:cNvPr id="26711" name="矩形 26710"/>
          <p:cNvSpPr/>
          <p:nvPr>
            <p:custDataLst>
              <p:tags r:id="rId119"/>
            </p:custDataLst>
          </p:nvPr>
        </p:nvSpPr>
        <p:spPr>
          <a:xfrm>
            <a:off x="5562600" y="579120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所以   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</a:rPr>
              <a:t>共面。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6712" name="组合 26711"/>
          <p:cNvGrpSpPr/>
          <p:nvPr>
            <p:custDataLst>
              <p:tags r:id="rId120"/>
            </p:custDataLst>
          </p:nvPr>
        </p:nvGrpSpPr>
        <p:grpSpPr>
          <a:xfrm>
            <a:off x="1995488" y="5715000"/>
            <a:ext cx="1916112" cy="398463"/>
            <a:chOff x="779" y="4042"/>
            <a:chExt cx="1207" cy="251"/>
          </a:xfrm>
        </p:grpSpPr>
        <p:graphicFrame>
          <p:nvGraphicFramePr>
            <p:cNvPr id="26713" name="对象 26712"/>
            <p:cNvGraphicFramePr>
              <a:graphicFrameLocks noChangeAspect="1"/>
            </p:cNvGraphicFramePr>
            <p:nvPr>
              <p:custDataLst>
                <p:tags r:id="rId121"/>
              </p:custDataLst>
            </p:nvPr>
          </p:nvGraphicFramePr>
          <p:xfrm>
            <a:off x="779" y="4063"/>
            <a:ext cx="1207" cy="23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9" r:id="rId122" imgW="786130" imgH="165100" progId="Equation.DSMT4">
                    <p:embed/>
                  </p:oleObj>
                </mc:Choice>
                <mc:Fallback>
                  <p:oleObj r:id="rId122" imgW="78613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3"/>
                        <a:stretch>
                          <a:fillRect/>
                        </a:stretch>
                      </p:blipFill>
                      <p:spPr>
                        <a:xfrm>
                          <a:off x="779" y="4063"/>
                          <a:ext cx="1207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714" name="直接连接符 26713"/>
            <p:cNvCxnSpPr/>
            <p:nvPr>
              <p:custDataLst>
                <p:tags r:id="rId124"/>
              </p:custDataLst>
            </p:nvPr>
          </p:nvCxnSpPr>
          <p:spPr>
            <a:xfrm>
              <a:off x="1632" y="4042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  <p:cxnSp>
          <p:nvCxnSpPr>
            <p:cNvPr id="26715" name="直接连接符 26714"/>
            <p:cNvCxnSpPr/>
            <p:nvPr>
              <p:custDataLst>
                <p:tags r:id="rId125"/>
              </p:custDataLst>
            </p:nvPr>
          </p:nvCxnSpPr>
          <p:spPr>
            <a:xfrm>
              <a:off x="1100" y="4042"/>
              <a:ext cx="1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cxnSp>
      </p:grpSp>
      <p:cxnSp>
        <p:nvCxnSpPr>
          <p:cNvPr id="26716" name="直接连接符 26715"/>
          <p:cNvCxnSpPr/>
          <p:nvPr>
            <p:custDataLst>
              <p:tags r:id="rId126"/>
            </p:custDataLst>
          </p:nvPr>
        </p:nvCxnSpPr>
        <p:spPr>
          <a:xfrm>
            <a:off x="1600200" y="3581400"/>
            <a:ext cx="5334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717" name="直接连接符 26716"/>
          <p:cNvCxnSpPr/>
          <p:nvPr>
            <p:custDataLst>
              <p:tags r:id="rId127"/>
            </p:custDataLst>
          </p:nvPr>
        </p:nvCxnSpPr>
        <p:spPr>
          <a:xfrm>
            <a:off x="1981200" y="6172200"/>
            <a:ext cx="1905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1"/>
          <p:cNvSpPr txBox="1"/>
          <p:nvPr>
            <p:custDataLst>
              <p:tags r:id="rId128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3" grpId="0"/>
      <p:bldP spid="267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24205" y="135255"/>
          <a:ext cx="10943590" cy="39516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4" imgW="8526780" imgH="4198620" progId="Word.Document.8">
                  <p:embed/>
                </p:oleObj>
              </mc:Choice>
              <mc:Fallback>
                <p:oleObj r:id="rId4" imgW="8526780" imgH="41986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205" y="135255"/>
                        <a:ext cx="10943590" cy="3951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53055" y="3670300"/>
          <a:ext cx="8714740" cy="2909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7" imgW="8526780" imgH="2849880" progId="Word.Document.8">
                  <p:embed/>
                </p:oleObj>
              </mc:Choice>
              <mc:Fallback>
                <p:oleObj r:id="rId7" imgW="8526780" imgH="28498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3055" y="3670300"/>
                        <a:ext cx="8714740" cy="2909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14998" y="776288"/>
          <a:ext cx="8012112" cy="5067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4" imgW="8505190" imgH="5382895" progId="Word.Document.8">
                  <p:embed/>
                </p:oleObj>
              </mc:Choice>
              <mc:Fallback>
                <p:oleObj r:id="rId4" imgW="8505190" imgH="5382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998" y="776288"/>
                        <a:ext cx="8012112" cy="506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18425" y="776605"/>
            <a:ext cx="2647950" cy="2649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39470" y="496253"/>
          <a:ext cx="10939145" cy="4876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" imgW="8526780" imgH="3802380" progId="Word.Document.8">
                  <p:embed/>
                </p:oleObj>
              </mc:Choice>
              <mc:Fallback>
                <p:oleObj r:id="rId4" imgW="8526780" imgH="38023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470" y="496253"/>
                        <a:ext cx="10939145" cy="487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90074" y="1135857"/>
          <a:ext cx="7945120" cy="52597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4" imgW="8515350" imgH="5638800" progId="Word.Document.8">
                  <p:embed/>
                </p:oleObj>
              </mc:Choice>
              <mc:Fallback>
                <p:oleObj r:id="rId4" imgW="8515350" imgH="5638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074" y="1135857"/>
                        <a:ext cx="7945120" cy="5259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624" descr="X9.TI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 r:link="rId6"/>
          <a:stretch>
            <a:fillRect/>
          </a:stretch>
        </p:blipFill>
        <p:spPr>
          <a:xfrm>
            <a:off x="7844790" y="622935"/>
            <a:ext cx="3282315" cy="2093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046855" y="1485900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2439670"/>
            <a:ext cx="111734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40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0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：书本</a:t>
            </a:r>
            <a:r>
              <a:rPr lang="en-US" altLang="zh-CN" sz="40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P5  P9</a:t>
            </a:r>
            <a:endParaRPr lang="en-US" altLang="zh-CN" sz="4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4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作业</a:t>
            </a:r>
            <a:r>
              <a:rPr lang="en-US" altLang="zh-CN" sz="4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40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预习下一节</a:t>
            </a:r>
            <a:endParaRPr lang="zh-CN" altLang="en-US" sz="40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4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25100" y="11010900"/>
            <a:ext cx="3429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099" name="矩形 4098"/>
          <p:cNvSpPr/>
          <p:nvPr>
            <p:custDataLst>
              <p:tags r:id="rId3"/>
            </p:custDataLst>
          </p:nvPr>
        </p:nvSpPr>
        <p:spPr>
          <a:xfrm>
            <a:off x="1795145" y="830898"/>
            <a:ext cx="2266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>
                <a:ea typeface="黑体" panose="02010609060101010101" pitchFamily="49" charset="-122"/>
              </a:rPr>
              <a:t>1</a:t>
            </a:r>
            <a:r>
              <a:rPr lang="zh-CN" altLang="en-US" sz="3600">
                <a:ea typeface="黑体" panose="02010609060101010101" pitchFamily="49" charset="-122"/>
              </a:rPr>
              <a:t>、</a:t>
            </a: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sz="3600">
                <a:ea typeface="黑体" panose="02010609060101010101" pitchFamily="49" charset="-122"/>
              </a:rPr>
              <a:t>：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4100" name="矩形 4099"/>
          <p:cNvSpPr/>
          <p:nvPr>
            <p:custDataLst>
              <p:tags r:id="rId4"/>
            </p:custDataLst>
          </p:nvPr>
        </p:nvSpPr>
        <p:spPr>
          <a:xfrm>
            <a:off x="3990658" y="759460"/>
            <a:ext cx="4754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>
                <a:ea typeface="黑体" panose="02010609060101010101" pitchFamily="49" charset="-122"/>
              </a:rPr>
              <a:t>有大小又有方向的量。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grpSp>
        <p:nvGrpSpPr>
          <p:cNvPr id="4101" name="组合 4100"/>
          <p:cNvGrpSpPr/>
          <p:nvPr>
            <p:custDataLst>
              <p:tags r:id="rId5"/>
            </p:custDataLst>
          </p:nvPr>
        </p:nvGrpSpPr>
        <p:grpSpPr>
          <a:xfrm>
            <a:off x="4302443" y="1507173"/>
            <a:ext cx="7497763" cy="1917700"/>
            <a:chOff x="295" y="1253"/>
            <a:chExt cx="4723" cy="1208"/>
          </a:xfrm>
        </p:grpSpPr>
        <p:sp>
          <p:nvSpPr>
            <p:cNvPr id="4102" name="矩形 4101"/>
            <p:cNvSpPr/>
            <p:nvPr>
              <p:custDataLst>
                <p:tags r:id="rId6"/>
              </p:custDataLst>
            </p:nvPr>
          </p:nvSpPr>
          <p:spPr>
            <a:xfrm>
              <a:off x="295" y="1253"/>
              <a:ext cx="37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几何表示法</a:t>
              </a:r>
              <a:r>
                <a:rPr lang="en-US" altLang="zh-CN" sz="360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3600">
                  <a:latin typeface="黑体" panose="02010609060101010101" pitchFamily="49" charset="-122"/>
                  <a:ea typeface="黑体" panose="02010609060101010101" pitchFamily="49" charset="-122"/>
                </a:rPr>
                <a:t>用有向线段表示</a:t>
              </a:r>
              <a:endParaRPr lang="zh-CN" altLang="en-US" sz="3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03" name="矩形 4102"/>
            <p:cNvSpPr/>
            <p:nvPr>
              <p:custDataLst>
                <p:tags r:id="rId7"/>
              </p:custDataLst>
            </p:nvPr>
          </p:nvSpPr>
          <p:spPr>
            <a:xfrm>
              <a:off x="295" y="1706"/>
              <a:ext cx="4723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字母表示法</a:t>
              </a:r>
              <a:r>
                <a:rPr lang="zh-CN" altLang="en-US" sz="3600">
                  <a:latin typeface="黑体" panose="02010609060101010101" pitchFamily="49" charset="-122"/>
                  <a:ea typeface="黑体" panose="02010609060101010101" pitchFamily="49" charset="-122"/>
                </a:rPr>
                <a:t>：用小写字母表示，或用</a:t>
              </a:r>
              <a:endParaRPr lang="zh-CN" altLang="en-US" sz="36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600">
                  <a:latin typeface="黑体" panose="02010609060101010101" pitchFamily="49" charset="-122"/>
                  <a:ea typeface="黑体" panose="02010609060101010101" pitchFamily="49" charset="-122"/>
                </a:rPr>
                <a:t>表示向量起点和终点字母表示。</a:t>
              </a:r>
              <a:endParaRPr lang="zh-CN" altLang="en-US" sz="3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104" name="组合 4103"/>
          <p:cNvGrpSpPr/>
          <p:nvPr>
            <p:custDataLst>
              <p:tags r:id="rId8"/>
            </p:custDataLst>
          </p:nvPr>
        </p:nvGrpSpPr>
        <p:grpSpPr>
          <a:xfrm>
            <a:off x="1794828" y="3868420"/>
            <a:ext cx="8653463" cy="1878013"/>
            <a:chOff x="295" y="2886"/>
            <a:chExt cx="5451" cy="1183"/>
          </a:xfrm>
        </p:grpSpPr>
        <p:sp>
          <p:nvSpPr>
            <p:cNvPr id="4105" name="矩形 4104"/>
            <p:cNvSpPr/>
            <p:nvPr>
              <p:custDataLst>
                <p:tags r:id="rId9"/>
              </p:custDataLst>
            </p:nvPr>
          </p:nvSpPr>
          <p:spPr>
            <a:xfrm>
              <a:off x="295" y="2886"/>
              <a:ext cx="5451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ea typeface="黑体" panose="02010609060101010101" pitchFamily="49" charset="-122"/>
                </a:rPr>
                <a:t>3</a:t>
              </a:r>
              <a:r>
                <a:rPr lang="zh-CN" altLang="en-US" sz="3600">
                  <a:solidFill>
                    <a:schemeClr val="tx1"/>
                  </a:solidFill>
                  <a:ea typeface="黑体" panose="02010609060101010101" pitchFamily="49" charset="-122"/>
                </a:rPr>
                <a:t>、</a:t>
              </a:r>
              <a:r>
                <a:rPr lang="zh-CN" altLang="en-US" sz="3600">
                  <a:solidFill>
                    <a:srgbClr val="FF0000"/>
                  </a:solidFill>
                  <a:ea typeface="黑体" panose="02010609060101010101" pitchFamily="49" charset="-122"/>
                </a:rPr>
                <a:t>相等向量</a:t>
              </a:r>
              <a:r>
                <a:rPr lang="zh-CN" altLang="en-US" sz="3600">
                  <a:ea typeface="黑体" panose="02010609060101010101" pitchFamily="49" charset="-122"/>
                </a:rPr>
                <a:t>：长度相等且方向相同的向量</a:t>
              </a:r>
              <a:endParaRPr lang="zh-CN" altLang="en-US" sz="3600">
                <a:ea typeface="黑体" panose="02010609060101010101" pitchFamily="49" charset="-122"/>
              </a:endParaRPr>
            </a:p>
          </p:txBody>
        </p:sp>
        <p:grpSp>
          <p:nvGrpSpPr>
            <p:cNvPr id="4106" name="组合 4105"/>
            <p:cNvGrpSpPr/>
            <p:nvPr>
              <p:custDataLst>
                <p:tags r:id="rId10"/>
              </p:custDataLst>
            </p:nvPr>
          </p:nvGrpSpPr>
          <p:grpSpPr>
            <a:xfrm>
              <a:off x="703" y="3430"/>
              <a:ext cx="3130" cy="639"/>
              <a:chOff x="703" y="3430"/>
              <a:chExt cx="3130" cy="639"/>
            </a:xfrm>
          </p:grpSpPr>
          <p:cxnSp>
            <p:nvCxnSpPr>
              <p:cNvPr id="4107" name="直接连接符 4106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30" y="3615"/>
                <a:ext cx="1179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108" name="直接连接符 4107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2562" y="3570"/>
                <a:ext cx="1179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4109" name="矩形 4108"/>
              <p:cNvSpPr/>
              <p:nvPr>
                <p:custDataLst>
                  <p:tags r:id="rId13"/>
                </p:custDataLst>
              </p:nvPr>
            </p:nvSpPr>
            <p:spPr>
              <a:xfrm>
                <a:off x="703" y="3706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4110" name="矩形 410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37" y="3430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4111" name="矩形 4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517" y="3838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4112" name="矩形 41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13" y="3612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</p:grpSp>
      </p:grpSp>
      <p:sp>
        <p:nvSpPr>
          <p:cNvPr id="4113" name="矩形 4112"/>
          <p:cNvSpPr/>
          <p:nvPr>
            <p:custDataLst>
              <p:tags r:id="rId17"/>
            </p:custDataLst>
          </p:nvPr>
        </p:nvSpPr>
        <p:spPr>
          <a:xfrm>
            <a:off x="1795145" y="1478598"/>
            <a:ext cx="272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>
                <a:ea typeface="黑体" panose="02010609060101010101" pitchFamily="49" charset="-122"/>
              </a:rPr>
              <a:t>2</a:t>
            </a:r>
            <a:r>
              <a:rPr lang="zh-CN" altLang="en-US" sz="3600">
                <a:ea typeface="黑体" panose="02010609060101010101" pitchFamily="49" charset="-122"/>
              </a:rPr>
              <a:t>、</a:t>
            </a: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表示法</a:t>
            </a:r>
            <a:r>
              <a:rPr lang="zh-CN" altLang="en-US" sz="3600">
                <a:ea typeface="黑体" panose="02010609060101010101" pitchFamily="49" charset="-122"/>
              </a:rPr>
              <a:t>：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8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4989195" y="17589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sym typeface="+mn-ea"/>
              </a:rPr>
              <a:t>平面向量</a:t>
            </a:r>
            <a:endParaRPr lang="zh-CN" altLang="en-US" sz="3200" b="1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cxnSp>
        <p:nvCxnSpPr>
          <p:cNvPr id="5123" name="直接连接符 5122"/>
          <p:cNvCxnSpPr/>
          <p:nvPr>
            <p:custDataLst>
              <p:tags r:id="rId3"/>
            </p:custDataLst>
          </p:nvPr>
        </p:nvCxnSpPr>
        <p:spPr>
          <a:xfrm>
            <a:off x="2375853" y="2370773"/>
            <a:ext cx="27368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" name="直接连接符 5123"/>
          <p:cNvCxnSpPr/>
          <p:nvPr>
            <p:custDataLst>
              <p:tags r:id="rId4"/>
            </p:custDataLst>
          </p:nvPr>
        </p:nvCxnSpPr>
        <p:spPr>
          <a:xfrm flipV="1">
            <a:off x="5112703" y="1234123"/>
            <a:ext cx="949325" cy="1136650"/>
          </a:xfrm>
          <a:prstGeom prst="line">
            <a:avLst/>
          </a:prstGeom>
          <a:ln w="571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6" name="直接连接符 5125"/>
          <p:cNvCxnSpPr/>
          <p:nvPr>
            <p:custDataLst>
              <p:tags r:id="rId5"/>
            </p:custDataLst>
          </p:nvPr>
        </p:nvCxnSpPr>
        <p:spPr>
          <a:xfrm>
            <a:off x="7884478" y="1291273"/>
            <a:ext cx="27368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5127" name="组合 5126"/>
          <p:cNvGrpSpPr/>
          <p:nvPr>
            <p:custDataLst>
              <p:tags r:id="rId6"/>
            </p:custDataLst>
          </p:nvPr>
        </p:nvGrpSpPr>
        <p:grpSpPr>
          <a:xfrm>
            <a:off x="9684703" y="1094423"/>
            <a:ext cx="1119187" cy="1347787"/>
            <a:chOff x="4893" y="650"/>
            <a:chExt cx="705" cy="849"/>
          </a:xfrm>
        </p:grpSpPr>
        <p:sp>
          <p:nvSpPr>
            <p:cNvPr id="5128" name="矩形 5127"/>
            <p:cNvSpPr/>
            <p:nvPr>
              <p:custDataLst>
                <p:tags r:id="rId7"/>
              </p:custDataLst>
            </p:nvPr>
          </p:nvSpPr>
          <p:spPr>
            <a:xfrm>
              <a:off x="5482" y="650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endParaRPr sz="2800"/>
            </a:p>
          </p:txBody>
        </p:sp>
        <p:cxnSp>
          <p:nvCxnSpPr>
            <p:cNvPr id="5129" name="直接连接符 5128"/>
            <p:cNvCxnSpPr/>
            <p:nvPr>
              <p:custDataLst>
                <p:tags r:id="rId8"/>
              </p:custDataLst>
            </p:nvPr>
          </p:nvCxnSpPr>
          <p:spPr>
            <a:xfrm flipV="1">
              <a:off x="4893" y="783"/>
              <a:ext cx="598" cy="716"/>
            </a:xfrm>
            <a:prstGeom prst="line">
              <a:avLst/>
            </a:prstGeom>
            <a:ln w="5715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130" name="组合 5129"/>
          <p:cNvGrpSpPr/>
          <p:nvPr>
            <p:custDataLst>
              <p:tags r:id="rId9"/>
            </p:custDataLst>
          </p:nvPr>
        </p:nvGrpSpPr>
        <p:grpSpPr>
          <a:xfrm>
            <a:off x="3752215" y="2412048"/>
            <a:ext cx="503238" cy="641350"/>
            <a:chOff x="3833" y="3249"/>
            <a:chExt cx="317" cy="404"/>
          </a:xfrm>
        </p:grpSpPr>
        <p:sp>
          <p:nvSpPr>
            <p:cNvPr id="5131" name="矩形 5130"/>
            <p:cNvSpPr/>
            <p:nvPr>
              <p:custDataLst>
                <p:tags r:id="rId10"/>
              </p:custDataLst>
            </p:nvPr>
          </p:nvSpPr>
          <p:spPr>
            <a:xfrm>
              <a:off x="3833" y="3249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600" i="1"/>
                <a:t>a</a:t>
              </a:r>
              <a:endParaRPr lang="en-US" altLang="zh-CN" sz="3600" i="1"/>
            </a:p>
          </p:txBody>
        </p:sp>
        <p:cxnSp>
          <p:nvCxnSpPr>
            <p:cNvPr id="5132" name="直接连接符 5131"/>
            <p:cNvCxnSpPr/>
            <p:nvPr>
              <p:custDataLst>
                <p:tags r:id="rId11"/>
              </p:custDataLst>
            </p:nvPr>
          </p:nvCxnSpPr>
          <p:spPr>
            <a:xfrm flipV="1">
              <a:off x="3884" y="3294"/>
              <a:ext cx="266" cy="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133" name="组合 5132"/>
          <p:cNvGrpSpPr/>
          <p:nvPr>
            <p:custDataLst>
              <p:tags r:id="rId12"/>
            </p:custDataLst>
          </p:nvPr>
        </p:nvGrpSpPr>
        <p:grpSpPr>
          <a:xfrm>
            <a:off x="5625465" y="1762760"/>
            <a:ext cx="503238" cy="641350"/>
            <a:chOff x="3833" y="3249"/>
            <a:chExt cx="317" cy="404"/>
          </a:xfrm>
        </p:grpSpPr>
        <p:sp>
          <p:nvSpPr>
            <p:cNvPr id="5134" name="矩形 5133"/>
            <p:cNvSpPr/>
            <p:nvPr>
              <p:custDataLst>
                <p:tags r:id="rId13"/>
              </p:custDataLst>
            </p:nvPr>
          </p:nvSpPr>
          <p:spPr>
            <a:xfrm>
              <a:off x="3833" y="3249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600" i="1"/>
                <a:t>b</a:t>
              </a:r>
              <a:endParaRPr lang="en-US" altLang="zh-CN" sz="3600" i="1"/>
            </a:p>
          </p:txBody>
        </p:sp>
        <p:cxnSp>
          <p:nvCxnSpPr>
            <p:cNvPr id="5135" name="直接连接符 5134"/>
            <p:cNvCxnSpPr/>
            <p:nvPr>
              <p:custDataLst>
                <p:tags r:id="rId14"/>
              </p:custDataLst>
            </p:nvPr>
          </p:nvCxnSpPr>
          <p:spPr>
            <a:xfrm flipV="1">
              <a:off x="3884" y="3294"/>
              <a:ext cx="266" cy="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138" name="组合 5137"/>
          <p:cNvGrpSpPr/>
          <p:nvPr>
            <p:custDataLst>
              <p:tags r:id="rId15"/>
            </p:custDataLst>
          </p:nvPr>
        </p:nvGrpSpPr>
        <p:grpSpPr>
          <a:xfrm>
            <a:off x="6849745" y="1259840"/>
            <a:ext cx="2835275" cy="1793875"/>
            <a:chOff x="3107" y="754"/>
            <a:chExt cx="1786" cy="1130"/>
          </a:xfrm>
        </p:grpSpPr>
        <p:cxnSp>
          <p:nvCxnSpPr>
            <p:cNvPr id="5139" name="直接连接符 5138"/>
            <p:cNvCxnSpPr/>
            <p:nvPr>
              <p:custDataLst>
                <p:tags r:id="rId16"/>
              </p:custDataLst>
            </p:nvPr>
          </p:nvCxnSpPr>
          <p:spPr>
            <a:xfrm>
              <a:off x="3169" y="1499"/>
              <a:ext cx="172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40" name="直接连接符 5139"/>
            <p:cNvCxnSpPr/>
            <p:nvPr>
              <p:custDataLst>
                <p:tags r:id="rId17"/>
              </p:custDataLst>
            </p:nvPr>
          </p:nvCxnSpPr>
          <p:spPr>
            <a:xfrm flipV="1">
              <a:off x="3198" y="754"/>
              <a:ext cx="598" cy="726"/>
            </a:xfrm>
            <a:prstGeom prst="line">
              <a:avLst/>
            </a:prstGeom>
            <a:ln w="5715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5141" name="组合 5140"/>
            <p:cNvGrpSpPr/>
            <p:nvPr>
              <p:custDataLst>
                <p:tags r:id="rId18"/>
              </p:custDataLst>
            </p:nvPr>
          </p:nvGrpSpPr>
          <p:grpSpPr>
            <a:xfrm>
              <a:off x="3107" y="890"/>
              <a:ext cx="317" cy="404"/>
              <a:chOff x="3833" y="3249"/>
              <a:chExt cx="317" cy="404"/>
            </a:xfrm>
          </p:grpSpPr>
          <p:sp>
            <p:nvSpPr>
              <p:cNvPr id="5142" name="矩形 5141"/>
              <p:cNvSpPr/>
              <p:nvPr>
                <p:custDataLst>
                  <p:tags r:id="rId19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b</a:t>
                </a:r>
                <a:endParaRPr lang="en-US" altLang="zh-CN" sz="3600" i="1"/>
              </a:p>
            </p:txBody>
          </p:sp>
          <p:cxnSp>
            <p:nvCxnSpPr>
              <p:cNvPr id="5143" name="直接连接符 5142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5144" name="组合 5143"/>
            <p:cNvGrpSpPr/>
            <p:nvPr>
              <p:custDataLst>
                <p:tags r:id="rId21"/>
              </p:custDataLst>
            </p:nvPr>
          </p:nvGrpSpPr>
          <p:grpSpPr>
            <a:xfrm>
              <a:off x="4014" y="1480"/>
              <a:ext cx="317" cy="404"/>
              <a:chOff x="3833" y="3249"/>
              <a:chExt cx="317" cy="404"/>
            </a:xfrm>
          </p:grpSpPr>
          <p:sp>
            <p:nvSpPr>
              <p:cNvPr id="5145" name="矩形 5144"/>
              <p:cNvSpPr/>
              <p:nvPr>
                <p:custDataLst>
                  <p:tags r:id="rId22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a</a:t>
                </a:r>
                <a:endParaRPr lang="en-US" altLang="zh-CN" sz="3600" i="1"/>
              </a:p>
            </p:txBody>
          </p:sp>
          <p:cxnSp>
            <p:nvCxnSpPr>
              <p:cNvPr id="5146" name="直接连接符 5145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cxnSp>
        <p:nvCxnSpPr>
          <p:cNvPr id="5147" name="直接连接符 5146"/>
          <p:cNvCxnSpPr/>
          <p:nvPr>
            <p:custDataLst>
              <p:tags r:id="rId24"/>
            </p:custDataLst>
          </p:nvPr>
        </p:nvCxnSpPr>
        <p:spPr>
          <a:xfrm flipV="1">
            <a:off x="6947853" y="1291273"/>
            <a:ext cx="3671887" cy="1150937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triangle" w="lg" len="lg"/>
          </a:ln>
        </p:spPr>
      </p:cxnSp>
      <p:grpSp>
        <p:nvGrpSpPr>
          <p:cNvPr id="5148" name="组合 5147"/>
          <p:cNvGrpSpPr/>
          <p:nvPr>
            <p:custDataLst>
              <p:tags r:id="rId25"/>
            </p:custDataLst>
          </p:nvPr>
        </p:nvGrpSpPr>
        <p:grpSpPr>
          <a:xfrm>
            <a:off x="2529840" y="4269423"/>
            <a:ext cx="2798763" cy="1878013"/>
            <a:chOff x="386" y="2560"/>
            <a:chExt cx="1763" cy="1183"/>
          </a:xfrm>
        </p:grpSpPr>
        <p:cxnSp>
          <p:nvCxnSpPr>
            <p:cNvPr id="5150" name="直接连接符 5149"/>
            <p:cNvCxnSpPr/>
            <p:nvPr>
              <p:custDataLst>
                <p:tags r:id="rId26"/>
              </p:custDataLst>
            </p:nvPr>
          </p:nvCxnSpPr>
          <p:spPr>
            <a:xfrm>
              <a:off x="425" y="3285"/>
              <a:ext cx="172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51" name="直接连接符 5150"/>
            <p:cNvCxnSpPr/>
            <p:nvPr>
              <p:custDataLst>
                <p:tags r:id="rId27"/>
              </p:custDataLst>
            </p:nvPr>
          </p:nvCxnSpPr>
          <p:spPr>
            <a:xfrm flipV="1">
              <a:off x="425" y="2560"/>
              <a:ext cx="598" cy="716"/>
            </a:xfrm>
            <a:prstGeom prst="line">
              <a:avLst/>
            </a:prstGeom>
            <a:ln w="5715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5152" name="组合 5151"/>
            <p:cNvGrpSpPr/>
            <p:nvPr>
              <p:custDataLst>
                <p:tags r:id="rId28"/>
              </p:custDataLst>
            </p:nvPr>
          </p:nvGrpSpPr>
          <p:grpSpPr>
            <a:xfrm>
              <a:off x="1156" y="3339"/>
              <a:ext cx="317" cy="404"/>
              <a:chOff x="3833" y="3249"/>
              <a:chExt cx="317" cy="404"/>
            </a:xfrm>
          </p:grpSpPr>
          <p:sp>
            <p:nvSpPr>
              <p:cNvPr id="5153" name="矩形 5152"/>
              <p:cNvSpPr/>
              <p:nvPr>
                <p:custDataLst>
                  <p:tags r:id="rId29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a</a:t>
                </a:r>
                <a:endParaRPr lang="en-US" altLang="zh-CN" sz="3600" i="1"/>
              </a:p>
            </p:txBody>
          </p:sp>
          <p:cxnSp>
            <p:nvCxnSpPr>
              <p:cNvPr id="5154" name="直接连接符 5153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5155" name="组合 5154"/>
            <p:cNvGrpSpPr/>
            <p:nvPr>
              <p:custDataLst>
                <p:tags r:id="rId31"/>
              </p:custDataLst>
            </p:nvPr>
          </p:nvGrpSpPr>
          <p:grpSpPr>
            <a:xfrm>
              <a:off x="386" y="2709"/>
              <a:ext cx="317" cy="404"/>
              <a:chOff x="3833" y="3249"/>
              <a:chExt cx="317" cy="404"/>
            </a:xfrm>
          </p:grpSpPr>
          <p:sp>
            <p:nvSpPr>
              <p:cNvPr id="5156" name="矩形 5155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b</a:t>
                </a:r>
                <a:endParaRPr lang="en-US" altLang="zh-CN" sz="3600" i="1"/>
              </a:p>
            </p:txBody>
          </p:sp>
          <p:cxnSp>
            <p:nvCxnSpPr>
              <p:cNvPr id="5157" name="直接连接符 5156"/>
              <p:cNvCxnSpPr/>
              <p:nvPr>
                <p:custDataLst>
                  <p:tags r:id="rId33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5158" name="组合 5157"/>
          <p:cNvGrpSpPr/>
          <p:nvPr>
            <p:custDataLst>
              <p:tags r:id="rId34"/>
            </p:custDataLst>
          </p:nvPr>
        </p:nvGrpSpPr>
        <p:grpSpPr>
          <a:xfrm>
            <a:off x="3514090" y="4239260"/>
            <a:ext cx="1895475" cy="1166813"/>
            <a:chOff x="1006" y="2541"/>
            <a:chExt cx="1194" cy="735"/>
          </a:xfrm>
        </p:grpSpPr>
        <p:cxnSp>
          <p:nvCxnSpPr>
            <p:cNvPr id="5159" name="直接连接符 5158"/>
            <p:cNvCxnSpPr/>
            <p:nvPr>
              <p:custDataLst>
                <p:tags r:id="rId35"/>
              </p:custDataLst>
            </p:nvPr>
          </p:nvCxnSpPr>
          <p:spPr>
            <a:xfrm>
              <a:off x="1006" y="2541"/>
              <a:ext cx="1148" cy="73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5160" name="组合 5159"/>
            <p:cNvGrpSpPr/>
            <p:nvPr>
              <p:custDataLst>
                <p:tags r:id="rId36"/>
              </p:custDataLst>
            </p:nvPr>
          </p:nvGrpSpPr>
          <p:grpSpPr>
            <a:xfrm rot="2280000">
              <a:off x="1293" y="2659"/>
              <a:ext cx="907" cy="407"/>
              <a:chOff x="2789" y="3023"/>
              <a:chExt cx="907" cy="407"/>
            </a:xfrm>
          </p:grpSpPr>
          <p:grpSp>
            <p:nvGrpSpPr>
              <p:cNvPr id="5161" name="组合 5160"/>
              <p:cNvGrpSpPr/>
              <p:nvPr>
                <p:custDataLst>
                  <p:tags r:id="rId37"/>
                </p:custDataLst>
              </p:nvPr>
            </p:nvGrpSpPr>
            <p:grpSpPr>
              <a:xfrm>
                <a:off x="2789" y="3023"/>
                <a:ext cx="645" cy="404"/>
                <a:chOff x="3833" y="3249"/>
                <a:chExt cx="645" cy="404"/>
              </a:xfrm>
            </p:grpSpPr>
            <p:sp>
              <p:nvSpPr>
                <p:cNvPr id="5162" name="矩形 5161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833" y="3249"/>
                  <a:ext cx="645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3600" i="1"/>
                    <a:t>a </a:t>
                  </a:r>
                  <a:r>
                    <a:rPr lang="zh-CN" altLang="en-US" sz="3600" b="1"/>
                    <a:t>－</a:t>
                  </a:r>
                  <a:endParaRPr lang="zh-CN" altLang="en-US" sz="3600" b="1"/>
                </a:p>
              </p:txBody>
            </p:sp>
            <p:cxnSp>
              <p:nvCxnSpPr>
                <p:cNvPr id="5163" name="直接连接符 5162"/>
                <p:cNvCxnSpPr/>
                <p:nvPr>
                  <p:custDataLst>
                    <p:tags r:id="rId39"/>
                  </p:custDataLst>
                </p:nvPr>
              </p:nvCxnSpPr>
              <p:spPr>
                <a:xfrm flipV="1">
                  <a:off x="3884" y="3294"/>
                  <a:ext cx="266" cy="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5164" name="组合 5163"/>
              <p:cNvGrpSpPr/>
              <p:nvPr>
                <p:custDataLst>
                  <p:tags r:id="rId40"/>
                </p:custDataLst>
              </p:nvPr>
            </p:nvGrpSpPr>
            <p:grpSpPr>
              <a:xfrm>
                <a:off x="3379" y="3026"/>
                <a:ext cx="317" cy="404"/>
                <a:chOff x="3833" y="3249"/>
                <a:chExt cx="317" cy="404"/>
              </a:xfrm>
            </p:grpSpPr>
            <p:sp>
              <p:nvSpPr>
                <p:cNvPr id="5165" name="矩形 5164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3833" y="3249"/>
                  <a:ext cx="276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3600" i="1"/>
                    <a:t>b</a:t>
                  </a:r>
                  <a:endParaRPr lang="en-US" altLang="zh-CN" sz="3600" i="1"/>
                </a:p>
              </p:txBody>
            </p:sp>
            <p:cxnSp>
              <p:nvCxnSpPr>
                <p:cNvPr id="5166" name="直接连接符 5165"/>
                <p:cNvCxnSpPr/>
                <p:nvPr>
                  <p:custDataLst>
                    <p:tags r:id="rId42"/>
                  </p:custDataLst>
                </p:nvPr>
              </p:nvCxnSpPr>
              <p:spPr>
                <a:xfrm flipV="1">
                  <a:off x="3884" y="3294"/>
                  <a:ext cx="266" cy="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</p:grpSp>
      </p:grpSp>
      <p:grpSp>
        <p:nvGrpSpPr>
          <p:cNvPr id="5167" name="组合 5166"/>
          <p:cNvGrpSpPr/>
          <p:nvPr>
            <p:custDataLst>
              <p:tags r:id="rId43"/>
            </p:custDataLst>
          </p:nvPr>
        </p:nvGrpSpPr>
        <p:grpSpPr>
          <a:xfrm>
            <a:off x="2375853" y="1116648"/>
            <a:ext cx="3671887" cy="1150937"/>
            <a:chOff x="289" y="729"/>
            <a:chExt cx="2313" cy="725"/>
          </a:xfrm>
        </p:grpSpPr>
        <p:cxnSp>
          <p:nvCxnSpPr>
            <p:cNvPr id="5168" name="直接连接符 5167"/>
            <p:cNvCxnSpPr/>
            <p:nvPr>
              <p:custDataLst>
                <p:tags r:id="rId44"/>
              </p:custDataLst>
            </p:nvPr>
          </p:nvCxnSpPr>
          <p:spPr>
            <a:xfrm flipV="1">
              <a:off x="289" y="729"/>
              <a:ext cx="2313" cy="725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triangle" w="lg" len="lg"/>
            </a:ln>
          </p:spPr>
        </p:cxnSp>
        <p:grpSp>
          <p:nvGrpSpPr>
            <p:cNvPr id="5169" name="组合 5168"/>
            <p:cNvGrpSpPr/>
            <p:nvPr>
              <p:custDataLst>
                <p:tags r:id="rId45"/>
              </p:custDataLst>
            </p:nvPr>
          </p:nvGrpSpPr>
          <p:grpSpPr>
            <a:xfrm rot="-1020000">
              <a:off x="748" y="755"/>
              <a:ext cx="907" cy="407"/>
              <a:chOff x="2789" y="3023"/>
              <a:chExt cx="907" cy="407"/>
            </a:xfrm>
          </p:grpSpPr>
          <p:grpSp>
            <p:nvGrpSpPr>
              <p:cNvPr id="5170" name="组合 5169"/>
              <p:cNvGrpSpPr/>
              <p:nvPr>
                <p:custDataLst>
                  <p:tags r:id="rId46"/>
                </p:custDataLst>
              </p:nvPr>
            </p:nvGrpSpPr>
            <p:grpSpPr>
              <a:xfrm>
                <a:off x="2789" y="3023"/>
                <a:ext cx="644" cy="404"/>
                <a:chOff x="3833" y="3249"/>
                <a:chExt cx="644" cy="404"/>
              </a:xfrm>
            </p:grpSpPr>
            <p:sp>
              <p:nvSpPr>
                <p:cNvPr id="5171" name="矩形 5170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833" y="3249"/>
                  <a:ext cx="644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3600" i="1"/>
                    <a:t>a </a:t>
                  </a:r>
                  <a:r>
                    <a:rPr lang="zh-CN" altLang="en-US" sz="3600" b="1"/>
                    <a:t>＋</a:t>
                  </a:r>
                  <a:endParaRPr lang="zh-CN" altLang="en-US" sz="3600" b="1"/>
                </a:p>
              </p:txBody>
            </p:sp>
            <p:cxnSp>
              <p:nvCxnSpPr>
                <p:cNvPr id="5172" name="直接连接符 5171"/>
                <p:cNvCxnSpPr/>
                <p:nvPr>
                  <p:custDataLst>
                    <p:tags r:id="rId48"/>
                  </p:custDataLst>
                </p:nvPr>
              </p:nvCxnSpPr>
              <p:spPr>
                <a:xfrm flipV="1">
                  <a:off x="3884" y="3294"/>
                  <a:ext cx="266" cy="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5173" name="组合 5172"/>
              <p:cNvGrpSpPr/>
              <p:nvPr>
                <p:custDataLst>
                  <p:tags r:id="rId49"/>
                </p:custDataLst>
              </p:nvPr>
            </p:nvGrpSpPr>
            <p:grpSpPr>
              <a:xfrm>
                <a:off x="3379" y="3026"/>
                <a:ext cx="317" cy="404"/>
                <a:chOff x="3833" y="3249"/>
                <a:chExt cx="317" cy="404"/>
              </a:xfrm>
            </p:grpSpPr>
            <p:sp>
              <p:nvSpPr>
                <p:cNvPr id="5174" name="矩形 5173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3833" y="3249"/>
                  <a:ext cx="276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3600" i="1"/>
                    <a:t>b</a:t>
                  </a:r>
                  <a:endParaRPr lang="en-US" altLang="zh-CN" sz="3600" i="1"/>
                </a:p>
              </p:txBody>
            </p:sp>
            <p:cxnSp>
              <p:nvCxnSpPr>
                <p:cNvPr id="5175" name="直接连接符 517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884" y="3294"/>
                  <a:ext cx="266" cy="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</p:grpSp>
      </p:grpSp>
      <p:sp>
        <p:nvSpPr>
          <p:cNvPr id="5188" name="矩形 5187"/>
          <p:cNvSpPr/>
          <p:nvPr>
            <p:custDataLst>
              <p:tags r:id="rId52"/>
            </p:custDataLst>
          </p:nvPr>
        </p:nvSpPr>
        <p:spPr>
          <a:xfrm>
            <a:off x="6564948" y="449453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向量的数乘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cxnSp>
        <p:nvCxnSpPr>
          <p:cNvPr id="5193" name="直接连接符 5192"/>
          <p:cNvCxnSpPr/>
          <p:nvPr>
            <p:custDataLst>
              <p:tags r:id="rId53"/>
            </p:custDataLst>
          </p:nvPr>
        </p:nvCxnSpPr>
        <p:spPr>
          <a:xfrm>
            <a:off x="2167890" y="3388360"/>
            <a:ext cx="8893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94" name="直接连接符 5193"/>
          <p:cNvCxnSpPr/>
          <p:nvPr>
            <p:custDataLst>
              <p:tags r:id="rId54"/>
            </p:custDataLst>
          </p:nvPr>
        </p:nvCxnSpPr>
        <p:spPr>
          <a:xfrm flipH="1">
            <a:off x="6489065" y="724535"/>
            <a:ext cx="0" cy="6092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95" name="矩形 5194"/>
          <p:cNvSpPr/>
          <p:nvPr>
            <p:custDataLst>
              <p:tags r:id="rId55"/>
            </p:custDataLst>
          </p:nvPr>
        </p:nvSpPr>
        <p:spPr>
          <a:xfrm>
            <a:off x="2319020" y="2764155"/>
            <a:ext cx="4211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首尾相接</a:t>
            </a:r>
            <a:r>
              <a:rPr lang="en-US" altLang="zh-CN" sz="2800">
                <a:solidFill>
                  <a:srgbClr val="FF3300"/>
                </a:solidFill>
              </a:rPr>
              <a:t>,</a:t>
            </a:r>
            <a:r>
              <a:rPr lang="zh-CN" altLang="en-US" sz="2800">
                <a:solidFill>
                  <a:srgbClr val="FF3300"/>
                </a:solidFill>
              </a:rPr>
              <a:t>首尾连</a:t>
            </a:r>
            <a:endParaRPr lang="zh-CN" altLang="en-US" sz="2800">
              <a:solidFill>
                <a:srgbClr val="FF3300"/>
              </a:solidFill>
            </a:endParaRPr>
          </a:p>
        </p:txBody>
      </p:sp>
      <p:sp>
        <p:nvSpPr>
          <p:cNvPr id="5196" name="矩形 5195"/>
          <p:cNvSpPr/>
          <p:nvPr>
            <p:custDataLst>
              <p:tags r:id="rId56"/>
            </p:custDataLst>
          </p:nvPr>
        </p:nvSpPr>
        <p:spPr>
          <a:xfrm>
            <a:off x="7075170" y="2764473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共起点</a:t>
            </a:r>
            <a:r>
              <a:rPr lang="en-US" altLang="zh-CN" sz="2800">
                <a:solidFill>
                  <a:srgbClr val="FF3300"/>
                </a:solidFill>
              </a:rPr>
              <a:t>,</a:t>
            </a:r>
            <a:r>
              <a:rPr lang="zh-CN" altLang="en-US" sz="2800">
                <a:solidFill>
                  <a:srgbClr val="FF3300"/>
                </a:solidFill>
              </a:rPr>
              <a:t>对角线</a:t>
            </a:r>
            <a:endParaRPr lang="zh-CN" altLang="en-US" sz="2800">
              <a:solidFill>
                <a:srgbClr val="FF3300"/>
              </a:solidFill>
            </a:endParaRPr>
          </a:p>
        </p:txBody>
      </p:sp>
      <p:sp>
        <p:nvSpPr>
          <p:cNvPr id="5197" name="矩形 5196"/>
          <p:cNvSpPr/>
          <p:nvPr>
            <p:custDataLst>
              <p:tags r:id="rId57"/>
            </p:custDataLst>
          </p:nvPr>
        </p:nvSpPr>
        <p:spPr>
          <a:xfrm>
            <a:off x="1524635" y="5981065"/>
            <a:ext cx="5040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共起点</a:t>
            </a:r>
            <a:r>
              <a:rPr lang="en-US" altLang="zh-CN" sz="2800">
                <a:solidFill>
                  <a:srgbClr val="FF3300"/>
                </a:solidFill>
              </a:rPr>
              <a:t>,</a:t>
            </a:r>
            <a:r>
              <a:rPr lang="zh-CN" altLang="en-US" sz="2800">
                <a:solidFill>
                  <a:srgbClr val="FF3300"/>
                </a:solidFill>
              </a:rPr>
              <a:t>连终点</a:t>
            </a:r>
            <a:r>
              <a:rPr lang="en-US" altLang="zh-CN" sz="2800">
                <a:solidFill>
                  <a:srgbClr val="FF3300"/>
                </a:solidFill>
              </a:rPr>
              <a:t>,</a:t>
            </a:r>
            <a:r>
              <a:rPr lang="zh-CN" altLang="en-US" sz="2800">
                <a:solidFill>
                  <a:srgbClr val="FF3300"/>
                </a:solidFill>
              </a:rPr>
              <a:t>指向被减向量</a:t>
            </a:r>
            <a:endParaRPr lang="zh-CN" altLang="en-US" sz="2800">
              <a:solidFill>
                <a:srgbClr val="FF3300"/>
              </a:solidFill>
            </a:endParaRPr>
          </a:p>
        </p:txBody>
      </p:sp>
      <p:graphicFrame>
        <p:nvGraphicFramePr>
          <p:cNvPr id="5198" name="对象 5197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8535353" y="4509135"/>
          <a:ext cx="1971675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59" imgW="774065" imgH="203200" progId="Equation.3">
                  <p:embed/>
                </p:oleObj>
              </mc:Choice>
              <mc:Fallback>
                <p:oleObj r:id="rId59" imgW="774065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8535353" y="4509135"/>
                        <a:ext cx="19716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6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2"/>
            </p:custDataLst>
          </p:nvPr>
        </p:nvSpPr>
        <p:spPr>
          <a:xfrm>
            <a:off x="4989195" y="17589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sym typeface="+mn-ea"/>
              </a:rPr>
              <a:t>平面向量</a:t>
            </a:r>
            <a:endParaRPr lang="zh-CN" altLang="en-US" sz="3200" b="1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5" grpId="0"/>
      <p:bldP spid="5196" grpId="0"/>
      <p:bldP spid="5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147" name="对象 614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579428" y="945198"/>
          <a:ext cx="2663825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773430" imgH="215900" progId="Equation.DSMT4">
                  <p:embed/>
                </p:oleObj>
              </mc:Choice>
              <mc:Fallback>
                <p:oleObj r:id="rId4" imgW="77343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9428" y="945198"/>
                        <a:ext cx="26638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矩形 6147"/>
          <p:cNvSpPr/>
          <p:nvPr>
            <p:custDataLst>
              <p:tags r:id="rId6"/>
            </p:custDataLst>
          </p:nvPr>
        </p:nvSpPr>
        <p:spPr>
          <a:xfrm>
            <a:off x="742315" y="1018540"/>
            <a:ext cx="292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加法交换律：</a:t>
            </a:r>
            <a:endParaRPr lang="zh-CN" altLang="en-US" sz="36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149" name="矩形 6148"/>
          <p:cNvSpPr/>
          <p:nvPr>
            <p:custDataLst>
              <p:tags r:id="rId7"/>
            </p:custDataLst>
          </p:nvPr>
        </p:nvSpPr>
        <p:spPr>
          <a:xfrm>
            <a:off x="813435" y="1953260"/>
            <a:ext cx="292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加法结合律：</a:t>
            </a:r>
            <a:endParaRPr lang="zh-CN" altLang="en-US" sz="36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150" name="矩形 6149"/>
          <p:cNvSpPr/>
          <p:nvPr>
            <p:custDataLst>
              <p:tags r:id="rId8"/>
            </p:custDataLst>
          </p:nvPr>
        </p:nvSpPr>
        <p:spPr>
          <a:xfrm>
            <a:off x="813435" y="3541078"/>
            <a:ext cx="292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数乘分配律：</a:t>
            </a:r>
            <a:endParaRPr lang="zh-CN" altLang="en-US" sz="36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151" name="对象 6150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363528" y="1953260"/>
          <a:ext cx="4321175" cy="747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0" imgW="1396365" imgH="241300" progId="Equation.DSMT4">
                  <p:embed/>
                </p:oleObj>
              </mc:Choice>
              <mc:Fallback>
                <p:oleObj r:id="rId10" imgW="13963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3528" y="1953260"/>
                        <a:ext cx="43211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740468" y="3430905"/>
          <a:ext cx="4032250" cy="862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3" imgW="1129665" imgH="241300" progId="Equation.DSMT4">
                  <p:embed/>
                </p:oleObj>
              </mc:Choice>
              <mc:Fallback>
                <p:oleObj r:id="rId13" imgW="11296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0468" y="3430905"/>
                        <a:ext cx="403225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615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276033" y="4492625"/>
          <a:ext cx="4303712" cy="862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6" imgW="1205865" imgH="241300" progId="Equation.DSMT4">
                  <p:embed/>
                </p:oleObj>
              </mc:Choice>
              <mc:Fallback>
                <p:oleObj r:id="rId16" imgW="12058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76033" y="4492625"/>
                        <a:ext cx="4303712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852478" y="4492625"/>
          <a:ext cx="5437187" cy="862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9" imgW="1523365" imgH="241300" progId="Equation.DSMT4">
                  <p:embed/>
                </p:oleObj>
              </mc:Choice>
              <mc:Fallback>
                <p:oleObj r:id="rId19" imgW="15233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52478" y="4492625"/>
                        <a:ext cx="543718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4989195" y="17589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sym typeface="+mn-ea"/>
              </a:rPr>
              <a:t>平面向量</a:t>
            </a:r>
            <a:endParaRPr lang="zh-CN" altLang="en-US" sz="32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29615" y="808355"/>
            <a:ext cx="11282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3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通过预习你发现</a:t>
            </a:r>
            <a:r>
              <a:rPr lang="zh-CN" sz="3600">
                <a:ea typeface="宋体" panose="02010600030101010101" pitchFamily="2" charset="-122"/>
                <a:sym typeface="+mn-ea"/>
              </a:rPr>
              <a:t>空间向量和平面向量有什么区别？</a:t>
            </a:r>
            <a:endParaRPr lang="zh-CN" altLang="en-US" sz="3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1030605" y="2225040"/>
            <a:ext cx="84264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4000" b="0">
                <a:cs typeface="仿宋_GB2312" charset="0"/>
              </a:rPr>
              <a:t>空间向量与平面向量没有本质区别</a:t>
            </a:r>
            <a:endParaRPr lang="zh-CN" altLang="en-US" sz="4000" b="0">
              <a:cs typeface="仿宋_GB2312" charset="0"/>
            </a:endParaRPr>
          </a:p>
        </p:txBody>
      </p:sp>
      <p:sp>
        <p:nvSpPr>
          <p:cNvPr id="3" name="文本框 1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219" name="矩形 9218"/>
          <p:cNvSpPr/>
          <p:nvPr>
            <p:custDataLst>
              <p:tags r:id="rId3"/>
            </p:custDataLst>
          </p:nvPr>
        </p:nvSpPr>
        <p:spPr>
          <a:xfrm>
            <a:off x="2451735" y="1136650"/>
            <a:ext cx="5638800" cy="701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1</a:t>
            </a:r>
            <a:r>
              <a:rPr lang="zh-CN" altLang="en-US" sz="4000" b="1">
                <a:latin typeface="Times New Roman" panose="02020603050405020304" pitchFamily="18" charset="0"/>
              </a:rPr>
              <a:t>、空间向量的概念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64516" name="矩形 64515"/>
          <p:cNvSpPr/>
          <p:nvPr>
            <p:custDataLst>
              <p:tags r:id="rId4"/>
            </p:custDataLst>
          </p:nvPr>
        </p:nvSpPr>
        <p:spPr>
          <a:xfrm>
            <a:off x="3677285" y="1855788"/>
            <a:ext cx="6934200" cy="7016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</a:rPr>
              <a:t>空间中既有大小又有方向的量</a:t>
            </a:r>
            <a:endParaRPr lang="zh-CN" altLang="en-US" sz="40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矩形 9220"/>
          <p:cNvSpPr/>
          <p:nvPr>
            <p:custDataLst>
              <p:tags r:id="rId5"/>
            </p:custDataLst>
          </p:nvPr>
        </p:nvSpPr>
        <p:spPr>
          <a:xfrm>
            <a:off x="2524760" y="2576513"/>
            <a:ext cx="7258050" cy="701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2</a:t>
            </a:r>
            <a:r>
              <a:rPr lang="zh-CN" altLang="en-US" sz="4000" b="1">
                <a:latin typeface="Times New Roman" panose="02020603050405020304" pitchFamily="18" charset="0"/>
              </a:rPr>
              <a:t>、空间向量的表示方法。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cxnSp>
        <p:nvCxnSpPr>
          <p:cNvPr id="9222" name="直接连接符 9221"/>
          <p:cNvCxnSpPr/>
          <p:nvPr>
            <p:custDataLst>
              <p:tags r:id="rId6"/>
            </p:custDataLst>
          </p:nvPr>
        </p:nvCxnSpPr>
        <p:spPr>
          <a:xfrm>
            <a:off x="4334510" y="3673475"/>
            <a:ext cx="1676400" cy="0"/>
          </a:xfrm>
          <a:prstGeom prst="line">
            <a:avLst/>
          </a:prstGeom>
          <a:ln w="9525" cap="flat" cmpd="sng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4519" name="矩形 64518"/>
          <p:cNvSpPr/>
          <p:nvPr>
            <p:custDataLst>
              <p:tags r:id="rId7"/>
            </p:custDataLst>
          </p:nvPr>
        </p:nvSpPr>
        <p:spPr>
          <a:xfrm>
            <a:off x="4029710" y="3597275"/>
            <a:ext cx="9906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/>
                <a:sym typeface="Wingdings" panose="05000000000000000000"/>
              </a:rPr>
              <a:t>O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64520" name="矩形 64519"/>
          <p:cNvSpPr/>
          <p:nvPr>
            <p:custDataLst>
              <p:tags r:id="rId8"/>
            </p:custDataLst>
          </p:nvPr>
        </p:nvSpPr>
        <p:spPr>
          <a:xfrm>
            <a:off x="5858510" y="3597275"/>
            <a:ext cx="9906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/>
                <a:sym typeface="Wingdings" panose="05000000000000000000"/>
              </a:rPr>
              <a:t>A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64521" name="矩形 64520"/>
          <p:cNvSpPr/>
          <p:nvPr>
            <p:custDataLst>
              <p:tags r:id="rId9"/>
            </p:custDataLst>
          </p:nvPr>
        </p:nvSpPr>
        <p:spPr>
          <a:xfrm>
            <a:off x="2451735" y="4160838"/>
            <a:ext cx="8458200" cy="7080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</a:rPr>
              <a:t>３、什么样的向量是相等的？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grpSp>
        <p:nvGrpSpPr>
          <p:cNvPr id="9226" name="组合 9225"/>
          <p:cNvGrpSpPr/>
          <p:nvPr>
            <p:custDataLst>
              <p:tags r:id="rId10"/>
            </p:custDataLst>
          </p:nvPr>
        </p:nvGrpSpPr>
        <p:grpSpPr>
          <a:xfrm>
            <a:off x="6163310" y="3413125"/>
            <a:ext cx="3810000" cy="717550"/>
            <a:chOff x="2496" y="2486"/>
            <a:chExt cx="2400" cy="452"/>
          </a:xfrm>
        </p:grpSpPr>
        <p:sp>
          <p:nvSpPr>
            <p:cNvPr id="9227" name="矩形 9226"/>
            <p:cNvSpPr/>
            <p:nvPr>
              <p:custDataLst>
                <p:tags r:id="rId11"/>
              </p:custDataLst>
            </p:nvPr>
          </p:nvSpPr>
          <p:spPr>
            <a:xfrm>
              <a:off x="2496" y="2496"/>
              <a:ext cx="206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>
                  <a:latin typeface="Times New Roman" panose="02020603050405020304" pitchFamily="18" charset="0"/>
                </a:rPr>
                <a:t>记作：       或</a:t>
              </a:r>
              <a:endParaRPr lang="zh-CN" altLang="en-US" sz="4000" b="1">
                <a:latin typeface="Times New Roman" panose="02020603050405020304" pitchFamily="18" charset="0"/>
              </a:endParaRPr>
            </a:p>
          </p:txBody>
        </p:sp>
        <p:grpSp>
          <p:nvGrpSpPr>
            <p:cNvPr id="9228" name="组合 9227"/>
            <p:cNvGrpSpPr/>
            <p:nvPr>
              <p:custDataLst>
                <p:tags r:id="rId12"/>
              </p:custDataLst>
            </p:nvPr>
          </p:nvGrpSpPr>
          <p:grpSpPr>
            <a:xfrm>
              <a:off x="3456" y="2496"/>
              <a:ext cx="624" cy="442"/>
              <a:chOff x="2256" y="2976"/>
              <a:chExt cx="336" cy="442"/>
            </a:xfrm>
          </p:grpSpPr>
          <p:sp>
            <p:nvSpPr>
              <p:cNvPr id="9229" name="矩形 9228"/>
              <p:cNvSpPr/>
              <p:nvPr>
                <p:custDataLst>
                  <p:tags r:id="rId13"/>
                </p:custDataLst>
              </p:nvPr>
            </p:nvSpPr>
            <p:spPr>
              <a:xfrm>
                <a:off x="2256" y="2976"/>
                <a:ext cx="336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u-ES" altLang="zh-CN" sz="4000" b="1" i="1">
                    <a:latin typeface="Times New Roman" panose="02020603050405020304" pitchFamily="18" charset="0"/>
                  </a:rPr>
                  <a:t>OA</a:t>
                </a:r>
                <a:endParaRPr lang="eu-ES" altLang="zh-CN" sz="4000" b="1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9230" name="直接连接符 922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304" y="307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9231" name="组合 9230"/>
            <p:cNvGrpSpPr/>
            <p:nvPr>
              <p:custDataLst>
                <p:tags r:id="rId15"/>
              </p:custDataLst>
            </p:nvPr>
          </p:nvGrpSpPr>
          <p:grpSpPr>
            <a:xfrm>
              <a:off x="4560" y="2486"/>
              <a:ext cx="336" cy="442"/>
              <a:chOff x="2256" y="2976"/>
              <a:chExt cx="336" cy="442"/>
            </a:xfrm>
          </p:grpSpPr>
          <p:sp>
            <p:nvSpPr>
              <p:cNvPr id="9232" name="矩形 9231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6" y="2976"/>
                <a:ext cx="336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u-ES" altLang="zh-CN" sz="4000" b="1" i="1">
                    <a:latin typeface="Times New Roman" panose="02020603050405020304" pitchFamily="18" charset="0"/>
                  </a:rPr>
                  <a:t>a</a:t>
                </a:r>
                <a:endParaRPr lang="eu-ES" altLang="zh-CN" sz="4000" b="1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9233" name="直接连接符 923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304" y="307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9234" name="组合 9233"/>
          <p:cNvGrpSpPr/>
          <p:nvPr>
            <p:custDataLst>
              <p:tags r:id="rId18"/>
            </p:custDataLst>
          </p:nvPr>
        </p:nvGrpSpPr>
        <p:grpSpPr>
          <a:xfrm>
            <a:off x="2669223" y="4803775"/>
            <a:ext cx="7956550" cy="1878013"/>
            <a:chOff x="295" y="2886"/>
            <a:chExt cx="5012" cy="1183"/>
          </a:xfrm>
        </p:grpSpPr>
        <p:sp>
          <p:nvSpPr>
            <p:cNvPr id="9235" name="矩形 9234"/>
            <p:cNvSpPr/>
            <p:nvPr>
              <p:custDataLst>
                <p:tags r:id="rId19"/>
              </p:custDataLst>
            </p:nvPr>
          </p:nvSpPr>
          <p:spPr>
            <a:xfrm>
              <a:off x="295" y="2886"/>
              <a:ext cx="501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  <a:ea typeface="黑体" panose="02010609060101010101" pitchFamily="49" charset="-122"/>
                </a:rPr>
                <a:t>相等向量</a:t>
              </a:r>
              <a:r>
                <a:rPr lang="zh-CN" altLang="en-US" sz="3600">
                  <a:ea typeface="黑体" panose="02010609060101010101" pitchFamily="49" charset="-122"/>
                </a:rPr>
                <a:t>：长度相等且方向相同的向量</a:t>
              </a:r>
              <a:endParaRPr lang="zh-CN" altLang="en-US" sz="3600">
                <a:ea typeface="黑体" panose="02010609060101010101" pitchFamily="49" charset="-122"/>
              </a:endParaRPr>
            </a:p>
          </p:txBody>
        </p:sp>
        <p:grpSp>
          <p:nvGrpSpPr>
            <p:cNvPr id="9236" name="组合 9235"/>
            <p:cNvGrpSpPr/>
            <p:nvPr>
              <p:custDataLst>
                <p:tags r:id="rId20"/>
              </p:custDataLst>
            </p:nvPr>
          </p:nvGrpSpPr>
          <p:grpSpPr>
            <a:xfrm>
              <a:off x="703" y="3430"/>
              <a:ext cx="3130" cy="639"/>
              <a:chOff x="703" y="3430"/>
              <a:chExt cx="3130" cy="639"/>
            </a:xfrm>
          </p:grpSpPr>
          <p:cxnSp>
            <p:nvCxnSpPr>
              <p:cNvPr id="9237" name="直接连接符 9236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930" y="3615"/>
                <a:ext cx="1179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9238" name="直接连接符 9237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2562" y="3570"/>
                <a:ext cx="1179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239" name="矩形 9238"/>
              <p:cNvSpPr/>
              <p:nvPr>
                <p:custDataLst>
                  <p:tags r:id="rId23"/>
                </p:custDataLst>
              </p:nvPr>
            </p:nvSpPr>
            <p:spPr>
              <a:xfrm>
                <a:off x="703" y="3706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9240" name="矩形 9239"/>
              <p:cNvSpPr/>
              <p:nvPr>
                <p:custDataLst>
                  <p:tags r:id="rId24"/>
                </p:custDataLst>
              </p:nvPr>
            </p:nvSpPr>
            <p:spPr>
              <a:xfrm>
                <a:off x="1837" y="3430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9241" name="矩形 9240"/>
              <p:cNvSpPr/>
              <p:nvPr>
                <p:custDataLst>
                  <p:tags r:id="rId25"/>
                </p:custDataLst>
              </p:nvPr>
            </p:nvSpPr>
            <p:spPr>
              <a:xfrm>
                <a:off x="2517" y="3838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9242" name="矩形 9241"/>
              <p:cNvSpPr/>
              <p:nvPr>
                <p:custDataLst>
                  <p:tags r:id="rId26"/>
                </p:custDataLst>
              </p:nvPr>
            </p:nvSpPr>
            <p:spPr>
              <a:xfrm>
                <a:off x="3613" y="3612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</p:grpSp>
      </p:grpSp>
      <p:sp>
        <p:nvSpPr>
          <p:cNvPr id="3" name="文本框 1"/>
          <p:cNvSpPr txBox="1"/>
          <p:nvPr>
            <p:custDataLst>
              <p:tags r:id="rId27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9" grpId="0"/>
      <p:bldP spid="64520" grpId="0"/>
      <p:bldP spid="645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242" name="平行四边形 10241"/>
          <p:cNvSpPr/>
          <p:nvPr>
            <p:custDataLst>
              <p:tags r:id="rId3"/>
            </p:custDataLst>
          </p:nvPr>
        </p:nvSpPr>
        <p:spPr>
          <a:xfrm>
            <a:off x="5022215" y="2872740"/>
            <a:ext cx="5651500" cy="1582738"/>
          </a:xfrm>
          <a:prstGeom prst="parallelogram">
            <a:avLst>
              <a:gd name="adj" fmla="val 1405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平行四边形 10242"/>
          <p:cNvSpPr/>
          <p:nvPr>
            <p:custDataLst>
              <p:tags r:id="rId4"/>
            </p:custDataLst>
          </p:nvPr>
        </p:nvSpPr>
        <p:spPr>
          <a:xfrm>
            <a:off x="5095240" y="928053"/>
            <a:ext cx="5651500" cy="1582737"/>
          </a:xfrm>
          <a:prstGeom prst="parallelogram">
            <a:avLst>
              <a:gd name="adj" fmla="val 140528"/>
            </a:avLst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49" name="组合 10248"/>
          <p:cNvGrpSpPr/>
          <p:nvPr>
            <p:custDataLst>
              <p:tags r:id="rId5"/>
            </p:custDataLst>
          </p:nvPr>
        </p:nvGrpSpPr>
        <p:grpSpPr>
          <a:xfrm>
            <a:off x="2213928" y="1575753"/>
            <a:ext cx="2016125" cy="1223962"/>
            <a:chOff x="385" y="935"/>
            <a:chExt cx="1270" cy="771"/>
          </a:xfrm>
        </p:grpSpPr>
        <p:cxnSp>
          <p:nvCxnSpPr>
            <p:cNvPr id="10250" name="直接连接符 10249"/>
            <p:cNvCxnSpPr/>
            <p:nvPr>
              <p:custDataLst>
                <p:tags r:id="rId6"/>
              </p:custDataLst>
            </p:nvPr>
          </p:nvCxnSpPr>
          <p:spPr>
            <a:xfrm flipV="1">
              <a:off x="385" y="935"/>
              <a:ext cx="1270" cy="771"/>
            </a:xfrm>
            <a:prstGeom prst="line">
              <a:avLst/>
            </a:prstGeom>
            <a:ln w="28575" cap="flat" cmpd="sng">
              <a:solidFill>
                <a:srgbClr val="9933FF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10251" name="组合 10250"/>
            <p:cNvGrpSpPr/>
            <p:nvPr>
              <p:custDataLst>
                <p:tags r:id="rId7"/>
              </p:custDataLst>
            </p:nvPr>
          </p:nvGrpSpPr>
          <p:grpSpPr>
            <a:xfrm>
              <a:off x="1066" y="1257"/>
              <a:ext cx="317" cy="404"/>
              <a:chOff x="3833" y="3249"/>
              <a:chExt cx="317" cy="404"/>
            </a:xfrm>
          </p:grpSpPr>
          <p:sp>
            <p:nvSpPr>
              <p:cNvPr id="10252" name="矩形 10251"/>
              <p:cNvSpPr/>
              <p:nvPr>
                <p:custDataLst>
                  <p:tags r:id="rId8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b</a:t>
                </a:r>
                <a:endParaRPr lang="en-US" altLang="zh-CN" sz="3600" i="1"/>
              </a:p>
            </p:txBody>
          </p:sp>
          <p:cxnSp>
            <p:nvCxnSpPr>
              <p:cNvPr id="10253" name="直接连接符 10252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0254" name="组合 10253"/>
          <p:cNvGrpSpPr/>
          <p:nvPr>
            <p:custDataLst>
              <p:tags r:id="rId10"/>
            </p:custDataLst>
          </p:nvPr>
        </p:nvGrpSpPr>
        <p:grpSpPr>
          <a:xfrm>
            <a:off x="2198053" y="3647440"/>
            <a:ext cx="2016125" cy="863600"/>
            <a:chOff x="295" y="2160"/>
            <a:chExt cx="1270" cy="544"/>
          </a:xfrm>
        </p:grpSpPr>
        <p:cxnSp>
          <p:nvCxnSpPr>
            <p:cNvPr id="10255" name="直接连接符 10254"/>
            <p:cNvCxnSpPr/>
            <p:nvPr>
              <p:custDataLst>
                <p:tags r:id="rId11"/>
              </p:custDataLst>
            </p:nvPr>
          </p:nvCxnSpPr>
          <p:spPr>
            <a:xfrm>
              <a:off x="295" y="2160"/>
              <a:ext cx="127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10256" name="组合 10255"/>
            <p:cNvGrpSpPr/>
            <p:nvPr>
              <p:custDataLst>
                <p:tags r:id="rId12"/>
              </p:custDataLst>
            </p:nvPr>
          </p:nvGrpSpPr>
          <p:grpSpPr>
            <a:xfrm>
              <a:off x="431" y="2300"/>
              <a:ext cx="317" cy="404"/>
              <a:chOff x="3833" y="3249"/>
              <a:chExt cx="317" cy="404"/>
            </a:xfrm>
          </p:grpSpPr>
          <p:sp>
            <p:nvSpPr>
              <p:cNvPr id="10257" name="矩形 10256"/>
              <p:cNvSpPr/>
              <p:nvPr>
                <p:custDataLst>
                  <p:tags r:id="rId13"/>
                </p:custDataLst>
              </p:nvPr>
            </p:nvSpPr>
            <p:spPr>
              <a:xfrm>
                <a:off x="3833" y="3249"/>
                <a:ext cx="2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600" i="1"/>
                  <a:t>a</a:t>
                </a:r>
                <a:endParaRPr lang="en-US" altLang="zh-CN" sz="3600" i="1"/>
              </a:p>
            </p:txBody>
          </p:sp>
          <p:cxnSp>
            <p:nvCxnSpPr>
              <p:cNvPr id="10258" name="直接连接符 10257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3884" y="3294"/>
                <a:ext cx="266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0264" name="椭圆 10263"/>
          <p:cNvSpPr/>
          <p:nvPr>
            <p:custDataLst>
              <p:tags r:id="rId15"/>
            </p:custDataLst>
          </p:nvPr>
        </p:nvSpPr>
        <p:spPr>
          <a:xfrm>
            <a:off x="5815965" y="2225040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5" name="矩形 10264"/>
          <p:cNvSpPr/>
          <p:nvPr>
            <p:custDataLst>
              <p:tags r:id="rId16"/>
            </p:custDataLst>
          </p:nvPr>
        </p:nvSpPr>
        <p:spPr>
          <a:xfrm>
            <a:off x="5598478" y="2296478"/>
            <a:ext cx="420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/>
              <a:t>O</a:t>
            </a:r>
            <a:endParaRPr lang="en-US" altLang="zh-CN" sz="2400" b="1"/>
          </a:p>
        </p:txBody>
      </p:sp>
      <p:sp>
        <p:nvSpPr>
          <p:cNvPr id="10266" name="矩形 10265"/>
          <p:cNvSpPr/>
          <p:nvPr>
            <p:custDataLst>
              <p:tags r:id="rId17"/>
            </p:custDataLst>
          </p:nvPr>
        </p:nvSpPr>
        <p:spPr>
          <a:xfrm>
            <a:off x="7687628" y="229647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0267" name="矩形 10266"/>
          <p:cNvSpPr/>
          <p:nvPr>
            <p:custDataLst>
              <p:tags r:id="rId18"/>
            </p:custDataLst>
          </p:nvPr>
        </p:nvSpPr>
        <p:spPr>
          <a:xfrm>
            <a:off x="9657715" y="101854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10274" name="矩形 10273"/>
          <p:cNvSpPr/>
          <p:nvPr>
            <p:custDataLst>
              <p:tags r:id="rId19"/>
            </p:custDataLst>
          </p:nvPr>
        </p:nvSpPr>
        <p:spPr>
          <a:xfrm>
            <a:off x="641668" y="4658678"/>
            <a:ext cx="1090803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结论：空间任意两个向量都是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共面向量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，因此空间向量的问题，平面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向量有关结论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仍适用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75" name="矩形 10274"/>
          <p:cNvSpPr/>
          <p:nvPr>
            <p:custDataLst>
              <p:tags r:id="rId20"/>
            </p:custDataLst>
          </p:nvPr>
        </p:nvSpPr>
        <p:spPr>
          <a:xfrm>
            <a:off x="1681480" y="5759768"/>
            <a:ext cx="55419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思考：它们确定的平面是否唯一？</a:t>
            </a:r>
            <a:endParaRPr lang="zh-CN" altLang="en-US" sz="28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0276" name="椭圆 10275"/>
          <p:cNvSpPr/>
          <p:nvPr>
            <p:custDataLst>
              <p:tags r:id="rId21"/>
            </p:custDataLst>
          </p:nvPr>
        </p:nvSpPr>
        <p:spPr>
          <a:xfrm>
            <a:off x="5742940" y="4241165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7" name="矩形 10276"/>
          <p:cNvSpPr/>
          <p:nvPr>
            <p:custDataLst>
              <p:tags r:id="rId22"/>
            </p:custDataLst>
          </p:nvPr>
        </p:nvSpPr>
        <p:spPr>
          <a:xfrm>
            <a:off x="3150553" y="91440"/>
            <a:ext cx="6553200" cy="495300"/>
          </a:xfrm>
          <a:prstGeom prst="rect">
            <a:avLst/>
          </a:prstGeom>
          <a:gradFill rotWithShape="0">
            <a:gsLst>
              <a:gs pos="0">
                <a:srgbClr val="FEE7F2">
                  <a:alpha val="100000"/>
                </a:srgbClr>
              </a:gs>
              <a:gs pos="17999">
                <a:srgbClr val="FBD49C">
                  <a:alpha val="100000"/>
                </a:srgbClr>
              </a:gs>
              <a:gs pos="39000">
                <a:srgbClr val="FBA97D">
                  <a:alpha val="100000"/>
                </a:srgbClr>
              </a:gs>
              <a:gs pos="64000">
                <a:srgbClr val="FAC77D">
                  <a:alpha val="100000"/>
                </a:srgbClr>
              </a:gs>
              <a:gs pos="82001">
                <a:srgbClr val="FEE7F2">
                  <a:alpha val="100000"/>
                </a:srgbClr>
              </a:gs>
            </a:gsLst>
            <a:lin ang="5400000" scaled="1"/>
          </a:gra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思考：空间任意两个向量是否可能异面？</a:t>
            </a:r>
            <a:endParaRPr lang="zh-CN" altLang="en-US" sz="2400" b="1">
              <a:solidFill>
                <a:srgbClr val="0C00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1"/>
          <p:cNvSpPr txBox="1"/>
          <p:nvPr>
            <p:custDataLst>
              <p:tags r:id="rId2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6 -1.76144E-06 L 0.60643 -0.06796" ptsTypes="">
                                      <p:cBhvr>
                                        <p:cTn id="16" dur="2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/>
      <p:bldP spid="10266" grpId="0"/>
      <p:bldP spid="10267" grpId="0"/>
      <p:bldP spid="10274" grpId="0"/>
      <p:bldP spid="102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0483" name="矩形 20482"/>
          <p:cNvSpPr/>
          <p:nvPr>
            <p:custDataLst>
              <p:tags r:id="rId4"/>
            </p:custDataLst>
          </p:nvPr>
        </p:nvSpPr>
        <p:spPr>
          <a:xfrm>
            <a:off x="1371600" y="590550"/>
            <a:ext cx="9829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200" b="1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共面向量</a:t>
            </a:r>
            <a:r>
              <a:rPr lang="en-US" altLang="zh-CN" sz="3200" b="1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平行于同一平面的向量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叫做共面向量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4" name="组合 20483"/>
          <p:cNvGrpSpPr/>
          <p:nvPr>
            <p:custDataLst>
              <p:tags r:id="rId5"/>
            </p:custDataLst>
          </p:nvPr>
        </p:nvGrpSpPr>
        <p:grpSpPr>
          <a:xfrm>
            <a:off x="1828800" y="1295400"/>
            <a:ext cx="3810000" cy="1752600"/>
            <a:chOff x="1680" y="1440"/>
            <a:chExt cx="2880" cy="1392"/>
          </a:xfrm>
        </p:grpSpPr>
        <p:sp>
          <p:nvSpPr>
            <p:cNvPr id="20485" name="平行四边形 20484"/>
            <p:cNvSpPr/>
            <p:nvPr>
              <p:custDataLst>
                <p:tags r:id="rId6"/>
              </p:custDataLst>
            </p:nvPr>
          </p:nvSpPr>
          <p:spPr>
            <a:xfrm>
              <a:off x="1680" y="2256"/>
              <a:ext cx="2880" cy="528"/>
            </a:xfrm>
            <a:prstGeom prst="parallelogram">
              <a:avLst>
                <a:gd name="adj" fmla="val 136363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486" name="直接连接符 20485"/>
            <p:cNvCxnSpPr/>
            <p:nvPr>
              <p:custDataLst>
                <p:tags r:id="rId7"/>
              </p:custDataLst>
            </p:nvPr>
          </p:nvCxnSpPr>
          <p:spPr>
            <a:xfrm>
              <a:off x="2544" y="2544"/>
              <a:ext cx="864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0487" name="直接连接符 20486"/>
            <p:cNvCxnSpPr/>
            <p:nvPr>
              <p:custDataLst>
                <p:tags r:id="rId8"/>
              </p:custDataLst>
            </p:nvPr>
          </p:nvCxnSpPr>
          <p:spPr>
            <a:xfrm>
              <a:off x="2736" y="1776"/>
              <a:ext cx="91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0488" name="矩形 20487"/>
            <p:cNvSpPr/>
            <p:nvPr>
              <p:custDataLst>
                <p:tags r:id="rId9"/>
              </p:custDataLst>
            </p:nvPr>
          </p:nvSpPr>
          <p:spPr>
            <a:xfrm>
              <a:off x="2544" y="1727"/>
              <a:ext cx="288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9" name="矩形 20488"/>
            <p:cNvSpPr/>
            <p:nvPr>
              <p:custDataLst>
                <p:tags r:id="rId10"/>
              </p:custDataLst>
            </p:nvPr>
          </p:nvSpPr>
          <p:spPr>
            <a:xfrm>
              <a:off x="3504" y="1727"/>
              <a:ext cx="38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0" name="对象 20489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1872" y="2496"/>
            <a:ext cx="336" cy="33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12" imgW="127000" imgH="127000" progId="Equation.3">
                    <p:embed/>
                  </p:oleObj>
                </mc:Choice>
                <mc:Fallback>
                  <p:oleObj r:id="rId12" imgW="127000" imgH="1270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72" y="2496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对象 20490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2832" y="2208"/>
            <a:ext cx="331" cy="36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15" imgW="114300" imgH="127000" progId="Equation.3">
                    <p:embed/>
                  </p:oleObj>
                </mc:Choice>
                <mc:Fallback>
                  <p:oleObj r:id="rId15" imgW="114300" imgH="1270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32" y="2208"/>
                          <a:ext cx="331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对象 20491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976" y="1440"/>
            <a:ext cx="331" cy="36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18" imgW="114300" imgH="127000" progId="Equation.3">
                    <p:embed/>
                  </p:oleObj>
                </mc:Choice>
                <mc:Fallback>
                  <p:oleObj r:id="rId18" imgW="114300" imgH="1270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76" y="1440"/>
                          <a:ext cx="331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493" name="直接连接符 20492"/>
            <p:cNvCxnSpPr/>
            <p:nvPr>
              <p:custDataLst>
                <p:tags r:id="rId19"/>
              </p:custDataLst>
            </p:nvPr>
          </p:nvCxnSpPr>
          <p:spPr>
            <a:xfrm>
              <a:off x="2976" y="1488"/>
              <a:ext cx="336" cy="0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0494" name="直接连接符 20493"/>
            <p:cNvCxnSpPr/>
            <p:nvPr>
              <p:custDataLst>
                <p:tags r:id="rId20"/>
              </p:custDataLst>
            </p:nvPr>
          </p:nvCxnSpPr>
          <p:spPr>
            <a:xfrm>
              <a:off x="2880" y="2208"/>
              <a:ext cx="336" cy="0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0495" name="矩形 20494"/>
          <p:cNvSpPr/>
          <p:nvPr>
            <p:custDataLst>
              <p:tags r:id="rId21"/>
            </p:custDataLst>
          </p:nvPr>
        </p:nvSpPr>
        <p:spPr>
          <a:xfrm>
            <a:off x="6172200" y="1295400"/>
            <a:ext cx="5407025" cy="1568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Verdana" panose="020b0604030504040204" pitchFamily="34" charset="0"/>
                <a:ea typeface="黑体" panose="02010609060101010101" pitchFamily="49" charset="-122"/>
              </a:rPr>
              <a:t>注意：</a:t>
            </a:r>
            <a:r>
              <a:rPr lang="zh-CN" altLang="en-US" sz="3200" b="1">
                <a:solidFill>
                  <a:srgbClr val="FF0000"/>
                </a:solidFill>
                <a:latin typeface="Verdana" panose="020b0604030504040204" pitchFamily="34" charset="0"/>
                <a:ea typeface="华文行楷" panose="02010800040101010101" pitchFamily="2" charset="-122"/>
              </a:rPr>
              <a:t>空间任意两个向量是共面的</a:t>
            </a:r>
            <a:r>
              <a:rPr lang="zh-CN" altLang="en-US" sz="3200" b="1">
                <a:solidFill>
                  <a:srgbClr val="0000FF"/>
                </a:solidFill>
                <a:latin typeface="Verdana" panose="020b0604030504040204" pitchFamily="34" charset="0"/>
                <a:ea typeface="华文行楷" panose="02010800040101010101" pitchFamily="2" charset="-122"/>
              </a:rPr>
              <a:t>，但空间任意三个向量就不一定共面的了。</a:t>
            </a:r>
            <a:endParaRPr lang="zh-CN" altLang="en-US" sz="3200" b="1">
              <a:solidFill>
                <a:srgbClr val="0000FF"/>
              </a:solidFill>
              <a:latin typeface="Verdana" panose="020b060403050404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20496" name="对象 2049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371600" y="3506470"/>
          <a:ext cx="9639935" cy="178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3" imgW="3371850" imgH="726440" progId="Word.Document.8">
                  <p:embed/>
                </p:oleObj>
              </mc:Choice>
              <mc:Fallback>
                <p:oleObj r:id="rId23" imgW="3371850" imgH="7264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71600" y="3506470"/>
                        <a:ext cx="9639935" cy="178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7" name="图片 2049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491163" y="4986338"/>
            <a:ext cx="4953000" cy="15668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498" name="直接连接符 20497"/>
          <p:cNvCxnSpPr/>
          <p:nvPr>
            <p:custDataLst>
              <p:tags r:id="rId27"/>
            </p:custDataLst>
          </p:nvPr>
        </p:nvCxnSpPr>
        <p:spPr>
          <a:xfrm>
            <a:off x="6781800" y="6134100"/>
            <a:ext cx="647700" cy="0"/>
          </a:xfrm>
          <a:prstGeom prst="line">
            <a:avLst/>
          </a:prstGeom>
          <a:ln w="57150" cap="flat" cmpd="sng">
            <a:solidFill>
              <a:srgbClr val="FF33CC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0499" name="直接连接符 20498"/>
          <p:cNvCxnSpPr/>
          <p:nvPr>
            <p:custDataLst>
              <p:tags r:id="rId28"/>
            </p:custDataLst>
          </p:nvPr>
        </p:nvCxnSpPr>
        <p:spPr>
          <a:xfrm flipV="1">
            <a:off x="6811963" y="5753100"/>
            <a:ext cx="360362" cy="360363"/>
          </a:xfrm>
          <a:prstGeom prst="line">
            <a:avLst/>
          </a:prstGeom>
          <a:ln w="57150" cap="flat" cmpd="sng">
            <a:solidFill>
              <a:srgbClr val="FF33CC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0500" name="直接连接符 20499"/>
          <p:cNvCxnSpPr/>
          <p:nvPr>
            <p:custDataLst>
              <p:tags r:id="rId29"/>
            </p:custDataLst>
          </p:nvPr>
        </p:nvCxnSpPr>
        <p:spPr>
          <a:xfrm flipV="1">
            <a:off x="6781800" y="5462588"/>
            <a:ext cx="2232025" cy="647700"/>
          </a:xfrm>
          <a:prstGeom prst="line">
            <a:avLst/>
          </a:prstGeom>
          <a:ln w="57150" cap="flat" cmpd="sng">
            <a:solidFill>
              <a:srgbClr val="FF33CC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0501" name="对象 20500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6432550" y="6076950"/>
          <a:ext cx="306388" cy="306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1" imgW="152400" imgH="152400" progId="Equation.DSMT4">
                  <p:embed/>
                </p:oleObj>
              </mc:Choice>
              <mc:Fallback>
                <p:oleObj r:id="rId31" imgW="1524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432550" y="6076950"/>
                        <a:ext cx="306388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对象 20501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6913563" y="5983288"/>
          <a:ext cx="288925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4" imgW="127000" imgH="202565" progId="Equation.DSMT4">
                  <p:embed/>
                </p:oleObj>
              </mc:Choice>
              <mc:Fallback>
                <p:oleObj r:id="rId34" imgW="127000" imgH="2025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13563" y="5983288"/>
                        <a:ext cx="2889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20502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6683375" y="5573713"/>
          <a:ext cx="26035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7" imgW="114300" imgH="202565" progId="Equation.DSMT4">
                  <p:embed/>
                </p:oleObj>
              </mc:Choice>
              <mc:Fallback>
                <p:oleObj r:id="rId37" imgW="114300" imgH="2025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683375" y="5573713"/>
                        <a:ext cx="2603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对象 20503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7315200" y="5905500"/>
          <a:ext cx="363538" cy="363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40" imgW="152400" imgH="152400" progId="Equation.DSMT4">
                  <p:embed/>
                </p:oleObj>
              </mc:Choice>
              <mc:Fallback>
                <p:oleObj r:id="rId40" imgW="1524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315200" y="5905500"/>
                        <a:ext cx="363538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对象 20504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6884988" y="5489575"/>
          <a:ext cx="292100" cy="315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3" imgW="152400" imgH="165100" progId="Equation.DSMT4">
                  <p:embed/>
                </p:oleObj>
              </mc:Choice>
              <mc:Fallback>
                <p:oleObj r:id="rId43" imgW="1524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884988" y="5489575"/>
                        <a:ext cx="2921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对象 20505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8915400" y="5213350"/>
          <a:ext cx="360363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6" imgW="152400" imgH="152400" progId="Equation.DSMT4">
                  <p:embed/>
                </p:oleObj>
              </mc:Choice>
              <mc:Fallback>
                <p:oleObj r:id="rId46" imgW="1524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8915400" y="5213350"/>
                        <a:ext cx="36036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对象 20506"/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7978775" y="5284788"/>
          <a:ext cx="290513" cy="474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49" imgW="139700" imgH="228600" progId="Equation.DSMT4">
                  <p:embed/>
                </p:oleObj>
              </mc:Choice>
              <mc:Fallback>
                <p:oleObj r:id="rId49" imgW="139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978775" y="5284788"/>
                        <a:ext cx="290513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5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78765" y="1518603"/>
          <a:ext cx="12465685" cy="4630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10568940" imgH="3931920" progId="Word.Document.8">
                  <p:embed/>
                </p:oleObj>
              </mc:Choice>
              <mc:Fallback>
                <p:oleObj r:id="rId4" imgW="10568940" imgH="39319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65" y="1518603"/>
                        <a:ext cx="12465685" cy="4630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/>
          <p:nvPr>
            <p:custDataLst>
              <p:tags r:id="rId6"/>
            </p:custDataLst>
          </p:nvPr>
        </p:nvSpPr>
        <p:spPr>
          <a:xfrm>
            <a:off x="4105910" y="3247708"/>
            <a:ext cx="1665605" cy="39878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en-US" sz="2000" b="0" u="none">
                <a:solidFill>
                  <a:srgbClr val="DF0303"/>
                </a:solidFill>
              </a:rPr>
              <a:t>平行或重合</a:t>
            </a:r>
            <a:r>
              <a:rPr lang="zh-CN" altLang="en-US" sz="2000" u="none">
                <a:solidFill>
                  <a:srgbClr val="DF0303"/>
                </a:solidFill>
              </a:rPr>
              <a:t> </a:t>
            </a:r>
            <a:endParaRPr lang="zh-CN" altLang="en-US" sz="2000" u="none">
              <a:solidFill>
                <a:srgbClr val="DF0303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tags/tag1.xml><?xml version="1.0" encoding="utf-8"?>
<p:tagLst xmlns:p="http://schemas.openxmlformats.org/presentationml/2006/main">
  <p:tag name="AS_UNIQUEID" val="1092"/>
</p:tagLst>
</file>

<file path=ppt/tags/tag10.xml><?xml version="1.0" encoding="utf-8"?>
<p:tagLst xmlns:p="http://schemas.openxmlformats.org/presentationml/2006/main">
  <p:tag name="AS_UNIQUEID" val="1101"/>
</p:tagLst>
</file>

<file path=ppt/tags/tag100.xml><?xml version="1.0" encoding="utf-8"?>
<p:tagLst xmlns:p="http://schemas.openxmlformats.org/presentationml/2006/main">
  <p:tag name="AS_UNIQUEID" val="37"/>
</p:tagLst>
</file>

<file path=ppt/tags/tag101.xml><?xml version="1.0" encoding="utf-8"?>
<p:tagLst xmlns:p="http://schemas.openxmlformats.org/presentationml/2006/main">
  <p:tag name="AS_UNIQUEID" val="38"/>
</p:tagLst>
</file>

<file path=ppt/tags/tag102.xml><?xml version="1.0" encoding="utf-8"?>
<p:tagLst xmlns:p="http://schemas.openxmlformats.org/presentationml/2006/main">
  <p:tag name="AS_UNIQUEID" val="39"/>
</p:tagLst>
</file>

<file path=ppt/tags/tag103.xml><?xml version="1.0" encoding="utf-8"?>
<p:tagLst xmlns:p="http://schemas.openxmlformats.org/presentationml/2006/main">
  <p:tag name="AS_UNIQUEID" val="40"/>
</p:tagLst>
</file>

<file path=ppt/tags/tag104.xml><?xml version="1.0" encoding="utf-8"?>
<p:tagLst xmlns:p="http://schemas.openxmlformats.org/presentationml/2006/main">
  <p:tag name="AS_UNIQUEID" val="41"/>
</p:tagLst>
</file>

<file path=ppt/tags/tag105.xml><?xml version="1.0" encoding="utf-8"?>
<p:tagLst xmlns:p="http://schemas.openxmlformats.org/presentationml/2006/main">
  <p:tag name="AS_UNIQUEID" val="1184"/>
</p:tagLst>
</file>

<file path=ppt/tags/tag106.xml><?xml version="1.0" encoding="utf-8"?>
<p:tagLst xmlns:p="http://schemas.openxmlformats.org/presentationml/2006/main">
  <p:tag name="AS_UNIQUEID" val="1185"/>
</p:tagLst>
</file>

<file path=ppt/tags/tag107.xml><?xml version="1.0" encoding="utf-8"?>
<p:tagLst xmlns:p="http://schemas.openxmlformats.org/presentationml/2006/main">
  <p:tag name="AS_UNIQUEID" val="1186"/>
</p:tagLst>
</file>

<file path=ppt/tags/tag108.xml><?xml version="1.0" encoding="utf-8"?>
<p:tagLst xmlns:p="http://schemas.openxmlformats.org/presentationml/2006/main">
  <p:tag name="AS_UNIQUEID" val="43"/>
</p:tagLst>
</file>

<file path=ppt/tags/tag109.xml><?xml version="1.0" encoding="utf-8"?>
<p:tagLst xmlns:p="http://schemas.openxmlformats.org/presentationml/2006/main">
  <p:tag name="AS_UNIQUEID" val="44"/>
</p:tagLst>
</file>

<file path=ppt/tags/tag11.xml><?xml version="1.0" encoding="utf-8"?>
<p:tagLst xmlns:p="http://schemas.openxmlformats.org/presentationml/2006/main">
  <p:tag name="AS_UNIQUEID" val="1102"/>
</p:tagLst>
</file>

<file path=ppt/tags/tag110.xml><?xml version="1.0" encoding="utf-8"?>
<p:tagLst xmlns:p="http://schemas.openxmlformats.org/presentationml/2006/main">
  <p:tag name="AS_UNIQUEID" val="46"/>
</p:tagLst>
</file>

<file path=ppt/tags/tag111.xml><?xml version="1.0" encoding="utf-8"?>
<p:tagLst xmlns:p="http://schemas.openxmlformats.org/presentationml/2006/main">
  <p:tag name="AS_UNIQUEID" val="1187"/>
</p:tagLst>
</file>

<file path=ppt/tags/tag112.xml><?xml version="1.0" encoding="utf-8"?>
<p:tagLst xmlns:p="http://schemas.openxmlformats.org/presentationml/2006/main">
  <p:tag name="AS_UNIQUEID" val="47"/>
</p:tagLst>
</file>

<file path=ppt/tags/tag113.xml><?xml version="1.0" encoding="utf-8"?>
<p:tagLst xmlns:p="http://schemas.openxmlformats.org/presentationml/2006/main">
  <p:tag name="AS_UNIQUEID" val="48"/>
</p:tagLst>
</file>

<file path=ppt/tags/tag114.xml><?xml version="1.0" encoding="utf-8"?>
<p:tagLst xmlns:p="http://schemas.openxmlformats.org/presentationml/2006/main">
  <p:tag name="AS_UNIQUEID" val="1188"/>
</p:tagLst>
</file>

<file path=ppt/tags/tag115.xml><?xml version="1.0" encoding="utf-8"?>
<p:tagLst xmlns:p="http://schemas.openxmlformats.org/presentationml/2006/main">
  <p:tag name="AS_UNIQUEID" val="49"/>
</p:tagLst>
</file>

<file path=ppt/tags/tag116.xml><?xml version="1.0" encoding="utf-8"?>
<p:tagLst xmlns:p="http://schemas.openxmlformats.org/presentationml/2006/main">
  <p:tag name="AS_UNIQUEID" val="50"/>
</p:tagLst>
</file>

<file path=ppt/tags/tag117.xml><?xml version="1.0" encoding="utf-8"?>
<p:tagLst xmlns:p="http://schemas.openxmlformats.org/presentationml/2006/main">
  <p:tag name="AS_UNIQUEID" val="1189"/>
</p:tagLst>
</file>

<file path=ppt/tags/tag118.xml><?xml version="1.0" encoding="utf-8"?>
<p:tagLst xmlns:p="http://schemas.openxmlformats.org/presentationml/2006/main">
  <p:tag name="AS_UNIQUEID" val="51"/>
</p:tagLst>
</file>

<file path=ppt/tags/tag119.xml><?xml version="1.0" encoding="utf-8"?>
<p:tagLst xmlns:p="http://schemas.openxmlformats.org/presentationml/2006/main">
  <p:tag name="AS_UNIQUEID" val="52"/>
</p:tagLst>
</file>

<file path=ppt/tags/tag12.xml><?xml version="1.0" encoding="utf-8"?>
<p:tagLst xmlns:p="http://schemas.openxmlformats.org/presentationml/2006/main">
  <p:tag name="AS_UNIQUEID" val="1103"/>
</p:tagLst>
</file>

<file path=ppt/tags/tag120.xml><?xml version="1.0" encoding="utf-8"?>
<p:tagLst xmlns:p="http://schemas.openxmlformats.org/presentationml/2006/main">
  <p:tag name="AS_UNIQUEID" val="1190"/>
</p:tagLst>
</file>

<file path=ppt/tags/tag121.xml><?xml version="1.0" encoding="utf-8"?>
<p:tagLst xmlns:p="http://schemas.openxmlformats.org/presentationml/2006/main">
  <p:tag name="AS_UNIQUEID" val="54"/>
</p:tagLst>
</file>

<file path=ppt/tags/tag122.xml><?xml version="1.0" encoding="utf-8"?>
<p:tagLst xmlns:p="http://schemas.openxmlformats.org/presentationml/2006/main">
  <p:tag name="AS_UNIQUEID" val="55"/>
</p:tagLst>
</file>

<file path=ppt/tags/tag123.xml><?xml version="1.0" encoding="utf-8"?>
<p:tagLst xmlns:p="http://schemas.openxmlformats.org/presentationml/2006/main">
  <p:tag name="AS_UNIQUEID" val="1191"/>
</p:tagLst>
</file>

<file path=ppt/tags/tag124.xml><?xml version="1.0" encoding="utf-8"?>
<p:tagLst xmlns:p="http://schemas.openxmlformats.org/presentationml/2006/main">
  <p:tag name="AS_UNIQUEID" val="56"/>
</p:tagLst>
</file>

<file path=ppt/tags/tag125.xml><?xml version="1.0" encoding="utf-8"?>
<p:tagLst xmlns:p="http://schemas.openxmlformats.org/presentationml/2006/main">
  <p:tag name="AS_UNIQUEID" val="57"/>
</p:tagLst>
</file>

<file path=ppt/tags/tag126.xml><?xml version="1.0" encoding="utf-8"?>
<p:tagLst xmlns:p="http://schemas.openxmlformats.org/presentationml/2006/main">
  <p:tag name="AS_UNIQUEID" val="1192"/>
</p:tagLst>
</file>

<file path=ppt/tags/tag127.xml><?xml version="1.0" encoding="utf-8"?>
<p:tagLst xmlns:p="http://schemas.openxmlformats.org/presentationml/2006/main">
  <p:tag name="AS_UNIQUEID" val="58"/>
</p:tagLst>
</file>

<file path=ppt/tags/tag128.xml><?xml version="1.0" encoding="utf-8"?>
<p:tagLst xmlns:p="http://schemas.openxmlformats.org/presentationml/2006/main">
  <p:tag name="AS_UNIQUEID" val="59"/>
</p:tagLst>
</file>

<file path=ppt/tags/tag129.xml><?xml version="1.0" encoding="utf-8"?>
<p:tagLst xmlns:p="http://schemas.openxmlformats.org/presentationml/2006/main">
  <p:tag name="AS_UNIQUEID" val="60"/>
</p:tagLst>
</file>

<file path=ppt/tags/tag13.xml><?xml version="1.0" encoding="utf-8"?>
<p:tagLst xmlns:p="http://schemas.openxmlformats.org/presentationml/2006/main">
  <p:tag name="AS_UNIQUEID" val="1104"/>
</p:tagLst>
</file>

<file path=ppt/tags/tag130.xml><?xml version="1.0" encoding="utf-8"?>
<p:tagLst xmlns:p="http://schemas.openxmlformats.org/presentationml/2006/main">
  <p:tag name="AS_UNIQUEID" val="1193"/>
</p:tagLst>
</file>

<file path=ppt/tags/tag131.xml><?xml version="1.0" encoding="utf-8"?>
<p:tagLst xmlns:p="http://schemas.openxmlformats.org/presentationml/2006/main">
  <p:tag name="AS_UNIQUEID" val="62"/>
</p:tagLst>
</file>

<file path=ppt/tags/tag132.xml><?xml version="1.0" encoding="utf-8"?>
<p:tagLst xmlns:p="http://schemas.openxmlformats.org/presentationml/2006/main">
  <p:tag name="AS_UNIQUEID" val="63"/>
</p:tagLst>
</file>

<file path=ppt/tags/tag133.xml><?xml version="1.0" encoding="utf-8"?>
<p:tagLst xmlns:p="http://schemas.openxmlformats.org/presentationml/2006/main">
  <p:tag name="AS_UNIQUEID" val="1194"/>
</p:tagLst>
</file>

<file path=ppt/tags/tag134.xml><?xml version="1.0" encoding="utf-8"?>
<p:tagLst xmlns:p="http://schemas.openxmlformats.org/presentationml/2006/main">
  <p:tag name="AS_UNIQUEID" val="64"/>
</p:tagLst>
</file>

<file path=ppt/tags/tag135.xml><?xml version="1.0" encoding="utf-8"?>
<p:tagLst xmlns:p="http://schemas.openxmlformats.org/presentationml/2006/main">
  <p:tag name="AS_UNIQUEID" val="65"/>
</p:tagLst>
</file>

<file path=ppt/tags/tag136.xml><?xml version="1.0" encoding="utf-8"?>
<p:tagLst xmlns:p="http://schemas.openxmlformats.org/presentationml/2006/main">
  <p:tag name="AS_UNIQUEID" val="1195"/>
</p:tagLst>
</file>

<file path=ppt/tags/tag137.xml><?xml version="1.0" encoding="utf-8"?>
<p:tagLst xmlns:p="http://schemas.openxmlformats.org/presentationml/2006/main">
  <p:tag name="AS_UNIQUEID" val="66"/>
</p:tagLst>
</file>

<file path=ppt/tags/tag138.xml><?xml version="1.0" encoding="utf-8"?>
<p:tagLst xmlns:p="http://schemas.openxmlformats.org/presentationml/2006/main">
  <p:tag name="AS_UNIQUEID" val="67"/>
</p:tagLst>
</file>

<file path=ppt/tags/tag139.xml><?xml version="1.0" encoding="utf-8"?>
<p:tagLst xmlns:p="http://schemas.openxmlformats.org/presentationml/2006/main">
  <p:tag name="AS_UNIQUEID" val="1196"/>
</p:tagLst>
</file>

<file path=ppt/tags/tag14.xml><?xml version="1.0" encoding="utf-8"?>
<p:tagLst xmlns:p="http://schemas.openxmlformats.org/presentationml/2006/main">
  <p:tag name="AS_UNIQUEID" val="1105"/>
</p:tagLst>
</file>

<file path=ppt/tags/tag140.xml><?xml version="1.0" encoding="utf-8"?>
<p:tagLst xmlns:p="http://schemas.openxmlformats.org/presentationml/2006/main">
  <p:tag name="AS_UNIQUEID" val="68"/>
</p:tagLst>
</file>

<file path=ppt/tags/tag141.xml><?xml version="1.0" encoding="utf-8"?>
<p:tagLst xmlns:p="http://schemas.openxmlformats.org/presentationml/2006/main">
  <p:tag name="AS_UNIQUEID" val="1197"/>
</p:tagLst>
</file>

<file path=ppt/tags/tag142.xml><?xml version="1.0" encoding="utf-8"?>
<p:tagLst xmlns:p="http://schemas.openxmlformats.org/presentationml/2006/main">
  <p:tag name="AS_UNIQUEID" val="1198"/>
</p:tagLst>
</file>

<file path=ppt/tags/tag143.xml><?xml version="1.0" encoding="utf-8"?>
<p:tagLst xmlns:p="http://schemas.openxmlformats.org/presentationml/2006/main">
  <p:tag name="AS_UNIQUEID" val="69"/>
</p:tagLst>
</file>

<file path=ppt/tags/tag144.xml><?xml version="1.0" encoding="utf-8"?>
<p:tagLst xmlns:p="http://schemas.openxmlformats.org/presentationml/2006/main">
  <p:tag name="AS_UNIQUEID" val="70"/>
</p:tagLst>
</file>

<file path=ppt/tags/tag145.xml><?xml version="1.0" encoding="utf-8"?>
<p:tagLst xmlns:p="http://schemas.openxmlformats.org/presentationml/2006/main">
  <p:tag name="AS_UNIQUEID" val="1199"/>
</p:tagLst>
</file>

<file path=ppt/tags/tag146.xml><?xml version="1.0" encoding="utf-8"?>
<p:tagLst xmlns:p="http://schemas.openxmlformats.org/presentationml/2006/main">
  <p:tag name="AS_UNIQUEID" val="71"/>
</p:tagLst>
</file>

<file path=ppt/tags/tag147.xml><?xml version="1.0" encoding="utf-8"?>
<p:tagLst xmlns:p="http://schemas.openxmlformats.org/presentationml/2006/main">
  <p:tag name="AS_UNIQUEID" val="72"/>
</p:tagLst>
</file>

<file path=ppt/tags/tag148.xml><?xml version="1.0" encoding="utf-8"?>
<p:tagLst xmlns:p="http://schemas.openxmlformats.org/presentationml/2006/main">
  <p:tag name="AS_UNIQUEID" val="1200"/>
</p:tagLst>
</file>

<file path=ppt/tags/tag149.xml><?xml version="1.0" encoding="utf-8"?>
<p:tagLst xmlns:p="http://schemas.openxmlformats.org/presentationml/2006/main">
  <p:tag name="AS_UNIQUEID" val="73"/>
</p:tagLst>
</file>

<file path=ppt/tags/tag15.xml><?xml version="1.0" encoding="utf-8"?>
<p:tagLst xmlns:p="http://schemas.openxmlformats.org/presentationml/2006/main">
  <p:tag name="AS_UNIQUEID" val="1106"/>
</p:tagLst>
</file>

<file path=ppt/tags/tag150.xml><?xml version="1.0" encoding="utf-8"?>
<p:tagLst xmlns:p="http://schemas.openxmlformats.org/presentationml/2006/main">
  <p:tag name="AS_UNIQUEID" val="1201"/>
</p:tagLst>
</file>

<file path=ppt/tags/tag151.xml><?xml version="1.0" encoding="utf-8"?>
<p:tagLst xmlns:p="http://schemas.openxmlformats.org/presentationml/2006/main">
  <p:tag name="AS_UNIQUEID" val="1202"/>
</p:tagLst>
</file>

<file path=ppt/tags/tag152.xml><?xml version="1.0" encoding="utf-8"?>
<p:tagLst xmlns:p="http://schemas.openxmlformats.org/presentationml/2006/main">
  <p:tag name="AS_UNIQUEID" val="74"/>
</p:tagLst>
</file>

<file path=ppt/tags/tag153.xml><?xml version="1.0" encoding="utf-8"?>
<p:tagLst xmlns:p="http://schemas.openxmlformats.org/presentationml/2006/main">
  <p:tag name="AS_UNIQUEID" val="75"/>
</p:tagLst>
</file>

<file path=ppt/tags/tag154.xml><?xml version="1.0" encoding="utf-8"?>
<p:tagLst xmlns:p="http://schemas.openxmlformats.org/presentationml/2006/main">
  <p:tag name="AS_UNIQUEID" val="1203"/>
</p:tagLst>
</file>

<file path=ppt/tags/tag155.xml><?xml version="1.0" encoding="utf-8"?>
<p:tagLst xmlns:p="http://schemas.openxmlformats.org/presentationml/2006/main">
  <p:tag name="AS_UNIQUEID" val="76"/>
</p:tagLst>
</file>

<file path=ppt/tags/tag156.xml><?xml version="1.0" encoding="utf-8"?>
<p:tagLst xmlns:p="http://schemas.openxmlformats.org/presentationml/2006/main">
  <p:tag name="AS_UNIQUEID" val="77"/>
</p:tagLst>
</file>

<file path=ppt/tags/tag157.xml><?xml version="1.0" encoding="utf-8"?>
<p:tagLst xmlns:p="http://schemas.openxmlformats.org/presentationml/2006/main">
  <p:tag name="AS_UNIQUEID" val="86"/>
</p:tagLst>
</file>

<file path=ppt/tags/tag158.xml><?xml version="1.0" encoding="utf-8"?>
<p:tagLst xmlns:p="http://schemas.openxmlformats.org/presentationml/2006/main">
  <p:tag name="AS_UNIQUEID" val="90"/>
</p:tagLst>
</file>

<file path=ppt/tags/tag159.xml><?xml version="1.0" encoding="utf-8"?>
<p:tagLst xmlns:p="http://schemas.openxmlformats.org/presentationml/2006/main">
  <p:tag name="AS_UNIQUEID" val="91"/>
</p:tagLst>
</file>

<file path=ppt/tags/tag16.xml><?xml version="1.0" encoding="utf-8"?>
<p:tagLst xmlns:p="http://schemas.openxmlformats.org/presentationml/2006/main">
  <p:tag name="AS_UNIQUEID" val="1107"/>
</p:tagLst>
</file>

<file path=ppt/tags/tag160.xml><?xml version="1.0" encoding="utf-8"?>
<p:tagLst xmlns:p="http://schemas.openxmlformats.org/presentationml/2006/main">
  <p:tag name="AS_UNIQUEID" val="92"/>
</p:tagLst>
</file>

<file path=ppt/tags/tag161.xml><?xml version="1.0" encoding="utf-8"?>
<p:tagLst xmlns:p="http://schemas.openxmlformats.org/presentationml/2006/main">
  <p:tag name="AS_UNIQUEID" val="93"/>
</p:tagLst>
</file>

<file path=ppt/tags/tag162.xml><?xml version="1.0" encoding="utf-8"?>
<p:tagLst xmlns:p="http://schemas.openxmlformats.org/presentationml/2006/main">
  <p:tag name="AS_UNIQUEID" val="94"/>
</p:tagLst>
</file>

<file path=ppt/tags/tag163.xml><?xml version="1.0" encoding="utf-8"?>
<p:tagLst xmlns:p="http://schemas.openxmlformats.org/presentationml/2006/main">
  <p:tag name="AS_UNIQUEID" val="95"/>
</p:tagLst>
</file>

<file path=ppt/tags/tag164.xml><?xml version="1.0" encoding="utf-8"?>
<p:tagLst xmlns:p="http://schemas.openxmlformats.org/presentationml/2006/main">
  <p:tag name="AS_UNIQUEID" val="1204"/>
</p:tagLst>
</file>

<file path=ppt/tags/tag165.xml><?xml version="1.0" encoding="utf-8"?>
<p:tagLst xmlns:p="http://schemas.openxmlformats.org/presentationml/2006/main">
  <p:tag name="AS_UNIQUEID" val="1205"/>
</p:tagLst>
</file>

<file path=ppt/tags/tag166.xml><?xml version="1.0" encoding="utf-8"?>
<p:tagLst xmlns:p="http://schemas.openxmlformats.org/presentationml/2006/main">
  <p:tag name="AS_UNIQUEID" val="1206"/>
</p:tagLst>
</file>

<file path=ppt/tags/tag167.xml><?xml version="1.0" encoding="utf-8"?>
<p:tagLst xmlns:p="http://schemas.openxmlformats.org/presentationml/2006/main">
  <p:tag name="AS_UNIQUEID" val="98"/>
</p:tagLst>
</file>

<file path=ppt/tags/tag168.xml><?xml version="1.0" encoding="utf-8"?>
<p:tagLst xmlns:p="http://schemas.openxmlformats.org/presentationml/2006/main">
  <p:tag name="AS_UNIQUEID" val="99"/>
</p:tagLst>
</file>

<file path=ppt/tags/tag169.xml><?xml version="1.0" encoding="utf-8"?>
<p:tagLst xmlns:p="http://schemas.openxmlformats.org/presentationml/2006/main">
  <p:tag name="AS_UNIQUEID" val="100"/>
</p:tagLst>
</file>

<file path=ppt/tags/tag17.xml><?xml version="1.0" encoding="utf-8"?>
<p:tagLst xmlns:p="http://schemas.openxmlformats.org/presentationml/2006/main">
  <p:tag name="AS_UNIQUEID" val="1108"/>
</p:tagLst>
</file>

<file path=ppt/tags/tag170.xml><?xml version="1.0" encoding="utf-8"?>
<p:tagLst xmlns:p="http://schemas.openxmlformats.org/presentationml/2006/main">
  <p:tag name="AS_UNIQUEID" val="101"/>
</p:tagLst>
</file>

<file path=ppt/tags/tag171.xml><?xml version="1.0" encoding="utf-8"?>
<p:tagLst xmlns:p="http://schemas.openxmlformats.org/presentationml/2006/main">
  <p:tag name="AS_UNIQUEID" val="102"/>
</p:tagLst>
</file>

<file path=ppt/tags/tag172.xml><?xml version="1.0" encoding="utf-8"?>
<p:tagLst xmlns:p="http://schemas.openxmlformats.org/presentationml/2006/main">
  <p:tag name="AS_UNIQUEID" val="103"/>
</p:tagLst>
</file>

<file path=ppt/tags/tag173.xml><?xml version="1.0" encoding="utf-8"?>
<p:tagLst xmlns:p="http://schemas.openxmlformats.org/presentationml/2006/main">
  <p:tag name="AS_UNIQUEID" val="105"/>
</p:tagLst>
</file>

<file path=ppt/tags/tag174.xml><?xml version="1.0" encoding="utf-8"?>
<p:tagLst xmlns:p="http://schemas.openxmlformats.org/presentationml/2006/main">
  <p:tag name="AS_UNIQUEID" val="106"/>
</p:tagLst>
</file>

<file path=ppt/tags/tag175.xml><?xml version="1.0" encoding="utf-8"?>
<p:tagLst xmlns:p="http://schemas.openxmlformats.org/presentationml/2006/main">
  <p:tag name="AS_UNIQUEID" val="1207"/>
</p:tagLst>
</file>

<file path=ppt/tags/tag176.xml><?xml version="1.0" encoding="utf-8"?>
<p:tagLst xmlns:p="http://schemas.openxmlformats.org/presentationml/2006/main">
  <p:tag name="AS_UNIQUEID" val="1208"/>
</p:tagLst>
</file>

<file path=ppt/tags/tag177.xml><?xml version="1.0" encoding="utf-8"?>
<p:tagLst xmlns:p="http://schemas.openxmlformats.org/presentationml/2006/main">
  <p:tag name="AS_UNIQUEID" val="1209"/>
</p:tagLst>
</file>

<file path=ppt/tags/tag178.xml><?xml version="1.0" encoding="utf-8"?>
<p:tagLst xmlns:p="http://schemas.openxmlformats.org/presentationml/2006/main">
  <p:tag name="AS_UNIQUEID" val="1210"/>
</p:tagLst>
</file>

<file path=ppt/tags/tag179.xml><?xml version="1.0" encoding="utf-8"?>
<p:tagLst xmlns:p="http://schemas.openxmlformats.org/presentationml/2006/main">
  <p:tag name="AS_UNIQUEID" val="1211"/>
</p:tagLst>
</file>

<file path=ppt/tags/tag18.xml><?xml version="1.0" encoding="utf-8"?>
<p:tagLst xmlns:p="http://schemas.openxmlformats.org/presentationml/2006/main">
  <p:tag name="AS_UNIQUEID" val="1109"/>
</p:tagLst>
</file>

<file path=ppt/tags/tag180.xml><?xml version="1.0" encoding="utf-8"?>
<p:tagLst xmlns:p="http://schemas.openxmlformats.org/presentationml/2006/main">
  <p:tag name="AS_UNIQUEID" val="1212"/>
</p:tagLst>
</file>

<file path=ppt/tags/tag181.xml><?xml version="1.0" encoding="utf-8"?>
<p:tagLst xmlns:p="http://schemas.openxmlformats.org/presentationml/2006/main">
  <p:tag name="AS_UNIQUEID" val="1213"/>
</p:tagLst>
</file>

<file path=ppt/tags/tag182.xml><?xml version="1.0" encoding="utf-8"?>
<p:tagLst xmlns:p="http://schemas.openxmlformats.org/presentationml/2006/main">
  <p:tag name="AS_UNIQUEID" val="139"/>
</p:tagLst>
</file>

<file path=ppt/tags/tag183.xml><?xml version="1.0" encoding="utf-8"?>
<p:tagLst xmlns:p="http://schemas.openxmlformats.org/presentationml/2006/main">
  <p:tag name="AS_UNIQUEID" val="140"/>
</p:tagLst>
</file>

<file path=ppt/tags/tag184.xml><?xml version="1.0" encoding="utf-8"?>
<p:tagLst xmlns:p="http://schemas.openxmlformats.org/presentationml/2006/main">
  <p:tag name="AS_UNIQUEID" val="141"/>
</p:tagLst>
</file>

<file path=ppt/tags/tag185.xml><?xml version="1.0" encoding="utf-8"?>
<p:tagLst xmlns:p="http://schemas.openxmlformats.org/presentationml/2006/main">
  <p:tag name="AS_UNIQUEID" val="142"/>
</p:tagLst>
</file>

<file path=ppt/tags/tag186.xml><?xml version="1.0" encoding="utf-8"?>
<p:tagLst xmlns:p="http://schemas.openxmlformats.org/presentationml/2006/main">
  <p:tag name="AS_UNIQUEID" val="143"/>
</p:tagLst>
</file>

<file path=ppt/tags/tag187.xml><?xml version="1.0" encoding="utf-8"?>
<p:tagLst xmlns:p="http://schemas.openxmlformats.org/presentationml/2006/main">
  <p:tag name="AS_UNIQUEID" val="144"/>
</p:tagLst>
</file>

<file path=ppt/tags/tag188.xml><?xml version="1.0" encoding="utf-8"?>
<p:tagLst xmlns:p="http://schemas.openxmlformats.org/presentationml/2006/main">
  <p:tag name="AS_UNIQUEID" val="145"/>
</p:tagLst>
</file>

<file path=ppt/tags/tag189.xml><?xml version="1.0" encoding="utf-8"?>
<p:tagLst xmlns:p="http://schemas.openxmlformats.org/presentationml/2006/main">
  <p:tag name="AS_UNIQUEID" val="1214"/>
</p:tagLst>
</file>

<file path=ppt/tags/tag19.xml><?xml version="1.0" encoding="utf-8"?>
<p:tagLst xmlns:p="http://schemas.openxmlformats.org/presentationml/2006/main">
  <p:tag name="AS_UNIQUEID" val="1110"/>
</p:tagLst>
</file>

<file path=ppt/tags/tag190.xml><?xml version="1.0" encoding="utf-8"?>
<p:tagLst xmlns:p="http://schemas.openxmlformats.org/presentationml/2006/main">
  <p:tag name="AS_UNIQUEID" val="146"/>
</p:tagLst>
</file>

<file path=ppt/tags/tag191.xml><?xml version="1.0" encoding="utf-8"?>
<p:tagLst xmlns:p="http://schemas.openxmlformats.org/presentationml/2006/main">
  <p:tag name="AS_UNIQUEID" val="1215"/>
</p:tagLst>
</file>

<file path=ppt/tags/tag192.xml><?xml version="1.0" encoding="utf-8"?>
<p:tagLst xmlns:p="http://schemas.openxmlformats.org/presentationml/2006/main">
  <p:tag name="AS_UNIQUEID" val="147"/>
</p:tagLst>
</file>

<file path=ppt/tags/tag193.xml><?xml version="1.0" encoding="utf-8"?>
<p:tagLst xmlns:p="http://schemas.openxmlformats.org/presentationml/2006/main">
  <p:tag name="AS_UNIQUEID" val="148"/>
</p:tagLst>
</file>

<file path=ppt/tags/tag194.xml><?xml version="1.0" encoding="utf-8"?>
<p:tagLst xmlns:p="http://schemas.openxmlformats.org/presentationml/2006/main">
  <p:tag name="AS_UNIQUEID" val="1216"/>
</p:tagLst>
</file>

<file path=ppt/tags/tag195.xml><?xml version="1.0" encoding="utf-8"?>
<p:tagLst xmlns:p="http://schemas.openxmlformats.org/presentationml/2006/main">
  <p:tag name="AS_UNIQUEID" val="149"/>
</p:tagLst>
</file>

<file path=ppt/tags/tag196.xml><?xml version="1.0" encoding="utf-8"?>
<p:tagLst xmlns:p="http://schemas.openxmlformats.org/presentationml/2006/main">
  <p:tag name="AS_UNIQUEID" val="150"/>
</p:tagLst>
</file>

<file path=ppt/tags/tag197.xml><?xml version="1.0" encoding="utf-8"?>
<p:tagLst xmlns:p="http://schemas.openxmlformats.org/presentationml/2006/main">
  <p:tag name="AS_UNIQUEID" val="1217"/>
</p:tagLst>
</file>

<file path=ppt/tags/tag198.xml><?xml version="1.0" encoding="utf-8"?>
<p:tagLst xmlns:p="http://schemas.openxmlformats.org/presentationml/2006/main">
  <p:tag name="AS_UNIQUEID" val="151"/>
</p:tagLst>
</file>

<file path=ppt/tags/tag199.xml><?xml version="1.0" encoding="utf-8"?>
<p:tagLst xmlns:p="http://schemas.openxmlformats.org/presentationml/2006/main">
  <p:tag name="AS_UNIQUEID" val="1218"/>
</p:tagLst>
</file>

<file path=ppt/tags/tag2.xml><?xml version="1.0" encoding="utf-8"?>
<p:tagLst xmlns:p="http://schemas.openxmlformats.org/presentationml/2006/main">
  <p:tag name="AS_UNIQUEID" val="1093"/>
</p:tagLst>
</file>

<file path=ppt/tags/tag20.xml><?xml version="1.0" encoding="utf-8"?>
<p:tagLst xmlns:p="http://schemas.openxmlformats.org/presentationml/2006/main">
  <p:tag name="AS_UNIQUEID" val="1111"/>
</p:tagLst>
</file>

<file path=ppt/tags/tag200.xml><?xml version="1.0" encoding="utf-8"?>
<p:tagLst xmlns:p="http://schemas.openxmlformats.org/presentationml/2006/main">
  <p:tag name="AS_UNIQUEID" val="152"/>
</p:tagLst>
</file>

<file path=ppt/tags/tag201.xml><?xml version="1.0" encoding="utf-8"?>
<p:tagLst xmlns:p="http://schemas.openxmlformats.org/presentationml/2006/main">
  <p:tag name="AS_UNIQUEID" val="153"/>
</p:tagLst>
</file>

<file path=ppt/tags/tag202.xml><?xml version="1.0" encoding="utf-8"?>
<p:tagLst xmlns:p="http://schemas.openxmlformats.org/presentationml/2006/main">
  <p:tag name="AS_UNIQUEID" val="154"/>
</p:tagLst>
</file>

<file path=ppt/tags/tag203.xml><?xml version="1.0" encoding="utf-8"?>
<p:tagLst xmlns:p="http://schemas.openxmlformats.org/presentationml/2006/main">
  <p:tag name="AS_UNIQUEID" val="155"/>
</p:tagLst>
</file>

<file path=ppt/tags/tag204.xml><?xml version="1.0" encoding="utf-8"?>
<p:tagLst xmlns:p="http://schemas.openxmlformats.org/presentationml/2006/main">
  <p:tag name="AS_UNIQUEID" val="156"/>
</p:tagLst>
</file>

<file path=ppt/tags/tag205.xml><?xml version="1.0" encoding="utf-8"?>
<p:tagLst xmlns:p="http://schemas.openxmlformats.org/presentationml/2006/main">
  <p:tag name="AS_UNIQUEID" val="157"/>
</p:tagLst>
</file>

<file path=ppt/tags/tag206.xml><?xml version="1.0" encoding="utf-8"?>
<p:tagLst xmlns:p="http://schemas.openxmlformats.org/presentationml/2006/main">
  <p:tag name="AS_UNIQUEID" val="1219"/>
</p:tagLst>
</file>

<file path=ppt/tags/tag207.xml><?xml version="1.0" encoding="utf-8"?>
<p:tagLst xmlns:p="http://schemas.openxmlformats.org/presentationml/2006/main">
  <p:tag name="AS_UNIQUEID" val="1220"/>
</p:tagLst>
</file>

<file path=ppt/tags/tag208.xml><?xml version="1.0" encoding="utf-8"?>
<p:tagLst xmlns:p="http://schemas.openxmlformats.org/presentationml/2006/main">
  <p:tag name="AS_UNIQUEID" val="159"/>
</p:tagLst>
</file>

<file path=ppt/tags/tag209.xml><?xml version="1.0" encoding="utf-8"?>
<p:tagLst xmlns:p="http://schemas.openxmlformats.org/presentationml/2006/main">
  <p:tag name="AS_UNIQUEID" val="160"/>
</p:tagLst>
</file>

<file path=ppt/tags/tag21.xml><?xml version="1.0" encoding="utf-8"?>
<p:tagLst xmlns:p="http://schemas.openxmlformats.org/presentationml/2006/main">
  <p:tag name="AS_UNIQUEID" val="1112"/>
</p:tagLst>
</file>

<file path=ppt/tags/tag210.xml><?xml version="1.0" encoding="utf-8"?>
<p:tagLst xmlns:p="http://schemas.openxmlformats.org/presentationml/2006/main">
  <p:tag name="AS_UNIQUEID" val="1221"/>
</p:tagLst>
</file>

<file path=ppt/tags/tag211.xml><?xml version="1.0" encoding="utf-8"?>
<p:tagLst xmlns:p="http://schemas.openxmlformats.org/presentationml/2006/main">
  <p:tag name="AS_UNIQUEID" val="164"/>
</p:tagLst>
</file>

<file path=ppt/tags/tag212.xml><?xml version="1.0" encoding="utf-8"?>
<p:tagLst xmlns:p="http://schemas.openxmlformats.org/presentationml/2006/main">
  <p:tag name="AS_UNIQUEID" val="1222"/>
</p:tagLst>
</file>

<file path=ppt/tags/tag213.xml><?xml version="1.0" encoding="utf-8"?>
<p:tagLst xmlns:p="http://schemas.openxmlformats.org/presentationml/2006/main">
  <p:tag name="AS_UNIQUEID" val="165"/>
</p:tagLst>
</file>

<file path=ppt/tags/tag214.xml><?xml version="1.0" encoding="utf-8"?>
<p:tagLst xmlns:p="http://schemas.openxmlformats.org/presentationml/2006/main">
  <p:tag name="AS_UNIQUEID" val="166"/>
</p:tagLst>
</file>

<file path=ppt/tags/tag215.xml><?xml version="1.0" encoding="utf-8"?>
<p:tagLst xmlns:p="http://schemas.openxmlformats.org/presentationml/2006/main">
  <p:tag name="AS_UNIQUEID" val="1223"/>
</p:tagLst>
</file>

<file path=ppt/tags/tag216.xml><?xml version="1.0" encoding="utf-8"?>
<p:tagLst xmlns:p="http://schemas.openxmlformats.org/presentationml/2006/main">
  <p:tag name="AS_UNIQUEID" val="167"/>
</p:tagLst>
</file>

<file path=ppt/tags/tag217.xml><?xml version="1.0" encoding="utf-8"?>
<p:tagLst xmlns:p="http://schemas.openxmlformats.org/presentationml/2006/main">
  <p:tag name="AS_UNIQUEID" val="1224"/>
</p:tagLst>
</file>

<file path=ppt/tags/tag218.xml><?xml version="1.0" encoding="utf-8"?>
<p:tagLst xmlns:p="http://schemas.openxmlformats.org/presentationml/2006/main">
  <p:tag name="AS_UNIQUEID" val="168"/>
</p:tagLst>
</file>

<file path=ppt/tags/tag219.xml><?xml version="1.0" encoding="utf-8"?>
<p:tagLst xmlns:p="http://schemas.openxmlformats.org/presentationml/2006/main">
  <p:tag name="AS_UNIQUEID" val="169"/>
</p:tagLst>
</file>

<file path=ppt/tags/tag22.xml><?xml version="1.0" encoding="utf-8"?>
<p:tagLst xmlns:p="http://schemas.openxmlformats.org/presentationml/2006/main">
  <p:tag name="AS_UNIQUEID" val="1113"/>
</p:tagLst>
</file>

<file path=ppt/tags/tag220.xml><?xml version="1.0" encoding="utf-8"?>
<p:tagLst xmlns:p="http://schemas.openxmlformats.org/presentationml/2006/main">
  <p:tag name="AS_UNIQUEID" val="173"/>
</p:tagLst>
</file>

<file path=ppt/tags/tag221.xml><?xml version="1.0" encoding="utf-8"?>
<p:tagLst xmlns:p="http://schemas.openxmlformats.org/presentationml/2006/main">
  <p:tag name="AS_UNIQUEID" val="174"/>
</p:tagLst>
</file>

<file path=ppt/tags/tag222.xml><?xml version="1.0" encoding="utf-8"?>
<p:tagLst xmlns:p="http://schemas.openxmlformats.org/presentationml/2006/main">
  <p:tag name="AS_UNIQUEID" val="175"/>
</p:tagLst>
</file>

<file path=ppt/tags/tag223.xml><?xml version="1.0" encoding="utf-8"?>
<p:tagLst xmlns:p="http://schemas.openxmlformats.org/presentationml/2006/main">
  <p:tag name="AS_UNIQUEID" val="176"/>
</p:tagLst>
</file>

<file path=ppt/tags/tag224.xml><?xml version="1.0" encoding="utf-8"?>
<p:tagLst xmlns:p="http://schemas.openxmlformats.org/presentationml/2006/main">
  <p:tag name="AS_UNIQUEID" val="181"/>
</p:tagLst>
</file>

<file path=ppt/tags/tag225.xml><?xml version="1.0" encoding="utf-8"?>
<p:tagLst xmlns:p="http://schemas.openxmlformats.org/presentationml/2006/main">
  <p:tag name="AS_UNIQUEID" val="182"/>
</p:tagLst>
</file>

<file path=ppt/tags/tag226.xml><?xml version="1.0" encoding="utf-8"?>
<p:tagLst xmlns:p="http://schemas.openxmlformats.org/presentationml/2006/main">
  <p:tag name="AS_UNIQUEID" val="183"/>
</p:tagLst>
</file>

<file path=ppt/tags/tag227.xml><?xml version="1.0" encoding="utf-8"?>
<p:tagLst xmlns:p="http://schemas.openxmlformats.org/presentationml/2006/main">
  <p:tag name="AS_UNIQUEID" val="184"/>
</p:tagLst>
</file>

<file path=ppt/tags/tag228.xml><?xml version="1.0" encoding="utf-8"?>
<p:tagLst xmlns:p="http://schemas.openxmlformats.org/presentationml/2006/main">
  <p:tag name="AS_UNIQUEID" val="1225"/>
</p:tagLst>
</file>

<file path=ppt/tags/tag229.xml><?xml version="1.0" encoding="utf-8"?>
<p:tagLst xmlns:p="http://schemas.openxmlformats.org/presentationml/2006/main">
  <p:tag name="AS_UNIQUEID" val="1226"/>
</p:tagLst>
</file>

<file path=ppt/tags/tag23.xml><?xml version="1.0" encoding="utf-8"?>
<p:tagLst xmlns:p="http://schemas.openxmlformats.org/presentationml/2006/main">
  <p:tag name="AS_UNIQUEID" val="1114"/>
</p:tagLst>
</file>

<file path=ppt/tags/tag230.xml><?xml version="1.0" encoding="utf-8"?>
<p:tagLst xmlns:p="http://schemas.openxmlformats.org/presentationml/2006/main">
  <p:tag name="AS_UNIQUEID" val="1084"/>
</p:tagLst>
</file>

<file path=ppt/tags/tag231.xml><?xml version="1.0" encoding="utf-8"?>
<p:tagLst xmlns:p="http://schemas.openxmlformats.org/presentationml/2006/main">
  <p:tag name="AS_UNIQUEID" val="1085"/>
</p:tagLst>
</file>

<file path=ppt/tags/tag232.xml><?xml version="1.0" encoding="utf-8"?>
<p:tagLst xmlns:p="http://schemas.openxmlformats.org/presentationml/2006/main">
  <p:tag name="AS_UNIQUEID" val="1227"/>
</p:tagLst>
</file>

<file path=ppt/tags/tag233.xml><?xml version="1.0" encoding="utf-8"?>
<p:tagLst xmlns:p="http://schemas.openxmlformats.org/presentationml/2006/main">
  <p:tag name="AS_UNIQUEID" val="449"/>
</p:tagLst>
</file>

<file path=ppt/tags/tag234.xml><?xml version="1.0" encoding="utf-8"?>
<p:tagLst xmlns:p="http://schemas.openxmlformats.org/presentationml/2006/main">
  <p:tag name="AS_UNIQUEID" val="1228"/>
</p:tagLst>
</file>

<file path=ppt/tags/tag235.xml><?xml version="1.0" encoding="utf-8"?>
<p:tagLst xmlns:p="http://schemas.openxmlformats.org/presentationml/2006/main">
  <p:tag name="AS_UNIQUEID" val="450"/>
</p:tagLst>
</file>

<file path=ppt/tags/tag236.xml><?xml version="1.0" encoding="utf-8"?>
<p:tagLst xmlns:p="http://schemas.openxmlformats.org/presentationml/2006/main">
  <p:tag name="AS_UNIQUEID" val="451"/>
</p:tagLst>
</file>

<file path=ppt/tags/tag237.xml><?xml version="1.0" encoding="utf-8"?>
<p:tagLst xmlns:p="http://schemas.openxmlformats.org/presentationml/2006/main">
  <p:tag name="AS_UNIQUEID" val="452"/>
</p:tagLst>
</file>

<file path=ppt/tags/tag238.xml><?xml version="1.0" encoding="utf-8"?>
<p:tagLst xmlns:p="http://schemas.openxmlformats.org/presentationml/2006/main">
  <p:tag name="AS_UNIQUEID" val="453"/>
</p:tagLst>
</file>

<file path=ppt/tags/tag239.xml><?xml version="1.0" encoding="utf-8"?>
<p:tagLst xmlns:p="http://schemas.openxmlformats.org/presentationml/2006/main">
  <p:tag name="AS_UNIQUEID" val="454"/>
</p:tagLst>
</file>

<file path=ppt/tags/tag24.xml><?xml version="1.0" encoding="utf-8"?>
<p:tagLst xmlns:p="http://schemas.openxmlformats.org/presentationml/2006/main">
  <p:tag name="AS_UNIQUEID" val="1115"/>
</p:tagLst>
</file>

<file path=ppt/tags/tag240.xml><?xml version="1.0" encoding="utf-8"?>
<p:tagLst xmlns:p="http://schemas.openxmlformats.org/presentationml/2006/main">
  <p:tag name="AS_UNIQUEID" val="455"/>
</p:tagLst>
</file>

<file path=ppt/tags/tag241.xml><?xml version="1.0" encoding="utf-8"?>
<p:tagLst xmlns:p="http://schemas.openxmlformats.org/presentationml/2006/main">
  <p:tag name="AS_UNIQUEID" val="456"/>
</p:tagLst>
</file>

<file path=ppt/tags/tag242.xml><?xml version="1.0" encoding="utf-8"?>
<p:tagLst xmlns:p="http://schemas.openxmlformats.org/presentationml/2006/main">
  <p:tag name="AS_UNIQUEID" val="457"/>
</p:tagLst>
</file>

<file path=ppt/tags/tag243.xml><?xml version="1.0" encoding="utf-8"?>
<p:tagLst xmlns:p="http://schemas.openxmlformats.org/presentationml/2006/main">
  <p:tag name="AS_UNIQUEID" val="458"/>
</p:tagLst>
</file>

<file path=ppt/tags/tag244.xml><?xml version="1.0" encoding="utf-8"?>
<p:tagLst xmlns:p="http://schemas.openxmlformats.org/presentationml/2006/main">
  <p:tag name="AS_UNIQUEID" val="459"/>
</p:tagLst>
</file>

<file path=ppt/tags/tag245.xml><?xml version="1.0" encoding="utf-8"?>
<p:tagLst xmlns:p="http://schemas.openxmlformats.org/presentationml/2006/main">
  <p:tag name="AS_UNIQUEID" val="460"/>
</p:tagLst>
</file>

<file path=ppt/tags/tag246.xml><?xml version="1.0" encoding="utf-8"?>
<p:tagLst xmlns:p="http://schemas.openxmlformats.org/presentationml/2006/main">
  <p:tag name="AS_UNIQUEID" val="461"/>
</p:tagLst>
</file>

<file path=ppt/tags/tag247.xml><?xml version="1.0" encoding="utf-8"?>
<p:tagLst xmlns:p="http://schemas.openxmlformats.org/presentationml/2006/main">
  <p:tag name="AS_UNIQUEID" val="462"/>
</p:tagLst>
</file>

<file path=ppt/tags/tag248.xml><?xml version="1.0" encoding="utf-8"?>
<p:tagLst xmlns:p="http://schemas.openxmlformats.org/presentationml/2006/main">
  <p:tag name="AS_UNIQUEID" val="463"/>
</p:tagLst>
</file>

<file path=ppt/tags/tag249.xml><?xml version="1.0" encoding="utf-8"?>
<p:tagLst xmlns:p="http://schemas.openxmlformats.org/presentationml/2006/main">
  <p:tag name="AS_UNIQUEID" val="464"/>
</p:tagLst>
</file>

<file path=ppt/tags/tag25.xml><?xml version="1.0" encoding="utf-8"?>
<p:tagLst xmlns:p="http://schemas.openxmlformats.org/presentationml/2006/main">
  <p:tag name="AS_UNIQUEID" val="1116"/>
</p:tagLst>
</file>

<file path=ppt/tags/tag250.xml><?xml version="1.0" encoding="utf-8"?>
<p:tagLst xmlns:p="http://schemas.openxmlformats.org/presentationml/2006/main">
  <p:tag name="AS_UNIQUEID" val="465"/>
</p:tagLst>
</file>

<file path=ppt/tags/tag251.xml><?xml version="1.0" encoding="utf-8"?>
<p:tagLst xmlns:p="http://schemas.openxmlformats.org/presentationml/2006/main">
  <p:tag name="AS_UNIQUEID" val="466"/>
</p:tagLst>
</file>

<file path=ppt/tags/tag252.xml><?xml version="1.0" encoding="utf-8"?>
<p:tagLst xmlns:p="http://schemas.openxmlformats.org/presentationml/2006/main">
  <p:tag name="AS_UNIQUEID" val="467"/>
</p:tagLst>
</file>

<file path=ppt/tags/tag253.xml><?xml version="1.0" encoding="utf-8"?>
<p:tagLst xmlns:p="http://schemas.openxmlformats.org/presentationml/2006/main">
  <p:tag name="AS_UNIQUEID" val="468"/>
</p:tagLst>
</file>

<file path=ppt/tags/tag254.xml><?xml version="1.0" encoding="utf-8"?>
<p:tagLst xmlns:p="http://schemas.openxmlformats.org/presentationml/2006/main">
  <p:tag name="AS_UNIQUEID" val="469"/>
</p:tagLst>
</file>

<file path=ppt/tags/tag255.xml><?xml version="1.0" encoding="utf-8"?>
<p:tagLst xmlns:p="http://schemas.openxmlformats.org/presentationml/2006/main">
  <p:tag name="AS_UNIQUEID" val="470"/>
</p:tagLst>
</file>

<file path=ppt/tags/tag256.xml><?xml version="1.0" encoding="utf-8"?>
<p:tagLst xmlns:p="http://schemas.openxmlformats.org/presentationml/2006/main">
  <p:tag name="AS_UNIQUEID" val="471"/>
</p:tagLst>
</file>

<file path=ppt/tags/tag257.xml><?xml version="1.0" encoding="utf-8"?>
<p:tagLst xmlns:p="http://schemas.openxmlformats.org/presentationml/2006/main">
  <p:tag name="AS_UNIQUEID" val="472"/>
</p:tagLst>
</file>

<file path=ppt/tags/tag258.xml><?xml version="1.0" encoding="utf-8"?>
<p:tagLst xmlns:p="http://schemas.openxmlformats.org/presentationml/2006/main">
  <p:tag name="AS_UNIQUEID" val="1229"/>
</p:tagLst>
</file>

<file path=ppt/tags/tag259.xml><?xml version="1.0" encoding="utf-8"?>
<p:tagLst xmlns:p="http://schemas.openxmlformats.org/presentationml/2006/main">
  <p:tag name="AS_UNIQUEID" val="1230"/>
</p:tagLst>
</file>

<file path=ppt/tags/tag26.xml><?xml version="1.0" encoding="utf-8"?>
<p:tagLst xmlns:p="http://schemas.openxmlformats.org/presentationml/2006/main">
  <p:tag name="AS_UNIQUEID" val="1117"/>
</p:tagLst>
</file>

<file path=ppt/tags/tag260.xml><?xml version="1.0" encoding="utf-8"?>
<p:tagLst xmlns:p="http://schemas.openxmlformats.org/presentationml/2006/main">
  <p:tag name="AS_UNIQUEID" val="1231"/>
</p:tagLst>
</file>

<file path=ppt/tags/tag261.xml><?xml version="1.0" encoding="utf-8"?>
<p:tagLst xmlns:p="http://schemas.openxmlformats.org/presentationml/2006/main">
  <p:tag name="AS_UNIQUEID" val="1232"/>
</p:tagLst>
</file>

<file path=ppt/tags/tag262.xml><?xml version="1.0" encoding="utf-8"?>
<p:tagLst xmlns:p="http://schemas.openxmlformats.org/presentationml/2006/main">
  <p:tag name="AS_UNIQUEID" val="1233"/>
</p:tagLst>
</file>

<file path=ppt/tags/tag263.xml><?xml version="1.0" encoding="utf-8"?>
<p:tagLst xmlns:p="http://schemas.openxmlformats.org/presentationml/2006/main">
  <p:tag name="AS_UNIQUEID" val="1234"/>
</p:tagLst>
</file>

<file path=ppt/tags/tag264.xml><?xml version="1.0" encoding="utf-8"?>
<p:tagLst xmlns:p="http://schemas.openxmlformats.org/presentationml/2006/main">
  <p:tag name="AS_UNIQUEID" val="1235"/>
</p:tagLst>
</file>

<file path=ppt/tags/tag265.xml><?xml version="1.0" encoding="utf-8"?>
<p:tagLst xmlns:p="http://schemas.openxmlformats.org/presentationml/2006/main">
  <p:tag name="AS_UNIQUEID" val="1236"/>
</p:tagLst>
</file>

<file path=ppt/tags/tag266.xml><?xml version="1.0" encoding="utf-8"?>
<p:tagLst xmlns:p="http://schemas.openxmlformats.org/presentationml/2006/main">
  <p:tag name="AS_UNIQUEID" val="1237"/>
</p:tagLst>
</file>

<file path=ppt/tags/tag267.xml><?xml version="1.0" encoding="utf-8"?>
<p:tagLst xmlns:p="http://schemas.openxmlformats.org/presentationml/2006/main">
  <p:tag name="AS_UNIQUEID" val="1238"/>
</p:tagLst>
</file>

<file path=ppt/tags/tag268.xml><?xml version="1.0" encoding="utf-8"?>
<p:tagLst xmlns:p="http://schemas.openxmlformats.org/presentationml/2006/main">
  <p:tag name="AS_UNIQUEID" val="1239"/>
</p:tagLst>
</file>

<file path=ppt/tags/tag269.xml><?xml version="1.0" encoding="utf-8"?>
<p:tagLst xmlns:p="http://schemas.openxmlformats.org/presentationml/2006/main">
  <p:tag name="AS_UNIQUEID" val="307"/>
</p:tagLst>
</file>

<file path=ppt/tags/tag27.xml><?xml version="1.0" encoding="utf-8"?>
<p:tagLst xmlns:p="http://schemas.openxmlformats.org/presentationml/2006/main">
  <p:tag name="AS_UNIQUEID" val="1118"/>
</p:tagLst>
</file>

<file path=ppt/tags/tag270.xml><?xml version="1.0" encoding="utf-8"?>
<p:tagLst xmlns:p="http://schemas.openxmlformats.org/presentationml/2006/main">
  <p:tag name="AS_UNIQUEID" val="1240"/>
</p:tagLst>
</file>

<file path=ppt/tags/tag271.xml><?xml version="1.0" encoding="utf-8"?>
<p:tagLst xmlns:p="http://schemas.openxmlformats.org/presentationml/2006/main">
  <p:tag name="AS_UNIQUEID" val="1241"/>
</p:tagLst>
</file>

<file path=ppt/tags/tag272.xml><?xml version="1.0" encoding="utf-8"?>
<p:tagLst xmlns:p="http://schemas.openxmlformats.org/presentationml/2006/main">
  <p:tag name="AS_UNIQUEID" val="308"/>
</p:tagLst>
</file>

<file path=ppt/tags/tag273.xml><?xml version="1.0" encoding="utf-8"?>
<p:tagLst xmlns:p="http://schemas.openxmlformats.org/presentationml/2006/main">
  <p:tag name="AS_UNIQUEID" val="309"/>
</p:tagLst>
</file>

<file path=ppt/tags/tag274.xml><?xml version="1.0" encoding="utf-8"?>
<p:tagLst xmlns:p="http://schemas.openxmlformats.org/presentationml/2006/main">
  <p:tag name="AS_UNIQUEID" val="310"/>
</p:tagLst>
</file>

<file path=ppt/tags/tag275.xml><?xml version="1.0" encoding="utf-8"?>
<p:tagLst xmlns:p="http://schemas.openxmlformats.org/presentationml/2006/main">
  <p:tag name="AS_UNIQUEID" val="311"/>
</p:tagLst>
</file>

<file path=ppt/tags/tag276.xml><?xml version="1.0" encoding="utf-8"?>
<p:tagLst xmlns:p="http://schemas.openxmlformats.org/presentationml/2006/main">
  <p:tag name="AS_UNIQUEID" val="1242"/>
</p:tagLst>
</file>

<file path=ppt/tags/tag277.xml><?xml version="1.0" encoding="utf-8"?>
<p:tagLst xmlns:p="http://schemas.openxmlformats.org/presentationml/2006/main">
  <p:tag name="AS_UNIQUEID" val="312"/>
</p:tagLst>
</file>

<file path=ppt/tags/tag278.xml><?xml version="1.0" encoding="utf-8"?>
<p:tagLst xmlns:p="http://schemas.openxmlformats.org/presentationml/2006/main">
  <p:tag name="AS_UNIQUEID" val="313"/>
</p:tagLst>
</file>

<file path=ppt/tags/tag279.xml><?xml version="1.0" encoding="utf-8"?>
<p:tagLst xmlns:p="http://schemas.openxmlformats.org/presentationml/2006/main">
  <p:tag name="AS_UNIQUEID" val="314"/>
</p:tagLst>
</file>

<file path=ppt/tags/tag28.xml><?xml version="1.0" encoding="utf-8"?>
<p:tagLst xmlns:p="http://schemas.openxmlformats.org/presentationml/2006/main">
  <p:tag name="AS_UNIQUEID" val="1119"/>
</p:tagLst>
</file>

<file path=ppt/tags/tag280.xml><?xml version="1.0" encoding="utf-8"?>
<p:tagLst xmlns:p="http://schemas.openxmlformats.org/presentationml/2006/main">
  <p:tag name="AS_UNIQUEID" val="315"/>
</p:tagLst>
</file>

<file path=ppt/tags/tag281.xml><?xml version="1.0" encoding="utf-8"?>
<p:tagLst xmlns:p="http://schemas.openxmlformats.org/presentationml/2006/main">
  <p:tag name="AS_UNIQUEID" val="316"/>
</p:tagLst>
</file>

<file path=ppt/tags/tag282.xml><?xml version="1.0" encoding="utf-8"?>
<p:tagLst xmlns:p="http://schemas.openxmlformats.org/presentationml/2006/main">
  <p:tag name="AS_UNIQUEID" val="317"/>
</p:tagLst>
</file>

<file path=ppt/tags/tag283.xml><?xml version="1.0" encoding="utf-8"?>
<p:tagLst xmlns:p="http://schemas.openxmlformats.org/presentationml/2006/main">
  <p:tag name="AS_UNIQUEID" val="318"/>
</p:tagLst>
</file>

<file path=ppt/tags/tag284.xml><?xml version="1.0" encoding="utf-8"?>
<p:tagLst xmlns:p="http://schemas.openxmlformats.org/presentationml/2006/main">
  <p:tag name="AS_UNIQUEID" val="319"/>
</p:tagLst>
</file>

<file path=ppt/tags/tag285.xml><?xml version="1.0" encoding="utf-8"?>
<p:tagLst xmlns:p="http://schemas.openxmlformats.org/presentationml/2006/main">
  <p:tag name="AS_UNIQUEID" val="1243"/>
</p:tagLst>
</file>

<file path=ppt/tags/tag286.xml><?xml version="1.0" encoding="utf-8"?>
<p:tagLst xmlns:p="http://schemas.openxmlformats.org/presentationml/2006/main">
  <p:tag name="AS_UNIQUEID" val="1244"/>
</p:tagLst>
</file>

<file path=ppt/tags/tag287.xml><?xml version="1.0" encoding="utf-8"?>
<p:tagLst xmlns:p="http://schemas.openxmlformats.org/presentationml/2006/main">
  <p:tag name="AS_UNIQUEID" val="320"/>
</p:tagLst>
</file>

<file path=ppt/tags/tag288.xml><?xml version="1.0" encoding="utf-8"?>
<p:tagLst xmlns:p="http://schemas.openxmlformats.org/presentationml/2006/main">
  <p:tag name="AS_UNIQUEID" val="321"/>
</p:tagLst>
</file>

<file path=ppt/tags/tag289.xml><?xml version="1.0" encoding="utf-8"?>
<p:tagLst xmlns:p="http://schemas.openxmlformats.org/presentationml/2006/main">
  <p:tag name="AS_UNIQUEID" val="322"/>
</p:tagLst>
</file>

<file path=ppt/tags/tag29.xml><?xml version="1.0" encoding="utf-8"?>
<p:tagLst xmlns:p="http://schemas.openxmlformats.org/presentationml/2006/main">
  <p:tag name="AS_UNIQUEID" val="1120"/>
</p:tagLst>
</file>

<file path=ppt/tags/tag290.xml><?xml version="1.0" encoding="utf-8"?>
<p:tagLst xmlns:p="http://schemas.openxmlformats.org/presentationml/2006/main">
  <p:tag name="AS_UNIQUEID" val="323"/>
</p:tagLst>
</file>

<file path=ppt/tags/tag291.xml><?xml version="1.0" encoding="utf-8"?>
<p:tagLst xmlns:p="http://schemas.openxmlformats.org/presentationml/2006/main">
  <p:tag name="AS_UNIQUEID" val="324"/>
</p:tagLst>
</file>

<file path=ppt/tags/tag292.xml><?xml version="1.0" encoding="utf-8"?>
<p:tagLst xmlns:p="http://schemas.openxmlformats.org/presentationml/2006/main">
  <p:tag name="AS_UNIQUEID" val="325"/>
</p:tagLst>
</file>

<file path=ppt/tags/tag293.xml><?xml version="1.0" encoding="utf-8"?>
<p:tagLst xmlns:p="http://schemas.openxmlformats.org/presentationml/2006/main">
  <p:tag name="AS_UNIQUEID" val="326"/>
</p:tagLst>
</file>

<file path=ppt/tags/tag294.xml><?xml version="1.0" encoding="utf-8"?>
<p:tagLst xmlns:p="http://schemas.openxmlformats.org/presentationml/2006/main">
  <p:tag name="AS_UNIQUEID" val="327"/>
</p:tagLst>
</file>

<file path=ppt/tags/tag295.xml><?xml version="1.0" encoding="utf-8"?>
<p:tagLst xmlns:p="http://schemas.openxmlformats.org/presentationml/2006/main">
  <p:tag name="AS_UNIQUEID" val="328"/>
</p:tagLst>
</file>

<file path=ppt/tags/tag296.xml><?xml version="1.0" encoding="utf-8"?>
<p:tagLst xmlns:p="http://schemas.openxmlformats.org/presentationml/2006/main">
  <p:tag name="AS_UNIQUEID" val="329"/>
</p:tagLst>
</file>

<file path=ppt/tags/tag297.xml><?xml version="1.0" encoding="utf-8"?>
<p:tagLst xmlns:p="http://schemas.openxmlformats.org/presentationml/2006/main">
  <p:tag name="AS_UNIQUEID" val="330"/>
</p:tagLst>
</file>

<file path=ppt/tags/tag298.xml><?xml version="1.0" encoding="utf-8"?>
<p:tagLst xmlns:p="http://schemas.openxmlformats.org/presentationml/2006/main">
  <p:tag name="AS_UNIQUEID" val="331"/>
</p:tagLst>
</file>

<file path=ppt/tags/tag299.xml><?xml version="1.0" encoding="utf-8"?>
<p:tagLst xmlns:p="http://schemas.openxmlformats.org/presentationml/2006/main">
  <p:tag name="AS_UNIQUEID" val="332"/>
</p:tagLst>
</file>

<file path=ppt/tags/tag3.xml><?xml version="1.0" encoding="utf-8"?>
<p:tagLst xmlns:p="http://schemas.openxmlformats.org/presentationml/2006/main">
  <p:tag name="AS_UNIQUEID" val="1094"/>
</p:tagLst>
</file>

<file path=ppt/tags/tag30.xml><?xml version="1.0" encoding="utf-8"?>
<p:tagLst xmlns:p="http://schemas.openxmlformats.org/presentationml/2006/main">
  <p:tag name="AS_UNIQUEID" val="1121"/>
</p:tagLst>
</file>

<file path=ppt/tags/tag300.xml><?xml version="1.0" encoding="utf-8"?>
<p:tagLst xmlns:p="http://schemas.openxmlformats.org/presentationml/2006/main">
  <p:tag name="AS_UNIQUEID" val="333"/>
</p:tagLst>
</file>

<file path=ppt/tags/tag301.xml><?xml version="1.0" encoding="utf-8"?>
<p:tagLst xmlns:p="http://schemas.openxmlformats.org/presentationml/2006/main">
  <p:tag name="AS_UNIQUEID" val="334"/>
</p:tagLst>
</file>

<file path=ppt/tags/tag302.xml><?xml version="1.0" encoding="utf-8"?>
<p:tagLst xmlns:p="http://schemas.openxmlformats.org/presentationml/2006/main">
  <p:tag name="AS_UNIQUEID" val="335"/>
</p:tagLst>
</file>

<file path=ppt/tags/tag303.xml><?xml version="1.0" encoding="utf-8"?>
<p:tagLst xmlns:p="http://schemas.openxmlformats.org/presentationml/2006/main">
  <p:tag name="AS_UNIQUEID" val="336"/>
</p:tagLst>
</file>

<file path=ppt/tags/tag304.xml><?xml version="1.0" encoding="utf-8"?>
<p:tagLst xmlns:p="http://schemas.openxmlformats.org/presentationml/2006/main">
  <p:tag name="AS_UNIQUEID" val="337"/>
</p:tagLst>
</file>

<file path=ppt/tags/tag305.xml><?xml version="1.0" encoding="utf-8"?>
<p:tagLst xmlns:p="http://schemas.openxmlformats.org/presentationml/2006/main">
  <p:tag name="AS_UNIQUEID" val="338"/>
</p:tagLst>
</file>

<file path=ppt/tags/tag306.xml><?xml version="1.0" encoding="utf-8"?>
<p:tagLst xmlns:p="http://schemas.openxmlformats.org/presentationml/2006/main">
  <p:tag name="AS_UNIQUEID" val="339"/>
</p:tagLst>
</file>

<file path=ppt/tags/tag307.xml><?xml version="1.0" encoding="utf-8"?>
<p:tagLst xmlns:p="http://schemas.openxmlformats.org/presentationml/2006/main">
  <p:tag name="AS_UNIQUEID" val="1245"/>
</p:tagLst>
</file>

<file path=ppt/tags/tag308.xml><?xml version="1.0" encoding="utf-8"?>
<p:tagLst xmlns:p="http://schemas.openxmlformats.org/presentationml/2006/main">
  <p:tag name="AS_UNIQUEID" val="1246"/>
</p:tagLst>
</file>

<file path=ppt/tags/tag309.xml><?xml version="1.0" encoding="utf-8"?>
<p:tagLst xmlns:p="http://schemas.openxmlformats.org/presentationml/2006/main">
  <p:tag name="AS_UNIQUEID" val="1090"/>
</p:tagLst>
</file>

<file path=ppt/tags/tag31.xml><?xml version="1.0" encoding="utf-8"?>
<p:tagLst xmlns:p="http://schemas.openxmlformats.org/presentationml/2006/main">
  <p:tag name="AS_UNIQUEID" val="1122"/>
</p:tagLst>
</file>

<file path=ppt/tags/tag310.xml><?xml version="1.0" encoding="utf-8"?>
<p:tagLst xmlns:p="http://schemas.openxmlformats.org/presentationml/2006/main">
  <p:tag name="AS_UNIQUEID" val="1091"/>
</p:tagLst>
</file>

<file path=ppt/tags/tag311.xml><?xml version="1.0" encoding="utf-8"?>
<p:tagLst xmlns:p="http://schemas.openxmlformats.org/presentationml/2006/main">
  <p:tag name="AS_UNIQUEID" val="1247"/>
</p:tagLst>
</file>

<file path=ppt/tags/tag312.xml><?xml version="1.0" encoding="utf-8"?>
<p:tagLst xmlns:p="http://schemas.openxmlformats.org/presentationml/2006/main">
  <p:tag name="AS_UNIQUEID" val="570"/>
</p:tagLst>
</file>

<file path=ppt/tags/tag313.xml><?xml version="1.0" encoding="utf-8"?>
<p:tagLst xmlns:p="http://schemas.openxmlformats.org/presentationml/2006/main">
  <p:tag name="AS_UNIQUEID" val="571"/>
</p:tagLst>
</file>

<file path=ppt/tags/tag314.xml><?xml version="1.0" encoding="utf-8"?>
<p:tagLst xmlns:p="http://schemas.openxmlformats.org/presentationml/2006/main">
  <p:tag name="AS_UNIQUEID" val="572"/>
</p:tagLst>
</file>

<file path=ppt/tags/tag315.xml><?xml version="1.0" encoding="utf-8"?>
<p:tagLst xmlns:p="http://schemas.openxmlformats.org/presentationml/2006/main">
  <p:tag name="AS_UNIQUEID" val="1248"/>
</p:tagLst>
</file>

<file path=ppt/tags/tag316.xml><?xml version="1.0" encoding="utf-8"?>
<p:tagLst xmlns:p="http://schemas.openxmlformats.org/presentationml/2006/main">
  <p:tag name="AS_UNIQUEID" val="573"/>
</p:tagLst>
</file>

<file path=ppt/tags/tag317.xml><?xml version="1.0" encoding="utf-8"?>
<p:tagLst xmlns:p="http://schemas.openxmlformats.org/presentationml/2006/main">
  <p:tag name="AS_UNIQUEID" val="574"/>
</p:tagLst>
</file>

<file path=ppt/tags/tag318.xml><?xml version="1.0" encoding="utf-8"?>
<p:tagLst xmlns:p="http://schemas.openxmlformats.org/presentationml/2006/main">
  <p:tag name="AS_UNIQUEID" val="575"/>
</p:tagLst>
</file>

<file path=ppt/tags/tag319.xml><?xml version="1.0" encoding="utf-8"?>
<p:tagLst xmlns:p="http://schemas.openxmlformats.org/presentationml/2006/main">
  <p:tag name="AS_UNIQUEID" val="576"/>
</p:tagLst>
</file>

<file path=ppt/tags/tag32.xml><?xml version="1.0" encoding="utf-8"?>
<p:tagLst xmlns:p="http://schemas.openxmlformats.org/presentationml/2006/main">
  <p:tag name="AS_UNIQUEID" val="1123"/>
</p:tagLst>
</file>

<file path=ppt/tags/tag320.xml><?xml version="1.0" encoding="utf-8"?>
<p:tagLst xmlns:p="http://schemas.openxmlformats.org/presentationml/2006/main">
  <p:tag name="AS_UNIQUEID" val="577"/>
</p:tagLst>
</file>

<file path=ppt/tags/tag321.xml><?xml version="1.0" encoding="utf-8"?>
<p:tagLst xmlns:p="http://schemas.openxmlformats.org/presentationml/2006/main">
  <p:tag name="AS_UNIQUEID" val="578"/>
</p:tagLst>
</file>

<file path=ppt/tags/tag322.xml><?xml version="1.0" encoding="utf-8"?>
<p:tagLst xmlns:p="http://schemas.openxmlformats.org/presentationml/2006/main">
  <p:tag name="AS_UNIQUEID" val="579"/>
</p:tagLst>
</file>

<file path=ppt/tags/tag323.xml><?xml version="1.0" encoding="utf-8"?>
<p:tagLst xmlns:p="http://schemas.openxmlformats.org/presentationml/2006/main">
  <p:tag name="AS_UNIQUEID" val="580"/>
</p:tagLst>
</file>

<file path=ppt/tags/tag324.xml><?xml version="1.0" encoding="utf-8"?>
<p:tagLst xmlns:p="http://schemas.openxmlformats.org/presentationml/2006/main">
  <p:tag name="AS_UNIQUEID" val="581"/>
</p:tagLst>
</file>

<file path=ppt/tags/tag325.xml><?xml version="1.0" encoding="utf-8"?>
<p:tagLst xmlns:p="http://schemas.openxmlformats.org/presentationml/2006/main">
  <p:tag name="AS_UNIQUEID" val="582"/>
</p:tagLst>
</file>

<file path=ppt/tags/tag326.xml><?xml version="1.0" encoding="utf-8"?>
<p:tagLst xmlns:p="http://schemas.openxmlformats.org/presentationml/2006/main">
  <p:tag name="AS_UNIQUEID" val="584"/>
</p:tagLst>
</file>

<file path=ppt/tags/tag327.xml><?xml version="1.0" encoding="utf-8"?>
<p:tagLst xmlns:p="http://schemas.openxmlformats.org/presentationml/2006/main">
  <p:tag name="AS_UNIQUEID" val="585"/>
</p:tagLst>
</file>

<file path=ppt/tags/tag328.xml><?xml version="1.0" encoding="utf-8"?>
<p:tagLst xmlns:p="http://schemas.openxmlformats.org/presentationml/2006/main">
  <p:tag name="AS_UNIQUEID" val="586"/>
</p:tagLst>
</file>

<file path=ppt/tags/tag329.xml><?xml version="1.0" encoding="utf-8"?>
<p:tagLst xmlns:p="http://schemas.openxmlformats.org/presentationml/2006/main">
  <p:tag name="AS_UNIQUEID" val="587"/>
</p:tagLst>
</file>

<file path=ppt/tags/tag33.xml><?xml version="1.0" encoding="utf-8"?>
<p:tagLst xmlns:p="http://schemas.openxmlformats.org/presentationml/2006/main">
  <p:tag name="AS_UNIQUEID" val="1124"/>
</p:tagLst>
</file>

<file path=ppt/tags/tag330.xml><?xml version="1.0" encoding="utf-8"?>
<p:tagLst xmlns:p="http://schemas.openxmlformats.org/presentationml/2006/main">
  <p:tag name="AS_UNIQUEID" val="588"/>
</p:tagLst>
</file>

<file path=ppt/tags/tag331.xml><?xml version="1.0" encoding="utf-8"?>
<p:tagLst xmlns:p="http://schemas.openxmlformats.org/presentationml/2006/main">
  <p:tag name="AS_UNIQUEID" val="589"/>
</p:tagLst>
</file>

<file path=ppt/tags/tag332.xml><?xml version="1.0" encoding="utf-8"?>
<p:tagLst xmlns:p="http://schemas.openxmlformats.org/presentationml/2006/main">
  <p:tag name="AS_UNIQUEID" val="590"/>
</p:tagLst>
</file>

<file path=ppt/tags/tag333.xml><?xml version="1.0" encoding="utf-8"?>
<p:tagLst xmlns:p="http://schemas.openxmlformats.org/presentationml/2006/main">
  <p:tag name="AS_UNIQUEID" val="591"/>
</p:tagLst>
</file>

<file path=ppt/tags/tag334.xml><?xml version="1.0" encoding="utf-8"?>
<p:tagLst xmlns:p="http://schemas.openxmlformats.org/presentationml/2006/main">
  <p:tag name="AS_UNIQUEID" val="592"/>
</p:tagLst>
</file>

<file path=ppt/tags/tag335.xml><?xml version="1.0" encoding="utf-8"?>
<p:tagLst xmlns:p="http://schemas.openxmlformats.org/presentationml/2006/main">
  <p:tag name="AS_UNIQUEID" val="593"/>
</p:tagLst>
</file>

<file path=ppt/tags/tag336.xml><?xml version="1.0" encoding="utf-8"?>
<p:tagLst xmlns:p="http://schemas.openxmlformats.org/presentationml/2006/main">
  <p:tag name="AS_UNIQUEID" val="594"/>
</p:tagLst>
</file>

<file path=ppt/tags/tag337.xml><?xml version="1.0" encoding="utf-8"?>
<p:tagLst xmlns:p="http://schemas.openxmlformats.org/presentationml/2006/main">
  <p:tag name="AS_UNIQUEID" val="595"/>
</p:tagLst>
</file>

<file path=ppt/tags/tag338.xml><?xml version="1.0" encoding="utf-8"?>
<p:tagLst xmlns:p="http://schemas.openxmlformats.org/presentationml/2006/main">
  <p:tag name="AS_UNIQUEID" val="596"/>
</p:tagLst>
</file>

<file path=ppt/tags/tag339.xml><?xml version="1.0" encoding="utf-8"?>
<p:tagLst xmlns:p="http://schemas.openxmlformats.org/presentationml/2006/main">
  <p:tag name="AS_UNIQUEID" val="597"/>
</p:tagLst>
</file>

<file path=ppt/tags/tag34.xml><?xml version="1.0" encoding="utf-8"?>
<p:tagLst xmlns:p="http://schemas.openxmlformats.org/presentationml/2006/main">
  <p:tag name="AS_UNIQUEID" val="1125"/>
</p:tagLst>
</file>

<file path=ppt/tags/tag340.xml><?xml version="1.0" encoding="utf-8"?>
<p:tagLst xmlns:p="http://schemas.openxmlformats.org/presentationml/2006/main">
  <p:tag name="AS_UNIQUEID" val="598"/>
</p:tagLst>
</file>

<file path=ppt/tags/tag341.xml><?xml version="1.0" encoding="utf-8"?>
<p:tagLst xmlns:p="http://schemas.openxmlformats.org/presentationml/2006/main">
  <p:tag name="AS_UNIQUEID" val="599"/>
</p:tagLst>
</file>

<file path=ppt/tags/tag342.xml><?xml version="1.0" encoding="utf-8"?>
<p:tagLst xmlns:p="http://schemas.openxmlformats.org/presentationml/2006/main">
  <p:tag name="AS_UNIQUEID" val="600"/>
</p:tagLst>
</file>

<file path=ppt/tags/tag343.xml><?xml version="1.0" encoding="utf-8"?>
<p:tagLst xmlns:p="http://schemas.openxmlformats.org/presentationml/2006/main">
  <p:tag name="AS_UNIQUEID" val="601"/>
</p:tagLst>
</file>

<file path=ppt/tags/tag344.xml><?xml version="1.0" encoding="utf-8"?>
<p:tagLst xmlns:p="http://schemas.openxmlformats.org/presentationml/2006/main">
  <p:tag name="AS_UNIQUEID" val="602"/>
</p:tagLst>
</file>

<file path=ppt/tags/tag345.xml><?xml version="1.0" encoding="utf-8"?>
<p:tagLst xmlns:p="http://schemas.openxmlformats.org/presentationml/2006/main">
  <p:tag name="AS_UNIQUEID" val="603"/>
</p:tagLst>
</file>

<file path=ppt/tags/tag346.xml><?xml version="1.0" encoding="utf-8"?>
<p:tagLst xmlns:p="http://schemas.openxmlformats.org/presentationml/2006/main">
  <p:tag name="AS_UNIQUEID" val="604"/>
</p:tagLst>
</file>

<file path=ppt/tags/tag347.xml><?xml version="1.0" encoding="utf-8"?>
<p:tagLst xmlns:p="http://schemas.openxmlformats.org/presentationml/2006/main">
  <p:tag name="AS_UNIQUEID" val="605"/>
</p:tagLst>
</file>

<file path=ppt/tags/tag348.xml><?xml version="1.0" encoding="utf-8"?>
<p:tagLst xmlns:p="http://schemas.openxmlformats.org/presentationml/2006/main">
  <p:tag name="AS_UNIQUEID" val="606"/>
</p:tagLst>
</file>

<file path=ppt/tags/tag349.xml><?xml version="1.0" encoding="utf-8"?>
<p:tagLst xmlns:p="http://schemas.openxmlformats.org/presentationml/2006/main">
  <p:tag name="AS_UNIQUEID" val="1249"/>
</p:tagLst>
</file>

<file path=ppt/tags/tag35.xml><?xml version="1.0" encoding="utf-8"?>
<p:tagLst xmlns:p="http://schemas.openxmlformats.org/presentationml/2006/main">
  <p:tag name="AS_UNIQUEID" val="1126"/>
</p:tagLst>
</file>

<file path=ppt/tags/tag350.xml><?xml version="1.0" encoding="utf-8"?>
<p:tagLst xmlns:p="http://schemas.openxmlformats.org/presentationml/2006/main">
  <p:tag name="AS_UNIQUEID" val="607"/>
</p:tagLst>
</file>

<file path=ppt/tags/tag351.xml><?xml version="1.0" encoding="utf-8"?>
<p:tagLst xmlns:p="http://schemas.openxmlformats.org/presentationml/2006/main">
  <p:tag name="AS_UNIQUEID" val="608"/>
</p:tagLst>
</file>

<file path=ppt/tags/tag352.xml><?xml version="1.0" encoding="utf-8"?>
<p:tagLst xmlns:p="http://schemas.openxmlformats.org/presentationml/2006/main">
  <p:tag name="AS_UNIQUEID" val="1250"/>
</p:tagLst>
</file>

<file path=ppt/tags/tag353.xml><?xml version="1.0" encoding="utf-8"?>
<p:tagLst xmlns:p="http://schemas.openxmlformats.org/presentationml/2006/main">
  <p:tag name="AS_UNIQUEID" val="610"/>
</p:tagLst>
</file>

<file path=ppt/tags/tag354.xml><?xml version="1.0" encoding="utf-8"?>
<p:tagLst xmlns:p="http://schemas.openxmlformats.org/presentationml/2006/main">
  <p:tag name="AS_UNIQUEID" val="1251"/>
</p:tagLst>
</file>

<file path=ppt/tags/tag355.xml><?xml version="1.0" encoding="utf-8"?>
<p:tagLst xmlns:p="http://schemas.openxmlformats.org/presentationml/2006/main">
  <p:tag name="AS_UNIQUEID" val="611"/>
</p:tagLst>
</file>

<file path=ppt/tags/tag356.xml><?xml version="1.0" encoding="utf-8"?>
<p:tagLst xmlns:p="http://schemas.openxmlformats.org/presentationml/2006/main">
  <p:tag name="AS_UNIQUEID" val="612"/>
</p:tagLst>
</file>

<file path=ppt/tags/tag357.xml><?xml version="1.0" encoding="utf-8"?>
<p:tagLst xmlns:p="http://schemas.openxmlformats.org/presentationml/2006/main">
  <p:tag name="AS_UNIQUEID" val="613"/>
</p:tagLst>
</file>

<file path=ppt/tags/tag358.xml><?xml version="1.0" encoding="utf-8"?>
<p:tagLst xmlns:p="http://schemas.openxmlformats.org/presentationml/2006/main">
  <p:tag name="AS_UNIQUEID" val="614"/>
</p:tagLst>
</file>

<file path=ppt/tags/tag359.xml><?xml version="1.0" encoding="utf-8"?>
<p:tagLst xmlns:p="http://schemas.openxmlformats.org/presentationml/2006/main">
  <p:tag name="AS_UNIQUEID" val="1252"/>
</p:tagLst>
</file>

<file path=ppt/tags/tag36.xml><?xml version="1.0" encoding="utf-8"?>
<p:tagLst xmlns:p="http://schemas.openxmlformats.org/presentationml/2006/main">
  <p:tag name="AS_UNIQUEID" val="1127"/>
</p:tagLst>
</file>

<file path=ppt/tags/tag360.xml><?xml version="1.0" encoding="utf-8"?>
<p:tagLst xmlns:p="http://schemas.openxmlformats.org/presentationml/2006/main">
  <p:tag name="AS_UNIQUEID" val="617"/>
</p:tagLst>
</file>

<file path=ppt/tags/tag361.xml><?xml version="1.0" encoding="utf-8"?>
<p:tagLst xmlns:p="http://schemas.openxmlformats.org/presentationml/2006/main">
  <p:tag name="AS_UNIQUEID" val="618"/>
</p:tagLst>
</file>

<file path=ppt/tags/tag362.xml><?xml version="1.0" encoding="utf-8"?>
<p:tagLst xmlns:p="http://schemas.openxmlformats.org/presentationml/2006/main">
  <p:tag name="AS_UNIQUEID" val="619"/>
</p:tagLst>
</file>

<file path=ppt/tags/tag363.xml><?xml version="1.0" encoding="utf-8"?>
<p:tagLst xmlns:p="http://schemas.openxmlformats.org/presentationml/2006/main">
  <p:tag name="AS_UNIQUEID" val="620"/>
</p:tagLst>
</file>

<file path=ppt/tags/tag364.xml><?xml version="1.0" encoding="utf-8"?>
<p:tagLst xmlns:p="http://schemas.openxmlformats.org/presentationml/2006/main">
  <p:tag name="AS_UNIQUEID" val="1253"/>
</p:tagLst>
</file>

<file path=ppt/tags/tag365.xml><?xml version="1.0" encoding="utf-8"?>
<p:tagLst xmlns:p="http://schemas.openxmlformats.org/presentationml/2006/main">
  <p:tag name="AS_UNIQUEID" val="621"/>
</p:tagLst>
</file>

<file path=ppt/tags/tag366.xml><?xml version="1.0" encoding="utf-8"?>
<p:tagLst xmlns:p="http://schemas.openxmlformats.org/presentationml/2006/main">
  <p:tag name="AS_UNIQUEID" val="622"/>
</p:tagLst>
</file>

<file path=ppt/tags/tag367.xml><?xml version="1.0" encoding="utf-8"?>
<p:tagLst xmlns:p="http://schemas.openxmlformats.org/presentationml/2006/main">
  <p:tag name="AS_UNIQUEID" val="623"/>
</p:tagLst>
</file>

<file path=ppt/tags/tag368.xml><?xml version="1.0" encoding="utf-8"?>
<p:tagLst xmlns:p="http://schemas.openxmlformats.org/presentationml/2006/main">
  <p:tag name="AS_UNIQUEID" val="1254"/>
</p:tagLst>
</file>

<file path=ppt/tags/tag369.xml><?xml version="1.0" encoding="utf-8"?>
<p:tagLst xmlns:p="http://schemas.openxmlformats.org/presentationml/2006/main">
  <p:tag name="AS_UNIQUEID" val="624"/>
</p:tagLst>
</file>

<file path=ppt/tags/tag37.xml><?xml version="1.0" encoding="utf-8"?>
<p:tagLst xmlns:p="http://schemas.openxmlformats.org/presentationml/2006/main">
  <p:tag name="AS_UNIQUEID" val="1128"/>
</p:tagLst>
</file>

<file path=ppt/tags/tag370.xml><?xml version="1.0" encoding="utf-8"?>
<p:tagLst xmlns:p="http://schemas.openxmlformats.org/presentationml/2006/main">
  <p:tag name="AS_UNIQUEID" val="625"/>
</p:tagLst>
</file>

<file path=ppt/tags/tag371.xml><?xml version="1.0" encoding="utf-8"?>
<p:tagLst xmlns:p="http://schemas.openxmlformats.org/presentationml/2006/main">
  <p:tag name="AS_UNIQUEID" val="626"/>
</p:tagLst>
</file>

<file path=ppt/tags/tag372.xml><?xml version="1.0" encoding="utf-8"?>
<p:tagLst xmlns:p="http://schemas.openxmlformats.org/presentationml/2006/main">
  <p:tag name="AS_UNIQUEID" val="1255"/>
</p:tagLst>
</file>

<file path=ppt/tags/tag373.xml><?xml version="1.0" encoding="utf-8"?>
<p:tagLst xmlns:p="http://schemas.openxmlformats.org/presentationml/2006/main">
  <p:tag name="AS_UNIQUEID" val="627"/>
</p:tagLst>
</file>

<file path=ppt/tags/tag374.xml><?xml version="1.0" encoding="utf-8"?>
<p:tagLst xmlns:p="http://schemas.openxmlformats.org/presentationml/2006/main">
  <p:tag name="AS_UNIQUEID" val="628"/>
</p:tagLst>
</file>

<file path=ppt/tags/tag375.xml><?xml version="1.0" encoding="utf-8"?>
<p:tagLst xmlns:p="http://schemas.openxmlformats.org/presentationml/2006/main">
  <p:tag name="AS_UNIQUEID" val="1256"/>
</p:tagLst>
</file>

<file path=ppt/tags/tag376.xml><?xml version="1.0" encoding="utf-8"?>
<p:tagLst xmlns:p="http://schemas.openxmlformats.org/presentationml/2006/main">
  <p:tag name="AS_UNIQUEID" val="630"/>
</p:tagLst>
</file>

<file path=ppt/tags/tag377.xml><?xml version="1.0" encoding="utf-8"?>
<p:tagLst xmlns:p="http://schemas.openxmlformats.org/presentationml/2006/main">
  <p:tag name="AS_UNIQUEID" val="631"/>
</p:tagLst>
</file>

<file path=ppt/tags/tag378.xml><?xml version="1.0" encoding="utf-8"?>
<p:tagLst xmlns:p="http://schemas.openxmlformats.org/presentationml/2006/main">
  <p:tag name="AS_UNIQUEID" val="632"/>
</p:tagLst>
</file>

<file path=ppt/tags/tag379.xml><?xml version="1.0" encoding="utf-8"?>
<p:tagLst xmlns:p="http://schemas.openxmlformats.org/presentationml/2006/main">
  <p:tag name="AS_UNIQUEID" val="1257"/>
</p:tagLst>
</file>

<file path=ppt/tags/tag38.xml><?xml version="1.0" encoding="utf-8"?>
<p:tagLst xmlns:p="http://schemas.openxmlformats.org/presentationml/2006/main">
  <p:tag name="AS_UNIQUEID" val="1129"/>
</p:tagLst>
</file>

<file path=ppt/tags/tag380.xml><?xml version="1.0" encoding="utf-8"?>
<p:tagLst xmlns:p="http://schemas.openxmlformats.org/presentationml/2006/main">
  <p:tag name="AS_UNIQUEID" val="633"/>
</p:tagLst>
</file>

<file path=ppt/tags/tag381.xml><?xml version="1.0" encoding="utf-8"?>
<p:tagLst xmlns:p="http://schemas.openxmlformats.org/presentationml/2006/main">
  <p:tag name="AS_UNIQUEID" val="634"/>
</p:tagLst>
</file>

<file path=ppt/tags/tag382.xml><?xml version="1.0" encoding="utf-8"?>
<p:tagLst xmlns:p="http://schemas.openxmlformats.org/presentationml/2006/main">
  <p:tag name="AS_UNIQUEID" val="635"/>
</p:tagLst>
</file>

<file path=ppt/tags/tag383.xml><?xml version="1.0" encoding="utf-8"?>
<p:tagLst xmlns:p="http://schemas.openxmlformats.org/presentationml/2006/main">
  <p:tag name="AS_UNIQUEID" val="636"/>
</p:tagLst>
</file>

<file path=ppt/tags/tag384.xml><?xml version="1.0" encoding="utf-8"?>
<p:tagLst xmlns:p="http://schemas.openxmlformats.org/presentationml/2006/main">
  <p:tag name="AS_UNIQUEID" val="637"/>
</p:tagLst>
</file>

<file path=ppt/tags/tag385.xml><?xml version="1.0" encoding="utf-8"?>
<p:tagLst xmlns:p="http://schemas.openxmlformats.org/presentationml/2006/main">
  <p:tag name="AS_UNIQUEID" val="1258"/>
</p:tagLst>
</file>

<file path=ppt/tags/tag386.xml><?xml version="1.0" encoding="utf-8"?>
<p:tagLst xmlns:p="http://schemas.openxmlformats.org/presentationml/2006/main">
  <p:tag name="AS_UNIQUEID" val="638"/>
</p:tagLst>
</file>

<file path=ppt/tags/tag387.xml><?xml version="1.0" encoding="utf-8"?>
<p:tagLst xmlns:p="http://schemas.openxmlformats.org/presentationml/2006/main">
  <p:tag name="AS_UNIQUEID" val="639"/>
</p:tagLst>
</file>

<file path=ppt/tags/tag388.xml><?xml version="1.0" encoding="utf-8"?>
<p:tagLst xmlns:p="http://schemas.openxmlformats.org/presentationml/2006/main">
  <p:tag name="AS_UNIQUEID" val="640"/>
</p:tagLst>
</file>

<file path=ppt/tags/tag389.xml><?xml version="1.0" encoding="utf-8"?>
<p:tagLst xmlns:p="http://schemas.openxmlformats.org/presentationml/2006/main">
  <p:tag name="AS_UNIQUEID" val="641"/>
</p:tagLst>
</file>

<file path=ppt/tags/tag39.xml><?xml version="1.0" encoding="utf-8"?>
<p:tagLst xmlns:p="http://schemas.openxmlformats.org/presentationml/2006/main">
  <p:tag name="AS_UNIQUEID" val="1130"/>
</p:tagLst>
</file>

<file path=ppt/tags/tag390.xml><?xml version="1.0" encoding="utf-8"?>
<p:tagLst xmlns:p="http://schemas.openxmlformats.org/presentationml/2006/main">
  <p:tag name="AS_UNIQUEID" val="642"/>
</p:tagLst>
</file>

<file path=ppt/tags/tag391.xml><?xml version="1.0" encoding="utf-8"?>
<p:tagLst xmlns:p="http://schemas.openxmlformats.org/presentationml/2006/main">
  <p:tag name="AS_UNIQUEID" val="643"/>
</p:tagLst>
</file>

<file path=ppt/tags/tag392.xml><?xml version="1.0" encoding="utf-8"?>
<p:tagLst xmlns:p="http://schemas.openxmlformats.org/presentationml/2006/main">
  <p:tag name="AS_UNIQUEID" val="1259"/>
</p:tagLst>
</file>

<file path=ppt/tags/tag393.xml><?xml version="1.0" encoding="utf-8"?>
<p:tagLst xmlns:p="http://schemas.openxmlformats.org/presentationml/2006/main">
  <p:tag name="AS_UNIQUEID" val="644"/>
</p:tagLst>
</file>

<file path=ppt/tags/tag394.xml><?xml version="1.0" encoding="utf-8"?>
<p:tagLst xmlns:p="http://schemas.openxmlformats.org/presentationml/2006/main">
  <p:tag name="AS_UNIQUEID" val="645"/>
</p:tagLst>
</file>

<file path=ppt/tags/tag395.xml><?xml version="1.0" encoding="utf-8"?>
<p:tagLst xmlns:p="http://schemas.openxmlformats.org/presentationml/2006/main">
  <p:tag name="AS_UNIQUEID" val="646"/>
</p:tagLst>
</file>

<file path=ppt/tags/tag396.xml><?xml version="1.0" encoding="utf-8"?>
<p:tagLst xmlns:p="http://schemas.openxmlformats.org/presentationml/2006/main">
  <p:tag name="AS_UNIQUEID" val="647"/>
</p:tagLst>
</file>

<file path=ppt/tags/tag397.xml><?xml version="1.0" encoding="utf-8"?>
<p:tagLst xmlns:p="http://schemas.openxmlformats.org/presentationml/2006/main">
  <p:tag name="AS_UNIQUEID" val="648"/>
</p:tagLst>
</file>

<file path=ppt/tags/tag398.xml><?xml version="1.0" encoding="utf-8"?>
<p:tagLst xmlns:p="http://schemas.openxmlformats.org/presentationml/2006/main">
  <p:tag name="AS_UNIQUEID" val="1260"/>
</p:tagLst>
</file>

<file path=ppt/tags/tag399.xml><?xml version="1.0" encoding="utf-8"?>
<p:tagLst xmlns:p="http://schemas.openxmlformats.org/presentationml/2006/main">
  <p:tag name="AS_UNIQUEID" val="1261"/>
</p:tagLst>
</file>

<file path=ppt/tags/tag4.xml><?xml version="1.0" encoding="utf-8"?>
<p:tagLst xmlns:p="http://schemas.openxmlformats.org/presentationml/2006/main">
  <p:tag name="AS_UNIQUEID" val="1095"/>
</p:tagLst>
</file>

<file path=ppt/tags/tag40.xml><?xml version="1.0" encoding="utf-8"?>
<p:tagLst xmlns:p="http://schemas.openxmlformats.org/presentationml/2006/main">
  <p:tag name="AS_UNIQUEID" val="1131"/>
</p:tagLst>
</file>

<file path=ppt/tags/tag400.xml><?xml version="1.0" encoding="utf-8"?>
<p:tagLst xmlns:p="http://schemas.openxmlformats.org/presentationml/2006/main">
  <p:tag name="AS_UNIQUEID" val="1262"/>
</p:tagLst>
</file>

<file path=ppt/tags/tag401.xml><?xml version="1.0" encoding="utf-8"?>
<p:tagLst xmlns:p="http://schemas.openxmlformats.org/presentationml/2006/main">
  <p:tag name="AS_UNIQUEID" val="1263"/>
</p:tagLst>
</file>

<file path=ppt/tags/tag402.xml><?xml version="1.0" encoding="utf-8"?>
<p:tagLst xmlns:p="http://schemas.openxmlformats.org/presentationml/2006/main">
  <p:tag name="AS_UNIQUEID" val="1264"/>
</p:tagLst>
</file>

<file path=ppt/tags/tag403.xml><?xml version="1.0" encoding="utf-8"?>
<p:tagLst xmlns:p="http://schemas.openxmlformats.org/presentationml/2006/main">
  <p:tag name="AS_UNIQUEID" val="1265"/>
</p:tagLst>
</file>

<file path=ppt/tags/tag404.xml><?xml version="1.0" encoding="utf-8"?>
<p:tagLst xmlns:p="http://schemas.openxmlformats.org/presentationml/2006/main">
  <p:tag name="AS_UNIQUEID" val="1266"/>
</p:tagLst>
</file>

<file path=ppt/tags/tag405.xml><?xml version="1.0" encoding="utf-8"?>
<p:tagLst xmlns:p="http://schemas.openxmlformats.org/presentationml/2006/main">
  <p:tag name="AS_UNIQUEID" val="1267"/>
</p:tagLst>
</file>

<file path=ppt/tags/tag406.xml><?xml version="1.0" encoding="utf-8"?>
<p:tagLst xmlns:p="http://schemas.openxmlformats.org/presentationml/2006/main">
  <p:tag name="AS_UNIQUEID" val="1268"/>
</p:tagLst>
</file>

<file path=ppt/tags/tag407.xml><?xml version="1.0" encoding="utf-8"?>
<p:tagLst xmlns:p="http://schemas.openxmlformats.org/presentationml/2006/main">
  <p:tag name="AS_UNIQUEID" val="1269"/>
</p:tagLst>
</file>

<file path=ppt/tags/tag408.xml><?xml version="1.0" encoding="utf-8"?>
<p:tagLst xmlns:p="http://schemas.openxmlformats.org/presentationml/2006/main">
  <p:tag name="AS_UNIQUEID" val="1270"/>
</p:tagLst>
</file>

<file path=ppt/tags/tag409.xml><?xml version="1.0" encoding="utf-8"?>
<p:tagLst xmlns:p="http://schemas.openxmlformats.org/presentationml/2006/main">
  <p:tag name="AS_UNIQUEID" val="1271"/>
</p:tagLst>
</file>

<file path=ppt/tags/tag41.xml><?xml version="1.0" encoding="utf-8"?>
<p:tagLst xmlns:p="http://schemas.openxmlformats.org/presentationml/2006/main">
  <p:tag name="AS_UNIQUEID" val="1132"/>
</p:tagLst>
</file>

<file path=ppt/tags/tag410.xml><?xml version="1.0" encoding="utf-8"?>
<p:tagLst xmlns:p="http://schemas.openxmlformats.org/presentationml/2006/main">
  <p:tag name="AS_UNIQUEID" val="1272"/>
</p:tagLst>
</file>

<file path=ppt/tags/tag411.xml><?xml version="1.0" encoding="utf-8"?>
<p:tagLst xmlns:p="http://schemas.openxmlformats.org/presentationml/2006/main">
  <p:tag name="AS_UNIQUEID" val="1273"/>
</p:tagLst>
</file>

<file path=ppt/tags/tag412.xml><?xml version="1.0" encoding="utf-8"?>
<p:tagLst xmlns:p="http://schemas.openxmlformats.org/presentationml/2006/main">
  <p:tag name="AS_UNIQUEID" val="1274"/>
</p:tagLst>
</file>

<file path=ppt/tags/tag413.xml><?xml version="1.0" encoding="utf-8"?>
<p:tagLst xmlns:p="http://schemas.openxmlformats.org/presentationml/2006/main">
  <p:tag name="AS_UNIQUEID" val="1275"/>
</p:tagLst>
</file>

<file path=ppt/tags/tag414.xml><?xml version="1.0" encoding="utf-8"?>
<p:tagLst xmlns:p="http://schemas.openxmlformats.org/presentationml/2006/main">
  <p:tag name="AS_UNIQUEID" val="1276"/>
</p:tagLst>
</file>

<file path=ppt/tags/tag415.xml><?xml version="1.0" encoding="utf-8"?>
<p:tagLst xmlns:p="http://schemas.openxmlformats.org/presentationml/2006/main">
  <p:tag name="AS_UNIQUEID" val="1277"/>
</p:tagLst>
</file>

<file path=ppt/tags/tag416.xml><?xml version="1.0" encoding="utf-8"?>
<p:tagLst xmlns:p="http://schemas.openxmlformats.org/presentationml/2006/main">
  <p:tag name="AS_UNIQUEID" val="1278"/>
</p:tagLst>
</file>

<file path=ppt/tags/tag417.xml><?xml version="1.0" encoding="utf-8"?>
<p:tagLst xmlns:p="http://schemas.openxmlformats.org/presentationml/2006/main">
  <p:tag name="AS_UNIQUEID" val="1279"/>
</p:tagLst>
</file>

<file path=ppt/tags/tag418.xml><?xml version="1.0" encoding="utf-8"?>
<p:tagLst xmlns:p="http://schemas.openxmlformats.org/presentationml/2006/main">
  <p:tag name="AS_UNIQUEID" val="1280"/>
</p:tagLst>
</file>

<file path=ppt/tags/tag419.xml><?xml version="1.0" encoding="utf-8"?>
<p:tagLst xmlns:p="http://schemas.openxmlformats.org/presentationml/2006/main">
  <p:tag name="AS_UNIQUEID" val="1281"/>
</p:tagLst>
</file>

<file path=ppt/tags/tag42.xml><?xml version="1.0" encoding="utf-8"?>
<p:tagLst xmlns:p="http://schemas.openxmlformats.org/presentationml/2006/main">
  <p:tag name="AS_UNIQUEID" val="1133"/>
</p:tagLst>
</file>

<file path=ppt/tags/tag420.xml><?xml version="1.0" encoding="utf-8"?>
<p:tagLst xmlns:p="http://schemas.openxmlformats.org/presentationml/2006/main">
  <p:tag name="AS_UNIQUEID" val="1282"/>
</p:tagLst>
</file>

<file path=ppt/tags/tag42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43.xml><?xml version="1.0" encoding="utf-8"?>
<p:tagLst xmlns:p="http://schemas.openxmlformats.org/presentationml/2006/main">
  <p:tag name="AS_UNIQUEID" val="1134"/>
</p:tagLst>
</file>

<file path=ppt/tags/tag44.xml><?xml version="1.0" encoding="utf-8"?>
<p:tagLst xmlns:p="http://schemas.openxmlformats.org/presentationml/2006/main">
  <p:tag name="AS_UNIQUEID" val="1135"/>
</p:tagLst>
</file>

<file path=ppt/tags/tag45.xml><?xml version="1.0" encoding="utf-8"?>
<p:tagLst xmlns:p="http://schemas.openxmlformats.org/presentationml/2006/main">
  <p:tag name="AS_UNIQUEID" val="1136"/>
</p:tagLst>
</file>

<file path=ppt/tags/tag46.xml><?xml version="1.0" encoding="utf-8"?>
<p:tagLst xmlns:p="http://schemas.openxmlformats.org/presentationml/2006/main">
  <p:tag name="AS_UNIQUEID" val="1137"/>
</p:tagLst>
</file>

<file path=ppt/tags/tag47.xml><?xml version="1.0" encoding="utf-8"?>
<p:tagLst xmlns:p="http://schemas.openxmlformats.org/presentationml/2006/main">
  <p:tag name="AS_UNIQUEID" val="1138"/>
</p:tagLst>
</file>

<file path=ppt/tags/tag48.xml><?xml version="1.0" encoding="utf-8"?>
<p:tagLst xmlns:p="http://schemas.openxmlformats.org/presentationml/2006/main">
  <p:tag name="AS_UNIQUEID" val="1139"/>
</p:tagLst>
</file>

<file path=ppt/tags/tag49.xml><?xml version="1.0" encoding="utf-8"?>
<p:tagLst xmlns:p="http://schemas.openxmlformats.org/presentationml/2006/main">
  <p:tag name="AS_UNIQUEID" val="1140"/>
</p:tagLst>
</file>

<file path=ppt/tags/tag5.xml><?xml version="1.0" encoding="utf-8"?>
<p:tagLst xmlns:p="http://schemas.openxmlformats.org/presentationml/2006/main">
  <p:tag name="AS_UNIQUEID" val="1096"/>
</p:tagLst>
</file>

<file path=ppt/tags/tag50.xml><?xml version="1.0" encoding="utf-8"?>
<p:tagLst xmlns:p="http://schemas.openxmlformats.org/presentationml/2006/main">
  <p:tag name="AS_UNIQUEID" val="1141"/>
</p:tagLst>
</file>

<file path=ppt/tags/tag51.xml><?xml version="1.0" encoding="utf-8"?>
<p:tagLst xmlns:p="http://schemas.openxmlformats.org/presentationml/2006/main">
  <p:tag name="AS_UNIQUEID" val="1142"/>
</p:tagLst>
</file>

<file path=ppt/tags/tag52.xml><?xml version="1.0" encoding="utf-8"?>
<p:tagLst xmlns:p="http://schemas.openxmlformats.org/presentationml/2006/main">
  <p:tag name="AS_UNIQUEID" val="1143"/>
</p:tagLst>
</file>

<file path=ppt/tags/tag53.xml><?xml version="1.0" encoding="utf-8"?>
<p:tagLst xmlns:p="http://schemas.openxmlformats.org/presentationml/2006/main">
  <p:tag name="AS_UNIQUEID" val="1144"/>
</p:tagLst>
</file>

<file path=ppt/tags/tag54.xml><?xml version="1.0" encoding="utf-8"?>
<p:tagLst xmlns:p="http://schemas.openxmlformats.org/presentationml/2006/main">
  <p:tag name="AS_UNIQUEID" val="1145"/>
</p:tagLst>
</file>

<file path=ppt/tags/tag55.xml><?xml version="1.0" encoding="utf-8"?>
<p:tagLst xmlns:p="http://schemas.openxmlformats.org/presentationml/2006/main">
  <p:tag name="AS_UNIQUEID" val="1146"/>
</p:tagLst>
</file>

<file path=ppt/tags/tag56.xml><?xml version="1.0" encoding="utf-8"?>
<p:tagLst xmlns:p="http://schemas.openxmlformats.org/presentationml/2006/main">
  <p:tag name="AS_UNIQUEID" val="1147"/>
</p:tagLst>
</file>

<file path=ppt/tags/tag57.xml><?xml version="1.0" encoding="utf-8"?>
<p:tagLst xmlns:p="http://schemas.openxmlformats.org/presentationml/2006/main">
  <p:tag name="AS_UNIQUEID" val="1148"/>
</p:tagLst>
</file>

<file path=ppt/tags/tag58.xml><?xml version="1.0" encoding="utf-8"?>
<p:tagLst xmlns:p="http://schemas.openxmlformats.org/presentationml/2006/main">
  <p:tag name="AS_UNIQUEID" val="1149"/>
</p:tagLst>
</file>

<file path=ppt/tags/tag59.xml><?xml version="1.0" encoding="utf-8"?>
<p:tagLst xmlns:p="http://schemas.openxmlformats.org/presentationml/2006/main">
  <p:tag name="AS_UNIQUEID" val="1150"/>
</p:tagLst>
</file>

<file path=ppt/tags/tag6.xml><?xml version="1.0" encoding="utf-8"?>
<p:tagLst xmlns:p="http://schemas.openxmlformats.org/presentationml/2006/main">
  <p:tag name="AS_UNIQUEID" val="1097"/>
</p:tagLst>
</file>

<file path=ppt/tags/tag60.xml><?xml version="1.0" encoding="utf-8"?>
<p:tagLst xmlns:p="http://schemas.openxmlformats.org/presentationml/2006/main">
  <p:tag name="AS_UNIQUEID" val="1151"/>
</p:tagLst>
</file>

<file path=ppt/tags/tag61.xml><?xml version="1.0" encoding="utf-8"?>
<p:tagLst xmlns:p="http://schemas.openxmlformats.org/presentationml/2006/main">
  <p:tag name="AS_UNIQUEID" val="1152"/>
</p:tagLst>
</file>

<file path=ppt/tags/tag62.xml><?xml version="1.0" encoding="utf-8"?>
<p:tagLst xmlns:p="http://schemas.openxmlformats.org/presentationml/2006/main">
  <p:tag name="AS_UNIQUEID" val="1153"/>
</p:tagLst>
</file>

<file path=ppt/tags/tag63.xml><?xml version="1.0" encoding="utf-8"?>
<p:tagLst xmlns:p="http://schemas.openxmlformats.org/presentationml/2006/main">
  <p:tag name="AS_UNIQUEID" val="1154"/>
</p:tagLst>
</file>

<file path=ppt/tags/tag64.xml><?xml version="1.0" encoding="utf-8"?>
<p:tagLst xmlns:p="http://schemas.openxmlformats.org/presentationml/2006/main">
  <p:tag name="AS_UNIQUEID" val="1155"/>
</p:tagLst>
</file>

<file path=ppt/tags/tag65.xml><?xml version="1.0" encoding="utf-8"?>
<p:tagLst xmlns:p="http://schemas.openxmlformats.org/presentationml/2006/main">
  <p:tag name="AS_UNIQUEID" val="1156"/>
</p:tagLst>
</file>

<file path=ppt/tags/tag66.xml><?xml version="1.0" encoding="utf-8"?>
<p:tagLst xmlns:p="http://schemas.openxmlformats.org/presentationml/2006/main">
  <p:tag name="AS_UNIQUEID" val="1157"/>
</p:tagLst>
</file>

<file path=ppt/tags/tag67.xml><?xml version="1.0" encoding="utf-8"?>
<p:tagLst xmlns:p="http://schemas.openxmlformats.org/presentationml/2006/main">
  <p:tag name="AS_UNIQUEID" val="1158"/>
</p:tagLst>
</file>

<file path=ppt/tags/tag68.xml><?xml version="1.0" encoding="utf-8"?>
<p:tagLst xmlns:p="http://schemas.openxmlformats.org/presentationml/2006/main">
  <p:tag name="AS_UNIQUEID" val="1159"/>
</p:tagLst>
</file>

<file path=ppt/tags/tag69.xml><?xml version="1.0" encoding="utf-8"?>
<p:tagLst xmlns:p="http://schemas.openxmlformats.org/presentationml/2006/main">
  <p:tag name="AS_UNIQUEID" val="1160"/>
</p:tagLst>
</file>

<file path=ppt/tags/tag7.xml><?xml version="1.0" encoding="utf-8"?>
<p:tagLst xmlns:p="http://schemas.openxmlformats.org/presentationml/2006/main">
  <p:tag name="AS_UNIQUEID" val="1098"/>
</p:tagLst>
</file>

<file path=ppt/tags/tag70.xml><?xml version="1.0" encoding="utf-8"?>
<p:tagLst xmlns:p="http://schemas.openxmlformats.org/presentationml/2006/main">
  <p:tag name="AS_UNIQUEID" val="1161"/>
</p:tagLst>
</file>

<file path=ppt/tags/tag71.xml><?xml version="1.0" encoding="utf-8"?>
<p:tagLst xmlns:p="http://schemas.openxmlformats.org/presentationml/2006/main">
  <p:tag name="AS_UNIQUEID" val="1162"/>
</p:tagLst>
</file>

<file path=ppt/tags/tag72.xml><?xml version="1.0" encoding="utf-8"?>
<p:tagLst xmlns:p="http://schemas.openxmlformats.org/presentationml/2006/main">
  <p:tag name="AS_UNIQUEID" val="1163"/>
</p:tagLst>
</file>

<file path=ppt/tags/tag73.xml><?xml version="1.0" encoding="utf-8"?>
<p:tagLst xmlns:p="http://schemas.openxmlformats.org/presentationml/2006/main">
  <p:tag name="AS_UNIQUEID" val="1164"/>
</p:tagLst>
</file>

<file path=ppt/tags/tag74.xml><?xml version="1.0" encoding="utf-8"?>
<p:tagLst xmlns:p="http://schemas.openxmlformats.org/presentationml/2006/main">
  <p:tag name="AS_UNIQUEID" val="1165"/>
</p:tagLst>
</file>

<file path=ppt/tags/tag75.xml><?xml version="1.0" encoding="utf-8"?>
<p:tagLst xmlns:p="http://schemas.openxmlformats.org/presentationml/2006/main">
  <p:tag name="AS_UNIQUEID" val="1166"/>
</p:tagLst>
</file>

<file path=ppt/tags/tag76.xml><?xml version="1.0" encoding="utf-8"?>
<p:tagLst xmlns:p="http://schemas.openxmlformats.org/presentationml/2006/main">
  <p:tag name="AS_UNIQUEID" val="1167"/>
</p:tagLst>
</file>

<file path=ppt/tags/tag77.xml><?xml version="1.0" encoding="utf-8"?>
<p:tagLst xmlns:p="http://schemas.openxmlformats.org/presentationml/2006/main">
  <p:tag name="AS_UNIQUEID" val="1168"/>
</p:tagLst>
</file>

<file path=ppt/tags/tag78.xml><?xml version="1.0" encoding="utf-8"?>
<p:tagLst xmlns:p="http://schemas.openxmlformats.org/presentationml/2006/main">
  <p:tag name="AS_UNIQUEID" val="1169"/>
</p:tagLst>
</file>

<file path=ppt/tags/tag79.xml><?xml version="1.0" encoding="utf-8"?>
<p:tagLst xmlns:p="http://schemas.openxmlformats.org/presentationml/2006/main">
  <p:tag name="AS_UNIQUEID" val="1170"/>
</p:tagLst>
</file>

<file path=ppt/tags/tag8.xml><?xml version="1.0" encoding="utf-8"?>
<p:tagLst xmlns:p="http://schemas.openxmlformats.org/presentationml/2006/main">
  <p:tag name="AS_UNIQUEID" val="1099"/>
</p:tagLst>
</file>

<file path=ppt/tags/tag80.xml><?xml version="1.0" encoding="utf-8"?>
<p:tagLst xmlns:p="http://schemas.openxmlformats.org/presentationml/2006/main">
  <p:tag name="AS_UNIQUEID" val="1171"/>
</p:tagLst>
</file>

<file path=ppt/tags/tag81.xml><?xml version="1.0" encoding="utf-8"?>
<p:tagLst xmlns:p="http://schemas.openxmlformats.org/presentationml/2006/main">
  <p:tag name="AS_UNIQUEID" val="1172"/>
</p:tagLst>
</file>

<file path=ppt/tags/tag82.xml><?xml version="1.0" encoding="utf-8"?>
<p:tagLst xmlns:p="http://schemas.openxmlformats.org/presentationml/2006/main">
  <p:tag name="AS_UNIQUEID" val="1173"/>
</p:tagLst>
</file>

<file path=ppt/tags/tag83.xml><?xml version="1.0" encoding="utf-8"?>
<p:tagLst xmlns:p="http://schemas.openxmlformats.org/presentationml/2006/main">
  <p:tag name="AS_UNIQUEID" val="1174"/>
</p:tagLst>
</file>

<file path=ppt/tags/tag84.xml><?xml version="1.0" encoding="utf-8"?>
<p:tagLst xmlns:p="http://schemas.openxmlformats.org/presentationml/2006/main">
  <p:tag name="AS_UNIQUEID" val="1175"/>
</p:tagLst>
</file>

<file path=ppt/tags/tag85.xml><?xml version="1.0" encoding="utf-8"?>
<p:tagLst xmlns:p="http://schemas.openxmlformats.org/presentationml/2006/main">
  <p:tag name="AS_UNIQUEID" val="1176"/>
</p:tagLst>
</file>

<file path=ppt/tags/tag86.xml><?xml version="1.0" encoding="utf-8"?>
<p:tagLst xmlns:p="http://schemas.openxmlformats.org/presentationml/2006/main">
  <p:tag name="AS_UNIQUEID" val="1177"/>
</p:tagLst>
</file>

<file path=ppt/tags/tag87.xml><?xml version="1.0" encoding="utf-8"?>
<p:tagLst xmlns:p="http://schemas.openxmlformats.org/presentationml/2006/main">
  <p:tag name="AS_UNIQUEID" val="1178"/>
</p:tagLst>
</file>

<file path=ppt/tags/tag88.xml><?xml version="1.0" encoding="utf-8"?>
<p:tagLst xmlns:p="http://schemas.openxmlformats.org/presentationml/2006/main">
  <p:tag name="AS_UNIQUEID" val="1179"/>
</p:tagLst>
</file>

<file path=ppt/tags/tag89.xml><?xml version="1.0" encoding="utf-8"?>
<p:tagLst xmlns:p="http://schemas.openxmlformats.org/presentationml/2006/main">
  <p:tag name="AS_UNIQUEID" val="1180"/>
</p:tagLst>
</file>

<file path=ppt/tags/tag9.xml><?xml version="1.0" encoding="utf-8"?>
<p:tagLst xmlns:p="http://schemas.openxmlformats.org/presentationml/2006/main">
  <p:tag name="AS_UNIQUEID" val="1100"/>
</p:tagLst>
</file>

<file path=ppt/tags/tag90.xml><?xml version="1.0" encoding="utf-8"?>
<p:tagLst xmlns:p="http://schemas.openxmlformats.org/presentationml/2006/main">
  <p:tag name="AS_UNIQUEID" val="30"/>
</p:tagLst>
</file>

<file path=ppt/tags/tag91.xml><?xml version="1.0" encoding="utf-8"?>
<p:tagLst xmlns:p="http://schemas.openxmlformats.org/presentationml/2006/main">
  <p:tag name="AS_UNIQUEID" val="31"/>
</p:tagLst>
</file>

<file path=ppt/tags/tag92.xml><?xml version="1.0" encoding="utf-8"?>
<p:tagLst xmlns:p="http://schemas.openxmlformats.org/presentationml/2006/main">
  <p:tag name="AS_UNIQUEID" val="1181"/>
</p:tagLst>
</file>

<file path=ppt/tags/tag93.xml><?xml version="1.0" encoding="utf-8"?>
<p:tagLst xmlns:p="http://schemas.openxmlformats.org/presentationml/2006/main">
  <p:tag name="AS_UNIQUEID" val="32"/>
</p:tagLst>
</file>

<file path=ppt/tags/tag94.xml><?xml version="1.0" encoding="utf-8"?>
<p:tagLst xmlns:p="http://schemas.openxmlformats.org/presentationml/2006/main">
  <p:tag name="AS_UNIQUEID" val="33"/>
</p:tagLst>
</file>

<file path=ppt/tags/tag95.xml><?xml version="1.0" encoding="utf-8"?>
<p:tagLst xmlns:p="http://schemas.openxmlformats.org/presentationml/2006/main">
  <p:tag name="AS_UNIQUEID" val="1182"/>
</p:tagLst>
</file>

<file path=ppt/tags/tag96.xml><?xml version="1.0" encoding="utf-8"?>
<p:tagLst xmlns:p="http://schemas.openxmlformats.org/presentationml/2006/main">
  <p:tag name="AS_UNIQUEID" val="34"/>
</p:tagLst>
</file>

<file path=ppt/tags/tag97.xml><?xml version="1.0" encoding="utf-8"?>
<p:tagLst xmlns:p="http://schemas.openxmlformats.org/presentationml/2006/main">
  <p:tag name="AS_UNIQUEID" val="1183"/>
</p:tagLst>
</file>

<file path=ppt/tags/tag98.xml><?xml version="1.0" encoding="utf-8"?>
<p:tagLst xmlns:p="http://schemas.openxmlformats.org/presentationml/2006/main">
  <p:tag name="AS_UNIQUEID" val="35"/>
</p:tagLst>
</file>

<file path=ppt/tags/tag99.xml><?xml version="1.0" encoding="utf-8"?>
<p:tagLst xmlns:p="http://schemas.openxmlformats.org/presentationml/2006/main">
  <p:tag name="AS_UNIQUEID" val="3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103</Paragraphs>
  <Slides>18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31">
      <vt:lpstr>Arial</vt:lpstr>
      <vt:lpstr>等线 Light</vt:lpstr>
      <vt:lpstr>等线</vt:lpstr>
      <vt:lpstr>宋体</vt:lpstr>
      <vt:lpstr>黑体</vt:lpstr>
      <vt:lpstr>华文隶书</vt:lpstr>
      <vt:lpstr>Times New Roman</vt:lpstr>
      <vt:lpstr>仿宋_GB2312</vt:lpstr>
      <vt:lpstr>Wingdings</vt:lpstr>
      <vt:lpstr>隶书</vt:lpstr>
      <vt:lpstr>Verdana</vt:lpstr>
      <vt:lpstr>华文行楷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2021-06-07T18:37:08.867</cp:lastPrinted>
  <dcterms:created xsi:type="dcterms:W3CDTF">2021-06-07T18:37:08Z</dcterms:created>
  <dcterms:modified xsi:type="dcterms:W3CDTF">2021-06-07T10:37:12Z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