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455" r:id="rId4"/>
    <p:sldId id="499" r:id="rId5"/>
    <p:sldId id="428" r:id="rId6"/>
    <p:sldId id="430" r:id="rId7"/>
    <p:sldId id="438" r:id="rId8"/>
    <p:sldId id="497" r:id="rId9"/>
    <p:sldId id="481" r:id="rId10"/>
    <p:sldId id="480" r:id="rId11"/>
    <p:sldId id="457" r:id="rId12"/>
    <p:sldId id="484" r:id="rId13"/>
    <p:sldId id="483" r:id="rId14"/>
    <p:sldId id="442" r:id="rId15"/>
    <p:sldId id="478" r:id="rId16"/>
    <p:sldId id="434" r:id="rId17"/>
    <p:sldId id="435" r:id="rId18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9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>
        <p:guide orient="horz" pos="2039"/>
        <p:guide pos="28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-2700" y="216"/>
      </p:cViewPr>
      <p:guideLst>
        <p:guide orient="horz" pos="2718"/>
        <p:guide pos="2157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tags" Target="tags/tag72.xml" /><Relationship Id="rId2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Relationship Id="rId2" Type="http://schemas.openxmlformats.org/officeDocument/2006/relationships/image" Target="../media/image2.wmf" /><Relationship Id="rId3" Type="http://schemas.openxmlformats.org/officeDocument/2006/relationships/image" Target="../media/image3.wmf" /><Relationship Id="rId4" Type="http://schemas.openxmlformats.org/officeDocument/2006/relationships/image" Target="../media/image4.wmf" /><Relationship Id="rId5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wmf" /><Relationship Id="rId2" Type="http://schemas.openxmlformats.org/officeDocument/2006/relationships/image" Target="../media/image47.wmf" /><Relationship Id="rId3" Type="http://schemas.openxmlformats.org/officeDocument/2006/relationships/image" Target="../media/image48.wmf" /><Relationship Id="rId4" Type="http://schemas.openxmlformats.org/officeDocument/2006/relationships/image" Target="../media/image49.wmf" /><Relationship Id="rId5" Type="http://schemas.openxmlformats.org/officeDocument/2006/relationships/image" Target="../media/image50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wmf" /><Relationship Id="rId3" Type="http://schemas.openxmlformats.org/officeDocument/2006/relationships/image" Target="../media/image53.emf" /><Relationship Id="rId4" Type="http://schemas.openxmlformats.org/officeDocument/2006/relationships/image" Target="../media/image54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Relationship Id="rId8" Type="http://schemas.openxmlformats.org/officeDocument/2006/relationships/image" Target="../media/image1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7.wmf" /><Relationship Id="rId5" Type="http://schemas.openxmlformats.org/officeDocument/2006/relationships/image" Target="../media/image18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7.wmf" /><Relationship Id="rId5" Type="http://schemas.openxmlformats.org/officeDocument/2006/relationships/image" Target="../media/image19.wmf" /><Relationship Id="rId6" Type="http://schemas.openxmlformats.org/officeDocument/2006/relationships/image" Target="../media/image20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wmf" /><Relationship Id="rId3" Type="http://schemas.openxmlformats.org/officeDocument/2006/relationships/image" Target="../media/image24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Relationship Id="rId2" Type="http://schemas.openxmlformats.org/officeDocument/2006/relationships/image" Target="../media/image26.wmf" /><Relationship Id="rId3" Type="http://schemas.openxmlformats.org/officeDocument/2006/relationships/image" Target="../media/image27.wmf" /><Relationship Id="rId4" Type="http://schemas.openxmlformats.org/officeDocument/2006/relationships/image" Target="../media/image28.wmf" /><Relationship Id="rId5" Type="http://schemas.openxmlformats.org/officeDocument/2006/relationships/image" Target="../media/image29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Relationship Id="rId10" Type="http://schemas.openxmlformats.org/officeDocument/2006/relationships/image" Target="../media/image39.wmf" /><Relationship Id="rId11" Type="http://schemas.openxmlformats.org/officeDocument/2006/relationships/image" Target="../media/image40.wmf" /><Relationship Id="rId2" Type="http://schemas.openxmlformats.org/officeDocument/2006/relationships/image" Target="../media/image31.wmf" /><Relationship Id="rId3" Type="http://schemas.openxmlformats.org/officeDocument/2006/relationships/image" Target="../media/image32.wmf" /><Relationship Id="rId4" Type="http://schemas.openxmlformats.org/officeDocument/2006/relationships/image" Target="../media/image33.wmf" /><Relationship Id="rId5" Type="http://schemas.openxmlformats.org/officeDocument/2006/relationships/image" Target="../media/image34.wmf" /><Relationship Id="rId6" Type="http://schemas.openxmlformats.org/officeDocument/2006/relationships/image" Target="../media/image35.wmf" /><Relationship Id="rId7" Type="http://schemas.openxmlformats.org/officeDocument/2006/relationships/image" Target="../media/image36.wmf" /><Relationship Id="rId8" Type="http://schemas.openxmlformats.org/officeDocument/2006/relationships/image" Target="../media/image37.wmf" /><Relationship Id="rId9" Type="http://schemas.openxmlformats.org/officeDocument/2006/relationships/image" Target="../media/image38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3DEA-E975-4F33-94E8-26C6F7DA4BC8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B56CA-F267-4AB7-B64D-B78AD1F92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0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1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9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9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1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2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2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6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4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  <p:sp>
        <p:nvSpPr>
          <p:cNvPr id="287746" name="幻灯片图像占位符 287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× </a:t>
            </a:r>
          </a:p>
        </p:txBody>
      </p:sp>
    </p:spTree>
    <p:extLst>
      <p:ext uri="{BB962C8B-B14F-4D97-AF65-F5344CB8AC3E}">
        <p14:creationId xmlns:p14="http://schemas.microsoft.com/office/powerpoint/2010/main" val="59551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14570" y="1234440"/>
            <a:ext cx="3738880" cy="280416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>
          <a:xfrm>
            <a:off x="457200" y="4400550"/>
            <a:ext cx="5486400" cy="36004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备注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4259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5.xml" /><Relationship Id="rId2" Type="http://schemas.openxmlformats.org/officeDocument/2006/relationships/tags" Target="../tags/tag4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9.xml" /><Relationship Id="rId2" Type="http://schemas.openxmlformats.org/officeDocument/2006/relationships/tags" Target="../tags/tag50.xml" /><Relationship Id="rId3" Type="http://schemas.openxmlformats.org/officeDocument/2006/relationships/tags" Target="../tags/tag51.xml" /><Relationship Id="rId4" Type="http://schemas.openxmlformats.org/officeDocument/2006/relationships/tags" Target="../tags/tag52.xml" /><Relationship Id="rId5" Type="http://schemas.openxmlformats.org/officeDocument/2006/relationships/tags" Target="../tags/tag53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tags" Target="../tags/tag37.xml" /><Relationship Id="rId5" Type="http://schemas.openxmlformats.org/officeDocument/2006/relationships/tags" Target="../tags/tag38.xml" /><Relationship Id="rId6" Type="http://schemas.openxmlformats.org/officeDocument/2006/relationships/tags" Target="../tags/tag39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tags" Target="../tags/tag44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607"/>
            <a:ext cx="7349400" cy="257098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1207"/>
            <a:ext cx="7349400" cy="147273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175"/>
            <a:ext cx="8229600" cy="5484041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563"/>
            <a:ext cx="7349400" cy="101903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1207"/>
            <a:ext cx="7349400" cy="4717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537"/>
            <a:ext cx="8226900" cy="70576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737"/>
            <a:ext cx="8226900" cy="476027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9272"/>
            <a:ext cx="5826600" cy="76697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6245"/>
            <a:ext cx="5826600" cy="86779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537"/>
            <a:ext cx="8226900" cy="70576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540"/>
            <a:ext cx="3882600" cy="474947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540"/>
            <a:ext cx="3882600" cy="4749475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537"/>
            <a:ext cx="8226900" cy="70576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524"/>
            <a:ext cx="4006800" cy="381687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420"/>
            <a:ext cx="4006800" cy="439659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2051"/>
            <a:ext cx="4006800" cy="38168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420"/>
            <a:ext cx="4006800" cy="4396595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537"/>
            <a:ext cx="8226900" cy="70576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56248" y="1555467"/>
            <a:ext cx="3924776" cy="4609239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762800" y="1555552"/>
            <a:ext cx="3920400" cy="4609044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607"/>
            <a:ext cx="783000" cy="5030339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85800" y="914607"/>
            <a:ext cx="6876900" cy="5030339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4.xml" /><Relationship Id="rId13" Type="http://schemas.openxmlformats.org/officeDocument/2006/relationships/tags" Target="../tags/tag55.xml" /><Relationship Id="rId14" Type="http://schemas.openxmlformats.org/officeDocument/2006/relationships/tags" Target="../tags/tag56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537"/>
            <a:ext cx="8226900" cy="7057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737"/>
            <a:ext cx="8226900" cy="476027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5829"/>
            <a:ext cx="2025000" cy="31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5829"/>
            <a:ext cx="2970000" cy="31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5829"/>
            <a:ext cx="2025000" cy="31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10360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59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1.png" /><Relationship Id="rId3" Type="http://schemas.openxmlformats.org/officeDocument/2006/relationships/oleObject" Target="../embeddings/Microsoft_Word_97_-_2003___2.doc" TargetMode="Internal" /><Relationship Id="rId4" Type="http://schemas.openxmlformats.org/officeDocument/2006/relationships/oleObject" Target="../embeddings/oleObject44.bin" /><Relationship Id="rId5" Type="http://schemas.openxmlformats.org/officeDocument/2006/relationships/image" Target="../media/image42.emf" /><Relationship Id="rId6" Type="http://schemas.openxmlformats.org/officeDocument/2006/relationships/vmlDrawing" Target="../drawings/vmlDrawing8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7.xml" /><Relationship Id="rId11" Type="http://schemas.openxmlformats.org/officeDocument/2006/relationships/vmlDrawing" Target="../drawings/vmlDrawing9.vml" /><Relationship Id="rId2" Type="http://schemas.openxmlformats.org/officeDocument/2006/relationships/image" Target="../media/image43.png" /><Relationship Id="rId3" Type="http://schemas.openxmlformats.org/officeDocument/2006/relationships/oleObject" Target="../embeddings/Microsoft_Word_97_-_2003___3.doc" TargetMode="Internal" /><Relationship Id="rId4" Type="http://schemas.openxmlformats.org/officeDocument/2006/relationships/image" Target="../media/image44.emf" /><Relationship Id="rId5" Type="http://schemas.openxmlformats.org/officeDocument/2006/relationships/oleObject" Target="../embeddings/oleObject45.bin" /><Relationship Id="rId6" Type="http://schemas.openxmlformats.org/officeDocument/2006/relationships/image" Target="../media/image41.png" /><Relationship Id="rId7" Type="http://schemas.openxmlformats.org/officeDocument/2006/relationships/oleObject" Target="../embeddings/Microsoft_Word_97_-_2003___4.doc" TargetMode="Internal" /><Relationship Id="rId8" Type="http://schemas.openxmlformats.org/officeDocument/2006/relationships/image" Target="../media/image45.emf" /><Relationship Id="rId9" Type="http://schemas.openxmlformats.org/officeDocument/2006/relationships/oleObject" Target="../embeddings/oleObject46.bin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49.wmf" /><Relationship Id="rId11" Type="http://schemas.openxmlformats.org/officeDocument/2006/relationships/oleObject" Target="../embeddings/oleObject51.bin" TargetMode="Internal" /><Relationship Id="rId12" Type="http://schemas.openxmlformats.org/officeDocument/2006/relationships/image" Target="../media/image50.wmf" /><Relationship Id="rId13" Type="http://schemas.openxmlformats.org/officeDocument/2006/relationships/tags" Target="../tags/tag68.xml" /><Relationship Id="rId14" Type="http://schemas.openxmlformats.org/officeDocument/2006/relationships/vmlDrawing" Target="../drawings/vmlDrawing10.vml" /><Relationship Id="rId2" Type="http://schemas.openxmlformats.org/officeDocument/2006/relationships/notesSlide" Target="../notesSlides/notesSlide10.xml" /><Relationship Id="rId3" Type="http://schemas.openxmlformats.org/officeDocument/2006/relationships/oleObject" Target="../embeddings/oleObject47.bin" TargetMode="Internal" /><Relationship Id="rId4" Type="http://schemas.openxmlformats.org/officeDocument/2006/relationships/image" Target="../media/image46.wmf" /><Relationship Id="rId5" Type="http://schemas.openxmlformats.org/officeDocument/2006/relationships/oleObject" Target="../embeddings/oleObject48.bin" TargetMode="Internal" /><Relationship Id="rId6" Type="http://schemas.openxmlformats.org/officeDocument/2006/relationships/image" Target="../media/image47.wmf" /><Relationship Id="rId7" Type="http://schemas.openxmlformats.org/officeDocument/2006/relationships/oleObject" Target="../embeddings/oleObject49.bin" TargetMode="Internal" /><Relationship Id="rId8" Type="http://schemas.openxmlformats.org/officeDocument/2006/relationships/image" Target="../media/image48.wmf" /><Relationship Id="rId9" Type="http://schemas.openxmlformats.org/officeDocument/2006/relationships/oleObject" Target="../embeddings/oleObject50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54.bin" /><Relationship Id="rId11" Type="http://schemas.openxmlformats.org/officeDocument/2006/relationships/oleObject" Target="../embeddings/oleObject55.bin" TargetMode="Internal" /><Relationship Id="rId12" Type="http://schemas.openxmlformats.org/officeDocument/2006/relationships/image" Target="../media/image54.wmf" /><Relationship Id="rId13" Type="http://schemas.openxmlformats.org/officeDocument/2006/relationships/tags" Target="../tags/tag69.xml" /><Relationship Id="rId14" Type="http://schemas.openxmlformats.org/officeDocument/2006/relationships/vmlDrawing" Target="../drawings/vmlDrawing11.vml" /><Relationship Id="rId2" Type="http://schemas.openxmlformats.org/officeDocument/2006/relationships/notesSlide" Target="../notesSlides/notesSlide11.xml" /><Relationship Id="rId3" Type="http://schemas.openxmlformats.org/officeDocument/2006/relationships/package" Target="../embeddings/Microsoft_Word___1.docx" TargetMode="Internal" /><Relationship Id="rId4" Type="http://schemas.openxmlformats.org/officeDocument/2006/relationships/image" Target="../media/image51.emf" /><Relationship Id="rId5" Type="http://schemas.openxmlformats.org/officeDocument/2006/relationships/oleObject" Target="../embeddings/oleObject52.bin" /><Relationship Id="rId6" Type="http://schemas.openxmlformats.org/officeDocument/2006/relationships/oleObject" Target="../embeddings/oleObject53.bin" TargetMode="Internal" /><Relationship Id="rId7" Type="http://schemas.openxmlformats.org/officeDocument/2006/relationships/image" Target="../media/image52.wmf" /><Relationship Id="rId8" Type="http://schemas.openxmlformats.org/officeDocument/2006/relationships/package" Target="../embeddings/Microsoft_Word___2.docx" TargetMode="Internal" /><Relationship Id="rId9" Type="http://schemas.openxmlformats.org/officeDocument/2006/relationships/image" Target="../media/image53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7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5.png" /><Relationship Id="rId4" Type="http://schemas.openxmlformats.org/officeDocument/2006/relationships/tags" Target="../tags/tag7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6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4.wmf" /><Relationship Id="rId11" Type="http://schemas.openxmlformats.org/officeDocument/2006/relationships/oleObject" Target="../embeddings/oleObject5.bin" TargetMode="Internal" /><Relationship Id="rId12" Type="http://schemas.openxmlformats.org/officeDocument/2006/relationships/image" Target="../media/image5.wmf" /><Relationship Id="rId13" Type="http://schemas.openxmlformats.org/officeDocument/2006/relationships/tags" Target="../tags/tag61.xml" /><Relationship Id="rId14" Type="http://schemas.openxmlformats.org/officeDocument/2006/relationships/vmlDrawing" Target="../drawings/vmlDrawing1.vml" /><Relationship Id="rId2" Type="http://schemas.openxmlformats.org/officeDocument/2006/relationships/notesSlide" Target="../notesSlides/notesSlide3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1.wmf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2.wmf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3.wmf" /><Relationship Id="rId9" Type="http://schemas.openxmlformats.org/officeDocument/2006/relationships/oleObject" Target="../embeddings/oleObject4.bin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9.wmf" /><Relationship Id="rId11" Type="http://schemas.openxmlformats.org/officeDocument/2006/relationships/oleObject" Target="../embeddings/oleObject10.bin" TargetMode="Internal" /><Relationship Id="rId12" Type="http://schemas.openxmlformats.org/officeDocument/2006/relationships/image" Target="../media/image10.wmf" /><Relationship Id="rId13" Type="http://schemas.openxmlformats.org/officeDocument/2006/relationships/oleObject" Target="../embeddings/oleObject11.bin" TargetMode="Internal" /><Relationship Id="rId14" Type="http://schemas.openxmlformats.org/officeDocument/2006/relationships/image" Target="../media/image11.wmf" /><Relationship Id="rId15" Type="http://schemas.openxmlformats.org/officeDocument/2006/relationships/oleObject" Target="../embeddings/oleObject12.bin" TargetMode="Internal" /><Relationship Id="rId16" Type="http://schemas.openxmlformats.org/officeDocument/2006/relationships/image" Target="../media/image12.wmf" /><Relationship Id="rId17" Type="http://schemas.openxmlformats.org/officeDocument/2006/relationships/oleObject" Target="../embeddings/oleObject13.bin" TargetMode="Internal" /><Relationship Id="rId18" Type="http://schemas.openxmlformats.org/officeDocument/2006/relationships/image" Target="../media/image13.wmf" /><Relationship Id="rId19" Type="http://schemas.openxmlformats.org/officeDocument/2006/relationships/tags" Target="../tags/tag62.xml" /><Relationship Id="rId2" Type="http://schemas.openxmlformats.org/officeDocument/2006/relationships/notesSlide" Target="../notesSlides/notesSlide4.xml" /><Relationship Id="rId20" Type="http://schemas.openxmlformats.org/officeDocument/2006/relationships/vmlDrawing" Target="../drawings/vmlDrawing2.vml" /><Relationship Id="rId3" Type="http://schemas.openxmlformats.org/officeDocument/2006/relationships/oleObject" Target="../embeddings/oleObject6.bin" TargetMode="Internal" /><Relationship Id="rId4" Type="http://schemas.openxmlformats.org/officeDocument/2006/relationships/image" Target="../media/image6.wmf" /><Relationship Id="rId5" Type="http://schemas.openxmlformats.org/officeDocument/2006/relationships/oleObject" Target="../embeddings/oleObject7.bin" TargetMode="Internal" /><Relationship Id="rId6" Type="http://schemas.openxmlformats.org/officeDocument/2006/relationships/image" Target="../media/image7.wmf" /><Relationship Id="rId7" Type="http://schemas.openxmlformats.org/officeDocument/2006/relationships/oleObject" Target="../embeddings/oleObject8.bin" TargetMode="Internal" /><Relationship Id="rId8" Type="http://schemas.openxmlformats.org/officeDocument/2006/relationships/image" Target="../media/image8.wmf" /><Relationship Id="rId9" Type="http://schemas.openxmlformats.org/officeDocument/2006/relationships/oleObject" Target="../embeddings/oleObject9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7.wmf" /><Relationship Id="rId11" Type="http://schemas.openxmlformats.org/officeDocument/2006/relationships/oleObject" Target="../embeddings/oleObject18.bin" TargetMode="Internal" /><Relationship Id="rId12" Type="http://schemas.openxmlformats.org/officeDocument/2006/relationships/image" Target="../media/image18.wmf" /><Relationship Id="rId13" Type="http://schemas.openxmlformats.org/officeDocument/2006/relationships/tags" Target="../tags/tag63.xml" /><Relationship Id="rId14" Type="http://schemas.openxmlformats.org/officeDocument/2006/relationships/vmlDrawing" Target="../drawings/vmlDrawing3.vml" /><Relationship Id="rId2" Type="http://schemas.openxmlformats.org/officeDocument/2006/relationships/notesSlide" Target="../notesSlides/notesSlide5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14.w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15.wmf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16.wmf" /><Relationship Id="rId9" Type="http://schemas.openxmlformats.org/officeDocument/2006/relationships/oleObject" Target="../embeddings/oleObject17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7.wmf" /><Relationship Id="rId11" Type="http://schemas.openxmlformats.org/officeDocument/2006/relationships/oleObject" Target="../embeddings/oleObject23.bin" TargetMode="Internal" /><Relationship Id="rId12" Type="http://schemas.openxmlformats.org/officeDocument/2006/relationships/image" Target="../media/image19.wmf" /><Relationship Id="rId13" Type="http://schemas.openxmlformats.org/officeDocument/2006/relationships/oleObject" Target="../embeddings/oleObject24.bin" TargetMode="Internal" /><Relationship Id="rId14" Type="http://schemas.openxmlformats.org/officeDocument/2006/relationships/image" Target="../media/image20.wmf" /><Relationship Id="rId15" Type="http://schemas.openxmlformats.org/officeDocument/2006/relationships/image" Target="../media/image21.png" /><Relationship Id="rId16" Type="http://schemas.openxmlformats.org/officeDocument/2006/relationships/tags" Target="../tags/tag64.xml" /><Relationship Id="rId17" Type="http://schemas.openxmlformats.org/officeDocument/2006/relationships/vmlDrawing" Target="../drawings/vmlDrawing4.vml" /><Relationship Id="rId2" Type="http://schemas.openxmlformats.org/officeDocument/2006/relationships/notesSlide" Target="../notesSlides/notesSlide6.xml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14.wmf" /><Relationship Id="rId5" Type="http://schemas.openxmlformats.org/officeDocument/2006/relationships/oleObject" Target="../embeddings/oleObject20.bin" TargetMode="Internal" /><Relationship Id="rId6" Type="http://schemas.openxmlformats.org/officeDocument/2006/relationships/image" Target="../media/image15.wmf" /><Relationship Id="rId7" Type="http://schemas.openxmlformats.org/officeDocument/2006/relationships/oleObject" Target="../embeddings/oleObject21.bin" TargetMode="Internal" /><Relationship Id="rId8" Type="http://schemas.openxmlformats.org/officeDocument/2006/relationships/image" Target="../media/image16.wmf" /><Relationship Id="rId9" Type="http://schemas.openxmlformats.org/officeDocument/2006/relationships/oleObject" Target="../embeddings/oleObject22.bin" TargetMode="In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5.vml" /><Relationship Id="rId2" Type="http://schemas.openxmlformats.org/officeDocument/2006/relationships/notesSlide" Target="../notesSlides/notesSlide7.xml" /><Relationship Id="rId3" Type="http://schemas.openxmlformats.org/officeDocument/2006/relationships/oleObject" Target="../embeddings/Microsoft_Word_97_-_2003___1.doc" TargetMode="Internal" /><Relationship Id="rId4" Type="http://schemas.openxmlformats.org/officeDocument/2006/relationships/oleObject" Target="../embeddings/oleObject25.bin" /><Relationship Id="rId5" Type="http://schemas.openxmlformats.org/officeDocument/2006/relationships/image" Target="../media/image22.emf" /><Relationship Id="rId6" Type="http://schemas.openxmlformats.org/officeDocument/2006/relationships/oleObject" Target="../embeddings/oleObject26.bin" TargetMode="Internal" /><Relationship Id="rId7" Type="http://schemas.openxmlformats.org/officeDocument/2006/relationships/image" Target="../media/image23.wmf" /><Relationship Id="rId8" Type="http://schemas.openxmlformats.org/officeDocument/2006/relationships/oleObject" Target="../embeddings/oleObject27.bin" TargetMode="Internal" /><Relationship Id="rId9" Type="http://schemas.openxmlformats.org/officeDocument/2006/relationships/image" Target="../media/image24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28.wmf" /><Relationship Id="rId11" Type="http://schemas.openxmlformats.org/officeDocument/2006/relationships/oleObject" Target="../embeddings/oleObject32.bin" TargetMode="Internal" /><Relationship Id="rId12" Type="http://schemas.openxmlformats.org/officeDocument/2006/relationships/image" Target="../media/image29.wmf" /><Relationship Id="rId13" Type="http://schemas.openxmlformats.org/officeDocument/2006/relationships/tags" Target="../tags/tag65.xml" /><Relationship Id="rId14" Type="http://schemas.openxmlformats.org/officeDocument/2006/relationships/vmlDrawing" Target="../drawings/vmlDrawing6.vml" /><Relationship Id="rId2" Type="http://schemas.openxmlformats.org/officeDocument/2006/relationships/notesSlide" Target="../notesSlides/notesSlide8.xml" /><Relationship Id="rId3" Type="http://schemas.openxmlformats.org/officeDocument/2006/relationships/oleObject" Target="../embeddings/oleObject28.bin" TargetMode="Internal" /><Relationship Id="rId4" Type="http://schemas.openxmlformats.org/officeDocument/2006/relationships/image" Target="../media/image25.wmf" /><Relationship Id="rId5" Type="http://schemas.openxmlformats.org/officeDocument/2006/relationships/oleObject" Target="../embeddings/oleObject29.bin" TargetMode="Internal" /><Relationship Id="rId6" Type="http://schemas.openxmlformats.org/officeDocument/2006/relationships/image" Target="../media/image26.wmf" /><Relationship Id="rId7" Type="http://schemas.openxmlformats.org/officeDocument/2006/relationships/oleObject" Target="../embeddings/oleObject30.bin" TargetMode="Internal" /><Relationship Id="rId8" Type="http://schemas.openxmlformats.org/officeDocument/2006/relationships/image" Target="../media/image27.wmf" /><Relationship Id="rId9" Type="http://schemas.openxmlformats.org/officeDocument/2006/relationships/oleObject" Target="../embeddings/oleObject31.bin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33.wmf" /><Relationship Id="rId11" Type="http://schemas.openxmlformats.org/officeDocument/2006/relationships/oleObject" Target="../embeddings/oleObject37.bin" TargetMode="Internal" /><Relationship Id="rId12" Type="http://schemas.openxmlformats.org/officeDocument/2006/relationships/image" Target="../media/image34.wmf" /><Relationship Id="rId13" Type="http://schemas.openxmlformats.org/officeDocument/2006/relationships/oleObject" Target="../embeddings/oleObject38.bin" TargetMode="Internal" /><Relationship Id="rId14" Type="http://schemas.openxmlformats.org/officeDocument/2006/relationships/image" Target="../media/image35.wmf" /><Relationship Id="rId15" Type="http://schemas.openxmlformats.org/officeDocument/2006/relationships/oleObject" Target="../embeddings/oleObject39.bin" TargetMode="Internal" /><Relationship Id="rId16" Type="http://schemas.openxmlformats.org/officeDocument/2006/relationships/image" Target="../media/image36.wmf" /><Relationship Id="rId17" Type="http://schemas.openxmlformats.org/officeDocument/2006/relationships/oleObject" Target="../embeddings/oleObject40.bin" TargetMode="Internal" /><Relationship Id="rId18" Type="http://schemas.openxmlformats.org/officeDocument/2006/relationships/image" Target="../media/image37.wmf" /><Relationship Id="rId19" Type="http://schemas.openxmlformats.org/officeDocument/2006/relationships/oleObject" Target="../embeddings/oleObject41.bin" TargetMode="Internal" /><Relationship Id="rId2" Type="http://schemas.openxmlformats.org/officeDocument/2006/relationships/notesSlide" Target="../notesSlides/notesSlide9.xml" /><Relationship Id="rId20" Type="http://schemas.openxmlformats.org/officeDocument/2006/relationships/image" Target="../media/image38.wmf" /><Relationship Id="rId21" Type="http://schemas.openxmlformats.org/officeDocument/2006/relationships/oleObject" Target="../embeddings/oleObject42.bin" TargetMode="Internal" /><Relationship Id="rId22" Type="http://schemas.openxmlformats.org/officeDocument/2006/relationships/image" Target="../media/image39.wmf" /><Relationship Id="rId23" Type="http://schemas.openxmlformats.org/officeDocument/2006/relationships/oleObject" Target="../embeddings/oleObject43.bin" TargetMode="Internal" /><Relationship Id="rId24" Type="http://schemas.openxmlformats.org/officeDocument/2006/relationships/image" Target="../media/image40.wmf" /><Relationship Id="rId25" Type="http://schemas.openxmlformats.org/officeDocument/2006/relationships/tags" Target="../tags/tag66.xml" /><Relationship Id="rId26" Type="http://schemas.openxmlformats.org/officeDocument/2006/relationships/vmlDrawing" Target="../drawings/vmlDrawing7.vml" /><Relationship Id="rId3" Type="http://schemas.openxmlformats.org/officeDocument/2006/relationships/oleObject" Target="../embeddings/oleObject33.bin" TargetMode="Internal" /><Relationship Id="rId4" Type="http://schemas.openxmlformats.org/officeDocument/2006/relationships/image" Target="../media/image30.wmf" /><Relationship Id="rId5" Type="http://schemas.openxmlformats.org/officeDocument/2006/relationships/oleObject" Target="../embeddings/oleObject34.bin" TargetMode="Internal" /><Relationship Id="rId6" Type="http://schemas.openxmlformats.org/officeDocument/2006/relationships/image" Target="../media/image31.wmf" /><Relationship Id="rId7" Type="http://schemas.openxmlformats.org/officeDocument/2006/relationships/oleObject" Target="../embeddings/oleObject35.bin" TargetMode="Internal" /><Relationship Id="rId8" Type="http://schemas.openxmlformats.org/officeDocument/2006/relationships/image" Target="../media/image32.wmf" /><Relationship Id="rId9" Type="http://schemas.openxmlformats.org/officeDocument/2006/relationships/oleObject" Target="../embeddings/oleObject36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标题 6"/>
          <p:cNvSpPr txBox="1"/>
          <p:nvPr/>
        </p:nvSpPr>
        <p:spPr>
          <a:xfrm>
            <a:off x="1025525" y="1939925"/>
            <a:ext cx="6871335" cy="85725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ctr"/>
            <a:r>
              <a:rPr lang="en-US" altLang="zh-CN" sz="3600" smtClean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1.1.2   </a:t>
            </a:r>
            <a:r>
              <a:rPr lang="zh-CN" altLang="en-US" sz="3600" smtClean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空间</a:t>
            </a: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向量的数量积运算</a:t>
            </a: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0818" name="矩形 290817"/>
          <p:cNvSpPr/>
          <p:nvPr/>
        </p:nvSpPr>
        <p:spPr>
          <a:xfrm>
            <a:off x="80305" y="1211958"/>
            <a:ext cx="8984342" cy="45600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/>
          </a:p>
        </p:txBody>
      </p:sp>
      <p:pic>
        <p:nvPicPr>
          <p:cNvPr id="290819" name="图片 2908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9" y="1029843"/>
            <a:ext cx="1264093" cy="3428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90820" name="对象 290819"/>
          <p:cNvGraphicFramePr>
            <a:graphicFrameLocks noChangeAspect="1"/>
          </p:cNvGraphicFramePr>
          <p:nvPr/>
        </p:nvGraphicFramePr>
        <p:xfrm>
          <a:off x="245756" y="1397644"/>
          <a:ext cx="8651059" cy="437433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3" imgW="11539855" imgH="5836920" progId="Word.Document.8">
                  <p:embed/>
                </p:oleObj>
              </mc:Choice>
              <mc:Fallback>
                <p:oleObj r:id="rId3" imgW="11539855" imgH="58369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756" y="1397644"/>
                        <a:ext cx="8651059" cy="43743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38200"/>
          <a:stretch>
            <a:fillRect/>
          </a:stretch>
        </p:blipFill>
        <p:spPr>
          <a:xfrm>
            <a:off x="97790" y="781685"/>
            <a:ext cx="8696325" cy="959485"/>
          </a:xfrm>
          <a:prstGeom prst="rect">
            <a:avLst/>
          </a:prstGeom>
        </p:spPr>
      </p:pic>
      <p:graphicFrame>
        <p:nvGraphicFramePr>
          <p:cNvPr id="273417" name="对象 273416"/>
          <p:cNvGraphicFramePr>
            <a:graphicFrameLocks noChangeAspect="1"/>
          </p:cNvGraphicFramePr>
          <p:nvPr/>
        </p:nvGraphicFramePr>
        <p:xfrm>
          <a:off x="3246120" y="1363980"/>
          <a:ext cx="823064" cy="97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3" imgW="770890" imgH="996950" progId="Word.Document.8">
                  <p:embed/>
                </p:oleObj>
              </mc:Choice>
              <mc:Fallback>
                <p:oleObj r:id="rId3" imgW="770890" imgH="996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120" y="1363980"/>
                        <a:ext cx="823064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练习</a:t>
            </a:r>
          </a:p>
        </p:txBody>
      </p:sp>
      <p:sp>
        <p:nvSpPr>
          <p:cNvPr id="299010" name="矩形 299009"/>
          <p:cNvSpPr/>
          <p:nvPr/>
        </p:nvSpPr>
        <p:spPr>
          <a:xfrm>
            <a:off x="80305" y="2375214"/>
            <a:ext cx="8984342" cy="404581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/>
          </a:p>
        </p:txBody>
      </p:sp>
      <p:pic>
        <p:nvPicPr>
          <p:cNvPr id="299011" name="图片 2990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19" y="2193100"/>
            <a:ext cx="1264093" cy="3428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99012" name="对象 299011"/>
          <p:cNvGraphicFramePr>
            <a:graphicFrameLocks noChangeAspect="1"/>
          </p:cNvGraphicFramePr>
          <p:nvPr/>
        </p:nvGraphicFramePr>
        <p:xfrm>
          <a:off x="245756" y="2650173"/>
          <a:ext cx="8651059" cy="365063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7" imgW="11539855" imgH="4870450" progId="Word.Document.8">
                  <p:embed/>
                </p:oleObj>
              </mc:Choice>
              <mc:Fallback>
                <p:oleObj r:id="rId7" imgW="11539855" imgH="4870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756" y="2650173"/>
                        <a:ext cx="8651059" cy="36506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9993" y="435304"/>
            <a:ext cx="735559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：已知</a:t>
            </a:r>
            <a:r>
              <a:rPr kumimoji="1" lang="zh-CN" altLang="en-US" sz="2400">
                <a:latin typeface="黑体" panose="02010609060101010101" charset="-122"/>
                <a:ea typeface="黑体" panose="02010609060101010101" charset="-122"/>
              </a:rPr>
              <a:t>直线</a:t>
            </a:r>
            <a:r>
              <a:rPr kumimoji="1" lang="en-US" altLang="zh-CN" sz="24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kumimoji="1"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平面</a:t>
            </a:r>
            <a:r>
              <a:rPr lang="en-US" altLang="zh-CN" sz="2400" i="1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2" charset="2"/>
              </a:rPr>
              <a:t></a:t>
            </a: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内</a:t>
            </a:r>
            <a:r>
              <a:rPr kumimoji="1" lang="zh-CN" altLang="en-US" sz="2400">
                <a:latin typeface="黑体" panose="02010609060101010101" charset="-122"/>
                <a:ea typeface="黑体" panose="02010609060101010101" charset="-122"/>
              </a:rPr>
              <a:t>的两条相交直线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如果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smtClean="0">
                <a:latin typeface="黑体" panose="02010609060101010101" charset="-122"/>
                <a:ea typeface="黑体" panose="02010609060101010101" charset="-122"/>
              </a:rPr>
              <a:t>⊥</a:t>
            </a:r>
            <a:r>
              <a:rPr kumimoji="1"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, </a:t>
            </a:r>
            <a:r>
              <a:rPr kumimoji="1" lang="en-US" altLang="zh-CN" sz="2400" i="1" err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err="1" smtClean="0">
                <a:latin typeface="黑体" panose="02010609060101010101" charset="-122"/>
                <a:ea typeface="黑体" panose="02010609060101010101" charset="-122"/>
              </a:rPr>
              <a:t>⊥</a:t>
            </a:r>
            <a:r>
              <a:rPr kumimoji="1" lang="en-US" altLang="zh-CN" sz="2400" i="1" err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kumimoji="1" lang="zh-CN" altLang="en-US" sz="2400">
                <a:latin typeface="黑体" panose="02010609060101010101" charset="-122"/>
                <a:ea typeface="黑体" panose="02010609060101010101" charset="-122"/>
              </a:rPr>
              <a:t>求证</a:t>
            </a:r>
            <a:r>
              <a:rPr kumimoji="1" lang="en-US" altLang="zh-CN" sz="2400">
                <a:latin typeface="黑体" panose="02010609060101010101" charset="-122"/>
                <a:ea typeface="黑体" panose="02010609060101010101" charset="-122"/>
              </a:rPr>
              <a:t>: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kumimoji="1" lang="en-US" altLang="zh-CN" sz="2400" smtClean="0">
                <a:latin typeface="黑体" panose="02010609060101010101" charset="-122"/>
                <a:ea typeface="黑体" panose="02010609060101010101" charset="-122"/>
              </a:rPr>
              <a:t> .</a:t>
            </a:r>
            <a:endParaRPr kumimoji="1" lang="en-US" altLang="zh-CN" sz="240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6619120" y="1183935"/>
          <a:ext cx="193810" cy="2831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Equation" r:id="rId3" imgW="2133600" imgH="4267200" progId="Equation.DSMT4">
                  <p:embed/>
                </p:oleObj>
              </mc:Choice>
              <mc:Fallback>
                <p:oleObj name="Equation" r:id="rId3" imgW="21336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9120" y="1183935"/>
                        <a:ext cx="193810" cy="283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188939" y="1872654"/>
            <a:ext cx="2858398" cy="1334813"/>
          </a:xfrm>
          <a:prstGeom prst="parallelogram">
            <a:avLst>
              <a:gd name="adj" fmla="val 55249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6052980" y="2248127"/>
            <a:ext cx="1198100" cy="3515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6085029" y="2060803"/>
            <a:ext cx="732662" cy="98330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7240960" y="1859190"/>
            <a:ext cx="3249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719776" y="2908526"/>
            <a:ext cx="24860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6509053" y="1425390"/>
            <a:ext cx="14683" cy="105298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Group 17"/>
          <p:cNvGrpSpPr/>
          <p:nvPr/>
        </p:nvGrpSpPr>
        <p:grpSpPr>
          <a:xfrm>
            <a:off x="5935075" y="1964795"/>
            <a:ext cx="1265640" cy="1079310"/>
            <a:chOff x="2426" y="1554"/>
            <a:chExt cx="862" cy="697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609" y="1707"/>
              <a:ext cx="679" cy="544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426" y="1554"/>
              <a:ext cx="20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" name="Group 20"/>
          <p:cNvGrpSpPr/>
          <p:nvPr/>
        </p:nvGrpSpPr>
        <p:grpSpPr>
          <a:xfrm>
            <a:off x="6195422" y="2475547"/>
            <a:ext cx="308334" cy="757222"/>
            <a:chOff x="4287" y="3025"/>
            <a:chExt cx="210" cy="489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4287" y="3025"/>
              <a:ext cx="210" cy="28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22"/>
            <p:cNvGraphicFramePr>
              <a:graphicFrameLocks noChangeAspect="1"/>
            </p:cNvGraphicFramePr>
            <p:nvPr/>
          </p:nvGraphicFramePr>
          <p:xfrm>
            <a:off x="4313" y="3323"/>
            <a:ext cx="173" cy="19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5" name="Equation" r:id="rId5" imgW="3048000" imgH="3352800" progId="Equation.DSMT4">
                    <p:embed/>
                  </p:oleObj>
                </mc:Choice>
                <mc:Fallback>
                  <p:oleObj name="Equation" r:id="rId5" imgW="3048000" imgH="3352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3" y="3323"/>
                          <a:ext cx="17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23"/>
          <p:cNvGrpSpPr/>
          <p:nvPr/>
        </p:nvGrpSpPr>
        <p:grpSpPr>
          <a:xfrm>
            <a:off x="6513566" y="2464007"/>
            <a:ext cx="392025" cy="664309"/>
            <a:chOff x="4556" y="3039"/>
            <a:chExt cx="267" cy="429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4556" y="3039"/>
              <a:ext cx="267" cy="21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" name="Object 25"/>
            <p:cNvGraphicFramePr>
              <a:graphicFrameLocks noChangeAspect="1"/>
            </p:cNvGraphicFramePr>
            <p:nvPr/>
          </p:nvGraphicFramePr>
          <p:xfrm>
            <a:off x="4558" y="3242"/>
            <a:ext cx="191" cy="22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6" name="Equation" r:id="rId7" imgW="3352800" imgH="3962400" progId="Equation.DSMT4">
                    <p:embed/>
                  </p:oleObj>
                </mc:Choice>
                <mc:Fallback>
                  <p:oleObj name="Equation" r:id="rId7" imgW="3352800" imgH="396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58" y="3242"/>
                          <a:ext cx="19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26"/>
          <p:cNvGrpSpPr/>
          <p:nvPr/>
        </p:nvGrpSpPr>
        <p:grpSpPr>
          <a:xfrm>
            <a:off x="6521285" y="2300755"/>
            <a:ext cx="807548" cy="416549"/>
            <a:chOff x="4444" y="2927"/>
            <a:chExt cx="550" cy="269"/>
          </a:xfrm>
        </p:grpSpPr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4444" y="2927"/>
              <a:ext cx="363" cy="10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" name="Object 28"/>
            <p:cNvGraphicFramePr>
              <a:graphicFrameLocks noChangeAspect="1"/>
            </p:cNvGraphicFramePr>
            <p:nvPr/>
          </p:nvGraphicFramePr>
          <p:xfrm>
            <a:off x="4750" y="3005"/>
            <a:ext cx="244" cy="19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7" name="Equation" r:id="rId9" imgW="4267200" imgH="3352800" progId="Equation.DSMT4">
                    <p:embed/>
                  </p:oleObj>
                </mc:Choice>
                <mc:Fallback>
                  <p:oleObj name="Equation" r:id="rId9" imgW="4267200" imgH="3352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50" y="3005"/>
                          <a:ext cx="2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29"/>
          <p:cNvGrpSpPr/>
          <p:nvPr/>
        </p:nvGrpSpPr>
        <p:grpSpPr>
          <a:xfrm>
            <a:off x="6313810" y="1757535"/>
            <a:ext cx="204086" cy="681348"/>
            <a:chOff x="4320" y="2617"/>
            <a:chExt cx="139" cy="440"/>
          </a:xfrm>
        </p:grpSpPr>
        <p:sp>
          <p:nvSpPr>
            <p:cNvPr id="39" name="Line 30"/>
            <p:cNvSpPr>
              <a:spLocks noChangeShapeType="1"/>
            </p:cNvSpPr>
            <p:nvPr/>
          </p:nvSpPr>
          <p:spPr bwMode="auto">
            <a:xfrm flipH="1" flipV="1">
              <a:off x="4453" y="2691"/>
              <a:ext cx="3" cy="366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0" name="Object 31"/>
            <p:cNvGraphicFramePr>
              <a:graphicFrameLocks noChangeAspect="1"/>
            </p:cNvGraphicFramePr>
            <p:nvPr/>
          </p:nvGraphicFramePr>
          <p:xfrm>
            <a:off x="4320" y="2617"/>
            <a:ext cx="139" cy="2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8" name="Equation" r:id="rId11" imgW="2438400" imgH="4267200" progId="Equation.DSMT4">
                    <p:embed/>
                  </p:oleObj>
                </mc:Choice>
                <mc:Fallback>
                  <p:oleObj name="Equation" r:id="rId11" imgW="24384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0" y="2617"/>
                          <a:ext cx="13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矩形 68"/>
          <p:cNvSpPr/>
          <p:nvPr/>
        </p:nvSpPr>
        <p:spPr>
          <a:xfrm>
            <a:off x="633659" y="1555966"/>
            <a:ext cx="4147661" cy="2630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证明：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内作不与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重合的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任意一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条直线</a:t>
            </a:r>
            <a:r>
              <a:rPr lang="en-US" altLang="zh-CN" sz="2200" b="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200" b="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分别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上取非零向量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因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z="2200" b="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相交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所以</a:t>
            </a:r>
            <a:r>
              <a:rPr lang="zh-CN" altLang="en-US" sz="22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向量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200" i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不平行</a:t>
            </a:r>
            <a:r>
              <a:rPr lang="en-US" altLang="zh-CN" sz="22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.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61195" y="1784578"/>
            <a:ext cx="32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例题</a:t>
            </a:r>
          </a:p>
        </p:txBody>
      </p:sp>
      <p:sp>
        <p:nvSpPr>
          <p:cNvPr id="70" name="矩形 69"/>
          <p:cNvSpPr/>
          <p:nvPr/>
        </p:nvSpPr>
        <p:spPr>
          <a:xfrm>
            <a:off x="979237" y="5448961"/>
            <a:ext cx="61928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>
                <a:solidFill>
                  <a:srgbClr val="000000"/>
                </a:solidFill>
                <a:latin typeface="Times New Roman" panose="02020603050405020304" pitchFamily="18" charset="0"/>
              </a:rPr>
              <a:t>∵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1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800" i="1" err="1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·</a:t>
            </a:r>
            <a:r>
              <a:rPr lang="en-US" altLang="zh-CN" sz="1800" i="1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,      l</a:t>
            </a:r>
            <a:r>
              <a:rPr lang="en-US" altLang="zh-CN" sz="1800" i="1" err="1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·</a:t>
            </a:r>
            <a:r>
              <a:rPr lang="en-US" altLang="zh-CN" sz="1800" i="1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.         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l</a:t>
            </a:r>
            <a:r>
              <a:rPr lang="en-US" altLang="zh-CN" sz="1800" i="1" err="1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·</a:t>
            </a:r>
            <a:r>
              <a:rPr lang="en-US" altLang="zh-CN" sz="1800" i="1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=0.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1" err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800" err="1">
                <a:solidFill>
                  <a:srgbClr val="000000"/>
                </a:solidFill>
                <a:latin typeface="Times New Roman" panose="02020603050405020304" pitchFamily="18" charset="0"/>
              </a:rPr>
              <a:t>⊥</a:t>
            </a:r>
            <a:r>
              <a:rPr lang="en-US" altLang="zh-CN" sz="1800" i="1" err="1">
                <a:solidFill>
                  <a:srgbClr val="00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1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.        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smtClean="0">
                <a:solidFill>
                  <a:srgbClr val="000000"/>
                </a:solidFill>
                <a:latin typeface="宋体" panose="02010600030101010101" pitchFamily="2" charset="-122"/>
              </a:rPr>
              <a:t>∴</a:t>
            </a:r>
            <a:r>
              <a:rPr lang="zh-CN" altLang="en-US" sz="18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直线</a:t>
            </a:r>
            <a:r>
              <a:rPr lang="en-US" altLang="zh-CN" sz="1800" i="1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</a:t>
            </a:r>
            <a:r>
              <a:rPr lang="zh-CN" altLang="en-US" sz="18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直线</a:t>
            </a:r>
            <a:r>
              <a:rPr lang="en-US" altLang="zh-CN" sz="1800" b="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g.           </a:t>
            </a: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∴</a:t>
            </a:r>
            <a:r>
              <a:rPr lang="zh-CN" altLang="en-US" sz="1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直线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⊥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1800" b="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sz="1800" b="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. 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1800" i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2320" y="4064000"/>
            <a:ext cx="778256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由向量共面的充要条件可知</a:t>
            </a:r>
            <a:r>
              <a:rPr lang="zh-CN" altLang="en-US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，存在唯一的有序实数对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0" i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b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b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，使</a:t>
            </a:r>
            <a:r>
              <a:rPr lang="zh-CN" altLang="en-US" sz="2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</a:p>
          <a:p>
            <a:pPr indent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</a:t>
            </a:r>
            <a:r>
              <a:rPr lang="en-US" altLang="zh-CN" sz="2000" i="1" err="1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·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i="1" err="1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·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i="1" err="1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·</a:t>
            </a:r>
            <a:r>
              <a:rPr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6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3238" y="569278"/>
          <a:ext cx="7138987" cy="1112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Document" r:id="rId3" imgW="7553325" imgH="1200150" progId="Word.Document.12">
                  <p:embed/>
                </p:oleObj>
              </mc:Choice>
              <mc:Fallback>
                <p:oleObj name="Document" r:id="rId3" imgW="7553325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238" y="569278"/>
                        <a:ext cx="7138987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46163" y="3602991"/>
          <a:ext cx="2740193" cy="75108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公式" r:id="rId6" imgW="27432000" imgH="10668000" progId="Equation.3">
                  <p:embed/>
                </p:oleObj>
              </mc:Choice>
              <mc:Fallback>
                <p:oleObj name="公式" r:id="rId6" imgW="27432000" imgH="10668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6163" y="3602991"/>
                        <a:ext cx="2740193" cy="751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66850" y="2526030"/>
            <a:ext cx="2468880" cy="857250"/>
            <a:chOff x="2885" y="4169"/>
            <a:chExt cx="3888" cy="1350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108" y="4173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892" y="5472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541" y="4169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885" y="4215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/>
          <p:cNvCxnSpPr/>
          <p:nvPr/>
        </p:nvCxnSpPr>
        <p:spPr>
          <a:xfrm flipV="1">
            <a:off x="1861992" y="1958315"/>
            <a:ext cx="839933" cy="311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33467" y="2691740"/>
            <a:ext cx="839933" cy="31117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33467" y="3017202"/>
            <a:ext cx="10399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783039" y="2691740"/>
            <a:ext cx="276225" cy="325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33467" y="3017202"/>
            <a:ext cx="549572" cy="0"/>
          </a:xfrm>
          <a:prstGeom prst="straightConnector1">
            <a:avLst/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9000" y="176466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3800" y="254571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1000" y="296481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4725" y="2945765"/>
            <a:ext cx="28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3450" y="245046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682005" y="1958315"/>
            <a:ext cx="377259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77837" y="2283583"/>
            <a:ext cx="377259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376717" y="1939265"/>
            <a:ext cx="839933" cy="311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748192" y="2672690"/>
            <a:ext cx="839933" cy="31117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6297764" y="2672690"/>
            <a:ext cx="276225" cy="325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748192" y="2998152"/>
            <a:ext cx="549572" cy="0"/>
          </a:xfrm>
          <a:prstGeom prst="straightConnector1">
            <a:avLst/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73725" y="174561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8525" y="252666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35725" y="2945765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9450" y="2926715"/>
            <a:ext cx="28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88175" y="24314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196730" y="1939265"/>
            <a:ext cx="377259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392562" y="2264533"/>
            <a:ext cx="377259" cy="733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54959" y="2988231"/>
            <a:ext cx="1239574" cy="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953635" y="2495550"/>
            <a:ext cx="2468880" cy="857250"/>
            <a:chOff x="2885" y="4169"/>
            <a:chExt cx="3888" cy="1350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08" y="4173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892" y="5472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541" y="4169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885" y="4215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思考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420376" y="4951813"/>
            <a:ext cx="839933" cy="311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 txBox="1"/>
          <p:nvPr/>
        </p:nvSpPr>
        <p:spPr>
          <a:xfrm>
            <a:off x="1717384" y="4763878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467610" y="548005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404620" y="5251450"/>
            <a:ext cx="21590" cy="6985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245441" y="4931291"/>
            <a:ext cx="0" cy="10011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405136" y="5919152"/>
            <a:ext cx="839933" cy="0"/>
          </a:xfrm>
          <a:prstGeom prst="straightConnector1">
            <a:avLst/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406621" y="5611303"/>
            <a:ext cx="839933" cy="31117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/>
          <p:cNvSpPr txBox="1"/>
          <p:nvPr/>
        </p:nvSpPr>
        <p:spPr>
          <a:xfrm>
            <a:off x="1709344" y="5417653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1252306" y="5849620"/>
            <a:ext cx="39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2080981" y="46037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35"/>
          <p:cNvSpPr txBox="1"/>
          <p:nvPr/>
        </p:nvSpPr>
        <p:spPr>
          <a:xfrm>
            <a:off x="1252306" y="489902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1985731" y="5870575"/>
            <a:ext cx="39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22935" y="5443220"/>
            <a:ext cx="2468880" cy="857250"/>
            <a:chOff x="2885" y="4169"/>
            <a:chExt cx="3888" cy="1350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4108" y="4173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2892" y="5472"/>
              <a:ext cx="2658" cy="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541" y="4169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885" y="4215"/>
              <a:ext cx="1233" cy="1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3281680" y="4839017"/>
          <a:ext cx="6050326" cy="6702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Document" r:id="rId8" imgW="4638675" imgH="609600" progId="Word.Document.12">
                  <p:embed/>
                </p:oleObj>
              </mc:Choice>
              <mc:Fallback>
                <p:oleObj name="Document" r:id="rId8" imgW="4638675" imgH="609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1680" y="4839017"/>
                        <a:ext cx="6050326" cy="67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281680" y="5732780"/>
          <a:ext cx="4600575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Equation" r:id="rId11" imgW="65532000" imgH="6096000" progId="Equation.DSMT4">
                  <p:embed/>
                </p:oleObj>
              </mc:Choice>
              <mc:Fallback>
                <p:oleObj name="Equation" r:id="rId11" imgW="655320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1680" y="5732780"/>
                        <a:ext cx="4600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40" grpId="0"/>
      <p:bldP spid="41" grpId="0"/>
      <p:bldP spid="42" grpId="0"/>
      <p:bldP spid="43" grpId="0"/>
      <p:bldP spid="44" grpId="0"/>
      <p:bldP spid="35" grpId="0"/>
      <p:bldP spid="48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265143" y="2188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课堂小结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070" y="1042670"/>
            <a:ext cx="80956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、空间两个向量的夹角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、空间向量数量积的定义及几何意义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、空间数量积的性质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4</a:t>
            </a:r>
            <a:r>
              <a:rPr lang="zh-CN" altLang="en-US" sz="2800"/>
              <a:t>、空间向量数量积的运算律</a:t>
            </a: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64597" y="81766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作业：</a:t>
            </a:r>
            <a:endParaRPr lang="zh-CN" altLang="en-US" sz="32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54207" y="1008866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课本</a:t>
            </a:r>
            <a:r>
              <a:rPr lang="en-US" altLang="zh-CN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P8 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练习</a:t>
            </a:r>
            <a:r>
              <a:rPr lang="en-US" altLang="zh-CN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137900" y="10668000"/>
            <a:ext cx="330200" cy="241300"/>
          </a:xfrm>
          <a:prstGeom prst="cube">
            <a:avLst/>
          </a:prstGeom>
        </p:spPr>
      </p:pic>
    </p:spTree>
    <p:custDataLst>
      <p:tags r:id="rId4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复习</a:t>
            </a:r>
          </a:p>
        </p:txBody>
      </p:sp>
      <p:sp>
        <p:nvSpPr>
          <p:cNvPr id="27650" name="文本框 4"/>
          <p:cNvSpPr txBox="1"/>
          <p:nvPr/>
        </p:nvSpPr>
        <p:spPr>
          <a:xfrm>
            <a:off x="371475" y="1125538"/>
            <a:ext cx="83058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Arial"/>
                <a:ea typeface="宋体" panose="02010600030101010101" pitchFamily="2" charset="-122"/>
              </a:rPr>
              <a:t>1</a:t>
            </a:r>
            <a:r>
              <a:rPr lang="zh-CN" altLang="en-US" sz="3200">
                <a:latin typeface="Arial"/>
                <a:ea typeface="宋体" panose="02010600030101010101" pitchFamily="2" charset="-122"/>
              </a:rPr>
              <a:t>、空间向量的定义及表示方法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Arial"/>
                <a:ea typeface="宋体" panose="02010600030101010101" pitchFamily="2" charset="-122"/>
              </a:rPr>
              <a:t>2</a:t>
            </a:r>
            <a:r>
              <a:rPr lang="zh-CN" altLang="en-US" sz="3200">
                <a:latin typeface="Arial"/>
                <a:ea typeface="宋体" panose="02010600030101010101" pitchFamily="2" charset="-122"/>
              </a:rPr>
              <a:t>、特殊的向量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Arial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Arial"/>
                <a:ea typeface="宋体" panose="02010600030101010101" pitchFamily="2" charset="-122"/>
              </a:rPr>
              <a:t>、向量的加减法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Arial"/>
                <a:ea typeface="宋体" panose="02010600030101010101" pitchFamily="2" charset="-122"/>
              </a:rPr>
              <a:t>4</a:t>
            </a:r>
            <a:r>
              <a:rPr lang="zh-CN" altLang="en-US" sz="3200">
                <a:latin typeface="Arial"/>
                <a:ea typeface="宋体" panose="02010600030101010101" pitchFamily="2" charset="-122"/>
              </a:rPr>
              <a:t>、向量的数乘运算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Arial"/>
                <a:ea typeface="宋体" panose="02010600030101010101" pitchFamily="2" charset="-122"/>
              </a:rPr>
              <a:t>5</a:t>
            </a:r>
            <a:r>
              <a:rPr lang="zh-CN" altLang="en-US" sz="3200">
                <a:latin typeface="Arial"/>
                <a:ea typeface="宋体" panose="02010600030101010101" pitchFamily="2" charset="-122"/>
              </a:rPr>
              <a:t>、共线向量与共面向量</a:t>
            </a: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166923" y="59859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空间向量的夹角</a:t>
            </a:r>
            <a:endParaRPr lang="zh-CN" altLang="en-US" sz="32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52320" y="2296160"/>
          <a:ext cx="2266315" cy="408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3" imgW="2032000" imgH="368300" progId="Equation.DSMT4">
                  <p:embed/>
                </p:oleObj>
              </mc:Choice>
              <mc:Fallback>
                <p:oleObj name="Equation" r:id="rId3" imgW="20320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320" y="2296160"/>
                        <a:ext cx="2266315" cy="408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2003" y="3297873"/>
          <a:ext cx="3805237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5" imgW="45720000" imgH="9448800" progId="Equation.DSMT4">
                  <p:embed/>
                </p:oleObj>
              </mc:Choice>
              <mc:Fallback>
                <p:oleObj name="Equation" r:id="rId5" imgW="457200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2003" y="3297873"/>
                        <a:ext cx="3805237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52003" y="2867978"/>
          <a:ext cx="2163762" cy="430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7" imgW="24993600" imgH="4876800" progId="Equation.DSMT4">
                  <p:embed/>
                </p:oleObj>
              </mc:Choice>
              <mc:Fallback>
                <p:oleObj name="Equation" r:id="rId7" imgW="24993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2003" y="2867978"/>
                        <a:ext cx="2163762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08380"/>
            <a:ext cx="8195310" cy="977265"/>
            <a:chOff x="255" y="1588"/>
            <a:chExt cx="12906" cy="1539"/>
          </a:xfrm>
        </p:grpSpPr>
        <p:sp>
          <p:nvSpPr>
            <p:cNvPr id="15" name="TextBox 14"/>
            <p:cNvSpPr txBox="1"/>
            <p:nvPr/>
          </p:nvSpPr>
          <p:spPr>
            <a:xfrm>
              <a:off x="255" y="1588"/>
              <a:ext cx="12906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>
                <a:lnSpc>
                  <a:spcPct val="120000"/>
                </a:lnSpc>
              </a:pP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</a:rPr>
                <a:t>定义：已知两个非零向量</a:t>
              </a:r>
              <a:r>
                <a:rPr lang="en-US" altLang="zh-CN" sz="2400" b="1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</a:rPr>
                <a:t> </a:t>
              </a: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</a:rPr>
                <a:t>，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在空间任取一</a:t>
              </a:r>
              <a:r>
                <a:rPr lang="en-US" altLang="zh-CN" sz="2400" i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作</a:t>
              </a:r>
            </a:p>
            <a:p>
              <a:pPr fontAlgn="ctr">
                <a:lnSpc>
                  <a:spcPct val="120000"/>
                </a:lnSpc>
              </a:pP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∠</a:t>
              </a:r>
              <a:r>
                <a:rPr lang="en-US" altLang="zh-CN" sz="2400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AOB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叫做向量</a:t>
              </a:r>
              <a:r>
                <a:rPr lang="en-US" altLang="zh-CN" sz="2400" b="1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smtClean="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b="1" i="1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的夹角，记作          </a:t>
              </a:r>
              <a:r>
                <a:rPr lang="en-US" altLang="zh-CN" sz="24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.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88" y="2379"/>
            <a:ext cx="2880" cy="71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name="公式" r:id="rId9" imgW="1028065" imgH="254000" progId="Equation.3">
                    <p:embed/>
                  </p:oleObj>
                </mc:Choice>
                <mc:Fallback>
                  <p:oleObj name="公式" r:id="rId9" imgW="1028065" imgH="2540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" y="2379"/>
                          <a:ext cx="2880" cy="7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11298" y="2379"/>
            <a:ext cx="1304" cy="7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name="公式" r:id="rId11" imgW="368300" imgH="203200" progId="Equation.3">
                    <p:embed/>
                  </p:oleObj>
                </mc:Choice>
                <mc:Fallback>
                  <p:oleObj name="公式" r:id="rId11" imgW="368300" imgH="203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98" y="2379"/>
                          <a:ext cx="1304" cy="7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4068221" y="4033304"/>
            <a:ext cx="2866477" cy="1552348"/>
            <a:chOff x="994791" y="2914027"/>
            <a:chExt cx="2866477" cy="155234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711009" y="3150960"/>
              <a:ext cx="1150259" cy="10142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25415" y="4165580"/>
              <a:ext cx="1597688" cy="0"/>
            </a:xfrm>
            <a:prstGeom prst="straightConnector1">
              <a:avLst/>
            </a:prstGeom>
            <a:ln w="19050">
              <a:solidFill>
                <a:srgbClr val="C9418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94791" y="4119142"/>
              <a:ext cx="3295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2044" y="4129190"/>
              <a:ext cx="31813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8945" y="4082118"/>
              <a:ext cx="284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9280" y="2914027"/>
              <a:ext cx="30162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5388" y="3406394"/>
              <a:ext cx="284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87237" y="4164749"/>
            <a:ext cx="1825388" cy="1552348"/>
            <a:chOff x="994791" y="2914027"/>
            <a:chExt cx="1825388" cy="1552348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1125415" y="4165580"/>
              <a:ext cx="1597688" cy="0"/>
            </a:xfrm>
            <a:prstGeom prst="straightConnector1">
              <a:avLst/>
            </a:prstGeom>
            <a:ln w="19050">
              <a:solidFill>
                <a:srgbClr val="C9418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94791" y="4119142"/>
              <a:ext cx="3295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2044" y="4129190"/>
              <a:ext cx="31813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8945" y="4082118"/>
              <a:ext cx="284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1131764" y="3144610"/>
              <a:ext cx="1150259" cy="10142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72430" y="2914027"/>
              <a:ext cx="30162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7113" y="3406394"/>
              <a:ext cx="284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新知</a:t>
            </a: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300339" y="566002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空间向量的数量积</a:t>
            </a:r>
            <a:endParaRPr lang="zh-CN" altLang="en-US" sz="32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87115" y="1796733"/>
          <a:ext cx="2697163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公式" r:id="rId3" imgW="29870400" imgH="6096000" progId="Equation.3">
                  <p:embed/>
                </p:oleObj>
              </mc:Choice>
              <mc:Fallback>
                <p:oleObj name="公式" r:id="rId3" imgW="29870400" imgH="6096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7115" y="1796733"/>
                        <a:ext cx="2697163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3555" y="2359025"/>
            <a:ext cx="5887720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zh-CN" sz="2400" smtClean="0">
                <a:latin typeface="黑体" panose="02010609060101010101" charset="-122"/>
                <a:ea typeface="黑体" panose="02010609060101010101" charset="-122"/>
              </a:rPr>
              <a:t>零向量</a:t>
            </a:r>
            <a:r>
              <a:rPr lang="zh-CN" altLang="zh-CN" sz="2400">
                <a:latin typeface="黑体" panose="02010609060101010101" charset="-122"/>
                <a:ea typeface="黑体" panose="02010609060101010101" charset="-122"/>
              </a:rPr>
              <a:t>与任意向量的数量积为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0.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zh-CN" sz="1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 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63720" y="2881313"/>
          <a:ext cx="2235200" cy="41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公式" r:id="rId5" imgW="26212800" imgH="4876800" progId="Equation.3">
                  <p:embed/>
                </p:oleObj>
              </mc:Choice>
              <mc:Fallback>
                <p:oleObj name="公式" r:id="rId5" imgW="26212800" imgH="4876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3720" y="2881313"/>
                        <a:ext cx="2235200" cy="419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52608" y="3648075"/>
          <a:ext cx="3165475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公式" r:id="rId7" imgW="38404800" imgH="6705600" progId="Equation.3">
                  <p:embed/>
                </p:oleObj>
              </mc:Choice>
              <mc:Fallback>
                <p:oleObj name="公式" r:id="rId7" imgW="38404800" imgH="6705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2608" y="3648075"/>
                        <a:ext cx="3165475" cy="561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9017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863793" y="3010600"/>
            <a:ext cx="413504" cy="1220278"/>
          </a:xfrm>
          <a:prstGeom prst="leftBrace">
            <a:avLst>
              <a:gd name="adj1" fmla="val 8333"/>
              <a:gd name="adj2" fmla="val 48297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3329" y="3358733"/>
            <a:ext cx="3230880" cy="460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空间向量数量积的性质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845" y="1149350"/>
            <a:ext cx="8405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定义：已知两个非零向量</a:t>
            </a:r>
            <a:r>
              <a:rPr lang="en-US" altLang="zh-CN" sz="2400" b="1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，则            叫做</a:t>
            </a:r>
            <a:r>
              <a:rPr lang="en-US" altLang="zh-CN" sz="2400" b="1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的数量积，记作         ，即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Rectangle 295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81590" y="1270030"/>
          <a:ext cx="1707377" cy="52674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公式" r:id="rId9" imgW="825500" imgH="254000" progId="Equation.3">
                  <p:embed/>
                </p:oleObj>
              </mc:Choice>
              <mc:Fallback>
                <p:oleObj name="公式" r:id="rId9" imgW="825500" imgH="25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81590" y="1270030"/>
                        <a:ext cx="1707377" cy="526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97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421106" y="1887694"/>
          <a:ext cx="538992" cy="3593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公式" r:id="rId11" imgW="279400" imgH="177800" progId="Equation.3">
                  <p:embed/>
                </p:oleObj>
              </mc:Choice>
              <mc:Fallback>
                <p:oleObj name="公式" r:id="rId11" imgW="2794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1106" y="1887694"/>
                        <a:ext cx="538992" cy="359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新知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09864" y="4358857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空间向量数量积的运算律</a:t>
            </a:r>
            <a:endParaRPr lang="zh-CN" altLang="en-US" sz="32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90449" y="6122353"/>
          <a:ext cx="3810000" cy="40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公式" r:id="rId13" imgW="48768000" imgH="5181600" progId="Equation.3">
                  <p:embed/>
                </p:oleObj>
              </mc:Choice>
              <mc:Fallback>
                <p:oleObj name="公式" r:id="rId13" imgW="48768000" imgH="5181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0449" y="6122353"/>
                        <a:ext cx="3810000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90449" y="4957445"/>
          <a:ext cx="2979131" cy="410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15" imgW="1459865" imgH="203200" progId="Equation.DSMT4">
                  <p:embed/>
                </p:oleObj>
              </mc:Choice>
              <mc:Fallback>
                <p:oleObj name="Equation" r:id="rId15" imgW="14598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0449" y="4957445"/>
                        <a:ext cx="2979131" cy="41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90449" y="5537295"/>
          <a:ext cx="2395855" cy="410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公式" r:id="rId17" imgW="1257300" imgH="215900" progId="Equation.DSMT4">
                  <p:embed/>
                </p:oleObj>
              </mc:Choice>
              <mc:Fallback>
                <p:oleObj name="公式" r:id="rId17" imgW="1257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0449" y="5537295"/>
                        <a:ext cx="2395855" cy="410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2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/>
        </p:nvSpPr>
        <p:spPr>
          <a:xfrm>
            <a:off x="552687" y="598806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阅读教材</a:t>
            </a:r>
            <a:r>
              <a:rPr lang="en-US" altLang="zh-CN" sz="2400" smtClean="0">
                <a:latin typeface="黑体" panose="02010609060101010101" charset="-122"/>
                <a:ea typeface="黑体" panose="02010609060101010101" charset="-122"/>
              </a:rPr>
              <a:t>P7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思考：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思考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880" y="1068705"/>
            <a:ext cx="8931910" cy="356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、对于三个均不为</a:t>
            </a:r>
            <a:r>
              <a:rPr lang="en-US" altLang="zh-CN" sz="2400"/>
              <a:t>0</a:t>
            </a:r>
            <a:r>
              <a:rPr lang="zh-CN" altLang="en-US" sz="2400"/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/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/>
              <a:t>，若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ab=ac</a:t>
            </a:r>
            <a:r>
              <a:rPr lang="zh-CN" altLang="en-US" sz="2400"/>
              <a:t>，则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/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/>
              <a:t>.</a:t>
            </a:r>
            <a:r>
              <a:rPr lang="zh-CN" altLang="en-US" sz="2400"/>
              <a:t>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/>
              <a:t>，由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400"/>
              <a:t>，你能得到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/>
              <a:t>吗？如若不能，请举出反例。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对于三个均不为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，若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ab=c</a:t>
            </a:r>
            <a:r>
              <a:rPr lang="zh-CN" altLang="en-US" sz="2400">
                <a:sym typeface="+mn-ea"/>
              </a:rPr>
              <a:t>，则          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或          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，由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a·b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=k</a:t>
            </a:r>
            <a:r>
              <a:rPr lang="zh-CN" altLang="en-US" sz="2400">
                <a:sym typeface="+mn-ea"/>
              </a:rPr>
              <a:t>，能得到          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或          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吗？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对于三个均不为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，有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c=a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ym typeface="+mn-ea"/>
              </a:rPr>
              <a:t>，对于向量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，有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a·b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b·c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成立吗？为什么？</a:t>
            </a:r>
          </a:p>
        </p:txBody>
      </p:sp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618605" y="2002790"/>
          <a:ext cx="801290" cy="82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3" imgW="381000" imgH="393700" progId="Equation.KSEE3">
                  <p:embed/>
                </p:oleObj>
              </mc:Choice>
              <mc:Fallback>
                <p:oleObj r:id="rId3" imgW="38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8605" y="2002790"/>
                        <a:ext cx="801290" cy="8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886025" y="2002770"/>
          <a:ext cx="801370" cy="828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" imgW="381000" imgH="393700" progId="Equation.KSEE3">
                  <p:embed/>
                </p:oleObj>
              </mc:Choice>
              <mc:Fallback>
                <p:oleObj r:id="rId5" imgW="38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6025" y="2002770"/>
                        <a:ext cx="80137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622800" y="2707640"/>
            <a:ext cx="2096135" cy="883285"/>
            <a:chOff x="7280" y="4264"/>
            <a:chExt cx="3301" cy="1391"/>
          </a:xfrm>
        </p:grpSpPr>
        <p:graphicFrame>
          <p:nvGraphicFramePr>
            <p:cNvPr id="8" name="对象 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0" y="4264"/>
            <a:ext cx="1262" cy="13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7" imgW="381000" imgH="419100" progId="Equation.KSEE3">
                    <p:embed/>
                  </p:oleObj>
                </mc:Choice>
                <mc:Fallback>
                  <p:oleObj r:id="rId7" imgW="381000" imgH="419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80" y="4264"/>
                          <a:ext cx="1262" cy="1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9319" y="4267"/>
            <a:ext cx="1262" cy="13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9" imgW="381000" imgH="419100" progId="Equation.KSEE3">
                    <p:embed/>
                  </p:oleObj>
                </mc:Choice>
                <mc:Fallback>
                  <p:oleObj r:id="rId9" imgW="381000" imgH="419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19" y="4267"/>
                          <a:ext cx="1262" cy="1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直接连接符 13"/>
          <p:cNvCxnSpPr/>
          <p:nvPr/>
        </p:nvCxnSpPr>
        <p:spPr>
          <a:xfrm flipV="1">
            <a:off x="2357613" y="5609822"/>
            <a:ext cx="1972019" cy="1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683738" y="6390191"/>
            <a:ext cx="1972019" cy="1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683738" y="5609822"/>
            <a:ext cx="673875" cy="79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598858" y="5619001"/>
            <a:ext cx="673875" cy="79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69747" y="5708975"/>
            <a:ext cx="929111" cy="296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9747" y="6014694"/>
            <a:ext cx="673875" cy="2010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669747" y="4871692"/>
            <a:ext cx="0" cy="1133823"/>
          </a:xfrm>
          <a:prstGeom prst="straightConnector1">
            <a:avLst/>
          </a:prstGeom>
          <a:ln w="19050">
            <a:solidFill>
              <a:srgbClr val="C941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4542" y="4964872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4571" y="5502867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342" y="5974760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748213" y="5110798"/>
          <a:ext cx="2444750" cy="1309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11" imgW="28651200" imgH="15240000" progId="Equation.DSMT4">
                  <p:embed/>
                </p:oleObj>
              </mc:Choice>
              <mc:Fallback>
                <p:oleObj name="Equation" r:id="rId11" imgW="28651200" imgH="15240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8213" y="5110798"/>
                        <a:ext cx="2444750" cy="1309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16"/>
          <p:cNvSpPr txBox="1"/>
          <p:nvPr/>
        </p:nvSpPr>
        <p:spPr>
          <a:xfrm>
            <a:off x="316865" y="4650432"/>
            <a:ext cx="1554480" cy="460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、不成立</a:t>
            </a:r>
            <a:endParaRPr lang="zh-CN" altLang="en-US" sz="240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/>
          <p:cNvSpPr txBox="1"/>
          <p:nvPr/>
        </p:nvSpPr>
        <p:spPr>
          <a:xfrm>
            <a:off x="552687" y="598806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阅读教材</a:t>
            </a:r>
            <a:r>
              <a:rPr lang="en-US" altLang="zh-CN" sz="2400" smtClean="0">
                <a:latin typeface="黑体" panose="02010609060101010101" charset="-122"/>
                <a:ea typeface="黑体" panose="02010609060101010101" charset="-122"/>
              </a:rPr>
              <a:t>P7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思考：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思考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880" y="1068705"/>
            <a:ext cx="8931910" cy="356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、对于三个均不为</a:t>
            </a:r>
            <a:r>
              <a:rPr lang="en-US" altLang="zh-CN" sz="2400"/>
              <a:t>0</a:t>
            </a:r>
            <a:r>
              <a:rPr lang="zh-CN" altLang="en-US" sz="2400"/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/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/>
              <a:t>，若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ab=ac</a:t>
            </a:r>
            <a:r>
              <a:rPr lang="zh-CN" altLang="en-US" sz="2400"/>
              <a:t>，则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/>
              <a:t>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/>
              <a:t>.</a:t>
            </a:r>
            <a:r>
              <a:rPr lang="zh-CN" altLang="en-US" sz="2400"/>
              <a:t>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/>
              <a:t>，由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400"/>
              <a:t>，你能得到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/>
              <a:t>吗？如若不能，请举出反例。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对于三个均不为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，若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ab=c</a:t>
            </a:r>
            <a:r>
              <a:rPr lang="zh-CN" altLang="en-US" sz="2400">
                <a:sym typeface="+mn-ea"/>
              </a:rPr>
              <a:t>，则          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或          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，由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a·b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=k</a:t>
            </a:r>
            <a:r>
              <a:rPr lang="zh-CN" altLang="en-US" sz="2400">
                <a:sym typeface="+mn-ea"/>
              </a:rPr>
              <a:t>，能得到          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或          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吗？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对于三个均不为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的数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，有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c=a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ym typeface="+mn-ea"/>
              </a:rPr>
              <a:t>，对于向量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，有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a·b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b·c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成立吗？为什么？</a:t>
            </a:r>
          </a:p>
        </p:txBody>
      </p:sp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618605" y="2002790"/>
          <a:ext cx="801290" cy="828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" imgW="381000" imgH="393700" progId="Equation.KSEE3">
                  <p:embed/>
                </p:oleObj>
              </mc:Choice>
              <mc:Fallback>
                <p:oleObj r:id="rId3" imgW="38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8605" y="2002790"/>
                        <a:ext cx="801290" cy="8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886025" y="2002770"/>
          <a:ext cx="801370" cy="828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" imgW="381000" imgH="393700" progId="Equation.KSEE3">
                  <p:embed/>
                </p:oleObj>
              </mc:Choice>
              <mc:Fallback>
                <p:oleObj r:id="rId5" imgW="381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6025" y="2002770"/>
                        <a:ext cx="80137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622800" y="2707640"/>
            <a:ext cx="2096135" cy="883285"/>
            <a:chOff x="7280" y="4264"/>
            <a:chExt cx="3301" cy="1391"/>
          </a:xfrm>
        </p:grpSpPr>
        <p:graphicFrame>
          <p:nvGraphicFramePr>
            <p:cNvPr id="8" name="对象 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0" y="4264"/>
            <a:ext cx="1262" cy="13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7" imgW="381000" imgH="419100" progId="Equation.KSEE3">
                    <p:embed/>
                  </p:oleObj>
                </mc:Choice>
                <mc:Fallback>
                  <p:oleObj r:id="rId7" imgW="381000" imgH="419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80" y="4264"/>
                          <a:ext cx="1262" cy="1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9319" y="4267"/>
            <a:ext cx="1262" cy="13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9" imgW="381000" imgH="419100" progId="Equation.KSEE3">
                    <p:embed/>
                  </p:oleObj>
                </mc:Choice>
                <mc:Fallback>
                  <p:oleObj r:id="rId9" imgW="381000" imgH="419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19" y="4267"/>
                          <a:ext cx="1262" cy="1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7420153" y="2811026"/>
            <a:ext cx="1402080" cy="6451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不能得到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357505" y="4630112"/>
            <a:ext cx="1554480" cy="4603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、不成立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915160" y="4583748"/>
          <a:ext cx="7199313" cy="1277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11" imgW="90830400" imgH="16154400" progId="Equation.DSMT4">
                  <p:embed/>
                </p:oleObj>
              </mc:Choice>
              <mc:Fallback>
                <p:oleObj name="Equation" r:id="rId11" imgW="90830400" imgH="16154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5160" y="4583748"/>
                        <a:ext cx="7199313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911985" y="5861368"/>
          <a:ext cx="3938588" cy="40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Equation" r:id="rId13" imgW="49682400" imgH="5181600" progId="Equation.DSMT4">
                  <p:embed/>
                </p:oleObj>
              </mc:Choice>
              <mc:Fallback>
                <p:oleObj name="Equation" r:id="rId13" imgW="49682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1985" y="5861368"/>
                        <a:ext cx="39385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1892935" y="6227445"/>
            <a:ext cx="5773420" cy="407035"/>
            <a:chOff x="2981" y="9807"/>
            <a:chExt cx="9092" cy="64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/>
            <a:srcRect l="231" b="49737"/>
            <a:stretch>
              <a:fillRect/>
            </a:stretch>
          </p:blipFill>
          <p:spPr>
            <a:xfrm>
              <a:off x="2981" y="9876"/>
              <a:ext cx="6899" cy="573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/>
            <a:srcRect l="-593" t="47544" r="68590" b="3947"/>
            <a:stretch>
              <a:fillRect/>
            </a:stretch>
          </p:blipFill>
          <p:spPr>
            <a:xfrm>
              <a:off x="9861" y="9807"/>
              <a:ext cx="2213" cy="553"/>
            </a:xfrm>
            <a:prstGeom prst="rect">
              <a:avLst/>
            </a:prstGeom>
          </p:spPr>
        </p:pic>
      </p:grpSp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7164" name="对象 177163"/>
          <p:cNvGraphicFramePr>
            <a:graphicFrameLocks noChangeAspect="1"/>
          </p:cNvGraphicFramePr>
          <p:nvPr/>
        </p:nvGraphicFramePr>
        <p:xfrm>
          <a:off x="246391" y="658910"/>
          <a:ext cx="8651059" cy="3562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" imgW="11539855" imgH="4754880" progId="Word.Document.8">
                  <p:embed/>
                </p:oleObj>
              </mc:Choice>
              <mc:Fallback>
                <p:oleObj r:id="rId3" imgW="11539855" imgH="47548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91" y="658910"/>
                        <a:ext cx="8651059" cy="3562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5" name="矩形 177164"/>
          <p:cNvSpPr/>
          <p:nvPr/>
        </p:nvSpPr>
        <p:spPr>
          <a:xfrm>
            <a:off x="8212347" y="2952355"/>
            <a:ext cx="59753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× </a:t>
            </a:r>
            <a:endParaRPr lang="en-US" altLang="zh-CN" sz="1350">
              <a:solidFill>
                <a:srgbClr val="FF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6" name="矩形 177165"/>
          <p:cNvSpPr/>
          <p:nvPr/>
        </p:nvSpPr>
        <p:spPr>
          <a:xfrm>
            <a:off x="814836" y="2056226"/>
            <a:ext cx="59753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× </a:t>
            </a:r>
          </a:p>
        </p:txBody>
      </p:sp>
      <p:sp>
        <p:nvSpPr>
          <p:cNvPr id="177167" name="矩形 177166"/>
          <p:cNvSpPr/>
          <p:nvPr/>
        </p:nvSpPr>
        <p:spPr>
          <a:xfrm>
            <a:off x="4566670" y="2459878"/>
            <a:ext cx="59753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× </a:t>
            </a:r>
          </a:p>
        </p:txBody>
      </p:sp>
      <p:sp>
        <p:nvSpPr>
          <p:cNvPr id="177168" name="矩形 177167"/>
          <p:cNvSpPr/>
          <p:nvPr/>
        </p:nvSpPr>
        <p:spPr>
          <a:xfrm>
            <a:off x="4854940" y="3515707"/>
            <a:ext cx="59753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× </a:t>
            </a:r>
          </a:p>
        </p:txBody>
      </p:sp>
      <p:sp>
        <p:nvSpPr>
          <p:cNvPr id="272397" name="矩形 272396"/>
          <p:cNvSpPr/>
          <p:nvPr/>
        </p:nvSpPr>
        <p:spPr>
          <a:xfrm>
            <a:off x="2120265" y="4809808"/>
            <a:ext cx="391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135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</a:p>
        </p:txBody>
      </p:sp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11505" y="4155440"/>
          <a:ext cx="6749415" cy="1090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3924300" imgH="634365" progId="Equation.KSEE3">
                  <p:embed/>
                </p:oleObj>
              </mc:Choice>
              <mc:Fallback>
                <p:oleObj r:id="rId6" imgW="3924300" imgH="6343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05" y="4155440"/>
                        <a:ext cx="6749415" cy="109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99465" y="5386070"/>
          <a:ext cx="1812925" cy="415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8" imgW="1054100" imgH="241300" progId="Equation.KSEE3">
                  <p:embed/>
                </p:oleObj>
              </mc:Choice>
              <mc:Fallback>
                <p:oleObj r:id="rId8" imgW="10541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465" y="5386070"/>
                        <a:ext cx="181292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5" grpId="0"/>
      <p:bldP spid="177166" grpId="0"/>
      <p:bldP spid="177167" grpId="0"/>
      <p:bldP spid="177168" grpId="0"/>
      <p:bldP spid="272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TextBox 43"/>
          <p:cNvSpPr txBox="1"/>
          <p:nvPr/>
        </p:nvSpPr>
        <p:spPr>
          <a:xfrm>
            <a:off x="5904930" y="1337730"/>
            <a:ext cx="395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5711832" y="1958340"/>
            <a:ext cx="537970" cy="70485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6242214" y="2501265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33160" y="1577340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rot="5400000">
            <a:off x="6773397" y="2138931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5712913" y="2120265"/>
            <a:ext cx="1085850" cy="0"/>
          </a:xfrm>
          <a:prstGeom prst="line">
            <a:avLst/>
          </a:prstGeom>
          <a:ln w="12700">
            <a:solidFill>
              <a:srgbClr val="C941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166360" y="2501265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03720" y="3044190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39667" y="2663190"/>
            <a:ext cx="1085850" cy="0"/>
          </a:xfrm>
          <a:prstGeom prst="line">
            <a:avLst/>
          </a:prstGeom>
          <a:ln w="12700">
            <a:solidFill>
              <a:srgbClr val="C941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1832" y="1958340"/>
            <a:ext cx="1085850" cy="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706738" y="1577340"/>
            <a:ext cx="542925" cy="38100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770380" y="1577340"/>
            <a:ext cx="542925" cy="38100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706877" y="2663190"/>
            <a:ext cx="542925" cy="381000"/>
          </a:xfrm>
          <a:prstGeom prst="line">
            <a:avLst/>
          </a:prstGeom>
          <a:ln w="12700">
            <a:solidFill>
              <a:srgbClr val="C941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82451" y="2663190"/>
            <a:ext cx="542925" cy="381000"/>
          </a:xfrm>
          <a:prstGeom prst="line">
            <a:avLst/>
          </a:prstGeom>
          <a:ln w="12700">
            <a:solidFill>
              <a:srgbClr val="C94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703720" y="2663190"/>
            <a:ext cx="1621797" cy="381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44095" y="2948060"/>
            <a:ext cx="306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6470" y="1804455"/>
            <a:ext cx="372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1295" y="2480730"/>
            <a:ext cx="329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2560" y="2547884"/>
            <a:ext cx="318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6145" y="2985555"/>
            <a:ext cx="306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02585" y="1461555"/>
            <a:ext cx="384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49020" y="1880655"/>
            <a:ext cx="372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16507" y="1126602"/>
            <a:ext cx="51495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　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</a:rPr>
              <a:t>如图，正方体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ABCD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的边长为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１</a:t>
            </a:r>
            <a:r>
              <a:rPr lang="zh-CN" altLang="en-US" sz="240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，求：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818198" y="2353628"/>
          <a:ext cx="1474787" cy="509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Equation" r:id="rId3" imgW="17983200" imgH="6096000" progId="Equation.DSMT4">
                  <p:embed/>
                </p:oleObj>
              </mc:Choice>
              <mc:Fallback>
                <p:oleObj name="Equation" r:id="rId3" imgW="179832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198" y="2353628"/>
                        <a:ext cx="14747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818198" y="3637915"/>
          <a:ext cx="1524000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Equation" r:id="rId5" imgW="18592800" imgH="6096000" progId="Equation.DSMT4">
                  <p:embed/>
                </p:oleObj>
              </mc:Choice>
              <mc:Fallback>
                <p:oleObj name="Equation" r:id="rId5" imgW="185928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198" y="3637915"/>
                        <a:ext cx="1524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19785" y="3021965"/>
          <a:ext cx="1573213" cy="50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Equation" r:id="rId7" imgW="19202400" imgH="6096000" progId="Equation.DSMT4">
                  <p:embed/>
                </p:oleObj>
              </mc:Choice>
              <mc:Fallback>
                <p:oleObj name="Equation" r:id="rId7" imgW="19202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785" y="3021965"/>
                        <a:ext cx="15732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/>
          <p:cNvCxnSpPr/>
          <p:nvPr/>
        </p:nvCxnSpPr>
        <p:spPr>
          <a:xfrm flipV="1">
            <a:off x="5718007" y="3042705"/>
            <a:ext cx="1057275" cy="1485"/>
          </a:xfrm>
          <a:prstGeom prst="straightConnector1">
            <a:avLst/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13305" y="1572993"/>
            <a:ext cx="12071" cy="1104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259830" y="1577340"/>
            <a:ext cx="1053465" cy="107442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6485" y="2396490"/>
            <a:ext cx="583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77123" y="2975928"/>
          <a:ext cx="2921000" cy="611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Equation" r:id="rId9" imgW="35661600" imgH="7315200" progId="Equation.DSMT4">
                  <p:embed/>
                </p:oleObj>
              </mc:Choice>
              <mc:Fallback>
                <p:oleObj name="Equation" r:id="rId9" imgW="35661600" imgH="7315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7123" y="2975928"/>
                        <a:ext cx="29210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13635" y="3693478"/>
          <a:ext cx="3221038" cy="1425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Equation" r:id="rId11" imgW="39319200" imgH="17068800" progId="Equation.DSMT4">
                  <p:embed/>
                </p:oleObj>
              </mc:Choice>
              <mc:Fallback>
                <p:oleObj name="Equation" r:id="rId11" imgW="39319200" imgH="1706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3635" y="3693478"/>
                        <a:ext cx="322103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H="1" flipV="1">
            <a:off x="6797682" y="1958340"/>
            <a:ext cx="527835" cy="704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练习</a:t>
            </a: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9100" y="628650"/>
          <a:ext cx="7357745" cy="1390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Equation" r:id="rId3" imgW="3886200" imgH="749300" progId="Equation.DSMT4">
                  <p:embed/>
                </p:oleObj>
              </mc:Choice>
              <mc:Fallback>
                <p:oleObj name="Equation" r:id="rId3" imgW="3886200" imgH="749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628650"/>
                        <a:ext cx="7357745" cy="1390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562267" y="1488535"/>
            <a:ext cx="2746728" cy="2381274"/>
            <a:chOff x="5038006" y="1299112"/>
            <a:chExt cx="2746728" cy="2381274"/>
          </a:xfrm>
        </p:grpSpPr>
        <p:grpSp>
          <p:nvGrpSpPr>
            <p:cNvPr id="12" name="组合 11"/>
            <p:cNvGrpSpPr/>
            <p:nvPr/>
          </p:nvGrpSpPr>
          <p:grpSpPr>
            <a:xfrm>
              <a:off x="5038006" y="1499137"/>
              <a:ext cx="2444114" cy="2181249"/>
              <a:chOff x="0" y="8792"/>
              <a:chExt cx="2444212" cy="218134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0" y="8792"/>
                <a:ext cx="2444212" cy="2181347"/>
                <a:chOff x="0" y="8792"/>
                <a:chExt cx="2444212" cy="2181347"/>
              </a:xfrm>
            </p:grpSpPr>
            <p:sp>
              <p:nvSpPr>
                <p:cNvPr id="1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282420" y="1715756"/>
                  <a:ext cx="263769" cy="474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ct val="0"/>
                    </a:spcAft>
                  </a:pPr>
                  <a:r>
                    <a:rPr lang="en-US" sz="140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>
                  <a:off x="0" y="8792"/>
                  <a:ext cx="2444212" cy="1968465"/>
                  <a:chOff x="0" y="8792"/>
                  <a:chExt cx="2444212" cy="1968465"/>
                </a:xfrm>
              </p:grpSpPr>
              <p:sp>
                <p:nvSpPr>
                  <p:cNvPr id="21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670538"/>
                    <a:ext cx="219807" cy="30671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algn="just">
                      <a:spcAft>
                        <a:spcPct val="0"/>
                      </a:spcAft>
                    </a:pPr>
                    <a:r>
                      <a:rPr lang="en-US" sz="140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zh-CN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15265" y="8792"/>
                    <a:ext cx="2228947" cy="1806429"/>
                    <a:chOff x="-4542" y="8792"/>
                    <a:chExt cx="2228947" cy="1806429"/>
                  </a:xfrm>
                </p:grpSpPr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-4542" y="8792"/>
                      <a:ext cx="2228947" cy="1806429"/>
                      <a:chOff x="-4542" y="8792"/>
                      <a:chExt cx="2228947" cy="1806429"/>
                    </a:xfrm>
                  </p:grpSpPr>
                  <p:cxnSp>
                    <p:nvCxnSpPr>
                      <p:cNvPr id="25" name="直接连接符 24"/>
                      <p:cNvCxnSpPr/>
                      <p:nvPr/>
                    </p:nvCxnSpPr>
                    <p:spPr>
                      <a:xfrm flipV="1">
                        <a:off x="514106" y="514594"/>
                        <a:ext cx="1151792" cy="263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 flipV="1">
                        <a:off x="1072662" y="13324"/>
                        <a:ext cx="1151255" cy="2603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连接符 26"/>
                      <p:cNvCxnSpPr/>
                      <p:nvPr/>
                    </p:nvCxnSpPr>
                    <p:spPr>
                      <a:xfrm flipV="1">
                        <a:off x="-4542" y="1789186"/>
                        <a:ext cx="1151255" cy="2603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 flipV="1">
                        <a:off x="580000" y="1270733"/>
                        <a:ext cx="1151255" cy="26035"/>
                      </a:xfrm>
                      <a:prstGeom prst="line">
                        <a:avLst/>
                      </a:prstGeom>
                      <a:ln w="19050"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 flipH="1">
                        <a:off x="0" y="536331"/>
                        <a:ext cx="509905" cy="12750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/>
                      <p:cNvCxnSpPr/>
                      <p:nvPr/>
                    </p:nvCxnSpPr>
                    <p:spPr>
                      <a:xfrm flipH="1">
                        <a:off x="1714500" y="8792"/>
                        <a:ext cx="509905" cy="12750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/>
                      <p:cNvCxnSpPr/>
                      <p:nvPr/>
                    </p:nvCxnSpPr>
                    <p:spPr>
                      <a:xfrm flipH="1">
                        <a:off x="1143000" y="518648"/>
                        <a:ext cx="509905" cy="127508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 flipH="1">
                        <a:off x="580195" y="35267"/>
                        <a:ext cx="509905" cy="1275080"/>
                      </a:xfrm>
                      <a:prstGeom prst="line">
                        <a:avLst/>
                      </a:prstGeom>
                      <a:ln w="19050"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连接符 32"/>
                      <p:cNvCxnSpPr/>
                      <p:nvPr/>
                    </p:nvCxnSpPr>
                    <p:spPr>
                      <a:xfrm flipV="1">
                        <a:off x="505509" y="30822"/>
                        <a:ext cx="579755" cy="50990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连接符 33"/>
                      <p:cNvCxnSpPr/>
                      <p:nvPr/>
                    </p:nvCxnSpPr>
                    <p:spPr>
                      <a:xfrm flipV="1">
                        <a:off x="1635370" y="17585"/>
                        <a:ext cx="579755" cy="50990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1142805" y="1283970"/>
                        <a:ext cx="579755" cy="50990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V="1">
                        <a:off x="35170" y="1283677"/>
                        <a:ext cx="579755" cy="509905"/>
                      </a:xfrm>
                      <a:prstGeom prst="line">
                        <a:avLst/>
                      </a:prstGeom>
                      <a:ln w="19050"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5268" y="1037285"/>
                      <a:ext cx="219709" cy="3065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just">
                        <a:spcAft>
                          <a:spcPct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050" i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8" name="文本框 2"/>
              <p:cNvSpPr txBox="1">
                <a:spLocks noChangeArrowheads="1"/>
              </p:cNvSpPr>
              <p:nvPr/>
            </p:nvSpPr>
            <p:spPr bwMode="auto">
              <a:xfrm>
                <a:off x="1978269" y="1055077"/>
                <a:ext cx="263769" cy="4743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spcAft>
                    <a:spcPct val="0"/>
                  </a:spcAft>
                </a:pPr>
                <a:r>
                  <a:rPr lang="en-US" sz="14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1050" i="1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5498683" y="1856771"/>
            <a:ext cx="228600" cy="2000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name="公式" r:id="rId5" imgW="4572000" imgH="3962400" progId="Equation.3">
                    <p:embed/>
                  </p:oleObj>
                </mc:Choice>
                <mc:Fallback>
                  <p:oleObj name="公式" r:id="rId5" imgW="4572000" imgH="396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98683" y="1856771"/>
                          <a:ext cx="228600" cy="200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6926263" y="1954213"/>
            <a:ext cx="214312" cy="2000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name="公式" r:id="rId7" imgW="4267200" imgH="3962400" progId="Equation.3">
                    <p:embed/>
                  </p:oleObj>
                </mc:Choice>
                <mc:Fallback>
                  <p:oleObj name="公式" r:id="rId7" imgW="4267200" imgH="396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26263" y="1954213"/>
                          <a:ext cx="214312" cy="200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7556134" y="1409565"/>
            <a:ext cx="228600" cy="2143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3" name="公式" r:id="rId9" imgW="4572000" imgH="4267200" progId="Equation.3">
                    <p:embed/>
                  </p:oleObj>
                </mc:Choice>
                <mc:Fallback>
                  <p:oleObj name="公式" r:id="rId9" imgW="4572000" imgH="4267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56134" y="1409565"/>
                          <a:ext cx="228600" cy="214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101807" y="1299112"/>
            <a:ext cx="212725" cy="2000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name="公式" r:id="rId11" imgW="4267200" imgH="3962400" progId="Equation.3">
                    <p:embed/>
                  </p:oleObj>
                </mc:Choice>
                <mc:Fallback>
                  <p:oleObj name="公式" r:id="rId11" imgW="4267200" imgH="396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101807" y="1299112"/>
                          <a:ext cx="212725" cy="200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7" name="直接箭头连接符 36"/>
          <p:cNvCxnSpPr/>
          <p:nvPr/>
        </p:nvCxnSpPr>
        <p:spPr>
          <a:xfrm flipV="1">
            <a:off x="5777230" y="3474085"/>
            <a:ext cx="1168400" cy="15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69499" y="2971979"/>
            <a:ext cx="615438" cy="527373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4368" y="2113280"/>
          <a:ext cx="4748212" cy="1427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Equation" r:id="rId13" imgW="58826400" imgH="17678400" progId="Equation.DSMT4">
                  <p:embed/>
                </p:oleObj>
              </mc:Choice>
              <mc:Fallback>
                <p:oleObj name="Equation" r:id="rId13" imgW="58826400" imgH="1767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368" y="2113280"/>
                        <a:ext cx="4748212" cy="142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05" y="214375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331C86"/>
                </a:solidFill>
              </a:rPr>
              <a:t>解：</a:t>
            </a:r>
            <a:endParaRPr lang="zh-CN" altLang="en-US" sz="2400" b="1">
              <a:solidFill>
                <a:srgbClr val="331C86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08" y="150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例题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65188" y="5796915"/>
          <a:ext cx="1673225" cy="357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公式" r:id="rId15" imgW="20421600" imgH="4267200" progId="Equation.3">
                  <p:embed/>
                </p:oleObj>
              </mc:Choice>
              <mc:Fallback>
                <p:oleObj name="公式" r:id="rId15" imgW="20421600" imgH="4267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5188" y="5796915"/>
                        <a:ext cx="167322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5789295" y="3471545"/>
            <a:ext cx="1148080" cy="27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933565" y="2954020"/>
            <a:ext cx="591820" cy="52451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502553" y="1705956"/>
            <a:ext cx="509885" cy="12526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833827" y="3237321"/>
          <a:ext cx="1292428" cy="106959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公式" r:id="rId17" imgW="17678400" imgH="14630400" progId="Equation.3">
                  <p:embed/>
                </p:oleObj>
              </mc:Choice>
              <mc:Fallback>
                <p:oleObj name="公式" r:id="rId17" imgW="17678400" imgH="14630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3827" y="3237321"/>
                        <a:ext cx="1292428" cy="1069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398493" y="3869465"/>
          <a:ext cx="2333429" cy="476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公式" r:id="rId19" imgW="29870400" imgH="6096000" progId="Equation.3">
                  <p:embed/>
                </p:oleObj>
              </mc:Choice>
              <mc:Fallback>
                <p:oleObj name="公式" r:id="rId19" imgW="29870400" imgH="6096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98493" y="3869465"/>
                        <a:ext cx="2333429" cy="47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865460" y="4444339"/>
          <a:ext cx="6586655" cy="113726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公式" r:id="rId21" imgW="84734400" imgH="14630400" progId="Equation.3">
                  <p:embed/>
                </p:oleObj>
              </mc:Choice>
              <mc:Fallback>
                <p:oleObj name="公式" r:id="rId21" imgW="84734400" imgH="14630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5460" y="4444339"/>
                        <a:ext cx="6586655" cy="113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125830" y="3843270"/>
          <a:ext cx="2272930" cy="463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公式" r:id="rId23" imgW="29870400" imgH="6096000" progId="Equation.3">
                  <p:embed/>
                </p:oleObj>
              </mc:Choice>
              <mc:Fallback>
                <p:oleObj name="公式" r:id="rId23" imgW="29870400" imgH="6096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5830" y="3843270"/>
                        <a:ext cx="2272930" cy="46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On-screen Show (4:3)</PresentationFormat>
  <Paragraphs>105</Paragraphs>
  <Slides>15</Slides>
  <Notes>13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7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Times New Roman</vt:lpstr>
      <vt:lpstr>华文细黑</vt:lpstr>
      <vt:lpstr>Symbol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2021-06-08T21:31:11.277</cp:lastPrinted>
  <dcterms:created xsi:type="dcterms:W3CDTF">2021-06-08T21:31:11Z</dcterms:created>
  <dcterms:modified xsi:type="dcterms:W3CDTF">2021-06-08T13:31:11Z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