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82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09" r:id="rId34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796" autoAdjust="0"/>
  </p:normalViewPr>
  <p:slideViewPr>
    <p:cSldViewPr snapToGrid="0">
      <p:cViewPr varScale="1">
        <p:scale>
          <a:sx n="78" d="100"/>
          <a:sy n="78" d="100"/>
        </p:scale>
        <p:origin x="-78" y="-534"/>
      </p:cViewPr>
      <p:guideLst>
        <p:guide orient="horz" pos="3748"/>
        <p:guide orient="horz" pos="558"/>
        <p:guide pos="665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108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handoutMaster" Target="handoutMasters/handout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tags" Target="tags/tag1.xml" /><Relationship Id="rId36" Type="http://schemas.openxmlformats.org/officeDocument/2006/relationships/presProps" Target="presProps.xml" /><Relationship Id="rId37" Type="http://schemas.openxmlformats.org/officeDocument/2006/relationships/viewProps" Target="viewProps.xml" /><Relationship Id="rId38" Type="http://schemas.openxmlformats.org/officeDocument/2006/relationships/theme" Target="theme/theme1.xml" /><Relationship Id="rId39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emf" /><Relationship Id="rId2" Type="http://schemas.openxmlformats.org/officeDocument/2006/relationships/image" Target="../media/image8.emf" /><Relationship Id="rId3" Type="http://schemas.openxmlformats.org/officeDocument/2006/relationships/image" Target="../media/image9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e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3.e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emf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emf" /><Relationship Id="rId2" Type="http://schemas.openxmlformats.org/officeDocument/2006/relationships/image" Target="../media/image48.emf" /></Relationships>
</file>

<file path=ppt/drawings/_rels/vmlDrawing2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emf" /></Relationships>
</file>

<file path=ppt/drawings/_rels/vmlDrawing2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0.emf" /></Relationships>
</file>

<file path=ppt/drawings/_rels/vmlDrawing2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emf" /></Relationships>
</file>

<file path=ppt/drawings/_rels/vmlDrawing2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2.emf" /></Relationships>
</file>

<file path=ppt/drawings/_rels/vmlDrawing2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3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Relationship Id="rId2" Type="http://schemas.openxmlformats.org/officeDocument/2006/relationships/image" Target="../media/image13.emf" /><Relationship Id="rId3" Type="http://schemas.openxmlformats.org/officeDocument/2006/relationships/image" Target="../media/image14.emf" /><Relationship Id="rId4" Type="http://schemas.openxmlformats.org/officeDocument/2006/relationships/image" Target="../media/image15.emf" /><Relationship Id="rId5" Type="http://schemas.openxmlformats.org/officeDocument/2006/relationships/image" Target="../media/image16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Relationship Id="rId2" Type="http://schemas.openxmlformats.org/officeDocument/2006/relationships/image" Target="../media/image19.emf" /><Relationship Id="rId3" Type="http://schemas.openxmlformats.org/officeDocument/2006/relationships/image" Target="../media/image20.emf" /><Relationship Id="rId4" Type="http://schemas.openxmlformats.org/officeDocument/2006/relationships/image" Target="../media/image21.emf" /><Relationship Id="rId5" Type="http://schemas.openxmlformats.org/officeDocument/2006/relationships/image" Target="../media/image22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Relationship Id="rId2" Type="http://schemas.openxmlformats.org/officeDocument/2006/relationships/image" Target="../media/image24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Relationship Id="rId2" Type="http://schemas.openxmlformats.org/officeDocument/2006/relationships/image" Target="../media/image26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Relationship Id="rId2" Type="http://schemas.openxmlformats.org/officeDocument/2006/relationships/image" Target="../media/image28.emf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5FAC0-4E78-4B4A-9ADA-EE7413CBA2A2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E8FE-40DA-41DC-AE77-879038298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94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A302A-66E2-45C0-9113-4E5747328F9F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40E3B-F9C0-48B6-A129-4D327DD30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7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页面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16:9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宽幅画面比例尺寸；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统一格式为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mtClean="0"/>
              <a:t>请注意：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1. </a:t>
            </a:r>
            <a:r>
              <a:rPr lang="zh-CN" altLang="en-US" smtClean="0"/>
              <a:t>课名：微软雅黑</a:t>
            </a:r>
            <a:r>
              <a:rPr lang="en-US" altLang="zh-CN" smtClean="0"/>
              <a:t>48</a:t>
            </a:r>
            <a:r>
              <a:rPr lang="zh-CN" altLang="en-US" smtClean="0"/>
              <a:t>号字；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b="0" smtClean="0"/>
              <a:t>（第一课时）</a:t>
            </a:r>
            <a:r>
              <a:rPr lang="zh-CN" altLang="en-US" smtClean="0"/>
              <a:t>：微软雅黑</a:t>
            </a:r>
            <a:r>
              <a:rPr lang="en-US" altLang="zh-CN" smtClean="0"/>
              <a:t>32</a:t>
            </a:r>
            <a:r>
              <a:rPr lang="zh-CN" altLang="en-US" smtClean="0"/>
              <a:t>号字；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mtClean="0"/>
              <a:t>3.</a:t>
            </a:r>
            <a:r>
              <a:rPr lang="zh-CN" altLang="en-US" smtClean="0"/>
              <a:t>学校名称：请填写全称；</a:t>
            </a:r>
            <a:endParaRPr lang="en-US" altLang="zh-CN" b="1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学科、年级、主讲人、学校：华文楷体</a:t>
            </a:r>
            <a:r>
              <a:rPr lang="en-US" altLang="zh-CN" smtClean="0"/>
              <a:t>28</a:t>
            </a:r>
            <a:r>
              <a:rPr lang="zh-CN" altLang="en-US" smtClean="0"/>
              <a:t>号字（具体根据文字量可适当调整）。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英文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mtClean="0"/>
              <a:t>1.</a:t>
            </a:r>
            <a:r>
              <a:rPr lang="zh-CN" altLang="en-US" smtClean="0"/>
              <a:t>课名：字体以</a:t>
            </a:r>
            <a:r>
              <a:rPr lang="en-US" altLang="zh-CN" smtClean="0"/>
              <a:t>Times New Roman</a:t>
            </a:r>
            <a:r>
              <a:rPr lang="zh-CN" altLang="en-US" smtClean="0"/>
              <a:t>为主，字号一般使用</a:t>
            </a:r>
            <a:r>
              <a:rPr lang="en-US" altLang="zh-CN" smtClean="0"/>
              <a:t>32—36</a:t>
            </a:r>
            <a:r>
              <a:rPr lang="zh-CN" altLang="en-US" smtClean="0"/>
              <a:t>号，特别强调可以用</a:t>
            </a:r>
            <a:r>
              <a:rPr lang="en-US" altLang="zh-CN" smtClean="0"/>
              <a:t>40</a:t>
            </a:r>
            <a:r>
              <a:rPr lang="zh-CN" altLang="en-US" smtClean="0"/>
              <a:t>号；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（</a:t>
            </a:r>
            <a:r>
              <a:rPr lang="en-US" altLang="zh-CN" smtClean="0"/>
              <a:t>Period</a:t>
            </a:r>
            <a:r>
              <a:rPr lang="en-US" altLang="zh-CN" baseline="0" smtClean="0"/>
              <a:t> 1</a:t>
            </a:r>
            <a:r>
              <a:rPr lang="zh-CN" altLang="en-US" smtClean="0"/>
              <a:t>）：字体使用</a:t>
            </a:r>
            <a:r>
              <a:rPr lang="en-US" altLang="zh-CN" smtClean="0"/>
              <a:t>Arial</a:t>
            </a:r>
            <a:r>
              <a:rPr lang="zh-CN" altLang="en-US" smtClean="0"/>
              <a:t>，字号为</a:t>
            </a:r>
            <a:r>
              <a:rPr lang="en-US" altLang="zh-CN" smtClean="0"/>
              <a:t>28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正文一般用</a:t>
            </a:r>
            <a:r>
              <a:rPr lang="en-US" altLang="zh-CN" smtClean="0"/>
              <a:t>24—28</a:t>
            </a:r>
            <a:r>
              <a:rPr lang="zh-CN" altLang="en-US" smtClean="0"/>
              <a:t>号，特别强调可用</a:t>
            </a:r>
            <a:r>
              <a:rPr lang="en-US" altLang="zh-CN" smtClean="0"/>
              <a:t>32</a:t>
            </a:r>
            <a:r>
              <a:rPr lang="zh-CN" altLang="en-US" smtClean="0"/>
              <a:t>号。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注意标点的规范（例如：中文省略号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……，可用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数字键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打出中文省略号，英文省略号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image" Target="../media/image3.jpeg" /><Relationship Id="rId4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image" Target="../media/image4.jpeg" /><Relationship Id="rId3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87727" y="3619499"/>
            <a:ext cx="7273974" cy="1056835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主讲人：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685A6CA-0CF8-4C0F-A4EF-5C6C0D45FAAD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E8A902-E013-4FF5-9CBD-78113C78402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353079" y="2830103"/>
            <a:ext cx="409575" cy="466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790180" y="121920"/>
            <a:ext cx="3768090" cy="645160"/>
          </a:xfrm>
          <a:prstGeom prst="rect">
            <a:avLst/>
          </a:prstGeom>
          <a:solidFill>
            <a:srgbClr val="3B5643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E8A902-E013-4FF5-9CBD-78113C7840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" y="365125"/>
            <a:ext cx="213360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790180" y="121920"/>
            <a:ext cx="3768090" cy="645160"/>
          </a:xfrm>
          <a:prstGeom prst="rect">
            <a:avLst/>
          </a:prstGeom>
          <a:solidFill>
            <a:srgbClr val="3B5643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3_仅标题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666" y="57361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790180" y="121920"/>
            <a:ext cx="3768090" cy="645160"/>
          </a:xfrm>
          <a:prstGeom prst="rect">
            <a:avLst/>
          </a:prstGeom>
          <a:solidFill>
            <a:srgbClr val="3B5643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2021/7/1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ircl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image" Target="../media/image5.png" /><Relationship Id="rId6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timing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6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1.bin" TargetMode="Internal" /><Relationship Id="rId3" Type="http://schemas.openxmlformats.org/officeDocument/2006/relationships/image" Target="../media/image27.emf" /><Relationship Id="rId4" Type="http://schemas.openxmlformats.org/officeDocument/2006/relationships/oleObject" Target="../embeddings/oleObject22.bin" TargetMode="Internal" /><Relationship Id="rId5" Type="http://schemas.openxmlformats.org/officeDocument/2006/relationships/image" Target="../media/image28.emf" /><Relationship Id="rId6" Type="http://schemas.openxmlformats.org/officeDocument/2006/relationships/vmlDrawing" Target="../drawings/vmlDrawing9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3.bin" TargetMode="Internal" /><Relationship Id="rId3" Type="http://schemas.openxmlformats.org/officeDocument/2006/relationships/image" Target="../media/image29.emf" /><Relationship Id="rId4" Type="http://schemas.openxmlformats.org/officeDocument/2006/relationships/image" Target="NULL" TargetMode="External" /><Relationship Id="rId5" Type="http://schemas.openxmlformats.org/officeDocument/2006/relationships/image" Target="../media/image30.png" /><Relationship Id="rId6" Type="http://schemas.openxmlformats.org/officeDocument/2006/relationships/vmlDrawing" Target="../drawings/vmlDrawing10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4.bin" TargetMode="Internal" /><Relationship Id="rId3" Type="http://schemas.openxmlformats.org/officeDocument/2006/relationships/image" Target="../media/image31.emf" /><Relationship Id="rId4" Type="http://schemas.openxmlformats.org/officeDocument/2006/relationships/vmlDrawing" Target="../drawings/vmlDrawing11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5.bin" TargetMode="Internal" /><Relationship Id="rId3" Type="http://schemas.openxmlformats.org/officeDocument/2006/relationships/image" Target="../media/image32.emf" /><Relationship Id="rId4" Type="http://schemas.openxmlformats.org/officeDocument/2006/relationships/vmlDrawing" Target="../drawings/vmlDrawing12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6.bin" TargetMode="Internal" /><Relationship Id="rId3" Type="http://schemas.openxmlformats.org/officeDocument/2006/relationships/image" Target="../media/image33.emf" /><Relationship Id="rId4" Type="http://schemas.openxmlformats.org/officeDocument/2006/relationships/vmlDrawing" Target="../drawings/vmlDrawing13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7.bin" TargetMode="Internal" /><Relationship Id="rId3" Type="http://schemas.openxmlformats.org/officeDocument/2006/relationships/image" Target="../media/image34.emf" /><Relationship Id="rId4" Type="http://schemas.openxmlformats.org/officeDocument/2006/relationships/vmlDrawing" Target="../drawings/vmlDrawing14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8.bin" TargetMode="Internal" /><Relationship Id="rId3" Type="http://schemas.openxmlformats.org/officeDocument/2006/relationships/image" Target="../media/image35.emf" /><Relationship Id="rId4" Type="http://schemas.openxmlformats.org/officeDocument/2006/relationships/vmlDrawing" Target="../drawings/vmlDrawing15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9.bin" TargetMode="Internal" /><Relationship Id="rId3" Type="http://schemas.openxmlformats.org/officeDocument/2006/relationships/image" Target="../media/image36.emf" /><Relationship Id="rId4" Type="http://schemas.openxmlformats.org/officeDocument/2006/relationships/vmlDrawing" Target="../drawings/vmlDrawing16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0.bin" TargetMode="Internal" /><Relationship Id="rId3" Type="http://schemas.openxmlformats.org/officeDocument/2006/relationships/image" Target="../media/image37.emf" /><Relationship Id="rId4" Type="http://schemas.openxmlformats.org/officeDocument/2006/relationships/image" Target="NULL" TargetMode="External" /><Relationship Id="rId5" Type="http://schemas.openxmlformats.org/officeDocument/2006/relationships/image" Target="../media/image38.png" /><Relationship Id="rId6" Type="http://schemas.openxmlformats.org/officeDocument/2006/relationships/vmlDrawing" Target="../drawings/vmlDrawing17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1.bin" TargetMode="Internal" /><Relationship Id="rId3" Type="http://schemas.openxmlformats.org/officeDocument/2006/relationships/image" Target="../media/image39.emf" /><Relationship Id="rId4" Type="http://schemas.openxmlformats.org/officeDocument/2006/relationships/vmlDrawing" Target="../drawings/vmlDrawing18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7.e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8.emf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9.emf" /><Relationship Id="rId8" Type="http://schemas.openxmlformats.org/officeDocument/2006/relationships/vmlDrawing" Target="../drawings/vmlDrawing1.v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2.bin" TargetMode="Internal" /><Relationship Id="rId3" Type="http://schemas.openxmlformats.org/officeDocument/2006/relationships/image" Target="../media/image40.emf" /><Relationship Id="rId4" Type="http://schemas.openxmlformats.org/officeDocument/2006/relationships/vmlDrawing" Target="../drawings/vmlDrawing19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3.bin" TargetMode="Internal" /><Relationship Id="rId3" Type="http://schemas.openxmlformats.org/officeDocument/2006/relationships/image" Target="../media/image41.emf" /><Relationship Id="rId4" Type="http://schemas.openxmlformats.org/officeDocument/2006/relationships/image" Target="NULL" TargetMode="External" /><Relationship Id="rId5" Type="http://schemas.openxmlformats.org/officeDocument/2006/relationships/image" Target="../media/image42.png" /><Relationship Id="rId6" Type="http://schemas.openxmlformats.org/officeDocument/2006/relationships/vmlDrawing" Target="../drawings/vmlDrawing20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4.bin" TargetMode="Internal" /><Relationship Id="rId3" Type="http://schemas.openxmlformats.org/officeDocument/2006/relationships/image" Target="../media/image43.emf" /><Relationship Id="rId4" Type="http://schemas.openxmlformats.org/officeDocument/2006/relationships/vmlDrawing" Target="../drawings/vmlDrawing21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5.bin" TargetMode="Internal" /><Relationship Id="rId3" Type="http://schemas.openxmlformats.org/officeDocument/2006/relationships/image" Target="../media/image44.emf" /><Relationship Id="rId4" Type="http://schemas.openxmlformats.org/officeDocument/2006/relationships/image" Target="NULL" TargetMode="External" /><Relationship Id="rId5" Type="http://schemas.openxmlformats.org/officeDocument/2006/relationships/image" Target="../media/image45.png" /><Relationship Id="rId6" Type="http://schemas.openxmlformats.org/officeDocument/2006/relationships/vmlDrawing" Target="../drawings/vmlDrawing22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6.bin" TargetMode="Internal" /><Relationship Id="rId3" Type="http://schemas.openxmlformats.org/officeDocument/2006/relationships/image" Target="../media/image46.emf" /><Relationship Id="rId4" Type="http://schemas.openxmlformats.org/officeDocument/2006/relationships/vmlDrawing" Target="../drawings/vmlDrawing23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7.bin" TargetMode="Internal" /><Relationship Id="rId3" Type="http://schemas.openxmlformats.org/officeDocument/2006/relationships/image" Target="../media/image47.emf" /><Relationship Id="rId4" Type="http://schemas.openxmlformats.org/officeDocument/2006/relationships/oleObject" Target="../embeddings/oleObject38.bin" TargetMode="Internal" /><Relationship Id="rId5" Type="http://schemas.openxmlformats.org/officeDocument/2006/relationships/image" Target="../media/image48.emf" /><Relationship Id="rId6" Type="http://schemas.openxmlformats.org/officeDocument/2006/relationships/vmlDrawing" Target="../drawings/vmlDrawing24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9.bin" TargetMode="Internal" /><Relationship Id="rId3" Type="http://schemas.openxmlformats.org/officeDocument/2006/relationships/image" Target="../media/image49.emf" /><Relationship Id="rId4" Type="http://schemas.openxmlformats.org/officeDocument/2006/relationships/vmlDrawing" Target="../drawings/vmlDrawing25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0.bin" TargetMode="Internal" /><Relationship Id="rId3" Type="http://schemas.openxmlformats.org/officeDocument/2006/relationships/image" Target="../media/image50.emf" /><Relationship Id="rId4" Type="http://schemas.openxmlformats.org/officeDocument/2006/relationships/vmlDrawing" Target="../drawings/vmlDrawing26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1.bin" TargetMode="Internal" /><Relationship Id="rId3" Type="http://schemas.openxmlformats.org/officeDocument/2006/relationships/image" Target="../media/image51.emf" /><Relationship Id="rId4" Type="http://schemas.openxmlformats.org/officeDocument/2006/relationships/vmlDrawing" Target="../drawings/vmlDrawing27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2.bin" TargetMode="Internal" /><Relationship Id="rId3" Type="http://schemas.openxmlformats.org/officeDocument/2006/relationships/image" Target="../media/image52.emf" /><Relationship Id="rId4" Type="http://schemas.openxmlformats.org/officeDocument/2006/relationships/vmlDrawing" Target="../drawings/vmlDrawing28.v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10.emf" /><Relationship Id="rId4" Type="http://schemas.openxmlformats.org/officeDocument/2006/relationships/vmlDrawing" Target="../drawings/vmlDrawing2.v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3.bin" TargetMode="Internal" /><Relationship Id="rId3" Type="http://schemas.openxmlformats.org/officeDocument/2006/relationships/image" Target="../media/image53.emf" /><Relationship Id="rId4" Type="http://schemas.openxmlformats.org/officeDocument/2006/relationships/vmlDrawing" Target="../drawings/vmlDrawing29.v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4.png" /><Relationship Id="rId3" Type="http://schemas.openxmlformats.org/officeDocument/2006/relationships/image" Target="../media/image5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5.bin" TargetMode="Internal" /><Relationship Id="rId3" Type="http://schemas.openxmlformats.org/officeDocument/2006/relationships/image" Target="../media/image11.emf" /><Relationship Id="rId4" Type="http://schemas.openxmlformats.org/officeDocument/2006/relationships/vmlDrawing" Target="../drawings/vmlDrawing3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10.bin" TargetMode="Internal" /><Relationship Id="rId11" Type="http://schemas.openxmlformats.org/officeDocument/2006/relationships/image" Target="../media/image16.emf" /><Relationship Id="rId12" Type="http://schemas.openxmlformats.org/officeDocument/2006/relationships/vmlDrawing" Target="../drawings/vmlDrawing4.vml" /><Relationship Id="rId2" Type="http://schemas.openxmlformats.org/officeDocument/2006/relationships/oleObject" Target="../embeddings/oleObject6.bin" TargetMode="Internal" /><Relationship Id="rId3" Type="http://schemas.openxmlformats.org/officeDocument/2006/relationships/image" Target="../media/image12.emf" /><Relationship Id="rId4" Type="http://schemas.openxmlformats.org/officeDocument/2006/relationships/oleObject" Target="../embeddings/oleObject7.bin" TargetMode="Internal" /><Relationship Id="rId5" Type="http://schemas.openxmlformats.org/officeDocument/2006/relationships/image" Target="../media/image13.emf" /><Relationship Id="rId6" Type="http://schemas.openxmlformats.org/officeDocument/2006/relationships/oleObject" Target="../embeddings/oleObject8.bin" TargetMode="Internal" /><Relationship Id="rId7" Type="http://schemas.openxmlformats.org/officeDocument/2006/relationships/image" Target="../media/image14.emf" /><Relationship Id="rId8" Type="http://schemas.openxmlformats.org/officeDocument/2006/relationships/oleObject" Target="../embeddings/oleObject9.bin" TargetMode="Internal" /><Relationship Id="rId9" Type="http://schemas.openxmlformats.org/officeDocument/2006/relationships/image" Target="../media/image15.emf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1.bin" TargetMode="Internal" /><Relationship Id="rId3" Type="http://schemas.openxmlformats.org/officeDocument/2006/relationships/image" Target="../media/image17.emf" /><Relationship Id="rId4" Type="http://schemas.openxmlformats.org/officeDocument/2006/relationships/vmlDrawing" Target="../drawings/vmlDrawing5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16.bin" TargetMode="Internal" /><Relationship Id="rId11" Type="http://schemas.openxmlformats.org/officeDocument/2006/relationships/image" Target="../media/image22.emf" /><Relationship Id="rId12" Type="http://schemas.openxmlformats.org/officeDocument/2006/relationships/vmlDrawing" Target="../drawings/vmlDrawing6.vml" /><Relationship Id="rId2" Type="http://schemas.openxmlformats.org/officeDocument/2006/relationships/oleObject" Target="../embeddings/oleObject12.bin" TargetMode="Internal" /><Relationship Id="rId3" Type="http://schemas.openxmlformats.org/officeDocument/2006/relationships/image" Target="../media/image18.emf" /><Relationship Id="rId4" Type="http://schemas.openxmlformats.org/officeDocument/2006/relationships/oleObject" Target="../embeddings/oleObject13.bin" TargetMode="Internal" /><Relationship Id="rId5" Type="http://schemas.openxmlformats.org/officeDocument/2006/relationships/image" Target="../media/image19.emf" /><Relationship Id="rId6" Type="http://schemas.openxmlformats.org/officeDocument/2006/relationships/oleObject" Target="../embeddings/oleObject14.bin" TargetMode="Internal" /><Relationship Id="rId7" Type="http://schemas.openxmlformats.org/officeDocument/2006/relationships/image" Target="../media/image20.emf" /><Relationship Id="rId8" Type="http://schemas.openxmlformats.org/officeDocument/2006/relationships/oleObject" Target="../embeddings/oleObject15.bin" TargetMode="Internal" /><Relationship Id="rId9" Type="http://schemas.openxmlformats.org/officeDocument/2006/relationships/image" Target="../media/image21.e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7.bin" TargetMode="Internal" /><Relationship Id="rId3" Type="http://schemas.openxmlformats.org/officeDocument/2006/relationships/image" Target="../media/image23.emf" /><Relationship Id="rId4" Type="http://schemas.openxmlformats.org/officeDocument/2006/relationships/oleObject" Target="../embeddings/oleObject18.bin" TargetMode="Internal" /><Relationship Id="rId5" Type="http://schemas.openxmlformats.org/officeDocument/2006/relationships/image" Target="../media/image24.emf" /><Relationship Id="rId6" Type="http://schemas.openxmlformats.org/officeDocument/2006/relationships/vmlDrawing" Target="../drawings/vmlDrawing7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9.bin" TargetMode="Internal" /><Relationship Id="rId3" Type="http://schemas.openxmlformats.org/officeDocument/2006/relationships/image" Target="../media/image25.emf" /><Relationship Id="rId4" Type="http://schemas.openxmlformats.org/officeDocument/2006/relationships/oleObject" Target="../embeddings/oleObject20.bin" TargetMode="Internal" /><Relationship Id="rId5" Type="http://schemas.openxmlformats.org/officeDocument/2006/relationships/image" Target="../media/image26.emf" /><Relationship Id="rId6" Type="http://schemas.openxmlformats.org/officeDocument/2006/relationships/vmlDrawing" Target="../drawings/vmlDrawing8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055688" y="1891837"/>
            <a:ext cx="10782744" cy="1006475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150000"/>
              </a:lnSpc>
            </a:pPr>
            <a:r>
              <a:rPr lang="zh-CN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1.4.1.1</a:t>
            </a:r>
            <a:r>
              <a:rPr lang="en-US" altLang="zh-CN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空间中点、直线和平面的</a:t>
            </a:r>
            <a:r>
              <a:rPr lang="zh-CN" altLang="en-US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向量表示</a:t>
            </a:r>
            <a:br>
              <a:rPr lang="zh-CN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及空间中直线、平面的平行</a:t>
            </a:r>
            <a:endParaRPr lang="zh-CN" sz="48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3314" name="对象 13313"/>
          <p:cNvGraphicFramePr>
            <a:graphicFrameLocks noChangeAspect="1"/>
          </p:cNvGraphicFramePr>
          <p:nvPr/>
        </p:nvGraphicFramePr>
        <p:xfrm>
          <a:off x="1029480" y="1065069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1065069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13314"/>
          <p:cNvGraphicFramePr>
            <a:graphicFrameLocks noChangeAspect="1"/>
          </p:cNvGraphicFramePr>
          <p:nvPr/>
        </p:nvGraphicFramePr>
        <p:xfrm>
          <a:off x="1042817" y="2114956"/>
          <a:ext cx="10108272" cy="160055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4" imgW="8424545" imgH="1337945" progId="Word.Document.8">
                  <p:embed/>
                </p:oleObj>
              </mc:Choice>
              <mc:Fallback>
                <p:oleObj r:id="rId4" imgW="8424545" imgH="13379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817" y="2114956"/>
                        <a:ext cx="10108272" cy="160055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38" name="对象 14337"/>
          <p:cNvGraphicFramePr>
            <a:graphicFrameLocks noChangeAspect="1"/>
          </p:cNvGraphicFramePr>
          <p:nvPr/>
        </p:nvGraphicFramePr>
        <p:xfrm>
          <a:off x="1033763" y="910623"/>
          <a:ext cx="9966325" cy="37026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2" imgW="8420100" imgH="3130550" progId="Word.Document.8">
                  <p:embed/>
                </p:oleObj>
              </mc:Choice>
              <mc:Fallback>
                <p:oleObj r:id="rId2" imgW="8420100" imgH="3130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3763" y="910623"/>
                        <a:ext cx="9966325" cy="3702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矩形 14338"/>
          <p:cNvSpPr/>
          <p:nvPr/>
        </p:nvSpPr>
        <p:spPr>
          <a:xfrm>
            <a:off x="11429281" y="3477398"/>
            <a:ext cx="10975239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160"/>
          </a:p>
        </p:txBody>
      </p:sp>
      <p:pic>
        <p:nvPicPr>
          <p:cNvPr id="14340" name="图片 14339" descr="D:/个人课件/AppData/Roaming/Microsoft/Word/21XZBX1SXA66.TIF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7567437" y="3294385"/>
            <a:ext cx="2835270" cy="237796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5362" name="对象 15361"/>
          <p:cNvGraphicFramePr>
            <a:graphicFrameLocks noChangeAspect="1"/>
          </p:cNvGraphicFramePr>
          <p:nvPr/>
        </p:nvGraphicFramePr>
        <p:xfrm>
          <a:off x="1070120" y="1108249"/>
          <a:ext cx="10051108" cy="505699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2" imgW="8424545" imgH="4233545" progId="Word.Document.8">
                  <p:embed/>
                </p:oleObj>
              </mc:Choice>
              <mc:Fallback>
                <p:oleObj r:id="rId2" imgW="8424545" imgH="42335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1108249"/>
                        <a:ext cx="10051108" cy="505699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6386" name="对象 16385"/>
          <p:cNvGraphicFramePr>
            <a:graphicFrameLocks noChangeAspect="1"/>
          </p:cNvGraphicFramePr>
          <p:nvPr/>
        </p:nvGraphicFramePr>
        <p:xfrm>
          <a:off x="1070120" y="993314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993314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7410" name="对象 17409"/>
          <p:cNvGraphicFramePr>
            <a:graphicFrameLocks noChangeAspect="1"/>
          </p:cNvGraphicFramePr>
          <p:nvPr/>
        </p:nvGraphicFramePr>
        <p:xfrm>
          <a:off x="1029480" y="779319"/>
          <a:ext cx="10051108" cy="565148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2" imgW="8424545" imgH="4733290" progId="Word.Document.8">
                  <p:embed/>
                </p:oleObj>
              </mc:Choice>
              <mc:Fallback>
                <p:oleObj r:id="rId2" imgW="8424545" imgH="473329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779319"/>
                        <a:ext cx="10051108" cy="565148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8434" name="对象 18433"/>
          <p:cNvGraphicFramePr>
            <a:graphicFrameLocks noChangeAspect="1"/>
          </p:cNvGraphicFramePr>
          <p:nvPr/>
        </p:nvGraphicFramePr>
        <p:xfrm>
          <a:off x="992496" y="1071960"/>
          <a:ext cx="10046335" cy="37103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2" imgW="8420100" imgH="3105150" progId="Word.Document.8">
                  <p:embed/>
                </p:oleObj>
              </mc:Choice>
              <mc:Fallback>
                <p:oleObj r:id="rId2" imgW="8420100" imgH="31051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2496" y="1071960"/>
                        <a:ext cx="10046335" cy="3710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9458" name="对象 19457"/>
          <p:cNvGraphicFramePr>
            <a:graphicFrameLocks noChangeAspect="1"/>
          </p:cNvGraphicFramePr>
          <p:nvPr/>
        </p:nvGraphicFramePr>
        <p:xfrm>
          <a:off x="1031866" y="934850"/>
          <a:ext cx="10046335" cy="53936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2" imgW="8420100" imgH="4521200" progId="Word.Document.8">
                  <p:embed/>
                </p:oleObj>
              </mc:Choice>
              <mc:Fallback>
                <p:oleObj r:id="rId2" imgW="8420100" imgH="4521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934850"/>
                        <a:ext cx="10046335" cy="5393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0482" name="对象 20481"/>
          <p:cNvGraphicFramePr>
            <a:graphicFrameLocks noChangeAspect="1"/>
          </p:cNvGraphicFramePr>
          <p:nvPr/>
        </p:nvGraphicFramePr>
        <p:xfrm>
          <a:off x="1031866" y="954167"/>
          <a:ext cx="10046335" cy="45986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2" imgW="8420100" imgH="3848100" progId="Word.Document.8">
                  <p:embed/>
                </p:oleObj>
              </mc:Choice>
              <mc:Fallback>
                <p:oleObj r:id="rId2" imgW="8420100" imgH="38481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954167"/>
                        <a:ext cx="10046335" cy="4598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1506" name="对象 21505"/>
          <p:cNvGraphicFramePr>
            <a:graphicFrameLocks noChangeAspect="1"/>
          </p:cNvGraphicFramePr>
          <p:nvPr/>
        </p:nvGraphicFramePr>
        <p:xfrm>
          <a:off x="1031385" y="868832"/>
          <a:ext cx="9971081" cy="5213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2" imgW="8424545" imgH="4404360" progId="Word.Document.8">
                  <p:embed/>
                </p:oleObj>
              </mc:Choice>
              <mc:Fallback>
                <p:oleObj r:id="rId2" imgW="8424545" imgH="44043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385" y="868832"/>
                        <a:ext cx="9971081" cy="521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矩形 21506"/>
          <p:cNvSpPr/>
          <p:nvPr/>
        </p:nvSpPr>
        <p:spPr>
          <a:xfrm>
            <a:off x="11326388" y="3384032"/>
            <a:ext cx="10975239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160"/>
          </a:p>
        </p:txBody>
      </p:sp>
      <p:pic>
        <p:nvPicPr>
          <p:cNvPr id="21508" name="图片 21507" descr="D:/个人课件/【人教A版】2019高中数学新教材：选择性必修第一册名师课件及作业（含答案）/第一章 空间向量与立体几何/21XZBX1SXA69.TIF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7369993" y="3517392"/>
            <a:ext cx="3201111" cy="3037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2530" name="对象 22529"/>
          <p:cNvGraphicFramePr>
            <a:graphicFrameLocks noChangeAspect="1"/>
          </p:cNvGraphicFramePr>
          <p:nvPr/>
        </p:nvGraphicFramePr>
        <p:xfrm>
          <a:off x="1031866" y="1112282"/>
          <a:ext cx="10046335" cy="38633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2" imgW="8420100" imgH="3232150" progId="Word.Document.8">
                  <p:embed/>
                </p:oleObj>
              </mc:Choice>
              <mc:Fallback>
                <p:oleObj r:id="rId2" imgW="8420100" imgH="32321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1112282"/>
                        <a:ext cx="10046335" cy="3863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122" name="对象 5121"/>
          <p:cNvGraphicFramePr>
            <a:graphicFrameLocks noChangeAspect="1"/>
          </p:cNvGraphicFramePr>
          <p:nvPr/>
        </p:nvGraphicFramePr>
        <p:xfrm>
          <a:off x="962028" y="980494"/>
          <a:ext cx="11977370" cy="45586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10096500" imgH="3854450" progId="Word.Document.8">
                  <p:embed/>
                </p:oleObj>
              </mc:Choice>
              <mc:Fallback>
                <p:oleObj r:id="rId2" imgW="10096500" imgH="3854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2028" y="980494"/>
                        <a:ext cx="11977370" cy="4558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对象 5122"/>
          <p:cNvGraphicFramePr>
            <a:graphicFrameLocks noChangeAspect="1"/>
          </p:cNvGraphicFramePr>
          <p:nvPr/>
        </p:nvGraphicFramePr>
        <p:xfrm>
          <a:off x="8016667" y="2955312"/>
          <a:ext cx="6400318" cy="474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5337175" imgH="399415" progId="Word.Document.8">
                  <p:embed/>
                </p:oleObj>
              </mc:Choice>
              <mc:Fallback>
                <p:oleObj r:id="rId4" imgW="5337175" imgH="39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16667" y="2955312"/>
                        <a:ext cx="6400318" cy="47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对象 5123"/>
          <p:cNvGraphicFramePr>
            <a:graphicFrameLocks noChangeAspect="1"/>
          </p:cNvGraphicFramePr>
          <p:nvPr/>
        </p:nvGraphicFramePr>
        <p:xfrm>
          <a:off x="8110033" y="4235757"/>
          <a:ext cx="6400317" cy="474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6" imgW="5337175" imgH="399415" progId="Word.Document.8">
                  <p:embed/>
                </p:oleObj>
              </mc:Choice>
              <mc:Fallback>
                <p:oleObj r:id="rId6" imgW="5337175" imgH="39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10033" y="4235757"/>
                        <a:ext cx="6400317" cy="47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3554" name="对象 23553"/>
          <p:cNvGraphicFramePr>
            <a:graphicFrameLocks noChangeAspect="1"/>
          </p:cNvGraphicFramePr>
          <p:nvPr/>
        </p:nvGraphicFramePr>
        <p:xfrm>
          <a:off x="1031866" y="1122125"/>
          <a:ext cx="10046335" cy="38627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2" imgW="8420100" imgH="3232150" progId="Word.Document.8">
                  <p:embed/>
                </p:oleObj>
              </mc:Choice>
              <mc:Fallback>
                <p:oleObj r:id="rId2" imgW="8420100" imgH="32321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1122125"/>
                        <a:ext cx="10046335" cy="3862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4578" name="对象 24577"/>
          <p:cNvGraphicFramePr>
            <a:graphicFrameLocks noChangeAspect="1"/>
          </p:cNvGraphicFramePr>
          <p:nvPr/>
        </p:nvGraphicFramePr>
        <p:xfrm>
          <a:off x="1031385" y="781224"/>
          <a:ext cx="9971081" cy="482262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385" y="781224"/>
                        <a:ext cx="9971081" cy="482262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矩形 24578"/>
          <p:cNvSpPr/>
          <p:nvPr/>
        </p:nvSpPr>
        <p:spPr>
          <a:xfrm>
            <a:off x="11777973" y="2379874"/>
            <a:ext cx="10975239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160"/>
          </a:p>
        </p:txBody>
      </p:sp>
      <p:pic>
        <p:nvPicPr>
          <p:cNvPr id="24580" name="图片 24579" descr="D:/个人课件/【人教A版】2019高中数学新教材：选择性必修第一册名师课件及作业（含答案）/第一章 空间向量与立体几何/21XZBX1SXA70.TIF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7925206" y="3063921"/>
            <a:ext cx="3292572" cy="301056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5602" name="对象 25601"/>
          <p:cNvGraphicFramePr>
            <a:graphicFrameLocks noChangeAspect="1"/>
          </p:cNvGraphicFramePr>
          <p:nvPr/>
        </p:nvGraphicFramePr>
        <p:xfrm>
          <a:off x="1031866" y="1014810"/>
          <a:ext cx="10046335" cy="44011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2" imgW="8420100" imgH="3683000" progId="Word.Document.8">
                  <p:embed/>
                </p:oleObj>
              </mc:Choice>
              <mc:Fallback>
                <p:oleObj r:id="rId2" imgW="8420100" imgH="36830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1014810"/>
                        <a:ext cx="10046335" cy="4401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6626" name="对象 26625"/>
          <p:cNvGraphicFramePr>
            <a:graphicFrameLocks noChangeAspect="1"/>
          </p:cNvGraphicFramePr>
          <p:nvPr/>
        </p:nvGraphicFramePr>
        <p:xfrm>
          <a:off x="1031385" y="939973"/>
          <a:ext cx="9971081" cy="482262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385" y="939973"/>
                        <a:ext cx="9971081" cy="482262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矩形 26626"/>
          <p:cNvSpPr/>
          <p:nvPr/>
        </p:nvSpPr>
        <p:spPr>
          <a:xfrm>
            <a:off x="11276847" y="2646634"/>
            <a:ext cx="10975239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160"/>
          </a:p>
        </p:txBody>
      </p:sp>
      <p:pic>
        <p:nvPicPr>
          <p:cNvPr id="26628" name="图片 26627" descr="D:/个人课件/【人教A版】2019高中数学新教材：选择性必修第一册名师课件及作业（含答案）/第一章 空间向量与立体几何/21XZBX1SXA71.TIF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7925206" y="2677719"/>
            <a:ext cx="3201111" cy="317253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7650" name="对象 27649"/>
          <p:cNvGraphicFramePr>
            <a:graphicFrameLocks noChangeAspect="1"/>
          </p:cNvGraphicFramePr>
          <p:nvPr/>
        </p:nvGraphicFramePr>
        <p:xfrm>
          <a:off x="1070755" y="992679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755" y="992679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8674" name="对象 28673"/>
          <p:cNvGraphicFramePr>
            <a:graphicFrameLocks noChangeAspect="1"/>
          </p:cNvGraphicFramePr>
          <p:nvPr/>
        </p:nvGraphicFramePr>
        <p:xfrm>
          <a:off x="1073141" y="901780"/>
          <a:ext cx="10046335" cy="8655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2" imgW="8420100" imgH="723900" progId="Word.Document.8">
                  <p:embed/>
                </p:oleObj>
              </mc:Choice>
              <mc:Fallback>
                <p:oleObj r:id="rId2" imgW="8420100" imgH="7239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3141" y="901780"/>
                        <a:ext cx="10046335" cy="865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对象 28674"/>
          <p:cNvGraphicFramePr>
            <a:graphicFrameLocks noChangeAspect="1"/>
          </p:cNvGraphicFramePr>
          <p:nvPr/>
        </p:nvGraphicFramePr>
        <p:xfrm>
          <a:off x="1061232" y="1766895"/>
          <a:ext cx="10108272" cy="452728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4" imgW="8424545" imgH="3776345" progId="Word.Document.8">
                  <p:embed/>
                </p:oleObj>
              </mc:Choice>
              <mc:Fallback>
                <p:oleObj r:id="rId4" imgW="8424545" imgH="37763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1232" y="1766895"/>
                        <a:ext cx="10108272" cy="452728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9698" name="对象 29697"/>
          <p:cNvGraphicFramePr>
            <a:graphicFrameLocks noChangeAspect="1"/>
          </p:cNvGraphicFramePr>
          <p:nvPr/>
        </p:nvGraphicFramePr>
        <p:xfrm>
          <a:off x="1031866" y="890103"/>
          <a:ext cx="10046335" cy="56661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2" imgW="8420100" imgH="4743450" progId="Word.Document.8">
                  <p:embed/>
                </p:oleObj>
              </mc:Choice>
              <mc:Fallback>
                <p:oleObj r:id="rId2" imgW="8420100" imgH="4743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890103"/>
                        <a:ext cx="10046335" cy="5666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0722" name="对象 30721"/>
          <p:cNvGraphicFramePr>
            <a:graphicFrameLocks noChangeAspect="1"/>
          </p:cNvGraphicFramePr>
          <p:nvPr/>
        </p:nvGraphicFramePr>
        <p:xfrm>
          <a:off x="1072506" y="1129442"/>
          <a:ext cx="10046335" cy="17538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2" imgW="8420100" imgH="1466850" progId="Word.Document.8">
                  <p:embed/>
                </p:oleObj>
              </mc:Choice>
              <mc:Fallback>
                <p:oleObj r:id="rId2" imgW="8420100" imgH="14668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2506" y="1129442"/>
                        <a:ext cx="10046335" cy="1753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1746" name="对象 31745"/>
          <p:cNvGraphicFramePr>
            <a:graphicFrameLocks noChangeAspect="1"/>
          </p:cNvGraphicFramePr>
          <p:nvPr/>
        </p:nvGraphicFramePr>
        <p:xfrm>
          <a:off x="1031866" y="1048147"/>
          <a:ext cx="10046335" cy="38773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2" imgW="8420100" imgH="3244850" progId="Word.Document.8">
                  <p:embed/>
                </p:oleObj>
              </mc:Choice>
              <mc:Fallback>
                <p:oleObj r:id="rId2" imgW="8420100" imgH="32448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1048147"/>
                        <a:ext cx="10046335" cy="3877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2770" name="对象 32769"/>
          <p:cNvGraphicFramePr>
            <a:graphicFrameLocks noChangeAspect="1"/>
          </p:cNvGraphicFramePr>
          <p:nvPr/>
        </p:nvGraphicFramePr>
        <p:xfrm>
          <a:off x="1070120" y="992679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992679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6146" name="对象 6145"/>
          <p:cNvGraphicFramePr>
            <a:graphicFrameLocks noChangeAspect="1"/>
          </p:cNvGraphicFramePr>
          <p:nvPr/>
        </p:nvGraphicFramePr>
        <p:xfrm>
          <a:off x="1031866" y="986921"/>
          <a:ext cx="10046335" cy="5203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2" imgW="8420100" imgH="4362450" progId="Word.Document.8">
                  <p:embed/>
                </p:oleObj>
              </mc:Choice>
              <mc:Fallback>
                <p:oleObj r:id="rId2" imgW="8420100" imgH="4362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986921"/>
                        <a:ext cx="10046335" cy="520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3794" name="对象 33793"/>
          <p:cNvGraphicFramePr>
            <a:graphicFrameLocks noChangeAspect="1"/>
          </p:cNvGraphicFramePr>
          <p:nvPr/>
        </p:nvGraphicFramePr>
        <p:xfrm>
          <a:off x="1070120" y="941879"/>
          <a:ext cx="10051108" cy="51084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2" imgW="8424545" imgH="4282440" progId="Word.Document.8">
                  <p:embed/>
                </p:oleObj>
              </mc:Choice>
              <mc:Fallback>
                <p:oleObj r:id="rId2" imgW="8424545" imgH="42824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941879"/>
                        <a:ext cx="10051108" cy="5108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9937" name="图片 7"/>
          <p:cNvPicPr>
            <a:picLocks noChangeAspect="1"/>
          </p:cNvPicPr>
          <p:nvPr/>
        </p:nvPicPr>
        <p:blipFill>
          <a:blip r:embed="rId2"/>
          <a:srcRect t="14223" b="14223"/>
          <a:stretch>
            <a:fillRect/>
          </a:stretch>
        </p:blipFill>
        <p:spPr>
          <a:xfrm>
            <a:off x="31742" y="1675270"/>
            <a:ext cx="12142801" cy="36661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11"/>
          <p:cNvSpPr txBox="1"/>
          <p:nvPr/>
        </p:nvSpPr>
        <p:spPr>
          <a:xfrm>
            <a:off x="4174038" y="2319627"/>
            <a:ext cx="6468965" cy="923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6000" b="1">
                <a:solidFill>
                  <a:srgbClr val="40920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   谢  观  看  </a:t>
            </a:r>
          </a:p>
        </p:txBody>
      </p:sp>
      <p:pic>
        <p:nvPicPr>
          <p:cNvPr id="39938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0515600" y="10985500"/>
            <a:ext cx="355600" cy="266700"/>
          </a:xfrm>
          <a:prstGeom prst="cube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7170" name="对象 7169"/>
          <p:cNvGraphicFramePr>
            <a:graphicFrameLocks noChangeAspect="1"/>
          </p:cNvGraphicFramePr>
          <p:nvPr/>
        </p:nvGraphicFramePr>
        <p:xfrm>
          <a:off x="1011546" y="1133237"/>
          <a:ext cx="10046335" cy="241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2" imgW="8420100" imgH="2019300" progId="Word.Document.8">
                  <p:embed/>
                </p:oleObj>
              </mc:Choice>
              <mc:Fallback>
                <p:oleObj r:id="rId2" imgW="8420100" imgH="20193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1546" y="1133237"/>
                        <a:ext cx="10046335" cy="241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8194" name="对象 8193"/>
          <p:cNvGraphicFramePr>
            <a:graphicFrameLocks noChangeAspect="1"/>
          </p:cNvGraphicFramePr>
          <p:nvPr/>
        </p:nvGraphicFramePr>
        <p:xfrm>
          <a:off x="1031385" y="1000299"/>
          <a:ext cx="10152096" cy="482262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2" imgW="8558530" imgH="4077970" progId="Word.Document.8">
                  <p:embed/>
                </p:oleObj>
              </mc:Choice>
              <mc:Fallback>
                <p:oleObj r:id="rId2" imgW="8558530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385" y="1000299"/>
                        <a:ext cx="10152096" cy="482262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8194"/>
          <p:cNvGraphicFramePr>
            <a:graphicFrameLocks noChangeAspect="1"/>
          </p:cNvGraphicFramePr>
          <p:nvPr/>
        </p:nvGraphicFramePr>
        <p:xfrm>
          <a:off x="4998476" y="2368393"/>
          <a:ext cx="6400318" cy="4744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4" imgW="5337175" imgH="399415" progId="Word.Document.8">
                  <p:embed/>
                </p:oleObj>
              </mc:Choice>
              <mc:Fallback>
                <p:oleObj r:id="rId4" imgW="5337175" imgH="39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98476" y="2368393"/>
                        <a:ext cx="6400318" cy="4744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8195"/>
          <p:cNvGraphicFramePr>
            <a:graphicFrameLocks noChangeAspect="1"/>
          </p:cNvGraphicFramePr>
          <p:nvPr/>
        </p:nvGraphicFramePr>
        <p:xfrm>
          <a:off x="6555208" y="2311243"/>
          <a:ext cx="6400317" cy="4744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6" imgW="5337175" imgH="399415" progId="Word.Document.8">
                  <p:embed/>
                </p:oleObj>
              </mc:Choice>
              <mc:Fallback>
                <p:oleObj r:id="rId6" imgW="5337175" imgH="39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55208" y="2311243"/>
                        <a:ext cx="6400317" cy="4744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对象 8196"/>
          <p:cNvGraphicFramePr>
            <a:graphicFrameLocks noChangeAspect="1"/>
          </p:cNvGraphicFramePr>
          <p:nvPr/>
        </p:nvGraphicFramePr>
        <p:xfrm>
          <a:off x="6280827" y="2808546"/>
          <a:ext cx="6400317" cy="474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8" imgW="5337175" imgH="399415" progId="Word.Document.8">
                  <p:embed/>
                </p:oleObj>
              </mc:Choice>
              <mc:Fallback>
                <p:oleObj r:id="rId8" imgW="5337175" imgH="39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80827" y="2808546"/>
                        <a:ext cx="6400317" cy="47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8197"/>
          <p:cNvGraphicFramePr>
            <a:graphicFrameLocks noChangeAspect="1"/>
          </p:cNvGraphicFramePr>
          <p:nvPr/>
        </p:nvGraphicFramePr>
        <p:xfrm>
          <a:off x="6004540" y="3265848"/>
          <a:ext cx="6400318" cy="474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10" imgW="5337175" imgH="399415" progId="Word.Document.8">
                  <p:embed/>
                </p:oleObj>
              </mc:Choice>
              <mc:Fallback>
                <p:oleObj r:id="rId10" imgW="5337175" imgH="39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04540" y="3265848"/>
                        <a:ext cx="6400318" cy="47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9218" name="对象 9217"/>
          <p:cNvGraphicFramePr>
            <a:graphicFrameLocks noChangeAspect="1"/>
          </p:cNvGraphicFramePr>
          <p:nvPr/>
        </p:nvGraphicFramePr>
        <p:xfrm>
          <a:off x="1072506" y="1226900"/>
          <a:ext cx="10046335" cy="25038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2" imgW="8420100" imgH="2095500" progId="Word.Document.8">
                  <p:embed/>
                </p:oleObj>
              </mc:Choice>
              <mc:Fallback>
                <p:oleObj r:id="rId2" imgW="8420100" imgH="2095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2506" y="1226900"/>
                        <a:ext cx="10046335" cy="2503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0242" name="对象 10241"/>
          <p:cNvGraphicFramePr>
            <a:graphicFrameLocks noChangeAspect="1"/>
          </p:cNvGraphicFramePr>
          <p:nvPr/>
        </p:nvGraphicFramePr>
        <p:xfrm>
          <a:off x="1029480" y="918342"/>
          <a:ext cx="10051108" cy="506652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2" imgW="8424545" imgH="4243070" progId="Word.Document.8">
                  <p:embed/>
                </p:oleObj>
              </mc:Choice>
              <mc:Fallback>
                <p:oleObj r:id="rId2" imgW="8424545" imgH="42430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918342"/>
                        <a:ext cx="10051108" cy="506652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对象 10242"/>
          <p:cNvGraphicFramePr>
            <a:graphicFrameLocks noChangeAspect="1"/>
          </p:cNvGraphicFramePr>
          <p:nvPr/>
        </p:nvGraphicFramePr>
        <p:xfrm>
          <a:off x="3719938" y="2905684"/>
          <a:ext cx="6400317" cy="4744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4" imgW="5337175" imgH="399415" progId="Word.Document.8">
                  <p:embed/>
                </p:oleObj>
              </mc:Choice>
              <mc:Fallback>
                <p:oleObj r:id="rId4" imgW="5337175" imgH="39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9938" y="2905684"/>
                        <a:ext cx="6400317" cy="4744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3"/>
          <p:cNvGraphicFramePr>
            <a:graphicFrameLocks noChangeAspect="1"/>
          </p:cNvGraphicFramePr>
          <p:nvPr/>
        </p:nvGraphicFramePr>
        <p:xfrm>
          <a:off x="6187460" y="3751724"/>
          <a:ext cx="6400318" cy="474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6" imgW="5337175" imgH="399415" progId="Word.Document.8">
                  <p:embed/>
                </p:oleObj>
              </mc:Choice>
              <mc:Fallback>
                <p:oleObj r:id="rId6" imgW="5337175" imgH="39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87460" y="3751724"/>
                        <a:ext cx="6400318" cy="47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对象 10244"/>
          <p:cNvGraphicFramePr>
            <a:graphicFrameLocks noChangeAspect="1"/>
          </p:cNvGraphicFramePr>
          <p:nvPr/>
        </p:nvGraphicFramePr>
        <p:xfrm>
          <a:off x="6644762" y="4275701"/>
          <a:ext cx="6400318" cy="474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8" imgW="5337175" imgH="399415" progId="Word.Document.8">
                  <p:embed/>
                </p:oleObj>
              </mc:Choice>
              <mc:Fallback>
                <p:oleObj r:id="rId8" imgW="5337175" imgH="39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44762" y="4275701"/>
                        <a:ext cx="6400318" cy="47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对象 10245"/>
          <p:cNvGraphicFramePr>
            <a:graphicFrameLocks noChangeAspect="1"/>
          </p:cNvGraphicFramePr>
          <p:nvPr/>
        </p:nvGraphicFramePr>
        <p:xfrm>
          <a:off x="2711968" y="5291289"/>
          <a:ext cx="6400318" cy="474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10" imgW="5337175" imgH="399415" progId="Word.Document.8">
                  <p:embed/>
                </p:oleObj>
              </mc:Choice>
              <mc:Fallback>
                <p:oleObj r:id="rId10" imgW="5337175" imgH="39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11968" y="5291289"/>
                        <a:ext cx="6400318" cy="47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1266" name="对象 11265"/>
          <p:cNvGraphicFramePr>
            <a:graphicFrameLocks noChangeAspect="1"/>
          </p:cNvGraphicFramePr>
          <p:nvPr/>
        </p:nvGraphicFramePr>
        <p:xfrm>
          <a:off x="1029480" y="1007919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1007919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11266"/>
          <p:cNvGraphicFramePr>
            <a:graphicFrameLocks noChangeAspect="1"/>
          </p:cNvGraphicFramePr>
          <p:nvPr/>
        </p:nvGraphicFramePr>
        <p:xfrm>
          <a:off x="1042817" y="2816165"/>
          <a:ext cx="10108272" cy="129949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4" imgW="8424545" imgH="1085215" progId="Word.Document.8">
                  <p:embed/>
                </p:oleObj>
              </mc:Choice>
              <mc:Fallback>
                <p:oleObj r:id="rId4" imgW="8424545" imgH="10852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817" y="2816165"/>
                        <a:ext cx="10108272" cy="129949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2290" name="对象 12289"/>
          <p:cNvGraphicFramePr>
            <a:graphicFrameLocks noChangeAspect="1"/>
          </p:cNvGraphicFramePr>
          <p:nvPr/>
        </p:nvGraphicFramePr>
        <p:xfrm>
          <a:off x="1029480" y="969819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969819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12290"/>
          <p:cNvGraphicFramePr>
            <a:graphicFrameLocks noChangeAspect="1"/>
          </p:cNvGraphicFramePr>
          <p:nvPr/>
        </p:nvGraphicFramePr>
        <p:xfrm>
          <a:off x="1042817" y="3753642"/>
          <a:ext cx="10108272" cy="11470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4" imgW="8424545" imgH="956945" progId="Word.Document.8">
                  <p:embed/>
                </p:oleObj>
              </mc:Choice>
              <mc:Fallback>
                <p:oleObj r:id="rId4" imgW="8424545" imgH="9569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817" y="3753642"/>
                        <a:ext cx="10108272" cy="1147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</Paragraphs>
  <Slides>31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baseType="lpstr" size="39">
      <vt:lpstr>Arial</vt:lpstr>
      <vt:lpstr>Calibri Light</vt:lpstr>
      <vt:lpstr>Calibri</vt:lpstr>
      <vt:lpstr>黑体</vt:lpstr>
      <vt:lpstr>华文楷体</vt:lpstr>
      <vt:lpstr>宋体</vt:lpstr>
      <vt:lpstr>微软雅黑</vt:lpstr>
      <vt:lpstr>Office 主题</vt:lpstr>
      <vt:lpstr>1.4.1.1-2空间中点、直线和平面的向量表示及空间中直线、平面的平行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2021-07-01T15:40:50.150</cp:lastPrinted>
  <dcterms:created xsi:type="dcterms:W3CDTF">2021-07-01T15:40:50Z</dcterms:created>
  <dcterms:modified xsi:type="dcterms:W3CDTF">2021-07-01T07:40:50Z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