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82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09" r:id="rId29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796" autoAdjust="0"/>
  </p:normalViewPr>
  <p:slideViewPr>
    <p:cSldViewPr snapToGrid="0">
      <p:cViewPr varScale="1">
        <p:scale>
          <a:sx n="78" d="100"/>
          <a:sy n="78" d="100"/>
        </p:scale>
        <p:origin x="-78" y="-534"/>
      </p:cViewPr>
      <p:guideLst>
        <p:guide orient="horz" pos="3748"/>
        <p:guide orient="horz" pos="558"/>
        <p:guide pos="665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3108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handoutMaster" Target="handoutMasters/handoutMaster1.xml" /><Relationship Id="rId30" Type="http://schemas.openxmlformats.org/officeDocument/2006/relationships/tags" Target="tags/tag1.xml" /><Relationship Id="rId31" Type="http://schemas.openxmlformats.org/officeDocument/2006/relationships/presProps" Target="presProps.xml" /><Relationship Id="rId32" Type="http://schemas.openxmlformats.org/officeDocument/2006/relationships/viewProps" Target="viewProps.xml" /><Relationship Id="rId33" Type="http://schemas.openxmlformats.org/officeDocument/2006/relationships/theme" Target="theme/theme1.xml" /><Relationship Id="rId34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emf" /><Relationship Id="rId2" Type="http://schemas.openxmlformats.org/officeDocument/2006/relationships/image" Target="../media/image9.emf" /><Relationship Id="rId3" Type="http://schemas.openxmlformats.org/officeDocument/2006/relationships/image" Target="../media/image10.emf" /><Relationship Id="rId4" Type="http://schemas.openxmlformats.org/officeDocument/2006/relationships/image" Target="../media/image11.e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e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/Relationships>
</file>

<file path=ppt/drawings/_rels/vmlDrawing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.emf" /></Relationships>
</file>

<file path=ppt/drawings/_rels/vmlDrawing2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emf" /><Relationship Id="rId2" Type="http://schemas.openxmlformats.org/officeDocument/2006/relationships/image" Target="../media/image13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Relationship Id="rId2" Type="http://schemas.openxmlformats.org/officeDocument/2006/relationships/image" Target="../media/image15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Relationship Id="rId2" Type="http://schemas.openxmlformats.org/officeDocument/2006/relationships/image" Target="../media/image17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5FAC0-4E78-4B4A-9ADA-EE7413CBA2A2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8E8FE-40DA-41DC-AE77-879038298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782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A302A-66E2-45C0-9113-4E5747328F9F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40E3B-F9C0-48B6-A129-4D327DD30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6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页面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16:9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宽幅画面比例尺寸；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统一格式为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PPTX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mtClean="0"/>
              <a:t>请注意：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mtClean="0"/>
              <a:t>1. </a:t>
            </a:r>
            <a:r>
              <a:rPr lang="zh-CN" altLang="en-US" smtClean="0"/>
              <a:t>课名：微软雅黑</a:t>
            </a:r>
            <a:r>
              <a:rPr lang="en-US" altLang="zh-CN" smtClean="0"/>
              <a:t>48</a:t>
            </a:r>
            <a:r>
              <a:rPr lang="zh-CN" altLang="en-US" smtClean="0"/>
              <a:t>号字；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b="0" smtClean="0"/>
              <a:t>（第一课时）</a:t>
            </a:r>
            <a:r>
              <a:rPr lang="zh-CN" altLang="en-US" smtClean="0"/>
              <a:t>：微软雅黑</a:t>
            </a:r>
            <a:r>
              <a:rPr lang="en-US" altLang="zh-CN" smtClean="0"/>
              <a:t>32</a:t>
            </a:r>
            <a:r>
              <a:rPr lang="zh-CN" altLang="en-US" smtClean="0"/>
              <a:t>号字；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mtClean="0"/>
              <a:t>3.</a:t>
            </a:r>
            <a:r>
              <a:rPr lang="zh-CN" altLang="en-US" smtClean="0"/>
              <a:t>学校名称：请填写全称；</a:t>
            </a:r>
            <a:endParaRPr lang="en-US" altLang="zh-CN" b="1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学科、年级、主讲人、学校：华文楷体</a:t>
            </a:r>
            <a:r>
              <a:rPr lang="en-US" altLang="zh-CN" smtClean="0"/>
              <a:t>28</a:t>
            </a:r>
            <a:r>
              <a:rPr lang="zh-CN" altLang="en-US" smtClean="0"/>
              <a:t>号字（具体根据文字量可适当调整）。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英文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mtClean="0"/>
              <a:t>1.</a:t>
            </a:r>
            <a:r>
              <a:rPr lang="zh-CN" altLang="en-US" smtClean="0"/>
              <a:t>课名：字体以</a:t>
            </a:r>
            <a:r>
              <a:rPr lang="en-US" altLang="zh-CN" smtClean="0"/>
              <a:t>Times New Roman</a:t>
            </a:r>
            <a:r>
              <a:rPr lang="zh-CN" altLang="en-US" smtClean="0"/>
              <a:t>为主，字号一般使用</a:t>
            </a:r>
            <a:r>
              <a:rPr lang="en-US" altLang="zh-CN" smtClean="0"/>
              <a:t>32—36</a:t>
            </a:r>
            <a:r>
              <a:rPr lang="zh-CN" altLang="en-US" smtClean="0"/>
              <a:t>号，特别强调可以用</a:t>
            </a:r>
            <a:r>
              <a:rPr lang="en-US" altLang="zh-CN" smtClean="0"/>
              <a:t>40</a:t>
            </a:r>
            <a:r>
              <a:rPr lang="zh-CN" altLang="en-US" smtClean="0"/>
              <a:t>号；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（</a:t>
            </a:r>
            <a:r>
              <a:rPr lang="en-US" altLang="zh-CN" smtClean="0"/>
              <a:t>Period</a:t>
            </a:r>
            <a:r>
              <a:rPr lang="en-US" altLang="zh-CN" baseline="0" smtClean="0"/>
              <a:t> 1</a:t>
            </a:r>
            <a:r>
              <a:rPr lang="zh-CN" altLang="en-US" smtClean="0"/>
              <a:t>）：字体使用</a:t>
            </a:r>
            <a:r>
              <a:rPr lang="en-US" altLang="zh-CN" smtClean="0"/>
              <a:t>Arial</a:t>
            </a:r>
            <a:r>
              <a:rPr lang="zh-CN" altLang="en-US" smtClean="0"/>
              <a:t>，字号为</a:t>
            </a:r>
            <a:r>
              <a:rPr lang="en-US" altLang="zh-CN" smtClean="0"/>
              <a:t>28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正文一般用</a:t>
            </a:r>
            <a:r>
              <a:rPr lang="en-US" altLang="zh-CN" smtClean="0"/>
              <a:t>24—28</a:t>
            </a:r>
            <a:r>
              <a:rPr lang="zh-CN" altLang="en-US" smtClean="0"/>
              <a:t>号，特别强调可用</a:t>
            </a:r>
            <a:r>
              <a:rPr lang="en-US" altLang="zh-CN" smtClean="0"/>
              <a:t>32</a:t>
            </a:r>
            <a:r>
              <a:rPr lang="zh-CN" altLang="en-US" smtClean="0"/>
              <a:t>号。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注意标点的规范（例如：中文省略号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……，可用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Shift+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数字键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打出中文省略号，英文省略号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jpeg" /><Relationship Id="rId3" Type="http://schemas.openxmlformats.org/officeDocument/2006/relationships/image" Target="../media/image3.jpeg" /><Relationship Id="rId4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image" Target="../media/image4.jpeg" /><Relationship Id="rId3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87727" y="3619499"/>
            <a:ext cx="7273974" cy="1056835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主讲人：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685A6CA-0CF8-4C0F-A4EF-5C6C0D45FAAD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E8A902-E013-4FF5-9CBD-78113C78402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353079" y="2830103"/>
            <a:ext cx="409575" cy="466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790180" y="121920"/>
            <a:ext cx="3768090" cy="645160"/>
          </a:xfrm>
          <a:prstGeom prst="rect">
            <a:avLst/>
          </a:prstGeom>
          <a:solidFill>
            <a:srgbClr val="3B5643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E8A902-E013-4FF5-9CBD-78113C7840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" y="365125"/>
            <a:ext cx="213360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790180" y="121920"/>
            <a:ext cx="3768090" cy="645160"/>
          </a:xfrm>
          <a:prstGeom prst="rect">
            <a:avLst/>
          </a:prstGeom>
          <a:solidFill>
            <a:srgbClr val="3B5643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3_仅标题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666" y="57361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790180" y="121920"/>
            <a:ext cx="3768090" cy="645160"/>
          </a:xfrm>
          <a:prstGeom prst="rect">
            <a:avLst/>
          </a:prstGeom>
          <a:solidFill>
            <a:srgbClr val="3B5643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2021/7/1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ircl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image" Target="../media/image5.png" /><Relationship Id="rId6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/>
  <p:timing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6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6.bin" TargetMode="Internal" /><Relationship Id="rId3" Type="http://schemas.openxmlformats.org/officeDocument/2006/relationships/image" Target="../media/image22.emf" /><Relationship Id="rId4" Type="http://schemas.openxmlformats.org/officeDocument/2006/relationships/vmlDrawing" Target="../drawings/vmlDrawing9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7.bin" TargetMode="Internal" /><Relationship Id="rId3" Type="http://schemas.openxmlformats.org/officeDocument/2006/relationships/image" Target="../media/image23.emf" /><Relationship Id="rId4" Type="http://schemas.openxmlformats.org/officeDocument/2006/relationships/vmlDrawing" Target="../drawings/vmlDrawing10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8.bin" TargetMode="Internal" /><Relationship Id="rId3" Type="http://schemas.openxmlformats.org/officeDocument/2006/relationships/image" Target="../media/image24.emf" /><Relationship Id="rId4" Type="http://schemas.openxmlformats.org/officeDocument/2006/relationships/vmlDrawing" Target="../drawings/vmlDrawing11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9.bin" TargetMode="Internal" /><Relationship Id="rId3" Type="http://schemas.openxmlformats.org/officeDocument/2006/relationships/image" Target="../media/image25.emf" /><Relationship Id="rId4" Type="http://schemas.openxmlformats.org/officeDocument/2006/relationships/vmlDrawing" Target="../drawings/vmlDrawing12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0.bin" TargetMode="Internal" /><Relationship Id="rId3" Type="http://schemas.openxmlformats.org/officeDocument/2006/relationships/image" Target="../media/image26.emf" /><Relationship Id="rId4" Type="http://schemas.openxmlformats.org/officeDocument/2006/relationships/vmlDrawing" Target="../drawings/vmlDrawing13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1.bin" TargetMode="Internal" /><Relationship Id="rId3" Type="http://schemas.openxmlformats.org/officeDocument/2006/relationships/image" Target="../media/image27.emf" /><Relationship Id="rId4" Type="http://schemas.openxmlformats.org/officeDocument/2006/relationships/image" Target="NULL" TargetMode="External" /><Relationship Id="rId5" Type="http://schemas.openxmlformats.org/officeDocument/2006/relationships/image" Target="../media/image28.png" /><Relationship Id="rId6" Type="http://schemas.openxmlformats.org/officeDocument/2006/relationships/vmlDrawing" Target="../drawings/vmlDrawing14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2.bin" TargetMode="Internal" /><Relationship Id="rId3" Type="http://schemas.openxmlformats.org/officeDocument/2006/relationships/image" Target="../media/image29.emf" /><Relationship Id="rId4" Type="http://schemas.openxmlformats.org/officeDocument/2006/relationships/vmlDrawing" Target="../drawings/vmlDrawing15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3.bin" TargetMode="Internal" /><Relationship Id="rId3" Type="http://schemas.openxmlformats.org/officeDocument/2006/relationships/image" Target="../media/image30.emf" /><Relationship Id="rId4" Type="http://schemas.openxmlformats.org/officeDocument/2006/relationships/vmlDrawing" Target="../drawings/vmlDrawing16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4.bin" TargetMode="Internal" /><Relationship Id="rId3" Type="http://schemas.openxmlformats.org/officeDocument/2006/relationships/image" Target="../media/image31.emf" /><Relationship Id="rId4" Type="http://schemas.openxmlformats.org/officeDocument/2006/relationships/image" Target="NULL" TargetMode="External" /><Relationship Id="rId5" Type="http://schemas.openxmlformats.org/officeDocument/2006/relationships/image" Target="../media/image32.png" /><Relationship Id="rId6" Type="http://schemas.openxmlformats.org/officeDocument/2006/relationships/vmlDrawing" Target="../drawings/vmlDrawing17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5.bin" TargetMode="Internal" /><Relationship Id="rId3" Type="http://schemas.openxmlformats.org/officeDocument/2006/relationships/image" Target="../media/image33.emf" /><Relationship Id="rId4" Type="http://schemas.openxmlformats.org/officeDocument/2006/relationships/vmlDrawing" Target="../drawings/vmlDrawing18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7.emf" /><Relationship Id="rId4" Type="http://schemas.openxmlformats.org/officeDocument/2006/relationships/vmlDrawing" Target="../drawings/vmlDrawing1.v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6.bin" TargetMode="Internal" /><Relationship Id="rId3" Type="http://schemas.openxmlformats.org/officeDocument/2006/relationships/image" Target="../media/image34.emf" /><Relationship Id="rId4" Type="http://schemas.openxmlformats.org/officeDocument/2006/relationships/image" Target="NULL" TargetMode="External" /><Relationship Id="rId5" Type="http://schemas.openxmlformats.org/officeDocument/2006/relationships/image" Target="../media/image35.png" /><Relationship Id="rId6" Type="http://schemas.openxmlformats.org/officeDocument/2006/relationships/vmlDrawing" Target="../drawings/vmlDrawing19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7.bin" TargetMode="Internal" /><Relationship Id="rId3" Type="http://schemas.openxmlformats.org/officeDocument/2006/relationships/image" Target="../media/image36.emf" /><Relationship Id="rId4" Type="http://schemas.openxmlformats.org/officeDocument/2006/relationships/vmlDrawing" Target="../drawings/vmlDrawing20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8.bin" TargetMode="Internal" /><Relationship Id="rId3" Type="http://schemas.openxmlformats.org/officeDocument/2006/relationships/image" Target="../media/image37.emf" /><Relationship Id="rId4" Type="http://schemas.openxmlformats.org/officeDocument/2006/relationships/vmlDrawing" Target="../drawings/vmlDrawing21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9.bin" TargetMode="Internal" /><Relationship Id="rId3" Type="http://schemas.openxmlformats.org/officeDocument/2006/relationships/image" Target="../media/image38.emf" /><Relationship Id="rId4" Type="http://schemas.openxmlformats.org/officeDocument/2006/relationships/vmlDrawing" Target="../drawings/vmlDrawing22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0.bin" TargetMode="Internal" /><Relationship Id="rId3" Type="http://schemas.openxmlformats.org/officeDocument/2006/relationships/image" Target="../media/image39.emf" /><Relationship Id="rId4" Type="http://schemas.openxmlformats.org/officeDocument/2006/relationships/vmlDrawing" Target="../drawings/vmlDrawing23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1.bin" TargetMode="Internal" /><Relationship Id="rId3" Type="http://schemas.openxmlformats.org/officeDocument/2006/relationships/image" Target="../media/image40.emf" /><Relationship Id="rId4" Type="http://schemas.openxmlformats.org/officeDocument/2006/relationships/vmlDrawing" Target="../drawings/vmlDrawing24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1.png" /><Relationship Id="rId3" Type="http://schemas.openxmlformats.org/officeDocument/2006/relationships/image" Target="../media/image4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6.bin" TargetMode="Internal" /><Relationship Id="rId11" Type="http://schemas.openxmlformats.org/officeDocument/2006/relationships/vmlDrawing" Target="../drawings/vmlDrawing2.vml" /><Relationship Id="rId2" Type="http://schemas.openxmlformats.org/officeDocument/2006/relationships/oleObject" Target="../embeddings/oleObject2.bin" TargetMode="Internal" /><Relationship Id="rId3" Type="http://schemas.openxmlformats.org/officeDocument/2006/relationships/image" Target="../media/image8.emf" /><Relationship Id="rId4" Type="http://schemas.openxmlformats.org/officeDocument/2006/relationships/oleObject" Target="../embeddings/oleObject3.bin" TargetMode="Internal" /><Relationship Id="rId5" Type="http://schemas.openxmlformats.org/officeDocument/2006/relationships/image" Target="../media/image9.emf" /><Relationship Id="rId6" Type="http://schemas.openxmlformats.org/officeDocument/2006/relationships/oleObject" Target="../embeddings/oleObject4.bin" TargetMode="Internal" /><Relationship Id="rId7" Type="http://schemas.openxmlformats.org/officeDocument/2006/relationships/image" Target="../media/image10.emf" /><Relationship Id="rId8" Type="http://schemas.openxmlformats.org/officeDocument/2006/relationships/oleObject" Target="../embeddings/oleObject5.bin" TargetMode="Internal" /><Relationship Id="rId9" Type="http://schemas.openxmlformats.org/officeDocument/2006/relationships/image" Target="../media/image11.emf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7.bin" TargetMode="Internal" /><Relationship Id="rId3" Type="http://schemas.openxmlformats.org/officeDocument/2006/relationships/image" Target="../media/image12.emf" /><Relationship Id="rId4" Type="http://schemas.openxmlformats.org/officeDocument/2006/relationships/oleObject" Target="../embeddings/oleObject8.bin" TargetMode="Internal" /><Relationship Id="rId5" Type="http://schemas.openxmlformats.org/officeDocument/2006/relationships/image" Target="../media/image13.emf" /><Relationship Id="rId6" Type="http://schemas.openxmlformats.org/officeDocument/2006/relationships/vmlDrawing" Target="../drawings/vmlDrawing3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9.bin" TargetMode="Internal" /><Relationship Id="rId3" Type="http://schemas.openxmlformats.org/officeDocument/2006/relationships/image" Target="../media/image14.emf" /><Relationship Id="rId4" Type="http://schemas.openxmlformats.org/officeDocument/2006/relationships/oleObject" Target="../embeddings/oleObject10.bin" TargetMode="Internal" /><Relationship Id="rId5" Type="http://schemas.openxmlformats.org/officeDocument/2006/relationships/image" Target="../media/image15.emf" /><Relationship Id="rId6" Type="http://schemas.openxmlformats.org/officeDocument/2006/relationships/vmlDrawing" Target="../drawings/vmlDrawing4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1.bin" TargetMode="Internal" /><Relationship Id="rId3" Type="http://schemas.openxmlformats.org/officeDocument/2006/relationships/image" Target="../media/image16.emf" /><Relationship Id="rId4" Type="http://schemas.openxmlformats.org/officeDocument/2006/relationships/oleObject" Target="../embeddings/oleObject12.bin" TargetMode="Internal" /><Relationship Id="rId5" Type="http://schemas.openxmlformats.org/officeDocument/2006/relationships/image" Target="../media/image17.emf" /><Relationship Id="rId6" Type="http://schemas.openxmlformats.org/officeDocument/2006/relationships/vmlDrawing" Target="../drawings/vmlDrawing5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3.bin" TargetMode="Internal" /><Relationship Id="rId3" Type="http://schemas.openxmlformats.org/officeDocument/2006/relationships/image" Target="../media/image18.emf" /><Relationship Id="rId4" Type="http://schemas.openxmlformats.org/officeDocument/2006/relationships/vmlDrawing" Target="../drawings/vmlDrawing6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4.bin" TargetMode="Internal" /><Relationship Id="rId3" Type="http://schemas.openxmlformats.org/officeDocument/2006/relationships/image" Target="../media/image19.emf" /><Relationship Id="rId4" Type="http://schemas.openxmlformats.org/officeDocument/2006/relationships/image" Target="NULL" TargetMode="External" /><Relationship Id="rId5" Type="http://schemas.openxmlformats.org/officeDocument/2006/relationships/image" Target="../media/image20.png" /><Relationship Id="rId6" Type="http://schemas.openxmlformats.org/officeDocument/2006/relationships/vmlDrawing" Target="../drawings/vmlDrawing7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5.bin" TargetMode="Internal" /><Relationship Id="rId3" Type="http://schemas.openxmlformats.org/officeDocument/2006/relationships/image" Target="../media/image21.emf" /><Relationship Id="rId4" Type="http://schemas.openxmlformats.org/officeDocument/2006/relationships/vmlDrawing" Target="../drawings/vmlDrawing8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055688" y="2044237"/>
            <a:ext cx="10080625" cy="1006475"/>
          </a:xfrm>
        </p:spPr>
        <p:txBody>
          <a:bodyPr>
            <a:normAutofit/>
          </a:bodyPr>
          <a:lstStyle/>
          <a:p>
            <a:r>
              <a:rPr lang="zh-CN" sz="4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1.4.1.</a:t>
            </a:r>
            <a:r>
              <a:rPr lang="en-US" altLang="zh-CN" sz="4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sz="4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空间中直线、平面的垂直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3314" name="对象 13313"/>
          <p:cNvGraphicFramePr>
            <a:graphicFrameLocks noChangeAspect="1"/>
          </p:cNvGraphicFramePr>
          <p:nvPr/>
        </p:nvGraphicFramePr>
        <p:xfrm>
          <a:off x="1029480" y="685952"/>
          <a:ext cx="10051108" cy="610307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2" imgW="8424545" imgH="5111750" progId="Word.Document.8">
                  <p:embed/>
                </p:oleObj>
              </mc:Choice>
              <mc:Fallback>
                <p:oleObj r:id="rId2" imgW="8424545" imgH="51117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685952"/>
                        <a:ext cx="10051108" cy="610307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4338" name="对象 14337"/>
          <p:cNvGraphicFramePr>
            <a:graphicFrameLocks noChangeAspect="1"/>
          </p:cNvGraphicFramePr>
          <p:nvPr/>
        </p:nvGraphicFramePr>
        <p:xfrm>
          <a:off x="1002021" y="1133237"/>
          <a:ext cx="10046335" cy="23520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2" imgW="8420100" imgH="1968500" progId="Word.Document.8">
                  <p:embed/>
                </p:oleObj>
              </mc:Choice>
              <mc:Fallback>
                <p:oleObj r:id="rId2" imgW="8420100" imgH="19685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2021" y="1133237"/>
                        <a:ext cx="10046335" cy="2352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5362" name="对象 15361"/>
          <p:cNvGraphicFramePr>
            <a:graphicFrameLocks noChangeAspect="1"/>
          </p:cNvGraphicFramePr>
          <p:nvPr/>
        </p:nvGraphicFramePr>
        <p:xfrm>
          <a:off x="1072506" y="1026254"/>
          <a:ext cx="10046335" cy="16021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2" imgW="8420100" imgH="1339850" progId="Word.Document.8">
                  <p:embed/>
                </p:oleObj>
              </mc:Choice>
              <mc:Fallback>
                <p:oleObj r:id="rId2" imgW="8420100" imgH="13398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2506" y="1026254"/>
                        <a:ext cx="10046335" cy="1602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6386" name="对象 16385"/>
          <p:cNvGraphicFramePr>
            <a:graphicFrameLocks noChangeAspect="1"/>
          </p:cNvGraphicFramePr>
          <p:nvPr/>
        </p:nvGraphicFramePr>
        <p:xfrm>
          <a:off x="1031866" y="975757"/>
          <a:ext cx="10046335" cy="47650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2" imgW="8420100" imgH="3987800" progId="Word.Document.8">
                  <p:embed/>
                </p:oleObj>
              </mc:Choice>
              <mc:Fallback>
                <p:oleObj r:id="rId2" imgW="8420100" imgH="39878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975757"/>
                        <a:ext cx="10046335" cy="4765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7410" name="对象 17409"/>
          <p:cNvGraphicFramePr>
            <a:graphicFrameLocks noChangeAspect="1"/>
          </p:cNvGraphicFramePr>
          <p:nvPr/>
        </p:nvGraphicFramePr>
        <p:xfrm>
          <a:off x="1029480" y="680237"/>
          <a:ext cx="10051108" cy="604209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2" imgW="8424545" imgH="5066030" progId="Word.Document.8">
                  <p:embed/>
                </p:oleObj>
              </mc:Choice>
              <mc:Fallback>
                <p:oleObj r:id="rId2" imgW="8424545" imgH="506603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680237"/>
                        <a:ext cx="10051108" cy="604209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8434" name="对象 18433"/>
          <p:cNvGraphicFramePr>
            <a:graphicFrameLocks noChangeAspect="1"/>
          </p:cNvGraphicFramePr>
          <p:nvPr/>
        </p:nvGraphicFramePr>
        <p:xfrm>
          <a:off x="1031385" y="818032"/>
          <a:ext cx="9971081" cy="58248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2" imgW="8424545" imgH="4922520" progId="Word.Document.8">
                  <p:embed/>
                </p:oleObj>
              </mc:Choice>
              <mc:Fallback>
                <p:oleObj r:id="rId2" imgW="8424545" imgH="492252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385" y="818032"/>
                        <a:ext cx="9971081" cy="5824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矩形 18434"/>
          <p:cNvSpPr/>
          <p:nvPr/>
        </p:nvSpPr>
        <p:spPr>
          <a:xfrm>
            <a:off x="11429281" y="3098218"/>
            <a:ext cx="10975239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2160"/>
          </a:p>
        </p:txBody>
      </p:sp>
      <p:pic>
        <p:nvPicPr>
          <p:cNvPr id="18436" name="图片 18435" descr="D:/个人课件/【人教A版】2019高中数学新教材：选择性必修第一册名师课件及作业（含答案）/第一章 空间向量与立体几何/21XZBX1SXA84.TIF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7650826" y="1509095"/>
            <a:ext cx="3201111" cy="268474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9458" name="对象 19457"/>
          <p:cNvGraphicFramePr>
            <a:graphicFrameLocks noChangeAspect="1"/>
          </p:cNvGraphicFramePr>
          <p:nvPr/>
        </p:nvGraphicFramePr>
        <p:xfrm>
          <a:off x="1031866" y="553862"/>
          <a:ext cx="10046335" cy="58794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2" imgW="8420100" imgH="4921250" progId="Word.Document.8">
                  <p:embed/>
                </p:oleObj>
              </mc:Choice>
              <mc:Fallback>
                <p:oleObj r:id="rId2" imgW="8420100" imgH="49212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553862"/>
                        <a:ext cx="10046335" cy="5879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0482" name="对象 20481"/>
          <p:cNvGraphicFramePr>
            <a:graphicFrameLocks noChangeAspect="1"/>
          </p:cNvGraphicFramePr>
          <p:nvPr/>
        </p:nvGraphicFramePr>
        <p:xfrm>
          <a:off x="1031866" y="896402"/>
          <a:ext cx="10046335" cy="5041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2" imgW="8420100" imgH="4222750" progId="Word.Document.8">
                  <p:embed/>
                </p:oleObj>
              </mc:Choice>
              <mc:Fallback>
                <p:oleObj r:id="rId2" imgW="8420100" imgH="42227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896402"/>
                        <a:ext cx="10046335" cy="504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1506" name="对象 21505"/>
          <p:cNvGraphicFramePr>
            <a:graphicFrameLocks noChangeAspect="1"/>
          </p:cNvGraphicFramePr>
          <p:nvPr/>
        </p:nvGraphicFramePr>
        <p:xfrm>
          <a:off x="1031385" y="541140"/>
          <a:ext cx="9971081" cy="60897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2" imgW="8424545" imgH="5147945" progId="Word.Document.8">
                  <p:embed/>
                </p:oleObj>
              </mc:Choice>
              <mc:Fallback>
                <p:oleObj r:id="rId2" imgW="8424545" imgH="51479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385" y="541140"/>
                        <a:ext cx="9971081" cy="60897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矩形 21506"/>
          <p:cNvSpPr/>
          <p:nvPr/>
        </p:nvSpPr>
        <p:spPr>
          <a:xfrm>
            <a:off x="11337820" y="3283045"/>
            <a:ext cx="10975239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2160"/>
          </a:p>
        </p:txBody>
      </p:sp>
      <p:pic>
        <p:nvPicPr>
          <p:cNvPr id="21508" name="图片 21507" descr="D:/个人课件/【人教A版】2019高中数学新教材：选择性必修第一册名师课件及作业（含答案）/第一章 空间向量与立体几何/21XZBX1SXA86.TIF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7467905" y="2789540"/>
            <a:ext cx="3180152" cy="329257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2530" name="对象 22529"/>
          <p:cNvGraphicFramePr>
            <a:graphicFrameLocks noChangeAspect="1"/>
          </p:cNvGraphicFramePr>
          <p:nvPr/>
        </p:nvGraphicFramePr>
        <p:xfrm>
          <a:off x="1031866" y="982513"/>
          <a:ext cx="10046335" cy="56565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2" imgW="8420100" imgH="4737100" progId="Word.Document.8">
                  <p:embed/>
                </p:oleObj>
              </mc:Choice>
              <mc:Fallback>
                <p:oleObj r:id="rId2" imgW="8420100" imgH="47371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982513"/>
                        <a:ext cx="10046335" cy="5656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122" name="对象 5121"/>
          <p:cNvGraphicFramePr>
            <a:graphicFrameLocks noChangeAspect="1"/>
          </p:cNvGraphicFramePr>
          <p:nvPr/>
        </p:nvGraphicFramePr>
        <p:xfrm>
          <a:off x="1021099" y="899284"/>
          <a:ext cx="11920855" cy="51892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9975850" imgH="4349750" progId="Word.Document.8">
                  <p:embed/>
                </p:oleObj>
              </mc:Choice>
              <mc:Fallback>
                <p:oleObj r:id="rId2" imgW="9975850" imgH="43497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1099" y="899284"/>
                        <a:ext cx="11920855" cy="5189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3554" name="对象 23553"/>
          <p:cNvGraphicFramePr>
            <a:graphicFrameLocks noChangeAspect="1"/>
          </p:cNvGraphicFramePr>
          <p:nvPr/>
        </p:nvGraphicFramePr>
        <p:xfrm>
          <a:off x="1031385" y="685952"/>
          <a:ext cx="9971081" cy="482262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385" y="685952"/>
                        <a:ext cx="9971081" cy="482262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矩形 23554"/>
          <p:cNvSpPr/>
          <p:nvPr/>
        </p:nvSpPr>
        <p:spPr>
          <a:xfrm>
            <a:off x="11440713" y="2543741"/>
            <a:ext cx="10975239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2160"/>
          </a:p>
        </p:txBody>
      </p:sp>
      <p:pic>
        <p:nvPicPr>
          <p:cNvPr id="23556" name="图片 23555" descr="D:/个人课件/【人教A版】2019高中数学新教材：选择性必修第一册名师课件及作业（含答案）/第一章 空间向量与立体几何/21XZBX1SXA87.TIF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7833746" y="2057857"/>
            <a:ext cx="3170625" cy="374987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4578" name="对象 24577"/>
          <p:cNvGraphicFramePr>
            <a:graphicFrameLocks noChangeAspect="1"/>
          </p:cNvGraphicFramePr>
          <p:nvPr/>
        </p:nvGraphicFramePr>
        <p:xfrm>
          <a:off x="1070120" y="968549"/>
          <a:ext cx="10051108" cy="505699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2" imgW="8424545" imgH="4233545" progId="Word.Document.8">
                  <p:embed/>
                </p:oleObj>
              </mc:Choice>
              <mc:Fallback>
                <p:oleObj r:id="rId2" imgW="8424545" imgH="42335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0120" y="968549"/>
                        <a:ext cx="10051108" cy="505699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5602" name="对象 25601"/>
          <p:cNvGraphicFramePr>
            <a:graphicFrameLocks noChangeAspect="1"/>
          </p:cNvGraphicFramePr>
          <p:nvPr/>
        </p:nvGraphicFramePr>
        <p:xfrm>
          <a:off x="1031866" y="1371045"/>
          <a:ext cx="10046335" cy="36887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2" imgW="8420100" imgH="3086100" progId="Word.Document.8">
                  <p:embed/>
                </p:oleObj>
              </mc:Choice>
              <mc:Fallback>
                <p:oleObj r:id="rId2" imgW="8420100" imgH="30861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1371045"/>
                        <a:ext cx="10046335" cy="36887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6626" name="对象 26625"/>
          <p:cNvGraphicFramePr>
            <a:graphicFrameLocks noChangeAspect="1"/>
          </p:cNvGraphicFramePr>
          <p:nvPr/>
        </p:nvGraphicFramePr>
        <p:xfrm>
          <a:off x="1031866" y="977662"/>
          <a:ext cx="10046335" cy="47802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2" imgW="8420100" imgH="4000500" progId="Word.Document.8">
                  <p:embed/>
                </p:oleObj>
              </mc:Choice>
              <mc:Fallback>
                <p:oleObj r:id="rId2" imgW="8420100" imgH="40005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977662"/>
                        <a:ext cx="10046335" cy="4780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7650" name="对象 27649"/>
          <p:cNvGraphicFramePr>
            <a:graphicFrameLocks noChangeAspect="1"/>
          </p:cNvGraphicFramePr>
          <p:nvPr/>
        </p:nvGraphicFramePr>
        <p:xfrm>
          <a:off x="1031866" y="935203"/>
          <a:ext cx="10046335" cy="56349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2" imgW="8420100" imgH="4718050" progId="Word.Document.8">
                  <p:embed/>
                </p:oleObj>
              </mc:Choice>
              <mc:Fallback>
                <p:oleObj r:id="rId2" imgW="8420100" imgH="47180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935203"/>
                        <a:ext cx="10046335" cy="5634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8674" name="对象 28673"/>
          <p:cNvGraphicFramePr>
            <a:graphicFrameLocks noChangeAspect="1"/>
          </p:cNvGraphicFramePr>
          <p:nvPr/>
        </p:nvGraphicFramePr>
        <p:xfrm>
          <a:off x="1055515" y="992679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5515" y="992679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9937" name="图片 7"/>
          <p:cNvPicPr>
            <a:picLocks noChangeAspect="1"/>
          </p:cNvPicPr>
          <p:nvPr/>
        </p:nvPicPr>
        <p:blipFill>
          <a:blip r:embed="rId2"/>
          <a:srcRect t="14223" b="14223"/>
          <a:stretch>
            <a:fillRect/>
          </a:stretch>
        </p:blipFill>
        <p:spPr>
          <a:xfrm>
            <a:off x="31742" y="1675270"/>
            <a:ext cx="12142801" cy="36661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11"/>
          <p:cNvSpPr txBox="1"/>
          <p:nvPr/>
        </p:nvSpPr>
        <p:spPr>
          <a:xfrm>
            <a:off x="4174038" y="2319627"/>
            <a:ext cx="6468965" cy="923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6000" b="1">
                <a:solidFill>
                  <a:srgbClr val="40920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谢   谢  观  看  </a:t>
            </a:r>
          </a:p>
        </p:txBody>
      </p:sp>
      <p:pic>
        <p:nvPicPr>
          <p:cNvPr id="39938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0782300" y="12687300"/>
            <a:ext cx="342900" cy="241300"/>
          </a:xfrm>
          <a:prstGeom prst="cube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6146" name="对象 6145"/>
          <p:cNvGraphicFramePr>
            <a:graphicFrameLocks noChangeAspect="1"/>
          </p:cNvGraphicFramePr>
          <p:nvPr/>
        </p:nvGraphicFramePr>
        <p:xfrm>
          <a:off x="1029480" y="685952"/>
          <a:ext cx="10051108" cy="521133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2" imgW="8424545" imgH="4367530" progId="Word.Document.8">
                  <p:embed/>
                </p:oleObj>
              </mc:Choice>
              <mc:Fallback>
                <p:oleObj r:id="rId2" imgW="8424545" imgH="436753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685952"/>
                        <a:ext cx="10051108" cy="52113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对象 6146"/>
          <p:cNvGraphicFramePr>
            <a:graphicFrameLocks noChangeAspect="1"/>
          </p:cNvGraphicFramePr>
          <p:nvPr/>
        </p:nvGraphicFramePr>
        <p:xfrm>
          <a:off x="2073652" y="2515159"/>
          <a:ext cx="6400317" cy="4744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4" imgW="5337175" imgH="399415" progId="Word.Document.8">
                  <p:embed/>
                </p:oleObj>
              </mc:Choice>
              <mc:Fallback>
                <p:oleObj r:id="rId4" imgW="5337175" imgH="3994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3652" y="2515159"/>
                        <a:ext cx="6400317" cy="4744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6147"/>
          <p:cNvGraphicFramePr>
            <a:graphicFrameLocks noChangeAspect="1"/>
          </p:cNvGraphicFramePr>
          <p:nvPr/>
        </p:nvGraphicFramePr>
        <p:xfrm>
          <a:off x="6096000" y="3429762"/>
          <a:ext cx="6400318" cy="4744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6" imgW="5337175" imgH="399415" progId="Word.Document.8">
                  <p:embed/>
                </p:oleObj>
              </mc:Choice>
              <mc:Fallback>
                <p:oleObj r:id="rId6" imgW="5337175" imgH="3994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0" y="3429762"/>
                        <a:ext cx="6400318" cy="4744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6148"/>
          <p:cNvGraphicFramePr>
            <a:graphicFrameLocks noChangeAspect="1"/>
          </p:cNvGraphicFramePr>
          <p:nvPr/>
        </p:nvGraphicFramePr>
        <p:xfrm>
          <a:off x="6189366" y="4327217"/>
          <a:ext cx="6400317" cy="474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8" imgW="5337175" imgH="399415" progId="Word.Document.8">
                  <p:embed/>
                </p:oleObj>
              </mc:Choice>
              <mc:Fallback>
                <p:oleObj r:id="rId8" imgW="5337175" imgH="3994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89366" y="4327217"/>
                        <a:ext cx="6400317" cy="47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6149"/>
          <p:cNvGraphicFramePr>
            <a:graphicFrameLocks noChangeAspect="1"/>
          </p:cNvGraphicFramePr>
          <p:nvPr/>
        </p:nvGraphicFramePr>
        <p:xfrm>
          <a:off x="3443651" y="5241820"/>
          <a:ext cx="6400318" cy="474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10" imgW="5337175" imgH="399415" progId="Word.Document.8">
                  <p:embed/>
                </p:oleObj>
              </mc:Choice>
              <mc:Fallback>
                <p:oleObj r:id="rId10" imgW="5337175" imgH="3994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43651" y="5241820"/>
                        <a:ext cx="6400318" cy="47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7170" name="对象 7169"/>
          <p:cNvGraphicFramePr>
            <a:graphicFrameLocks noChangeAspect="1"/>
          </p:cNvGraphicFramePr>
          <p:nvPr/>
        </p:nvGraphicFramePr>
        <p:xfrm>
          <a:off x="1029480" y="988869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2" imgW="8415655" imgH="4077970" progId="Word.Document.8">
                  <p:embed/>
                </p:oleObj>
              </mc:Choice>
              <mc:Fallback>
                <p:oleObj r:id="rId2" imgW="841565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988869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对象 7170"/>
          <p:cNvGraphicFramePr>
            <a:graphicFrameLocks noChangeAspect="1"/>
          </p:cNvGraphicFramePr>
          <p:nvPr/>
        </p:nvGraphicFramePr>
        <p:xfrm>
          <a:off x="1048534" y="2861899"/>
          <a:ext cx="10096838" cy="160055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4" imgW="8415655" imgH="1337945" progId="Word.Document.8">
                  <p:embed/>
                </p:oleObj>
              </mc:Choice>
              <mc:Fallback>
                <p:oleObj r:id="rId4" imgW="8415655" imgH="13379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8534" y="2861899"/>
                        <a:ext cx="10096838" cy="160055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8194" name="对象 8193"/>
          <p:cNvGraphicFramePr>
            <a:graphicFrameLocks noChangeAspect="1"/>
          </p:cNvGraphicFramePr>
          <p:nvPr/>
        </p:nvGraphicFramePr>
        <p:xfrm>
          <a:off x="1029480" y="969819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969819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对象 8194"/>
          <p:cNvGraphicFramePr>
            <a:graphicFrameLocks noChangeAspect="1"/>
          </p:cNvGraphicFramePr>
          <p:nvPr/>
        </p:nvGraphicFramePr>
        <p:xfrm>
          <a:off x="1042817" y="2829512"/>
          <a:ext cx="10108272" cy="20711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4" imgW="8424545" imgH="1728470" progId="Word.Document.8">
                  <p:embed/>
                </p:oleObj>
              </mc:Choice>
              <mc:Fallback>
                <p:oleObj r:id="rId4" imgW="8424545" imgH="17284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2817" y="2829512"/>
                        <a:ext cx="10108272" cy="2071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9218" name="对象 9217"/>
          <p:cNvGraphicFramePr>
            <a:graphicFrameLocks noChangeAspect="1"/>
          </p:cNvGraphicFramePr>
          <p:nvPr/>
        </p:nvGraphicFramePr>
        <p:xfrm>
          <a:off x="1070120" y="993314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0120" y="993314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对象 9218"/>
          <p:cNvGraphicFramePr>
            <a:graphicFrameLocks noChangeAspect="1"/>
          </p:cNvGraphicFramePr>
          <p:nvPr/>
        </p:nvGraphicFramePr>
        <p:xfrm>
          <a:off x="1083457" y="2088932"/>
          <a:ext cx="10108272" cy="205595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4" imgW="8424545" imgH="1715770" progId="Word.Document.8">
                  <p:embed/>
                </p:oleObj>
              </mc:Choice>
              <mc:Fallback>
                <p:oleObj r:id="rId4" imgW="8424545" imgH="17157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3457" y="2088932"/>
                        <a:ext cx="10108272" cy="205595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0242" name="对象 10241"/>
          <p:cNvGraphicFramePr>
            <a:graphicFrameLocks noChangeAspect="1"/>
          </p:cNvGraphicFramePr>
          <p:nvPr/>
        </p:nvGraphicFramePr>
        <p:xfrm>
          <a:off x="1031866" y="1011035"/>
          <a:ext cx="10046335" cy="49364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2" imgW="8420100" imgH="4133850" progId="Word.Document.8">
                  <p:embed/>
                </p:oleObj>
              </mc:Choice>
              <mc:Fallback>
                <p:oleObj r:id="rId2" imgW="8420100" imgH="41338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1011035"/>
                        <a:ext cx="10046335" cy="4936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1266" name="对象 11265"/>
          <p:cNvGraphicFramePr>
            <a:graphicFrameLocks noChangeAspect="1"/>
          </p:cNvGraphicFramePr>
          <p:nvPr/>
        </p:nvGraphicFramePr>
        <p:xfrm>
          <a:off x="1031385" y="685952"/>
          <a:ext cx="9971081" cy="56457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2" imgW="8424545" imgH="4766945" progId="Word.Document.8">
                  <p:embed/>
                </p:oleObj>
              </mc:Choice>
              <mc:Fallback>
                <p:oleObj r:id="rId2" imgW="8424545" imgH="47669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385" y="685952"/>
                        <a:ext cx="9971081" cy="5645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矩形 11266"/>
          <p:cNvSpPr/>
          <p:nvPr/>
        </p:nvSpPr>
        <p:spPr>
          <a:xfrm>
            <a:off x="11183481" y="3025812"/>
            <a:ext cx="10975239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2160"/>
          </a:p>
        </p:txBody>
      </p:sp>
      <p:pic>
        <p:nvPicPr>
          <p:cNvPr id="11268" name="图片 11267" descr="D:/个人课件/【人教A版】2019高中数学新教材：选择性必修第一册名师课件及作业（含答案）/第一章 空间向量与立体几何/21XZBX1SXA80.TIF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8199587" y="2149318"/>
            <a:ext cx="2940069" cy="310965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2290" name="对象 12289"/>
          <p:cNvGraphicFramePr>
            <a:graphicFrameLocks noChangeAspect="1"/>
          </p:cNvGraphicFramePr>
          <p:nvPr/>
        </p:nvGraphicFramePr>
        <p:xfrm>
          <a:off x="1070120" y="1127934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0120" y="1127934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</Paragraphs>
  <Slides>26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baseType="lpstr" size="34">
      <vt:lpstr>Arial</vt:lpstr>
      <vt:lpstr>Calibri Light</vt:lpstr>
      <vt:lpstr>Calibri</vt:lpstr>
      <vt:lpstr>黑体</vt:lpstr>
      <vt:lpstr>华文楷体</vt:lpstr>
      <vt:lpstr>宋体</vt:lpstr>
      <vt:lpstr>微软雅黑</vt:lpstr>
      <vt:lpstr>Office 主题</vt:lpstr>
      <vt:lpstr>1.4.1.3空间中直线、平面的垂直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2021-07-01T15:42:55.255</cp:lastPrinted>
  <dcterms:created xsi:type="dcterms:W3CDTF">2021-07-01T15:42:55Z</dcterms:created>
  <dcterms:modified xsi:type="dcterms:W3CDTF">2021-07-01T07:42:55Z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