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82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441" r:id="rId32"/>
    <p:sldId id="442" r:id="rId33"/>
    <p:sldId id="443" r:id="rId34"/>
    <p:sldId id="444" r:id="rId35"/>
    <p:sldId id="445" r:id="rId36"/>
    <p:sldId id="446" r:id="rId37"/>
    <p:sldId id="447" r:id="rId38"/>
    <p:sldId id="448" r:id="rId39"/>
    <p:sldId id="409" r:id="rId40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796" autoAdjust="0"/>
  </p:normalViewPr>
  <p:slideViewPr>
    <p:cSldViewPr snapToGrid="0">
      <p:cViewPr varScale="1">
        <p:scale>
          <a:sx n="102" d="100"/>
          <a:sy n="102" d="100"/>
        </p:scale>
        <p:origin x="-912" y="-96"/>
      </p:cViewPr>
      <p:guideLst>
        <p:guide orient="horz" pos="3748"/>
        <p:guide orient="horz" pos="558"/>
        <p:guide pos="665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3108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handoutMaster" Target="handoutMasters/handout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slide" Target="slides/slide31.xml" /><Relationship Id="rId35" Type="http://schemas.openxmlformats.org/officeDocument/2006/relationships/slide" Target="slides/slide32.xml" /><Relationship Id="rId36" Type="http://schemas.openxmlformats.org/officeDocument/2006/relationships/slide" Target="slides/slide33.xml" /><Relationship Id="rId37" Type="http://schemas.openxmlformats.org/officeDocument/2006/relationships/slide" Target="slides/slide34.xml" /><Relationship Id="rId38" Type="http://schemas.openxmlformats.org/officeDocument/2006/relationships/slide" Target="slides/slide35.xml" /><Relationship Id="rId39" Type="http://schemas.openxmlformats.org/officeDocument/2006/relationships/slide" Target="slides/slide36.xml" /><Relationship Id="rId4" Type="http://schemas.openxmlformats.org/officeDocument/2006/relationships/slide" Target="slides/slide1.xml" /><Relationship Id="rId40" Type="http://schemas.openxmlformats.org/officeDocument/2006/relationships/slide" Target="slides/slide37.xml" /><Relationship Id="rId41" Type="http://schemas.openxmlformats.org/officeDocument/2006/relationships/tags" Target="tags/tag1.xml" /><Relationship Id="rId42" Type="http://schemas.openxmlformats.org/officeDocument/2006/relationships/presProps" Target="presProps.xml" /><Relationship Id="rId43" Type="http://schemas.openxmlformats.org/officeDocument/2006/relationships/viewProps" Target="viewProps.xml" /><Relationship Id="rId44" Type="http://schemas.openxmlformats.org/officeDocument/2006/relationships/theme" Target="theme/theme1.xml" /><Relationship Id="rId45" Type="http://schemas.openxmlformats.org/officeDocument/2006/relationships/tableStyles" Target="tableStyles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emf" /><Relationship Id="rId2" Type="http://schemas.openxmlformats.org/officeDocument/2006/relationships/image" Target="../media/image8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e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emf" /></Relationships>
</file>

<file path=ppt/drawings/_rels/vmlDrawing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emf" /></Relationships>
</file>

<file path=ppt/drawings/_rels/vmlDrawing2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/Relationships>
</file>

<file path=ppt/drawings/_rels/vmlDrawing2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emf" /></Relationships>
</file>

<file path=ppt/drawings/_rels/vmlDrawing2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/Relationships>
</file>

<file path=ppt/drawings/_rels/vmlDrawing2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emf" /></Relationships>
</file>

<file path=ppt/drawings/_rels/vmlDrawing2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1.emf" /></Relationships>
</file>

<file path=ppt/drawings/_rels/vmlDrawing2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emf" /></Relationships>
</file>

<file path=ppt/drawings/_rels/vmlDrawing2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3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emf" /></Relationships>
</file>

<file path=ppt/drawings/_rels/vmlDrawing3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emf" /></Relationships>
</file>

<file path=ppt/drawings/_rels/vmlDrawing3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5.emf" /></Relationships>
</file>

<file path=ppt/drawings/_rels/vmlDrawing3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6.emf" /></Relationships>
</file>

<file path=ppt/drawings/_rels/vmlDrawing3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7.emf" /></Relationships>
</file>

<file path=ppt/drawings/_rels/vmlDrawing3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8.emf" /></Relationships>
</file>

<file path=ppt/drawings/_rels/vmlDrawing3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9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Relationship Id="rId2" Type="http://schemas.openxmlformats.org/officeDocument/2006/relationships/image" Target="../media/image14.emf" /><Relationship Id="rId3" Type="http://schemas.openxmlformats.org/officeDocument/2006/relationships/image" Target="../media/image15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Relationship Id="rId2" Type="http://schemas.openxmlformats.org/officeDocument/2006/relationships/image" Target="../media/image17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Relationship Id="rId2" Type="http://schemas.openxmlformats.org/officeDocument/2006/relationships/image" Target="../media/image19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Relationship Id="rId2" Type="http://schemas.openxmlformats.org/officeDocument/2006/relationships/image" Target="../media/image21.emf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5FAC0-4E78-4B4A-9ADA-EE7413CBA2A2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8E8FE-40DA-41DC-AE77-879038298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847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A302A-66E2-45C0-9113-4E5747328F9F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40E3B-F9C0-48B6-A129-4D327DD30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10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页面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16:9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宽幅画面比例尺寸；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统一格式为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PPTX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mtClean="0"/>
              <a:t>请注意：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mtClean="0"/>
              <a:t>1. </a:t>
            </a:r>
            <a:r>
              <a:rPr lang="zh-CN" altLang="en-US" smtClean="0"/>
              <a:t>课名：微软雅黑</a:t>
            </a:r>
            <a:r>
              <a:rPr lang="en-US" altLang="zh-CN" smtClean="0"/>
              <a:t>48</a:t>
            </a:r>
            <a:r>
              <a:rPr lang="zh-CN" altLang="en-US" smtClean="0"/>
              <a:t>号字；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b="0" smtClean="0"/>
              <a:t>（第一课时）</a:t>
            </a:r>
            <a:r>
              <a:rPr lang="zh-CN" altLang="en-US" smtClean="0"/>
              <a:t>：微软雅黑</a:t>
            </a:r>
            <a:r>
              <a:rPr lang="en-US" altLang="zh-CN" smtClean="0"/>
              <a:t>32</a:t>
            </a:r>
            <a:r>
              <a:rPr lang="zh-CN" altLang="en-US" smtClean="0"/>
              <a:t>号字；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mtClean="0"/>
              <a:t>3.</a:t>
            </a:r>
            <a:r>
              <a:rPr lang="zh-CN" altLang="en-US" smtClean="0"/>
              <a:t>学校名称：请填写全称；</a:t>
            </a:r>
            <a:endParaRPr lang="en-US" altLang="zh-CN" b="1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学科、年级、主讲人、学校：华文楷体</a:t>
            </a:r>
            <a:r>
              <a:rPr lang="en-US" altLang="zh-CN" smtClean="0"/>
              <a:t>28</a:t>
            </a:r>
            <a:r>
              <a:rPr lang="zh-CN" altLang="en-US" smtClean="0"/>
              <a:t>号字（具体根据文字量可适当调整）。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英文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mtClean="0"/>
              <a:t>1.</a:t>
            </a:r>
            <a:r>
              <a:rPr lang="zh-CN" altLang="en-US" smtClean="0"/>
              <a:t>课名：字体以</a:t>
            </a:r>
            <a:r>
              <a:rPr lang="en-US" altLang="zh-CN" smtClean="0"/>
              <a:t>Times New Roman</a:t>
            </a:r>
            <a:r>
              <a:rPr lang="zh-CN" altLang="en-US" smtClean="0"/>
              <a:t>为主，字号一般使用</a:t>
            </a:r>
            <a:r>
              <a:rPr lang="en-US" altLang="zh-CN" smtClean="0"/>
              <a:t>32—36</a:t>
            </a:r>
            <a:r>
              <a:rPr lang="zh-CN" altLang="en-US" smtClean="0"/>
              <a:t>号，特别强调可以用</a:t>
            </a:r>
            <a:r>
              <a:rPr lang="en-US" altLang="zh-CN" smtClean="0"/>
              <a:t>40</a:t>
            </a:r>
            <a:r>
              <a:rPr lang="zh-CN" altLang="en-US" smtClean="0"/>
              <a:t>号；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（</a:t>
            </a:r>
            <a:r>
              <a:rPr lang="en-US" altLang="zh-CN" smtClean="0"/>
              <a:t>Period</a:t>
            </a:r>
            <a:r>
              <a:rPr lang="en-US" altLang="zh-CN" baseline="0" smtClean="0"/>
              <a:t> 1</a:t>
            </a:r>
            <a:r>
              <a:rPr lang="zh-CN" altLang="en-US" smtClean="0"/>
              <a:t>）：字体使用</a:t>
            </a:r>
            <a:r>
              <a:rPr lang="en-US" altLang="zh-CN" smtClean="0"/>
              <a:t>Arial</a:t>
            </a:r>
            <a:r>
              <a:rPr lang="zh-CN" altLang="en-US" smtClean="0"/>
              <a:t>，字号为</a:t>
            </a:r>
            <a:r>
              <a:rPr lang="en-US" altLang="zh-CN" smtClean="0"/>
              <a:t>28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正文一般用</a:t>
            </a:r>
            <a:r>
              <a:rPr lang="en-US" altLang="zh-CN" smtClean="0"/>
              <a:t>24—28</a:t>
            </a:r>
            <a:r>
              <a:rPr lang="zh-CN" altLang="en-US" smtClean="0"/>
              <a:t>号，特别强调可用</a:t>
            </a:r>
            <a:r>
              <a:rPr lang="en-US" altLang="zh-CN" smtClean="0"/>
              <a:t>32</a:t>
            </a:r>
            <a:r>
              <a:rPr lang="zh-CN" altLang="en-US" smtClean="0"/>
              <a:t>号。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注意标点的规范（例如：中文省略号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……，可用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Shift+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数字键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打出中文省略号，英文省略号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jpeg" /><Relationship Id="rId3" Type="http://schemas.openxmlformats.org/officeDocument/2006/relationships/image" Target="../media/image3.jpeg" /><Relationship Id="rId4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image" Target="../media/image4.jpeg" /><Relationship Id="rId3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bg>
      <p:bgPr>
        <a:blipFill dpi="0" rotWithShape="1">
          <a:blip r:embed="rId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87727" y="3619499"/>
            <a:ext cx="7273974" cy="1056835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主讲人：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685A6CA-0CF8-4C0F-A4EF-5C6C0D45FAAD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E8A902-E013-4FF5-9CBD-78113C78402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353079" y="2830103"/>
            <a:ext cx="409575" cy="466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790180" y="121920"/>
            <a:ext cx="3768090" cy="645160"/>
          </a:xfrm>
          <a:prstGeom prst="rect">
            <a:avLst/>
          </a:prstGeom>
          <a:solidFill>
            <a:srgbClr val="3B5643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E8A902-E013-4FF5-9CBD-78113C7840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31800" y="365125"/>
            <a:ext cx="213360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790180" y="121920"/>
            <a:ext cx="3768090" cy="645160"/>
          </a:xfrm>
          <a:prstGeom prst="rect">
            <a:avLst/>
          </a:prstGeom>
          <a:solidFill>
            <a:srgbClr val="3B5643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3_仅标题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6666" y="57361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790180" y="121920"/>
            <a:ext cx="3768090" cy="645160"/>
          </a:xfrm>
          <a:prstGeom prst="rect">
            <a:avLst/>
          </a:prstGeom>
          <a:solidFill>
            <a:srgbClr val="3B5643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2021/7/1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ircl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image" Target="../media/image5.png" /><Relationship Id="rId6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/>
  <p:timing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6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6.bin" TargetMode="Internal" /><Relationship Id="rId3" Type="http://schemas.openxmlformats.org/officeDocument/2006/relationships/image" Target="../media/image20.emf" /><Relationship Id="rId4" Type="http://schemas.openxmlformats.org/officeDocument/2006/relationships/oleObject" Target="../embeddings/oleObject17.bin" TargetMode="Internal" /><Relationship Id="rId5" Type="http://schemas.openxmlformats.org/officeDocument/2006/relationships/image" Target="../media/image21.emf" /><Relationship Id="rId6" Type="http://schemas.openxmlformats.org/officeDocument/2006/relationships/vmlDrawing" Target="../drawings/vmlDrawing9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8.bin" TargetMode="Internal" /><Relationship Id="rId3" Type="http://schemas.openxmlformats.org/officeDocument/2006/relationships/image" Target="../media/image22.emf" /><Relationship Id="rId4" Type="http://schemas.openxmlformats.org/officeDocument/2006/relationships/vmlDrawing" Target="../drawings/vmlDrawing10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9.bin" TargetMode="Internal" /><Relationship Id="rId3" Type="http://schemas.openxmlformats.org/officeDocument/2006/relationships/image" Target="../media/image23.emf" /><Relationship Id="rId4" Type="http://schemas.openxmlformats.org/officeDocument/2006/relationships/vmlDrawing" Target="../drawings/vmlDrawing11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0.bin" TargetMode="Internal" /><Relationship Id="rId3" Type="http://schemas.openxmlformats.org/officeDocument/2006/relationships/image" Target="../media/image24.emf" /><Relationship Id="rId4" Type="http://schemas.openxmlformats.org/officeDocument/2006/relationships/vmlDrawing" Target="../drawings/vmlDrawing12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1.bin" TargetMode="Internal" /><Relationship Id="rId3" Type="http://schemas.openxmlformats.org/officeDocument/2006/relationships/image" Target="../media/image25.emf" /><Relationship Id="rId4" Type="http://schemas.openxmlformats.org/officeDocument/2006/relationships/vmlDrawing" Target="../drawings/vmlDrawing13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2.bin" TargetMode="Internal" /><Relationship Id="rId3" Type="http://schemas.openxmlformats.org/officeDocument/2006/relationships/image" Target="../media/image26.emf" /><Relationship Id="rId4" Type="http://schemas.openxmlformats.org/officeDocument/2006/relationships/vmlDrawing" Target="../drawings/vmlDrawing14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3.bin" TargetMode="Internal" /><Relationship Id="rId3" Type="http://schemas.openxmlformats.org/officeDocument/2006/relationships/image" Target="../media/image27.emf" /><Relationship Id="rId4" Type="http://schemas.openxmlformats.org/officeDocument/2006/relationships/vmlDrawing" Target="../drawings/vmlDrawing15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4.bin" TargetMode="Internal" /><Relationship Id="rId3" Type="http://schemas.openxmlformats.org/officeDocument/2006/relationships/image" Target="../media/image28.emf" /><Relationship Id="rId4" Type="http://schemas.openxmlformats.org/officeDocument/2006/relationships/vmlDrawing" Target="../drawings/vmlDrawing16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5.bin" TargetMode="Internal" /><Relationship Id="rId3" Type="http://schemas.openxmlformats.org/officeDocument/2006/relationships/image" Target="../media/image29.emf" /><Relationship Id="rId4" Type="http://schemas.openxmlformats.org/officeDocument/2006/relationships/vmlDrawing" Target="../drawings/vmlDrawing17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6.bin" TargetMode="Internal" /><Relationship Id="rId3" Type="http://schemas.openxmlformats.org/officeDocument/2006/relationships/image" Target="../media/image30.emf" /><Relationship Id="rId4" Type="http://schemas.openxmlformats.org/officeDocument/2006/relationships/vmlDrawing" Target="../drawings/vmlDrawing18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7.e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8.emf" /><Relationship Id="rId6" Type="http://schemas.openxmlformats.org/officeDocument/2006/relationships/vmlDrawing" Target="../drawings/vmlDrawing1.v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7.bin" TargetMode="Internal" /><Relationship Id="rId3" Type="http://schemas.openxmlformats.org/officeDocument/2006/relationships/image" Target="../media/image31.emf" /><Relationship Id="rId4" Type="http://schemas.openxmlformats.org/officeDocument/2006/relationships/vmlDrawing" Target="../drawings/vmlDrawing19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8.bin" TargetMode="Internal" /><Relationship Id="rId3" Type="http://schemas.openxmlformats.org/officeDocument/2006/relationships/image" Target="../media/image32.emf" /><Relationship Id="rId4" Type="http://schemas.openxmlformats.org/officeDocument/2006/relationships/vmlDrawing" Target="../drawings/vmlDrawing20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9.bin" TargetMode="Internal" /><Relationship Id="rId3" Type="http://schemas.openxmlformats.org/officeDocument/2006/relationships/image" Target="../media/image33.emf" /><Relationship Id="rId4" Type="http://schemas.openxmlformats.org/officeDocument/2006/relationships/image" Target="NULL" TargetMode="External" /><Relationship Id="rId5" Type="http://schemas.openxmlformats.org/officeDocument/2006/relationships/image" Target="../media/image34.png" /><Relationship Id="rId6" Type="http://schemas.openxmlformats.org/officeDocument/2006/relationships/vmlDrawing" Target="../drawings/vmlDrawing21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0.bin" TargetMode="Internal" /><Relationship Id="rId3" Type="http://schemas.openxmlformats.org/officeDocument/2006/relationships/image" Target="../media/image35.emf" /><Relationship Id="rId4" Type="http://schemas.openxmlformats.org/officeDocument/2006/relationships/vmlDrawing" Target="../drawings/vmlDrawing22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1.bin" TargetMode="Internal" /><Relationship Id="rId3" Type="http://schemas.openxmlformats.org/officeDocument/2006/relationships/image" Target="../media/image36.emf" /><Relationship Id="rId4" Type="http://schemas.openxmlformats.org/officeDocument/2006/relationships/vmlDrawing" Target="../drawings/vmlDrawing23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2.bin" TargetMode="Internal" /><Relationship Id="rId3" Type="http://schemas.openxmlformats.org/officeDocument/2006/relationships/image" Target="../media/image37.emf" /><Relationship Id="rId4" Type="http://schemas.openxmlformats.org/officeDocument/2006/relationships/vmlDrawing" Target="../drawings/vmlDrawing24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3.bin" TargetMode="Internal" /><Relationship Id="rId3" Type="http://schemas.openxmlformats.org/officeDocument/2006/relationships/image" Target="../media/image38.emf" /><Relationship Id="rId4" Type="http://schemas.openxmlformats.org/officeDocument/2006/relationships/image" Target="NULL" TargetMode="External" /><Relationship Id="rId5" Type="http://schemas.openxmlformats.org/officeDocument/2006/relationships/image" Target="../media/image39.png" /><Relationship Id="rId6" Type="http://schemas.openxmlformats.org/officeDocument/2006/relationships/vmlDrawing" Target="../drawings/vmlDrawing25.v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4.bin" TargetMode="Internal" /><Relationship Id="rId3" Type="http://schemas.openxmlformats.org/officeDocument/2006/relationships/image" Target="../media/image40.emf" /><Relationship Id="rId4" Type="http://schemas.openxmlformats.org/officeDocument/2006/relationships/vmlDrawing" Target="../drawings/vmlDrawing26.v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5.bin" TargetMode="Internal" /><Relationship Id="rId3" Type="http://schemas.openxmlformats.org/officeDocument/2006/relationships/image" Target="../media/image41.emf" /><Relationship Id="rId4" Type="http://schemas.openxmlformats.org/officeDocument/2006/relationships/vmlDrawing" Target="../drawings/vmlDrawing27.v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6.bin" TargetMode="Internal" /><Relationship Id="rId3" Type="http://schemas.openxmlformats.org/officeDocument/2006/relationships/image" Target="../media/image42.emf" /><Relationship Id="rId4" Type="http://schemas.openxmlformats.org/officeDocument/2006/relationships/vmlDrawing" Target="../drawings/vmlDrawing28.v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.bin" TargetMode="Internal" /><Relationship Id="rId3" Type="http://schemas.openxmlformats.org/officeDocument/2006/relationships/image" Target="../media/image9.emf" /><Relationship Id="rId4" Type="http://schemas.openxmlformats.org/officeDocument/2006/relationships/vmlDrawing" Target="../drawings/vmlDrawing2.v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7.bin" TargetMode="Internal" /><Relationship Id="rId3" Type="http://schemas.openxmlformats.org/officeDocument/2006/relationships/image" Target="../media/image43.emf" /><Relationship Id="rId4" Type="http://schemas.openxmlformats.org/officeDocument/2006/relationships/vmlDrawing" Target="../drawings/vmlDrawing29.v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8.bin" TargetMode="Internal" /><Relationship Id="rId3" Type="http://schemas.openxmlformats.org/officeDocument/2006/relationships/image" Target="../media/image44.emf" /><Relationship Id="rId4" Type="http://schemas.openxmlformats.org/officeDocument/2006/relationships/vmlDrawing" Target="../drawings/vmlDrawing30.v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9.bin" TargetMode="Internal" /><Relationship Id="rId3" Type="http://schemas.openxmlformats.org/officeDocument/2006/relationships/image" Target="../media/image45.emf" /><Relationship Id="rId4" Type="http://schemas.openxmlformats.org/officeDocument/2006/relationships/vmlDrawing" Target="../drawings/vmlDrawing31.v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40.bin" TargetMode="Internal" /><Relationship Id="rId3" Type="http://schemas.openxmlformats.org/officeDocument/2006/relationships/image" Target="../media/image46.emf" /><Relationship Id="rId4" Type="http://schemas.openxmlformats.org/officeDocument/2006/relationships/vmlDrawing" Target="../drawings/vmlDrawing32.v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41.bin" TargetMode="Internal" /><Relationship Id="rId3" Type="http://schemas.openxmlformats.org/officeDocument/2006/relationships/image" Target="../media/image47.emf" /><Relationship Id="rId4" Type="http://schemas.openxmlformats.org/officeDocument/2006/relationships/vmlDrawing" Target="../drawings/vmlDrawing33.v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42.bin" TargetMode="Internal" /><Relationship Id="rId3" Type="http://schemas.openxmlformats.org/officeDocument/2006/relationships/image" Target="../media/image48.emf" /><Relationship Id="rId4" Type="http://schemas.openxmlformats.org/officeDocument/2006/relationships/vmlDrawing" Target="../drawings/vmlDrawing34.v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43.bin" TargetMode="Internal" /><Relationship Id="rId3" Type="http://schemas.openxmlformats.org/officeDocument/2006/relationships/image" Target="../media/image49.emf" /><Relationship Id="rId4" Type="http://schemas.openxmlformats.org/officeDocument/2006/relationships/vmlDrawing" Target="../drawings/vmlDrawing35.v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0.png" /><Relationship Id="rId3" Type="http://schemas.openxmlformats.org/officeDocument/2006/relationships/image" Target="../media/image51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4.bin" TargetMode="Internal" /><Relationship Id="rId3" Type="http://schemas.openxmlformats.org/officeDocument/2006/relationships/image" Target="../media/image10.emf" /><Relationship Id="rId4" Type="http://schemas.openxmlformats.org/officeDocument/2006/relationships/vmlDrawing" Target="../drawings/vmlDrawing3.v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5.bin" TargetMode="Internal" /><Relationship Id="rId3" Type="http://schemas.openxmlformats.org/officeDocument/2006/relationships/image" Target="../media/image11.emf" /><Relationship Id="rId4" Type="http://schemas.openxmlformats.org/officeDocument/2006/relationships/vmlDrawing" Target="../drawings/vmlDrawing4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6.bin" TargetMode="Internal" /><Relationship Id="rId3" Type="http://schemas.openxmlformats.org/officeDocument/2006/relationships/image" Target="../media/image12.emf" /><Relationship Id="rId4" Type="http://schemas.openxmlformats.org/officeDocument/2006/relationships/vmlDrawing" Target="../drawings/vmlDrawing5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6.vml" /><Relationship Id="rId2" Type="http://schemas.openxmlformats.org/officeDocument/2006/relationships/oleObject" Target="../embeddings/oleObject7.bin" TargetMode="Internal" /><Relationship Id="rId3" Type="http://schemas.openxmlformats.org/officeDocument/2006/relationships/image" Target="../media/image13.emf" /><Relationship Id="rId4" Type="http://schemas.openxmlformats.org/officeDocument/2006/relationships/oleObject" Target="../embeddings/oleObject8.bin" TargetMode="Internal" /><Relationship Id="rId5" Type="http://schemas.openxmlformats.org/officeDocument/2006/relationships/image" Target="../media/image14.emf" /><Relationship Id="rId6" Type="http://schemas.openxmlformats.org/officeDocument/2006/relationships/oleObject" Target="../embeddings/oleObject9.bin" TargetMode="Internal" /><Relationship Id="rId7" Type="http://schemas.openxmlformats.org/officeDocument/2006/relationships/image" Target="../media/image15.emf" /><Relationship Id="rId8" Type="http://schemas.openxmlformats.org/officeDocument/2006/relationships/oleObject" Target="../embeddings/oleObject10.bin" TargetMode="Internal" /><Relationship Id="rId9" Type="http://schemas.openxmlformats.org/officeDocument/2006/relationships/oleObject" Target="../embeddings/oleObject11.bin" TargetMode="Interna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2.bin" TargetMode="Internal" /><Relationship Id="rId3" Type="http://schemas.openxmlformats.org/officeDocument/2006/relationships/image" Target="../media/image16.emf" /><Relationship Id="rId4" Type="http://schemas.openxmlformats.org/officeDocument/2006/relationships/oleObject" Target="../embeddings/oleObject13.bin" TargetMode="Internal" /><Relationship Id="rId5" Type="http://schemas.openxmlformats.org/officeDocument/2006/relationships/image" Target="../media/image17.emf" /><Relationship Id="rId6" Type="http://schemas.openxmlformats.org/officeDocument/2006/relationships/vmlDrawing" Target="../drawings/vmlDrawing7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4.bin" TargetMode="Internal" /><Relationship Id="rId3" Type="http://schemas.openxmlformats.org/officeDocument/2006/relationships/image" Target="../media/image18.emf" /><Relationship Id="rId4" Type="http://schemas.openxmlformats.org/officeDocument/2006/relationships/oleObject" Target="../embeddings/oleObject15.bin" TargetMode="Internal" /><Relationship Id="rId5" Type="http://schemas.openxmlformats.org/officeDocument/2006/relationships/image" Target="../media/image19.emf" /><Relationship Id="rId6" Type="http://schemas.openxmlformats.org/officeDocument/2006/relationships/vmlDrawing" Target="../drawings/vmlDrawing8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055688" y="1644187"/>
            <a:ext cx="10080625" cy="1006475"/>
          </a:xfrm>
        </p:spPr>
        <p:txBody>
          <a:bodyPr>
            <a:normAutofit fontScale="90000"/>
          </a:bodyPr>
          <a:lstStyle/>
          <a:p>
            <a:pPr fontAlgn="auto">
              <a:lnSpc>
                <a:spcPct val="150000"/>
              </a:lnSpc>
            </a:pPr>
            <a:r>
              <a:rPr lang="zh-CN" sz="4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1.4.2用空间向量研究距离、</a:t>
            </a:r>
            <a:br>
              <a:rPr lang="zh-CN" sz="4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sz="4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夹角问题(一)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3314" name="对象 13313"/>
          <p:cNvGraphicFramePr>
            <a:graphicFrameLocks noChangeAspect="1"/>
          </p:cNvGraphicFramePr>
          <p:nvPr/>
        </p:nvGraphicFramePr>
        <p:xfrm>
          <a:off x="1029480" y="922194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922194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对象 13314"/>
          <p:cNvGraphicFramePr>
            <a:graphicFrameLocks noChangeAspect="1"/>
          </p:cNvGraphicFramePr>
          <p:nvPr/>
        </p:nvGraphicFramePr>
        <p:xfrm>
          <a:off x="1042817" y="2109272"/>
          <a:ext cx="10108272" cy="31515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4" imgW="8424545" imgH="2630170" progId="Word.Document.8">
                  <p:embed/>
                </p:oleObj>
              </mc:Choice>
              <mc:Fallback>
                <p:oleObj r:id="rId4" imgW="8424545" imgH="26301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2817" y="2109272"/>
                        <a:ext cx="10108272" cy="3151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4338" name="对象 14337"/>
          <p:cNvGraphicFramePr>
            <a:graphicFrameLocks noChangeAspect="1"/>
          </p:cNvGraphicFramePr>
          <p:nvPr/>
        </p:nvGraphicFramePr>
        <p:xfrm>
          <a:off x="1073141" y="892938"/>
          <a:ext cx="10046335" cy="5403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2" imgW="8420100" imgH="4527550" progId="Word.Document.8">
                  <p:embed/>
                </p:oleObj>
              </mc:Choice>
              <mc:Fallback>
                <p:oleObj r:id="rId2" imgW="8420100" imgH="45275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3141" y="892938"/>
                        <a:ext cx="10046335" cy="540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5362" name="对象 15361"/>
          <p:cNvGraphicFramePr>
            <a:graphicFrameLocks noChangeAspect="1"/>
          </p:cNvGraphicFramePr>
          <p:nvPr/>
        </p:nvGraphicFramePr>
        <p:xfrm>
          <a:off x="1070120" y="875182"/>
          <a:ext cx="10051108" cy="57143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2" imgW="8424545" imgH="4788535" progId="Word.Document.8">
                  <p:embed/>
                </p:oleObj>
              </mc:Choice>
              <mc:Fallback>
                <p:oleObj r:id="rId2" imgW="8424545" imgH="478853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0120" y="875182"/>
                        <a:ext cx="10051108" cy="5714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6386" name="对象 16385"/>
          <p:cNvGraphicFramePr>
            <a:graphicFrameLocks noChangeAspect="1"/>
          </p:cNvGraphicFramePr>
          <p:nvPr/>
        </p:nvGraphicFramePr>
        <p:xfrm>
          <a:off x="1009160" y="1027604"/>
          <a:ext cx="10051108" cy="551810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2" imgW="8424545" imgH="4620895" progId="Word.Document.8">
                  <p:embed/>
                </p:oleObj>
              </mc:Choice>
              <mc:Fallback>
                <p:oleObj r:id="rId2" imgW="8424545" imgH="462089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9160" y="1027604"/>
                        <a:ext cx="10051108" cy="551810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7410" name="对象 17409"/>
          <p:cNvGraphicFramePr>
            <a:graphicFrameLocks noChangeAspect="1"/>
          </p:cNvGraphicFramePr>
          <p:nvPr/>
        </p:nvGraphicFramePr>
        <p:xfrm>
          <a:off x="1031866" y="1310720"/>
          <a:ext cx="10046335" cy="38093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2" imgW="8420100" imgH="3187700" progId="Word.Document.8">
                  <p:embed/>
                </p:oleObj>
              </mc:Choice>
              <mc:Fallback>
                <p:oleObj r:id="rId2" imgW="8420100" imgH="31877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1310720"/>
                        <a:ext cx="10046335" cy="3809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8434" name="对象 18433"/>
          <p:cNvGraphicFramePr>
            <a:graphicFrameLocks noChangeAspect="1"/>
          </p:cNvGraphicFramePr>
          <p:nvPr/>
        </p:nvGraphicFramePr>
        <p:xfrm>
          <a:off x="1002021" y="1105932"/>
          <a:ext cx="10046335" cy="24676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2" imgW="8420100" imgH="2063750" progId="Word.Document.8">
                  <p:embed/>
                </p:oleObj>
              </mc:Choice>
              <mc:Fallback>
                <p:oleObj r:id="rId2" imgW="8420100" imgH="20637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2021" y="1105932"/>
                        <a:ext cx="10046335" cy="2467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9458" name="对象 19457"/>
          <p:cNvGraphicFramePr>
            <a:graphicFrameLocks noChangeAspect="1"/>
          </p:cNvGraphicFramePr>
          <p:nvPr/>
        </p:nvGraphicFramePr>
        <p:xfrm>
          <a:off x="1029480" y="777413"/>
          <a:ext cx="10051108" cy="60116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2" imgW="8424545" imgH="5035550" progId="Word.Document.8">
                  <p:embed/>
                </p:oleObj>
              </mc:Choice>
              <mc:Fallback>
                <p:oleObj r:id="rId2" imgW="8424545" imgH="50355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777413"/>
                        <a:ext cx="10051108" cy="6011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0482" name="对象 20481"/>
          <p:cNvGraphicFramePr>
            <a:graphicFrameLocks noChangeAspect="1"/>
          </p:cNvGraphicFramePr>
          <p:nvPr/>
        </p:nvGraphicFramePr>
        <p:xfrm>
          <a:off x="1031866" y="955149"/>
          <a:ext cx="10046335" cy="51301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2" imgW="8420100" imgH="4298950" progId="Word.Document.8">
                  <p:embed/>
                </p:oleObj>
              </mc:Choice>
              <mc:Fallback>
                <p:oleObj r:id="rId2" imgW="8420100" imgH="42989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955149"/>
                        <a:ext cx="10046335" cy="5130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1506" name="对象 21505"/>
          <p:cNvGraphicFramePr>
            <a:graphicFrameLocks noChangeAspect="1"/>
          </p:cNvGraphicFramePr>
          <p:nvPr/>
        </p:nvGraphicFramePr>
        <p:xfrm>
          <a:off x="1029480" y="912669"/>
          <a:ext cx="10051108" cy="542664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2" imgW="8424545" imgH="4544695" progId="Word.Document.8">
                  <p:embed/>
                </p:oleObj>
              </mc:Choice>
              <mc:Fallback>
                <p:oleObj r:id="rId2" imgW="8424545" imgH="454469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912669"/>
                        <a:ext cx="10051108" cy="542664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2530" name="对象 22529"/>
          <p:cNvGraphicFramePr>
            <a:graphicFrameLocks noChangeAspect="1"/>
          </p:cNvGraphicFramePr>
          <p:nvPr/>
        </p:nvGraphicFramePr>
        <p:xfrm>
          <a:off x="1070120" y="992679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0120" y="992679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122" name="对象 5121"/>
          <p:cNvGraphicFramePr>
            <a:graphicFrameLocks noChangeAspect="1"/>
          </p:cNvGraphicFramePr>
          <p:nvPr/>
        </p:nvGraphicFramePr>
        <p:xfrm>
          <a:off x="1004898" y="973852"/>
          <a:ext cx="11036300" cy="45453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9245600" imgH="3803650" progId="Word.Document.8">
                  <p:embed/>
                </p:oleObj>
              </mc:Choice>
              <mc:Fallback>
                <p:oleObj r:id="rId2" imgW="9245600" imgH="38036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4898" y="973852"/>
                        <a:ext cx="11036300" cy="4545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对象 5122"/>
          <p:cNvGraphicFramePr>
            <a:graphicFrameLocks noChangeAspect="1"/>
          </p:cNvGraphicFramePr>
          <p:nvPr/>
        </p:nvGraphicFramePr>
        <p:xfrm>
          <a:off x="8900810" y="2942001"/>
          <a:ext cx="6400318" cy="71262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4" imgW="5337175" imgH="597535" progId="Word.Document.8">
                  <p:embed/>
                </p:oleObj>
              </mc:Choice>
              <mc:Fallback>
                <p:oleObj r:id="rId4" imgW="5337175" imgH="59753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00810" y="2942001"/>
                        <a:ext cx="6400318" cy="71262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3554" name="对象 23553"/>
          <p:cNvGraphicFramePr>
            <a:graphicFrameLocks noChangeAspect="1"/>
          </p:cNvGraphicFramePr>
          <p:nvPr/>
        </p:nvGraphicFramePr>
        <p:xfrm>
          <a:off x="1031866" y="823734"/>
          <a:ext cx="10046335" cy="5581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2" imgW="8420100" imgH="4679950" progId="Word.Document.8">
                  <p:embed/>
                </p:oleObj>
              </mc:Choice>
              <mc:Fallback>
                <p:oleObj r:id="rId2" imgW="8420100" imgH="46799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823734"/>
                        <a:ext cx="10046335" cy="558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4578" name="对象 24577"/>
          <p:cNvGraphicFramePr>
            <a:graphicFrameLocks noChangeAspect="1"/>
          </p:cNvGraphicFramePr>
          <p:nvPr/>
        </p:nvGraphicFramePr>
        <p:xfrm>
          <a:off x="1070120" y="992679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0120" y="992679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5602" name="对象 25601"/>
          <p:cNvGraphicFramePr>
            <a:graphicFrameLocks noChangeAspect="1"/>
          </p:cNvGraphicFramePr>
          <p:nvPr/>
        </p:nvGraphicFramePr>
        <p:xfrm>
          <a:off x="1031385" y="685952"/>
          <a:ext cx="9971081" cy="51179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2" imgW="8424545" imgH="4328160" progId="Word.Document.8">
                  <p:embed/>
                </p:oleObj>
              </mc:Choice>
              <mc:Fallback>
                <p:oleObj r:id="rId2" imgW="8424545" imgH="43281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385" y="685952"/>
                        <a:ext cx="9971081" cy="51179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矩形 25602"/>
          <p:cNvSpPr/>
          <p:nvPr/>
        </p:nvSpPr>
        <p:spPr>
          <a:xfrm>
            <a:off x="11541700" y="2892433"/>
            <a:ext cx="10975239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sz="2160"/>
          </a:p>
        </p:txBody>
      </p:sp>
      <p:pic>
        <p:nvPicPr>
          <p:cNvPr id="25604" name="图片 25603" descr="D:/个人课件/【人教A版】2019高中数学新教材：选择性必修第一册名师课件及作业（含答案）/第一章 空间向量与立体几何/21XZBX1SXA101.TIF"/>
          <p:cNvPicPr>
            <a:picLocks noChangeAspect="1"/>
          </p:cNvPicPr>
          <p:nvPr/>
        </p:nvPicPr>
        <p:blipFill>
          <a:blip r:embed="rId5" r:link="rId4"/>
          <a:stretch>
            <a:fillRect/>
          </a:stretch>
        </p:blipFill>
        <p:spPr>
          <a:xfrm>
            <a:off x="8199587" y="3429762"/>
            <a:ext cx="2337955" cy="310965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6626" name="对象 26625"/>
          <p:cNvGraphicFramePr>
            <a:graphicFrameLocks noChangeAspect="1"/>
          </p:cNvGraphicFramePr>
          <p:nvPr/>
        </p:nvGraphicFramePr>
        <p:xfrm>
          <a:off x="1072506" y="1108155"/>
          <a:ext cx="10046335" cy="29597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2" imgW="8420100" imgH="2476500" progId="Word.Document.8">
                  <p:embed/>
                </p:oleObj>
              </mc:Choice>
              <mc:Fallback>
                <p:oleObj r:id="rId2" imgW="8420100" imgH="24765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2506" y="1108155"/>
                        <a:ext cx="10046335" cy="2959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7650" name="对象 27649"/>
          <p:cNvGraphicFramePr>
            <a:graphicFrameLocks noChangeAspect="1"/>
          </p:cNvGraphicFramePr>
          <p:nvPr/>
        </p:nvGraphicFramePr>
        <p:xfrm>
          <a:off x="1022334" y="688208"/>
          <a:ext cx="9994900" cy="60051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2" imgW="8426450" imgH="5080000" progId="Word.Document.8">
                  <p:embed/>
                </p:oleObj>
              </mc:Choice>
              <mc:Fallback>
                <p:oleObj r:id="rId2" imgW="8426450" imgH="50800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2334" y="688208"/>
                        <a:ext cx="9994900" cy="6005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8674" name="对象 28673"/>
          <p:cNvGraphicFramePr>
            <a:graphicFrameLocks noChangeAspect="1"/>
          </p:cNvGraphicFramePr>
          <p:nvPr/>
        </p:nvGraphicFramePr>
        <p:xfrm>
          <a:off x="1064405" y="992679"/>
          <a:ext cx="10062541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2" imgW="8415655" imgH="4077970" progId="Word.Document.8">
                  <p:embed/>
                </p:oleObj>
              </mc:Choice>
              <mc:Fallback>
                <p:oleObj r:id="rId2" imgW="841565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4405" y="992679"/>
                        <a:ext cx="10062541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9698" name="对象 29697"/>
          <p:cNvGraphicFramePr>
            <a:graphicFrameLocks noChangeAspect="1"/>
          </p:cNvGraphicFramePr>
          <p:nvPr/>
        </p:nvGraphicFramePr>
        <p:xfrm>
          <a:off x="1031385" y="594492"/>
          <a:ext cx="9971081" cy="590871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2" imgW="8424545" imgH="4992370" progId="Word.Document.8">
                  <p:embed/>
                </p:oleObj>
              </mc:Choice>
              <mc:Fallback>
                <p:oleObj r:id="rId2" imgW="8424545" imgH="49923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385" y="594492"/>
                        <a:ext cx="9971081" cy="590871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矩形 29698"/>
          <p:cNvSpPr/>
          <p:nvPr/>
        </p:nvSpPr>
        <p:spPr>
          <a:xfrm>
            <a:off x="11255887" y="3250652"/>
            <a:ext cx="10975239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sz="2160"/>
          </a:p>
        </p:txBody>
      </p:sp>
      <p:pic>
        <p:nvPicPr>
          <p:cNvPr id="29700" name="图片 29699" descr="D:/个人课件/【人教A版】2019高中数学新教材：选择性必修第一册名师课件及作业（含答案）/第一章 空间向量与立体几何/21XZBX1SXA103.TIF"/>
          <p:cNvPicPr>
            <a:picLocks noChangeAspect="1"/>
          </p:cNvPicPr>
          <p:nvPr/>
        </p:nvPicPr>
        <p:blipFill>
          <a:blip r:embed="rId5" r:link="rId4"/>
          <a:stretch>
            <a:fillRect/>
          </a:stretch>
        </p:blipFill>
        <p:spPr>
          <a:xfrm>
            <a:off x="8603529" y="3612683"/>
            <a:ext cx="2652349" cy="215312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0722" name="对象 30721"/>
          <p:cNvGraphicFramePr>
            <a:graphicFrameLocks noChangeAspect="1"/>
          </p:cNvGraphicFramePr>
          <p:nvPr/>
        </p:nvGraphicFramePr>
        <p:xfrm>
          <a:off x="1031866" y="898690"/>
          <a:ext cx="10046335" cy="5612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r:id="rId2" imgW="8420100" imgH="4699000" progId="Word.Document.8">
                  <p:embed/>
                </p:oleObj>
              </mc:Choice>
              <mc:Fallback>
                <p:oleObj r:id="rId2" imgW="8420100" imgH="46990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898690"/>
                        <a:ext cx="10046335" cy="5612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1746" name="对象 31745"/>
          <p:cNvGraphicFramePr>
            <a:graphicFrameLocks noChangeAspect="1"/>
          </p:cNvGraphicFramePr>
          <p:nvPr/>
        </p:nvGraphicFramePr>
        <p:xfrm>
          <a:off x="1031866" y="879307"/>
          <a:ext cx="10046335" cy="5489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2" imgW="8420100" imgH="4597400" progId="Word.Document.8">
                  <p:embed/>
                </p:oleObj>
              </mc:Choice>
              <mc:Fallback>
                <p:oleObj r:id="rId2" imgW="8420100" imgH="45974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879307"/>
                        <a:ext cx="10046335" cy="548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2770" name="对象 32769"/>
          <p:cNvGraphicFramePr>
            <a:graphicFrameLocks noChangeAspect="1"/>
          </p:cNvGraphicFramePr>
          <p:nvPr/>
        </p:nvGraphicFramePr>
        <p:xfrm>
          <a:off x="1029480" y="950769"/>
          <a:ext cx="10051108" cy="52627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r:id="rId2" imgW="8424545" imgH="4410710" progId="Word.Document.8">
                  <p:embed/>
                </p:oleObj>
              </mc:Choice>
              <mc:Fallback>
                <p:oleObj r:id="rId2" imgW="8424545" imgH="44107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950769"/>
                        <a:ext cx="10051108" cy="5262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6146" name="对象 6145"/>
          <p:cNvGraphicFramePr>
            <a:graphicFrameLocks noChangeAspect="1"/>
          </p:cNvGraphicFramePr>
          <p:nvPr/>
        </p:nvGraphicFramePr>
        <p:xfrm>
          <a:off x="991861" y="1124982"/>
          <a:ext cx="10046335" cy="30657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2" imgW="8420100" imgH="2565400" progId="Word.Document.8">
                  <p:embed/>
                </p:oleObj>
              </mc:Choice>
              <mc:Fallback>
                <p:oleObj r:id="rId2" imgW="8420100" imgH="25654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1861" y="1124982"/>
                        <a:ext cx="10046335" cy="3065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3794" name="对象 33793"/>
          <p:cNvGraphicFramePr>
            <a:graphicFrameLocks noChangeAspect="1"/>
          </p:cNvGraphicFramePr>
          <p:nvPr/>
        </p:nvGraphicFramePr>
        <p:xfrm>
          <a:off x="1029480" y="781202"/>
          <a:ext cx="10051108" cy="586679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r:id="rId2" imgW="8424545" imgH="4916170" progId="Word.Document.8">
                  <p:embed/>
                </p:oleObj>
              </mc:Choice>
              <mc:Fallback>
                <p:oleObj r:id="rId2" imgW="8424545" imgH="49161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781202"/>
                        <a:ext cx="10051108" cy="586679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4818" name="对象 34817"/>
          <p:cNvGraphicFramePr>
            <a:graphicFrameLocks noChangeAspect="1"/>
          </p:cNvGraphicFramePr>
          <p:nvPr/>
        </p:nvGraphicFramePr>
        <p:xfrm>
          <a:off x="1029480" y="893619"/>
          <a:ext cx="10051108" cy="489312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2" imgW="8424545" imgH="4105910" progId="Word.Document.8">
                  <p:embed/>
                </p:oleObj>
              </mc:Choice>
              <mc:Fallback>
                <p:oleObj r:id="rId2" imgW="8424545" imgH="41059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893619"/>
                        <a:ext cx="10051108" cy="489312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5842" name="对象 35841"/>
          <p:cNvGraphicFramePr>
            <a:graphicFrameLocks noChangeAspect="1"/>
          </p:cNvGraphicFramePr>
          <p:nvPr/>
        </p:nvGraphicFramePr>
        <p:xfrm>
          <a:off x="1029480" y="903144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903144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6866" name="对象 36865"/>
          <p:cNvGraphicFramePr>
            <a:graphicFrameLocks noChangeAspect="1"/>
          </p:cNvGraphicFramePr>
          <p:nvPr/>
        </p:nvGraphicFramePr>
        <p:xfrm>
          <a:off x="1072506" y="1170067"/>
          <a:ext cx="10046335" cy="16014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r:id="rId2" imgW="8420100" imgH="1339850" progId="Word.Document.8">
                  <p:embed/>
                </p:oleObj>
              </mc:Choice>
              <mc:Fallback>
                <p:oleObj r:id="rId2" imgW="8420100" imgH="13398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2506" y="1170067"/>
                        <a:ext cx="10046335" cy="1601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7890" name="对象 37889"/>
          <p:cNvGraphicFramePr>
            <a:graphicFrameLocks noChangeAspect="1"/>
          </p:cNvGraphicFramePr>
          <p:nvPr/>
        </p:nvGraphicFramePr>
        <p:xfrm>
          <a:off x="1031866" y="1196737"/>
          <a:ext cx="10046335" cy="40373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r:id="rId2" imgW="8420100" imgH="3378200" progId="Word.Document.8">
                  <p:embed/>
                </p:oleObj>
              </mc:Choice>
              <mc:Fallback>
                <p:oleObj r:id="rId2" imgW="8420100" imgH="33782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1196737"/>
                        <a:ext cx="10046335" cy="403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8914" name="对象 38913"/>
          <p:cNvGraphicFramePr>
            <a:graphicFrameLocks noChangeAspect="1"/>
          </p:cNvGraphicFramePr>
          <p:nvPr/>
        </p:nvGraphicFramePr>
        <p:xfrm>
          <a:off x="1070120" y="992679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0120" y="992679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9938" name="对象 39937"/>
          <p:cNvGraphicFramePr>
            <a:graphicFrameLocks noChangeAspect="1"/>
          </p:cNvGraphicFramePr>
          <p:nvPr/>
        </p:nvGraphicFramePr>
        <p:xfrm>
          <a:off x="1012201" y="653592"/>
          <a:ext cx="12051665" cy="60020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r:id="rId2" imgW="10096500" imgH="5029200" progId="Word.Document.8">
                  <p:embed/>
                </p:oleObj>
              </mc:Choice>
              <mc:Fallback>
                <p:oleObj r:id="rId2" imgW="10096500" imgH="50292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2201" y="653592"/>
                        <a:ext cx="12051665" cy="6002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9937" name="图片 7"/>
          <p:cNvPicPr>
            <a:picLocks noChangeAspect="1"/>
          </p:cNvPicPr>
          <p:nvPr/>
        </p:nvPicPr>
        <p:blipFill>
          <a:blip r:embed="rId2"/>
          <a:srcRect t="14223" b="14223"/>
          <a:stretch>
            <a:fillRect/>
          </a:stretch>
        </p:blipFill>
        <p:spPr>
          <a:xfrm>
            <a:off x="31742" y="1675270"/>
            <a:ext cx="12142801" cy="36661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11"/>
          <p:cNvSpPr txBox="1"/>
          <p:nvPr/>
        </p:nvSpPr>
        <p:spPr>
          <a:xfrm>
            <a:off x="4174038" y="2319627"/>
            <a:ext cx="6468965" cy="923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6000" b="1">
                <a:solidFill>
                  <a:srgbClr val="40920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谢   谢  观  看  </a:t>
            </a:r>
          </a:p>
        </p:txBody>
      </p:sp>
      <p:pic>
        <p:nvPicPr>
          <p:cNvPr id="39938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2611100" y="10769600"/>
            <a:ext cx="317500" cy="228600"/>
          </a:xfrm>
          <a:prstGeom prst="cube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7170" name="对象 7169"/>
          <p:cNvGraphicFramePr>
            <a:graphicFrameLocks noChangeAspect="1"/>
          </p:cNvGraphicFramePr>
          <p:nvPr/>
        </p:nvGraphicFramePr>
        <p:xfrm>
          <a:off x="1029480" y="685952"/>
          <a:ext cx="10226407" cy="589728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2" imgW="8568055" imgH="4937760" progId="Word.Document.8">
                  <p:embed/>
                </p:oleObj>
              </mc:Choice>
              <mc:Fallback>
                <p:oleObj r:id="rId2" imgW="8568055" imgH="49377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685952"/>
                        <a:ext cx="10226407" cy="589728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8194" name="对象 8193"/>
          <p:cNvGraphicFramePr>
            <a:graphicFrameLocks noChangeAspect="1"/>
          </p:cNvGraphicFramePr>
          <p:nvPr/>
        </p:nvGraphicFramePr>
        <p:xfrm>
          <a:off x="1031866" y="911005"/>
          <a:ext cx="10046335" cy="55060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2" imgW="8420100" imgH="4616450" progId="Word.Document.8">
                  <p:embed/>
                </p:oleObj>
              </mc:Choice>
              <mc:Fallback>
                <p:oleObj r:id="rId2" imgW="8420100" imgH="46164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911005"/>
                        <a:ext cx="10046335" cy="5506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9218" name="对象 9217"/>
          <p:cNvGraphicFramePr>
            <a:graphicFrameLocks noChangeAspect="1"/>
          </p:cNvGraphicFramePr>
          <p:nvPr/>
        </p:nvGraphicFramePr>
        <p:xfrm>
          <a:off x="685493" y="812010"/>
          <a:ext cx="11506200" cy="5797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2" imgW="9639300" imgH="4851400" progId="Word.Document.8">
                  <p:embed/>
                </p:oleObj>
              </mc:Choice>
              <mc:Fallback>
                <p:oleObj r:id="rId2" imgW="9639300" imgH="48514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493" y="812010"/>
                        <a:ext cx="11506200" cy="5797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0242" name="对象 10241"/>
          <p:cNvGraphicFramePr>
            <a:graphicFrameLocks noChangeAspect="1"/>
          </p:cNvGraphicFramePr>
          <p:nvPr/>
        </p:nvGraphicFramePr>
        <p:xfrm>
          <a:off x="1029480" y="706252"/>
          <a:ext cx="10051108" cy="57334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2" imgW="8424545" imgH="4800600" progId="Word.Document.8">
                  <p:embed/>
                </p:oleObj>
              </mc:Choice>
              <mc:Fallback>
                <p:oleObj r:id="rId2" imgW="8424545" imgH="4800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706252"/>
                        <a:ext cx="10051108" cy="5733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对象 10242"/>
          <p:cNvGraphicFramePr>
            <a:graphicFrameLocks noChangeAspect="1"/>
          </p:cNvGraphicFramePr>
          <p:nvPr/>
        </p:nvGraphicFramePr>
        <p:xfrm>
          <a:off x="1980285" y="2535459"/>
          <a:ext cx="6400318" cy="4744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4" imgW="5337175" imgH="399415" progId="Word.Document.8">
                  <p:embed/>
                </p:oleObj>
              </mc:Choice>
              <mc:Fallback>
                <p:oleObj r:id="rId4" imgW="5337175" imgH="3994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0285" y="2535459"/>
                        <a:ext cx="6400318" cy="4744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0243"/>
          <p:cNvGraphicFramePr>
            <a:graphicFrameLocks noChangeAspect="1"/>
          </p:cNvGraphicFramePr>
          <p:nvPr/>
        </p:nvGraphicFramePr>
        <p:xfrm>
          <a:off x="8292954" y="3504074"/>
          <a:ext cx="6400317" cy="474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6" imgW="5337175" imgH="399415" progId="Word.Document.8">
                  <p:embed/>
                </p:oleObj>
              </mc:Choice>
              <mc:Fallback>
                <p:oleObj r:id="rId6" imgW="5337175" imgH="3994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92954" y="3504074"/>
                        <a:ext cx="6400317" cy="474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对象 10244"/>
          <p:cNvGraphicFramePr>
            <a:graphicFrameLocks noChangeAspect="1"/>
          </p:cNvGraphicFramePr>
          <p:nvPr/>
        </p:nvGraphicFramePr>
        <p:xfrm>
          <a:off x="4177239" y="4821967"/>
          <a:ext cx="6400317" cy="4744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8" imgW="5337175" imgH="399415" progId="Word.Document.8">
                  <p:embed/>
                </p:oleObj>
              </mc:Choice>
              <mc:Fallback>
                <p:oleObj r:id="rId8" imgW="5337175" imgH="3994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77239" y="4821967"/>
                        <a:ext cx="6400317" cy="4744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对象 10245"/>
          <p:cNvGraphicFramePr>
            <a:graphicFrameLocks noChangeAspect="1"/>
          </p:cNvGraphicFramePr>
          <p:nvPr/>
        </p:nvGraphicFramePr>
        <p:xfrm>
          <a:off x="4907016" y="5736570"/>
          <a:ext cx="6400318" cy="4744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9" imgW="5337175" imgH="399415" progId="Word.Document.8">
                  <p:embed/>
                </p:oleObj>
              </mc:Choice>
              <mc:Fallback>
                <p:oleObj r:id="rId9" imgW="5337175" imgH="3994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07016" y="5736570"/>
                        <a:ext cx="6400318" cy="4744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1266" name="对象 11265"/>
          <p:cNvGraphicFramePr>
            <a:graphicFrameLocks noChangeAspect="1"/>
          </p:cNvGraphicFramePr>
          <p:nvPr/>
        </p:nvGraphicFramePr>
        <p:xfrm>
          <a:off x="1029480" y="950769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950769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对象 11266"/>
          <p:cNvGraphicFramePr>
            <a:graphicFrameLocks noChangeAspect="1"/>
          </p:cNvGraphicFramePr>
          <p:nvPr/>
        </p:nvGraphicFramePr>
        <p:xfrm>
          <a:off x="1042817" y="2913355"/>
          <a:ext cx="10108272" cy="196830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4" imgW="8424545" imgH="1642745" progId="Word.Document.8">
                  <p:embed/>
                </p:oleObj>
              </mc:Choice>
              <mc:Fallback>
                <p:oleObj r:id="rId4" imgW="8424545" imgH="16427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2817" y="2913355"/>
                        <a:ext cx="10108272" cy="196830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2290" name="对象 12289"/>
          <p:cNvGraphicFramePr>
            <a:graphicFrameLocks noChangeAspect="1"/>
          </p:cNvGraphicFramePr>
          <p:nvPr/>
        </p:nvGraphicFramePr>
        <p:xfrm>
          <a:off x="1029480" y="960294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960294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对象 12290"/>
          <p:cNvGraphicFramePr>
            <a:graphicFrameLocks noChangeAspect="1"/>
          </p:cNvGraphicFramePr>
          <p:nvPr/>
        </p:nvGraphicFramePr>
        <p:xfrm>
          <a:off x="1042817" y="2924785"/>
          <a:ext cx="10108272" cy="160055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4" imgW="8424545" imgH="1337945" progId="Word.Document.8">
                  <p:embed/>
                </p:oleObj>
              </mc:Choice>
              <mc:Fallback>
                <p:oleObj r:id="rId4" imgW="8424545" imgH="13379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2817" y="2924785"/>
                        <a:ext cx="10108272" cy="160055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</Paragraphs>
  <Slides>37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baseType="lpstr" size="45">
      <vt:lpstr>Arial</vt:lpstr>
      <vt:lpstr>Calibri Light</vt:lpstr>
      <vt:lpstr>Calibri</vt:lpstr>
      <vt:lpstr>黑体</vt:lpstr>
      <vt:lpstr>华文楷体</vt:lpstr>
      <vt:lpstr>宋体</vt:lpstr>
      <vt:lpstr>微软雅黑</vt:lpstr>
      <vt:lpstr>Office 主题</vt:lpstr>
      <vt:lpstr>1.4.2用空间向量研究距离、夹角问题(一)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2021-07-01T09:21:15.336</cp:lastPrinted>
  <dcterms:created xsi:type="dcterms:W3CDTF">2021-07-01T09:21:15Z</dcterms:created>
  <dcterms:modified xsi:type="dcterms:W3CDTF">2021-07-01T01:21:15Z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