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82" r:id="rId4"/>
    <p:sldId id="414" r:id="rId5"/>
    <p:sldId id="415" r:id="rId6"/>
    <p:sldId id="416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432" r:id="rId23"/>
    <p:sldId id="433" r:id="rId24"/>
    <p:sldId id="434" r:id="rId25"/>
    <p:sldId id="435" r:id="rId26"/>
    <p:sldId id="436" r:id="rId27"/>
    <p:sldId id="437" r:id="rId28"/>
    <p:sldId id="438" r:id="rId29"/>
    <p:sldId id="439" r:id="rId30"/>
    <p:sldId id="440" r:id="rId31"/>
    <p:sldId id="441" r:id="rId32"/>
    <p:sldId id="442" r:id="rId33"/>
    <p:sldId id="443" r:id="rId34"/>
    <p:sldId id="409" r:id="rId35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796" autoAdjust="0"/>
  </p:normalViewPr>
  <p:slideViewPr>
    <p:cSldViewPr snapToGrid="0">
      <p:cViewPr varScale="1">
        <p:scale>
          <a:sx n="102" d="100"/>
          <a:sy n="102" d="100"/>
        </p:scale>
        <p:origin x="-912" y="-96"/>
      </p:cViewPr>
      <p:guideLst>
        <p:guide orient="horz" pos="3748"/>
        <p:guide orient="horz" pos="558"/>
        <p:guide pos="665"/>
        <p:guide pos="70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3108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handoutMaster" Target="handoutMasters/handout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slide" Target="slides/slide29.xml" /><Relationship Id="rId33" Type="http://schemas.openxmlformats.org/officeDocument/2006/relationships/slide" Target="slides/slide30.xml" /><Relationship Id="rId34" Type="http://schemas.openxmlformats.org/officeDocument/2006/relationships/slide" Target="slides/slide31.xml" /><Relationship Id="rId35" Type="http://schemas.openxmlformats.org/officeDocument/2006/relationships/slide" Target="slides/slide32.xml" /><Relationship Id="rId36" Type="http://schemas.openxmlformats.org/officeDocument/2006/relationships/tags" Target="tags/tag1.xml" /><Relationship Id="rId37" Type="http://schemas.openxmlformats.org/officeDocument/2006/relationships/presProps" Target="presProps.xml" /><Relationship Id="rId38" Type="http://schemas.openxmlformats.org/officeDocument/2006/relationships/viewProps" Target="viewProps.xml" /><Relationship Id="rId39" Type="http://schemas.openxmlformats.org/officeDocument/2006/relationships/theme" Target="theme/theme1.xml" /><Relationship Id="rId4" Type="http://schemas.openxmlformats.org/officeDocument/2006/relationships/slide" Target="slides/slide1.xml" /><Relationship Id="rId40" Type="http://schemas.openxmlformats.org/officeDocument/2006/relationships/tableStyles" Target="tableStyles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0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1.e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2.e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.emf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4.emf" /></Relationships>
</file>

<file path=ppt/drawings/_rels/vmlDrawing1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.emf" /></Relationships>
</file>

<file path=ppt/drawings/_rels/vmlDrawing2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6.emf" /></Relationships>
</file>

<file path=ppt/drawings/_rels/vmlDrawing2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8.emf" /></Relationships>
</file>

<file path=ppt/drawings/_rels/vmlDrawing2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9.emf" /></Relationships>
</file>

<file path=ppt/drawings/_rels/vmlDrawing2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0.emf" /></Relationships>
</file>

<file path=ppt/drawings/_rels/vmlDrawing2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2.emf" /></Relationships>
</file>

<file path=ppt/drawings/_rels/vmlDrawing2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3.emf" /></Relationships>
</file>

<file path=ppt/drawings/_rels/vmlDrawing2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4.emf" /></Relationships>
</file>

<file path=ppt/drawings/_rels/vmlDrawing2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5.emf" /></Relationships>
</file>

<file path=ppt/drawings/_rels/vmlDrawing2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6.emf" /></Relationships>
</file>

<file path=ppt/drawings/_rels/vmlDrawing2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8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.emf" /></Relationships>
</file>

<file path=ppt/drawings/_rels/vmlDrawing3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9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.emf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5FAC0-4E78-4B4A-9ADA-EE7413CBA2A2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8E8FE-40DA-41DC-AE77-879038298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338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A302A-66E2-45C0-9113-4E5747328F9F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40E3B-F9C0-48B6-A129-4D327DD30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2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页面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统一为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16:9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宽幅画面比例尺寸；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统一格式为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PPTX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mtClean="0"/>
              <a:t>请注意：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mtClean="0"/>
              <a:t>1. </a:t>
            </a:r>
            <a:r>
              <a:rPr lang="zh-CN" altLang="en-US" smtClean="0"/>
              <a:t>课名：微软雅黑</a:t>
            </a:r>
            <a:r>
              <a:rPr lang="en-US" altLang="zh-CN" smtClean="0"/>
              <a:t>48</a:t>
            </a:r>
            <a:r>
              <a:rPr lang="zh-CN" altLang="en-US" smtClean="0"/>
              <a:t>号字；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b="0" smtClean="0"/>
              <a:t>（第一课时）</a:t>
            </a:r>
            <a:r>
              <a:rPr lang="zh-CN" altLang="en-US" smtClean="0"/>
              <a:t>：微软雅黑</a:t>
            </a:r>
            <a:r>
              <a:rPr lang="en-US" altLang="zh-CN" smtClean="0"/>
              <a:t>32</a:t>
            </a:r>
            <a:r>
              <a:rPr lang="zh-CN" altLang="en-US" smtClean="0"/>
              <a:t>号字；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mtClean="0"/>
              <a:t>3.</a:t>
            </a:r>
            <a:r>
              <a:rPr lang="zh-CN" altLang="en-US" smtClean="0"/>
              <a:t>学校名称：请填写全称；</a:t>
            </a:r>
            <a:endParaRPr lang="en-US" altLang="zh-CN" b="1" smtClean="0"/>
          </a:p>
          <a:p>
            <a:r>
              <a:rPr lang="en-US" altLang="zh-CN" smtClean="0"/>
              <a:t>4.</a:t>
            </a:r>
            <a:r>
              <a:rPr lang="zh-CN" altLang="en-US" smtClean="0"/>
              <a:t>学科、年级、主讲人、学校：华文楷体</a:t>
            </a:r>
            <a:r>
              <a:rPr lang="en-US" altLang="zh-CN" smtClean="0"/>
              <a:t>28</a:t>
            </a:r>
            <a:r>
              <a:rPr lang="zh-CN" altLang="en-US" smtClean="0"/>
              <a:t>号字（具体根据文字量可适当调整）。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英文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mtClean="0"/>
              <a:t>1.</a:t>
            </a:r>
            <a:r>
              <a:rPr lang="zh-CN" altLang="en-US" smtClean="0"/>
              <a:t>课名：字体以</a:t>
            </a:r>
            <a:r>
              <a:rPr lang="en-US" altLang="zh-CN" smtClean="0"/>
              <a:t>Times New Roman</a:t>
            </a:r>
            <a:r>
              <a:rPr lang="zh-CN" altLang="en-US" smtClean="0"/>
              <a:t>为主，字号一般使用</a:t>
            </a:r>
            <a:r>
              <a:rPr lang="en-US" altLang="zh-CN" smtClean="0"/>
              <a:t>32—36</a:t>
            </a:r>
            <a:r>
              <a:rPr lang="zh-CN" altLang="en-US" smtClean="0"/>
              <a:t>号，特别强调可以用</a:t>
            </a:r>
            <a:r>
              <a:rPr lang="en-US" altLang="zh-CN" smtClean="0"/>
              <a:t>40</a:t>
            </a:r>
            <a:r>
              <a:rPr lang="zh-CN" altLang="en-US" smtClean="0"/>
              <a:t>号；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（</a:t>
            </a:r>
            <a:r>
              <a:rPr lang="en-US" altLang="zh-CN" smtClean="0"/>
              <a:t>Period</a:t>
            </a:r>
            <a:r>
              <a:rPr lang="en-US" altLang="zh-CN" baseline="0" smtClean="0"/>
              <a:t> 1</a:t>
            </a:r>
            <a:r>
              <a:rPr lang="zh-CN" altLang="en-US" smtClean="0"/>
              <a:t>）：字体使用</a:t>
            </a:r>
            <a:r>
              <a:rPr lang="en-US" altLang="zh-CN" smtClean="0"/>
              <a:t>Arial</a:t>
            </a:r>
            <a:r>
              <a:rPr lang="zh-CN" altLang="en-US" smtClean="0"/>
              <a:t>，字号为</a:t>
            </a:r>
            <a:r>
              <a:rPr lang="en-US" altLang="zh-CN" smtClean="0"/>
              <a:t>28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正文一般用</a:t>
            </a:r>
            <a:r>
              <a:rPr lang="en-US" altLang="zh-CN" smtClean="0"/>
              <a:t>24—28</a:t>
            </a:r>
            <a:r>
              <a:rPr lang="zh-CN" altLang="en-US" smtClean="0"/>
              <a:t>号，特别强调可用</a:t>
            </a:r>
            <a:r>
              <a:rPr lang="en-US" altLang="zh-CN" smtClean="0"/>
              <a:t>32</a:t>
            </a:r>
            <a:r>
              <a:rPr lang="zh-CN" altLang="en-US" smtClean="0"/>
              <a:t>号。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注意标点的规范（例如：中文省略号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……，可用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Shift+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数字键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打出中文省略号，英文省略号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jpeg" /><Relationship Id="rId3" Type="http://schemas.openxmlformats.org/officeDocument/2006/relationships/image" Target="../media/image3.jpeg" /><Relationship Id="rId4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Relationship Id="rId2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Relationship Id="rId2" Type="http://schemas.openxmlformats.org/officeDocument/2006/relationships/image" Target="../media/image4.jpeg" /><Relationship Id="rId3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标题幻灯片">
    <p:bg>
      <p:bgPr>
        <a:blipFill dpi="0" rotWithShape="1">
          <a:blip r:embed="rId3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87727" y="3619499"/>
            <a:ext cx="7273974" cy="1056835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主讲人：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685A6CA-0CF8-4C0F-A4EF-5C6C0D45FAAD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E8A902-E013-4FF5-9CBD-78113C78402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1353079" y="2830103"/>
            <a:ext cx="409575" cy="466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7790180" y="121920"/>
            <a:ext cx="3768090" cy="645160"/>
          </a:xfrm>
          <a:prstGeom prst="rect">
            <a:avLst/>
          </a:prstGeom>
          <a:solidFill>
            <a:srgbClr val="3B5643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E8A902-E013-4FF5-9CBD-78113C78402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31800" y="365125"/>
            <a:ext cx="213360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790180" y="121920"/>
            <a:ext cx="3768090" cy="645160"/>
          </a:xfrm>
          <a:prstGeom prst="rect">
            <a:avLst/>
          </a:prstGeom>
          <a:solidFill>
            <a:srgbClr val="3B5643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3_仅标题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6666" y="57361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7790180" y="121920"/>
            <a:ext cx="3768090" cy="645160"/>
          </a:xfrm>
          <a:prstGeom prst="rect">
            <a:avLst/>
          </a:prstGeom>
          <a:solidFill>
            <a:srgbClr val="3B5643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2021/7/1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ircl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image" Target="../media/image5.png" /><Relationship Id="rId6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/>
  <p:timing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6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9.bin" TargetMode="Internal" /><Relationship Id="rId3" Type="http://schemas.openxmlformats.org/officeDocument/2006/relationships/image" Target="../media/image15.emf" /><Relationship Id="rId4" Type="http://schemas.openxmlformats.org/officeDocument/2006/relationships/vmlDrawing" Target="../drawings/vmlDrawing9.v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0.bin" TargetMode="Internal" /><Relationship Id="rId3" Type="http://schemas.openxmlformats.org/officeDocument/2006/relationships/image" Target="../media/image16.emf" /><Relationship Id="rId4" Type="http://schemas.openxmlformats.org/officeDocument/2006/relationships/vmlDrawing" Target="../drawings/vmlDrawing10.v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1.bin" TargetMode="Internal" /><Relationship Id="rId3" Type="http://schemas.openxmlformats.org/officeDocument/2006/relationships/image" Target="../media/image17.emf" /><Relationship Id="rId4" Type="http://schemas.openxmlformats.org/officeDocument/2006/relationships/vmlDrawing" Target="../drawings/vmlDrawing11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2.bin" TargetMode="Internal" /><Relationship Id="rId3" Type="http://schemas.openxmlformats.org/officeDocument/2006/relationships/image" Target="../media/image18.emf" /><Relationship Id="rId4" Type="http://schemas.openxmlformats.org/officeDocument/2006/relationships/vmlDrawing" Target="../drawings/vmlDrawing12.v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3.bin" TargetMode="Internal" /><Relationship Id="rId3" Type="http://schemas.openxmlformats.org/officeDocument/2006/relationships/image" Target="../media/image19.emf" /><Relationship Id="rId4" Type="http://schemas.openxmlformats.org/officeDocument/2006/relationships/vmlDrawing" Target="../drawings/vmlDrawing13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4.bin" TargetMode="Internal" /><Relationship Id="rId3" Type="http://schemas.openxmlformats.org/officeDocument/2006/relationships/image" Target="../media/image20.emf" /><Relationship Id="rId4" Type="http://schemas.openxmlformats.org/officeDocument/2006/relationships/vmlDrawing" Target="../drawings/vmlDrawing14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5.bin" TargetMode="Internal" /><Relationship Id="rId3" Type="http://schemas.openxmlformats.org/officeDocument/2006/relationships/image" Target="../media/image21.emf" /><Relationship Id="rId4" Type="http://schemas.openxmlformats.org/officeDocument/2006/relationships/vmlDrawing" Target="../drawings/vmlDrawing15.v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6.bin" TargetMode="Internal" /><Relationship Id="rId3" Type="http://schemas.openxmlformats.org/officeDocument/2006/relationships/image" Target="../media/image22.emf" /><Relationship Id="rId4" Type="http://schemas.openxmlformats.org/officeDocument/2006/relationships/vmlDrawing" Target="../drawings/vmlDrawing16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7.bin" TargetMode="Internal" /><Relationship Id="rId3" Type="http://schemas.openxmlformats.org/officeDocument/2006/relationships/image" Target="../media/image23.emf" /><Relationship Id="rId4" Type="http://schemas.openxmlformats.org/officeDocument/2006/relationships/vmlDrawing" Target="../drawings/vmlDrawing17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8.bin" TargetMode="Internal" /><Relationship Id="rId3" Type="http://schemas.openxmlformats.org/officeDocument/2006/relationships/image" Target="../media/image24.emf" /><Relationship Id="rId4" Type="http://schemas.openxmlformats.org/officeDocument/2006/relationships/vmlDrawing" Target="../drawings/vmlDrawing18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7.emf" /><Relationship Id="rId4" Type="http://schemas.openxmlformats.org/officeDocument/2006/relationships/vmlDrawing" Target="../drawings/vmlDrawing1.v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9.bin" TargetMode="Internal" /><Relationship Id="rId3" Type="http://schemas.openxmlformats.org/officeDocument/2006/relationships/image" Target="../media/image25.emf" /><Relationship Id="rId4" Type="http://schemas.openxmlformats.org/officeDocument/2006/relationships/vmlDrawing" Target="../drawings/vmlDrawing19.v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0.bin" TargetMode="Internal" /><Relationship Id="rId3" Type="http://schemas.openxmlformats.org/officeDocument/2006/relationships/image" Target="../media/image26.emf" /><Relationship Id="rId4" Type="http://schemas.openxmlformats.org/officeDocument/2006/relationships/image" Target="NULL" TargetMode="External" /><Relationship Id="rId5" Type="http://schemas.openxmlformats.org/officeDocument/2006/relationships/image" Target="../media/image27.png" /><Relationship Id="rId6" Type="http://schemas.openxmlformats.org/officeDocument/2006/relationships/vmlDrawing" Target="../drawings/vmlDrawing20.v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1.bin" TargetMode="Internal" /><Relationship Id="rId3" Type="http://schemas.openxmlformats.org/officeDocument/2006/relationships/image" Target="../media/image28.emf" /><Relationship Id="rId4" Type="http://schemas.openxmlformats.org/officeDocument/2006/relationships/vmlDrawing" Target="../drawings/vmlDrawing21.v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2.bin" TargetMode="Internal" /><Relationship Id="rId3" Type="http://schemas.openxmlformats.org/officeDocument/2006/relationships/image" Target="../media/image29.emf" /><Relationship Id="rId4" Type="http://schemas.openxmlformats.org/officeDocument/2006/relationships/vmlDrawing" Target="../drawings/vmlDrawing22.v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3.bin" TargetMode="Internal" /><Relationship Id="rId3" Type="http://schemas.openxmlformats.org/officeDocument/2006/relationships/image" Target="../media/image30.emf" /><Relationship Id="rId4" Type="http://schemas.openxmlformats.org/officeDocument/2006/relationships/image" Target="NULL" TargetMode="External" /><Relationship Id="rId5" Type="http://schemas.openxmlformats.org/officeDocument/2006/relationships/image" Target="../media/image31.png" /><Relationship Id="rId6" Type="http://schemas.openxmlformats.org/officeDocument/2006/relationships/vmlDrawing" Target="../drawings/vmlDrawing23.v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4.bin" TargetMode="Internal" /><Relationship Id="rId3" Type="http://schemas.openxmlformats.org/officeDocument/2006/relationships/image" Target="../media/image32.emf" /><Relationship Id="rId4" Type="http://schemas.openxmlformats.org/officeDocument/2006/relationships/vmlDrawing" Target="../drawings/vmlDrawing24.v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5.bin" TargetMode="Internal" /><Relationship Id="rId3" Type="http://schemas.openxmlformats.org/officeDocument/2006/relationships/image" Target="../media/image33.emf" /><Relationship Id="rId4" Type="http://schemas.openxmlformats.org/officeDocument/2006/relationships/vmlDrawing" Target="../drawings/vmlDrawing25.v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6.bin" TargetMode="Internal" /><Relationship Id="rId3" Type="http://schemas.openxmlformats.org/officeDocument/2006/relationships/image" Target="../media/image34.emf" /><Relationship Id="rId4" Type="http://schemas.openxmlformats.org/officeDocument/2006/relationships/vmlDrawing" Target="../drawings/vmlDrawing26.v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7.bin" TargetMode="Internal" /><Relationship Id="rId3" Type="http://schemas.openxmlformats.org/officeDocument/2006/relationships/image" Target="../media/image35.emf" /><Relationship Id="rId4" Type="http://schemas.openxmlformats.org/officeDocument/2006/relationships/vmlDrawing" Target="../drawings/vmlDrawing27.v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8.bin" TargetMode="Internal" /><Relationship Id="rId3" Type="http://schemas.openxmlformats.org/officeDocument/2006/relationships/image" Target="../media/image36.emf" /><Relationship Id="rId4" Type="http://schemas.openxmlformats.org/officeDocument/2006/relationships/image" Target="NULL" TargetMode="External" /><Relationship Id="rId5" Type="http://schemas.openxmlformats.org/officeDocument/2006/relationships/image" Target="../media/image37.png" /><Relationship Id="rId6" Type="http://schemas.openxmlformats.org/officeDocument/2006/relationships/vmlDrawing" Target="../drawings/vmlDrawing28.v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.bin" TargetMode="Internal" /><Relationship Id="rId3" Type="http://schemas.openxmlformats.org/officeDocument/2006/relationships/image" Target="../media/image8.emf" /><Relationship Id="rId4" Type="http://schemas.openxmlformats.org/officeDocument/2006/relationships/vmlDrawing" Target="../drawings/vmlDrawing2.v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9.bin" TargetMode="Internal" /><Relationship Id="rId3" Type="http://schemas.openxmlformats.org/officeDocument/2006/relationships/image" Target="../media/image38.emf" /><Relationship Id="rId4" Type="http://schemas.openxmlformats.org/officeDocument/2006/relationships/vmlDrawing" Target="../drawings/vmlDrawing29.v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30.bin" TargetMode="Internal" /><Relationship Id="rId3" Type="http://schemas.openxmlformats.org/officeDocument/2006/relationships/image" Target="../media/image39.emf" /><Relationship Id="rId4" Type="http://schemas.openxmlformats.org/officeDocument/2006/relationships/vmlDrawing" Target="../drawings/vmlDrawing30.v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0.png" /><Relationship Id="rId3" Type="http://schemas.openxmlformats.org/officeDocument/2006/relationships/image" Target="../media/image41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3.bin" TargetMode="Internal" /><Relationship Id="rId3" Type="http://schemas.openxmlformats.org/officeDocument/2006/relationships/image" Target="../media/image9.emf" /><Relationship Id="rId4" Type="http://schemas.openxmlformats.org/officeDocument/2006/relationships/vmlDrawing" Target="../drawings/vmlDrawing3.v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4.bin" TargetMode="Internal" /><Relationship Id="rId3" Type="http://schemas.openxmlformats.org/officeDocument/2006/relationships/image" Target="../media/image10.emf" /><Relationship Id="rId4" Type="http://schemas.openxmlformats.org/officeDocument/2006/relationships/vmlDrawing" Target="../drawings/vmlDrawing4.v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5.bin" TargetMode="Internal" /><Relationship Id="rId3" Type="http://schemas.openxmlformats.org/officeDocument/2006/relationships/image" Target="../media/image11.emf" /><Relationship Id="rId4" Type="http://schemas.openxmlformats.org/officeDocument/2006/relationships/vmlDrawing" Target="../drawings/vmlDrawing5.v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6.bin" TargetMode="Internal" /><Relationship Id="rId3" Type="http://schemas.openxmlformats.org/officeDocument/2006/relationships/image" Target="../media/image12.emf" /><Relationship Id="rId4" Type="http://schemas.openxmlformats.org/officeDocument/2006/relationships/vmlDrawing" Target="../drawings/vmlDrawing6.v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7.bin" TargetMode="Internal" /><Relationship Id="rId3" Type="http://schemas.openxmlformats.org/officeDocument/2006/relationships/image" Target="../media/image13.emf" /><Relationship Id="rId4" Type="http://schemas.openxmlformats.org/officeDocument/2006/relationships/vmlDrawing" Target="../drawings/vmlDrawing7.v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8.bin" TargetMode="Internal" /><Relationship Id="rId3" Type="http://schemas.openxmlformats.org/officeDocument/2006/relationships/image" Target="../media/image14.emf" /><Relationship Id="rId4" Type="http://schemas.openxmlformats.org/officeDocument/2006/relationships/vmlDrawing" Target="../drawings/vmlDrawing8.v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055053" y="1924857"/>
            <a:ext cx="10080625" cy="1006475"/>
          </a:xfrm>
        </p:spPr>
        <p:txBody>
          <a:bodyPr>
            <a:normAutofit fontScale="90000"/>
          </a:bodyPr>
          <a:lstStyle/>
          <a:p>
            <a:pPr fontAlgn="auto">
              <a:lnSpc>
                <a:spcPct val="150000"/>
              </a:lnSpc>
            </a:pPr>
            <a:r>
              <a:rPr lang="zh-CN" sz="4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1.4.2用空间向量研究距离、</a:t>
            </a:r>
            <a:br>
              <a:rPr lang="zh-CN" sz="4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sz="4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夹角问题(二)</a:t>
            </a: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3314" name="对象 13313"/>
          <p:cNvGraphicFramePr>
            <a:graphicFrameLocks noChangeAspect="1"/>
          </p:cNvGraphicFramePr>
          <p:nvPr/>
        </p:nvGraphicFramePr>
        <p:xfrm>
          <a:off x="1029480" y="950769"/>
          <a:ext cx="10051108" cy="48721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r:id="rId2" imgW="8424545" imgH="4077970" progId="Word.Document.8">
                  <p:embed/>
                </p:oleObj>
              </mc:Choice>
              <mc:Fallback>
                <p:oleObj r:id="rId2" imgW="8424545" imgH="40779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480" y="950769"/>
                        <a:ext cx="10051108" cy="48721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4338" name="对象 14337"/>
          <p:cNvGraphicFramePr>
            <a:graphicFrameLocks noChangeAspect="1"/>
          </p:cNvGraphicFramePr>
          <p:nvPr/>
        </p:nvGraphicFramePr>
        <p:xfrm>
          <a:off x="1070120" y="993314"/>
          <a:ext cx="10051108" cy="48721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r:id="rId2" imgW="8424545" imgH="4077970" progId="Word.Document.8">
                  <p:embed/>
                </p:oleObj>
              </mc:Choice>
              <mc:Fallback>
                <p:oleObj r:id="rId2" imgW="8424545" imgH="40779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0120" y="993314"/>
                        <a:ext cx="10051108" cy="48721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5362" name="对象 15361"/>
          <p:cNvGraphicFramePr>
            <a:graphicFrameLocks noChangeAspect="1"/>
          </p:cNvGraphicFramePr>
          <p:nvPr/>
        </p:nvGraphicFramePr>
        <p:xfrm>
          <a:off x="1070120" y="993314"/>
          <a:ext cx="10051108" cy="48721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r:id="rId2" imgW="8424545" imgH="4077970" progId="Word.Document.8">
                  <p:embed/>
                </p:oleObj>
              </mc:Choice>
              <mc:Fallback>
                <p:oleObj r:id="rId2" imgW="8424545" imgH="40779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0120" y="993314"/>
                        <a:ext cx="10051108" cy="48721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6386" name="对象 16385"/>
          <p:cNvGraphicFramePr>
            <a:graphicFrameLocks noChangeAspect="1"/>
          </p:cNvGraphicFramePr>
          <p:nvPr/>
        </p:nvGraphicFramePr>
        <p:xfrm>
          <a:off x="1031866" y="688857"/>
          <a:ext cx="10046335" cy="6127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r:id="rId2" imgW="8420100" imgH="5130800" progId="Word.Document.8">
                  <p:embed/>
                </p:oleObj>
              </mc:Choice>
              <mc:Fallback>
                <p:oleObj r:id="rId2" imgW="8420100" imgH="51308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866" y="688857"/>
                        <a:ext cx="10046335" cy="612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7410" name="对象 17409"/>
          <p:cNvGraphicFramePr>
            <a:graphicFrameLocks noChangeAspect="1"/>
          </p:cNvGraphicFramePr>
          <p:nvPr/>
        </p:nvGraphicFramePr>
        <p:xfrm>
          <a:off x="1029480" y="979344"/>
          <a:ext cx="10051108" cy="527230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r:id="rId2" imgW="8424545" imgH="4422775" progId="Word.Document.8">
                  <p:embed/>
                </p:oleObj>
              </mc:Choice>
              <mc:Fallback>
                <p:oleObj r:id="rId2" imgW="8424545" imgH="442277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480" y="979344"/>
                        <a:ext cx="10051108" cy="527230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8434" name="对象 18433"/>
          <p:cNvGraphicFramePr>
            <a:graphicFrameLocks noChangeAspect="1"/>
          </p:cNvGraphicFramePr>
          <p:nvPr/>
        </p:nvGraphicFramePr>
        <p:xfrm>
          <a:off x="1029480" y="685952"/>
          <a:ext cx="10051108" cy="612403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r:id="rId2" imgW="8424545" imgH="5132705" progId="Word.Document.8">
                  <p:embed/>
                </p:oleObj>
              </mc:Choice>
              <mc:Fallback>
                <p:oleObj r:id="rId2" imgW="8424545" imgH="513270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480" y="685952"/>
                        <a:ext cx="10051108" cy="612403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9458" name="对象 19457"/>
          <p:cNvGraphicFramePr>
            <a:graphicFrameLocks noChangeAspect="1"/>
          </p:cNvGraphicFramePr>
          <p:nvPr/>
        </p:nvGraphicFramePr>
        <p:xfrm>
          <a:off x="1070120" y="1058084"/>
          <a:ext cx="10051108" cy="48721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r:id="rId2" imgW="8424545" imgH="4077970" progId="Word.Document.8">
                  <p:embed/>
                </p:oleObj>
              </mc:Choice>
              <mc:Fallback>
                <p:oleObj r:id="rId2" imgW="8424545" imgH="40779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0120" y="1058084"/>
                        <a:ext cx="10051108" cy="48721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0482" name="对象 20481"/>
          <p:cNvGraphicFramePr>
            <a:graphicFrameLocks noChangeAspect="1"/>
          </p:cNvGraphicFramePr>
          <p:nvPr/>
        </p:nvGraphicFramePr>
        <p:xfrm>
          <a:off x="1070120" y="946324"/>
          <a:ext cx="10051108" cy="49655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r:id="rId2" imgW="8424545" imgH="4160520" progId="Word.Document.8">
                  <p:embed/>
                </p:oleObj>
              </mc:Choice>
              <mc:Fallback>
                <p:oleObj r:id="rId2" imgW="8424545" imgH="416052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0120" y="946324"/>
                        <a:ext cx="10051108" cy="49655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1506" name="对象 21505"/>
          <p:cNvGraphicFramePr>
            <a:graphicFrameLocks noChangeAspect="1"/>
          </p:cNvGraphicFramePr>
          <p:nvPr/>
        </p:nvGraphicFramePr>
        <p:xfrm>
          <a:off x="1031866" y="1534557"/>
          <a:ext cx="10046335" cy="33616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r:id="rId2" imgW="8420100" imgH="2813050" progId="Word.Document.8">
                  <p:embed/>
                </p:oleObj>
              </mc:Choice>
              <mc:Fallback>
                <p:oleObj r:id="rId2" imgW="8420100" imgH="28130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866" y="1534557"/>
                        <a:ext cx="10046335" cy="33616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2530" name="对象 22529"/>
          <p:cNvGraphicFramePr>
            <a:graphicFrameLocks noChangeAspect="1"/>
          </p:cNvGraphicFramePr>
          <p:nvPr/>
        </p:nvGraphicFramePr>
        <p:xfrm>
          <a:off x="1031866" y="773929"/>
          <a:ext cx="10046335" cy="57956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r:id="rId2" imgW="8420100" imgH="4851400" progId="Word.Document.8">
                  <p:embed/>
                </p:oleObj>
              </mc:Choice>
              <mc:Fallback>
                <p:oleObj r:id="rId2" imgW="8420100" imgH="48514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866" y="773929"/>
                        <a:ext cx="10046335" cy="57956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122" name="对象 5121"/>
          <p:cNvGraphicFramePr>
            <a:graphicFrameLocks noChangeAspect="1"/>
          </p:cNvGraphicFramePr>
          <p:nvPr/>
        </p:nvGraphicFramePr>
        <p:xfrm>
          <a:off x="1031866" y="767211"/>
          <a:ext cx="10046335" cy="54336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2" imgW="8420100" imgH="4552950" progId="Word.Document.8">
                  <p:embed/>
                </p:oleObj>
              </mc:Choice>
              <mc:Fallback>
                <p:oleObj r:id="rId2" imgW="8420100" imgH="45529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866" y="767211"/>
                        <a:ext cx="10046335" cy="54336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3554" name="对象 23553"/>
          <p:cNvGraphicFramePr>
            <a:graphicFrameLocks noChangeAspect="1"/>
          </p:cNvGraphicFramePr>
          <p:nvPr/>
        </p:nvGraphicFramePr>
        <p:xfrm>
          <a:off x="1029480" y="931719"/>
          <a:ext cx="10051108" cy="52627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r:id="rId2" imgW="8424545" imgH="4413250" progId="Word.Document.8">
                  <p:embed/>
                </p:oleObj>
              </mc:Choice>
              <mc:Fallback>
                <p:oleObj r:id="rId2" imgW="8424545" imgH="44132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480" y="931719"/>
                        <a:ext cx="10051108" cy="52627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4578" name="对象 24577"/>
          <p:cNvGraphicFramePr>
            <a:graphicFrameLocks noChangeAspect="1"/>
          </p:cNvGraphicFramePr>
          <p:nvPr/>
        </p:nvGraphicFramePr>
        <p:xfrm>
          <a:off x="1031385" y="1011072"/>
          <a:ext cx="9971081" cy="53294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2" imgW="8424545" imgH="4502150" progId="Word.Document.8">
                  <p:embed/>
                </p:oleObj>
              </mc:Choice>
              <mc:Fallback>
                <p:oleObj r:id="rId2" imgW="8424545" imgH="45021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385" y="1011072"/>
                        <a:ext cx="9971081" cy="53294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矩形 24578"/>
          <p:cNvSpPr/>
          <p:nvPr/>
        </p:nvSpPr>
        <p:spPr>
          <a:xfrm>
            <a:off x="11295901" y="2789540"/>
            <a:ext cx="10975239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 sz="2160"/>
          </a:p>
        </p:txBody>
      </p:sp>
      <p:pic>
        <p:nvPicPr>
          <p:cNvPr id="24580" name="图片 24579" descr="D:/个人课件/【人教A版】2019高中数学新教材：选择性必修第一册名师课件及作业（含答案）/第一章 空间向量与立体几何/21XZBX1SXA124.TIF"/>
          <p:cNvPicPr>
            <a:picLocks noChangeAspect="1"/>
          </p:cNvPicPr>
          <p:nvPr/>
        </p:nvPicPr>
        <p:blipFill>
          <a:blip r:embed="rId5" r:link="rId4"/>
          <a:stretch>
            <a:fillRect/>
          </a:stretch>
        </p:blipFill>
        <p:spPr>
          <a:xfrm>
            <a:off x="8799129" y="2789540"/>
            <a:ext cx="2743810" cy="229794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5602" name="对象 25601"/>
          <p:cNvGraphicFramePr>
            <a:graphicFrameLocks noChangeAspect="1"/>
          </p:cNvGraphicFramePr>
          <p:nvPr/>
        </p:nvGraphicFramePr>
        <p:xfrm>
          <a:off x="1031866" y="676763"/>
          <a:ext cx="10046335" cy="60775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r:id="rId2" imgW="8420100" imgH="5092700" progId="Word.Document.8">
                  <p:embed/>
                </p:oleObj>
              </mc:Choice>
              <mc:Fallback>
                <p:oleObj r:id="rId2" imgW="8420100" imgH="50927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866" y="676763"/>
                        <a:ext cx="10046335" cy="60775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6626" name="对象 26625"/>
          <p:cNvGraphicFramePr>
            <a:graphicFrameLocks noChangeAspect="1"/>
          </p:cNvGraphicFramePr>
          <p:nvPr/>
        </p:nvGraphicFramePr>
        <p:xfrm>
          <a:off x="1029480" y="988869"/>
          <a:ext cx="10051108" cy="48721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r:id="rId2" imgW="8424545" imgH="4077970" progId="Word.Document.8">
                  <p:embed/>
                </p:oleObj>
              </mc:Choice>
              <mc:Fallback>
                <p:oleObj r:id="rId2" imgW="8424545" imgH="40779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480" y="988869"/>
                        <a:ext cx="10051108" cy="48721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7650" name="对象 27649"/>
          <p:cNvGraphicFramePr>
            <a:graphicFrameLocks noChangeAspect="1"/>
          </p:cNvGraphicFramePr>
          <p:nvPr/>
        </p:nvGraphicFramePr>
        <p:xfrm>
          <a:off x="1031385" y="685952"/>
          <a:ext cx="9971081" cy="572960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r:id="rId2" imgW="8424545" imgH="4839970" progId="Word.Document.8">
                  <p:embed/>
                </p:oleObj>
              </mc:Choice>
              <mc:Fallback>
                <p:oleObj r:id="rId2" imgW="8424545" imgH="48399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385" y="685952"/>
                        <a:ext cx="9971081" cy="572960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矩形 27650"/>
          <p:cNvSpPr/>
          <p:nvPr/>
        </p:nvSpPr>
        <p:spPr>
          <a:xfrm>
            <a:off x="11789405" y="2492294"/>
            <a:ext cx="10975239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 sz="2160"/>
          </a:p>
        </p:txBody>
      </p:sp>
      <p:pic>
        <p:nvPicPr>
          <p:cNvPr id="27652" name="图片 27651" descr="D:/个人课件/【人教A版】2019高中数学新教材：选择性必修第一册名师课件及作业（含答案）/第一章 空间向量与立体几何/21XZBX1SXA126.TIF"/>
          <p:cNvPicPr>
            <a:picLocks noChangeAspect="1"/>
          </p:cNvPicPr>
          <p:nvPr/>
        </p:nvPicPr>
        <p:blipFill>
          <a:blip r:embed="rId5" r:link="rId4"/>
          <a:stretch>
            <a:fillRect/>
          </a:stretch>
        </p:blipFill>
        <p:spPr>
          <a:xfrm>
            <a:off x="7467905" y="3246842"/>
            <a:ext cx="3841334" cy="287337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8674" name="对象 28673"/>
          <p:cNvGraphicFramePr>
            <a:graphicFrameLocks noChangeAspect="1"/>
          </p:cNvGraphicFramePr>
          <p:nvPr/>
        </p:nvGraphicFramePr>
        <p:xfrm>
          <a:off x="1029480" y="969819"/>
          <a:ext cx="10051108" cy="502650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r:id="rId2" imgW="8424545" imgH="4209415" progId="Word.Document.8">
                  <p:embed/>
                </p:oleObj>
              </mc:Choice>
              <mc:Fallback>
                <p:oleObj r:id="rId2" imgW="8424545" imgH="420941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480" y="969819"/>
                        <a:ext cx="10051108" cy="502650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9698" name="对象 29697"/>
          <p:cNvGraphicFramePr>
            <a:graphicFrameLocks noChangeAspect="1"/>
          </p:cNvGraphicFramePr>
          <p:nvPr/>
        </p:nvGraphicFramePr>
        <p:xfrm>
          <a:off x="1072516" y="1183402"/>
          <a:ext cx="10046335" cy="34074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r:id="rId2" imgW="8420100" imgH="2851150" progId="Word.Document.8">
                  <p:embed/>
                </p:oleObj>
              </mc:Choice>
              <mc:Fallback>
                <p:oleObj r:id="rId2" imgW="8420100" imgH="28511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2516" y="1183402"/>
                        <a:ext cx="10046335" cy="34074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0722" name="对象 30721"/>
          <p:cNvGraphicFramePr>
            <a:graphicFrameLocks noChangeAspect="1"/>
          </p:cNvGraphicFramePr>
          <p:nvPr/>
        </p:nvGraphicFramePr>
        <p:xfrm>
          <a:off x="1031866" y="953850"/>
          <a:ext cx="10046335" cy="45231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r:id="rId2" imgW="8420100" imgH="3784600" progId="Word.Document.8">
                  <p:embed/>
                </p:oleObj>
              </mc:Choice>
              <mc:Fallback>
                <p:oleObj r:id="rId2" imgW="8420100" imgH="37846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866" y="953850"/>
                        <a:ext cx="10046335" cy="4523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1746" name="对象 31745"/>
          <p:cNvGraphicFramePr>
            <a:graphicFrameLocks noChangeAspect="1"/>
          </p:cNvGraphicFramePr>
          <p:nvPr/>
        </p:nvGraphicFramePr>
        <p:xfrm>
          <a:off x="1070120" y="993314"/>
          <a:ext cx="10051108" cy="48721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r:id="rId2" imgW="8424545" imgH="4077970" progId="Word.Document.8">
                  <p:embed/>
                </p:oleObj>
              </mc:Choice>
              <mc:Fallback>
                <p:oleObj r:id="rId2" imgW="8424545" imgH="40779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0120" y="993314"/>
                        <a:ext cx="10051108" cy="48721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2770" name="对象 32769"/>
          <p:cNvGraphicFramePr>
            <a:graphicFrameLocks noChangeAspect="1"/>
          </p:cNvGraphicFramePr>
          <p:nvPr/>
        </p:nvGraphicFramePr>
        <p:xfrm>
          <a:off x="1031385" y="773602"/>
          <a:ext cx="9971081" cy="558289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r:id="rId2" imgW="8424545" imgH="4715510" progId="Word.Document.8">
                  <p:embed/>
                </p:oleObj>
              </mc:Choice>
              <mc:Fallback>
                <p:oleObj r:id="rId2" imgW="8424545" imgH="471551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385" y="773602"/>
                        <a:ext cx="9971081" cy="558289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矩形 32770"/>
          <p:cNvSpPr/>
          <p:nvPr/>
        </p:nvSpPr>
        <p:spPr>
          <a:xfrm>
            <a:off x="11307334" y="2995326"/>
            <a:ext cx="10975239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 sz="2160"/>
          </a:p>
        </p:txBody>
      </p:sp>
      <p:pic>
        <p:nvPicPr>
          <p:cNvPr id="32772" name="图片 32771" descr="D:/个人课件/【人教A版】2019高中数学新教材：选择性必修第一册名师课件及作业（含答案）/第一章 空间向量与立体几何/21XZBX1SXA127A.TIF"/>
          <p:cNvPicPr>
            <a:picLocks noChangeAspect="1"/>
          </p:cNvPicPr>
          <p:nvPr/>
        </p:nvPicPr>
        <p:blipFill>
          <a:blip r:embed="rId5" r:link="rId4"/>
          <a:stretch>
            <a:fillRect/>
          </a:stretch>
        </p:blipFill>
        <p:spPr>
          <a:xfrm>
            <a:off x="7925206" y="3063921"/>
            <a:ext cx="3384032" cy="2646634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6146" name="对象 6145"/>
          <p:cNvGraphicFramePr>
            <a:graphicFrameLocks noChangeAspect="1"/>
          </p:cNvGraphicFramePr>
          <p:nvPr/>
        </p:nvGraphicFramePr>
        <p:xfrm>
          <a:off x="1072506" y="1052084"/>
          <a:ext cx="10046335" cy="47536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2" imgW="8420100" imgH="3981450" progId="Word.Document.8">
                  <p:embed/>
                </p:oleObj>
              </mc:Choice>
              <mc:Fallback>
                <p:oleObj r:id="rId2" imgW="8420100" imgH="39814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2506" y="1052084"/>
                        <a:ext cx="10046335" cy="4753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3794" name="对象 33793"/>
          <p:cNvGraphicFramePr>
            <a:graphicFrameLocks noChangeAspect="1"/>
          </p:cNvGraphicFramePr>
          <p:nvPr/>
        </p:nvGraphicFramePr>
        <p:xfrm>
          <a:off x="1029480" y="988869"/>
          <a:ext cx="10051108" cy="48721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r:id="rId2" imgW="8424545" imgH="4077970" progId="Word.Document.8">
                  <p:embed/>
                </p:oleObj>
              </mc:Choice>
              <mc:Fallback>
                <p:oleObj r:id="rId2" imgW="8424545" imgH="40779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480" y="988869"/>
                        <a:ext cx="10051108" cy="48721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4818" name="对象 34817"/>
          <p:cNvGraphicFramePr>
            <a:graphicFrameLocks noChangeAspect="1"/>
          </p:cNvGraphicFramePr>
          <p:nvPr/>
        </p:nvGraphicFramePr>
        <p:xfrm>
          <a:off x="1070120" y="992679"/>
          <a:ext cx="10051108" cy="48721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r:id="rId2" imgW="8424545" imgH="4077970" progId="Word.Document.8">
                  <p:embed/>
                </p:oleObj>
              </mc:Choice>
              <mc:Fallback>
                <p:oleObj r:id="rId2" imgW="8424545" imgH="40779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0120" y="992679"/>
                        <a:ext cx="10051108" cy="48721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9937" name="图片 7"/>
          <p:cNvPicPr>
            <a:picLocks noChangeAspect="1"/>
          </p:cNvPicPr>
          <p:nvPr/>
        </p:nvPicPr>
        <p:blipFill>
          <a:blip r:embed="rId2"/>
          <a:srcRect t="14223" b="14223"/>
          <a:stretch>
            <a:fillRect/>
          </a:stretch>
        </p:blipFill>
        <p:spPr>
          <a:xfrm>
            <a:off x="31742" y="1675270"/>
            <a:ext cx="12142801" cy="36661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11"/>
          <p:cNvSpPr txBox="1"/>
          <p:nvPr/>
        </p:nvSpPr>
        <p:spPr>
          <a:xfrm>
            <a:off x="4174038" y="2319627"/>
            <a:ext cx="6468965" cy="9232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en-US" sz="6000" b="1">
                <a:solidFill>
                  <a:srgbClr val="40920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谢   谢  观  看  </a:t>
            </a:r>
          </a:p>
        </p:txBody>
      </p:sp>
      <p:pic>
        <p:nvPicPr>
          <p:cNvPr id="39938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12611100" y="11328400"/>
            <a:ext cx="355600" cy="266700"/>
          </a:xfrm>
          <a:prstGeom prst="cube">
            <a:avLst/>
          </a:prstGeom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7170" name="对象 7169"/>
          <p:cNvGraphicFramePr>
            <a:graphicFrameLocks noChangeAspect="1"/>
          </p:cNvGraphicFramePr>
          <p:nvPr/>
        </p:nvGraphicFramePr>
        <p:xfrm>
          <a:off x="999635" y="1147619"/>
          <a:ext cx="10051108" cy="48721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2" imgW="8424545" imgH="4077970" progId="Word.Document.8">
                  <p:embed/>
                </p:oleObj>
              </mc:Choice>
              <mc:Fallback>
                <p:oleObj r:id="rId2" imgW="8424545" imgH="407797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9635" y="1147619"/>
                        <a:ext cx="10051108" cy="48721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8194" name="对象 8193"/>
          <p:cNvGraphicFramePr>
            <a:graphicFrameLocks noChangeAspect="1"/>
          </p:cNvGraphicFramePr>
          <p:nvPr/>
        </p:nvGraphicFramePr>
        <p:xfrm>
          <a:off x="1070120" y="1037764"/>
          <a:ext cx="10051108" cy="530279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2" imgW="8424545" imgH="4443730" progId="Word.Document.8">
                  <p:embed/>
                </p:oleObj>
              </mc:Choice>
              <mc:Fallback>
                <p:oleObj r:id="rId2" imgW="8424545" imgH="444373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0120" y="1037764"/>
                        <a:ext cx="10051108" cy="530279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9218" name="对象 9217"/>
          <p:cNvGraphicFramePr>
            <a:graphicFrameLocks noChangeAspect="1"/>
          </p:cNvGraphicFramePr>
          <p:nvPr/>
        </p:nvGraphicFramePr>
        <p:xfrm>
          <a:off x="1070120" y="1007919"/>
          <a:ext cx="10051108" cy="49655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r:id="rId2" imgW="8424545" imgH="4160520" progId="Word.Document.8">
                  <p:embed/>
                </p:oleObj>
              </mc:Choice>
              <mc:Fallback>
                <p:oleObj r:id="rId2" imgW="8424545" imgH="416052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0120" y="1007919"/>
                        <a:ext cx="10051108" cy="49655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0242" name="对象 10241"/>
          <p:cNvGraphicFramePr>
            <a:graphicFrameLocks noChangeAspect="1"/>
          </p:cNvGraphicFramePr>
          <p:nvPr/>
        </p:nvGraphicFramePr>
        <p:xfrm>
          <a:off x="1031866" y="1110379"/>
          <a:ext cx="10046335" cy="47548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r:id="rId2" imgW="8420100" imgH="3981450" progId="Word.Document.8">
                  <p:embed/>
                </p:oleObj>
              </mc:Choice>
              <mc:Fallback>
                <p:oleObj r:id="rId2" imgW="8420100" imgH="39814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866" y="1110379"/>
                        <a:ext cx="10046335" cy="47548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1266" name="对象 11265"/>
          <p:cNvGraphicFramePr>
            <a:graphicFrameLocks noChangeAspect="1"/>
          </p:cNvGraphicFramePr>
          <p:nvPr/>
        </p:nvGraphicFramePr>
        <p:xfrm>
          <a:off x="1031866" y="911050"/>
          <a:ext cx="10046335" cy="54394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2" imgW="8420100" imgH="4559300" progId="Word.Document.8">
                  <p:embed/>
                </p:oleObj>
              </mc:Choice>
              <mc:Fallback>
                <p:oleObj r:id="rId2" imgW="8420100" imgH="45593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1866" y="911050"/>
                        <a:ext cx="10046335" cy="54394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2290" name="对象 12289"/>
          <p:cNvGraphicFramePr>
            <a:graphicFrameLocks noChangeAspect="1"/>
          </p:cNvGraphicFramePr>
          <p:nvPr/>
        </p:nvGraphicFramePr>
        <p:xfrm>
          <a:off x="1029480" y="988869"/>
          <a:ext cx="10051108" cy="50665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r:id="rId2" imgW="8424545" imgH="4248785" progId="Word.Document.8">
                  <p:embed/>
                </p:oleObj>
              </mc:Choice>
              <mc:Fallback>
                <p:oleObj r:id="rId2" imgW="8424545" imgH="424878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480" y="988869"/>
                        <a:ext cx="10051108" cy="50665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heme/theme1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2</Paragraphs>
  <Slides>32</Slides>
  <Notes>1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baseType="lpstr" size="40">
      <vt:lpstr>Arial</vt:lpstr>
      <vt:lpstr>Calibri Light</vt:lpstr>
      <vt:lpstr>Calibri</vt:lpstr>
      <vt:lpstr>黑体</vt:lpstr>
      <vt:lpstr>华文楷体</vt:lpstr>
      <vt:lpstr>宋体</vt:lpstr>
      <vt:lpstr>微软雅黑</vt:lpstr>
      <vt:lpstr>Office 主题</vt:lpstr>
      <vt:lpstr>1.4.2用空间向量研究距离、夹角问题(二)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2021-07-01T09:21:06.362</cp:lastPrinted>
  <dcterms:created xsi:type="dcterms:W3CDTF">2021-07-01T09:21:06Z</dcterms:created>
  <dcterms:modified xsi:type="dcterms:W3CDTF">2021-07-01T01:21:06Z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