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4398" r:id="rId4"/>
    <p:sldId id="4223" r:id="rId5"/>
    <p:sldId id="4401" r:id="rId6"/>
    <p:sldId id="4402" r:id="rId7"/>
    <p:sldId id="4348" r:id="rId8"/>
    <p:sldId id="4350" r:id="rId9"/>
    <p:sldId id="4351" r:id="rId10"/>
    <p:sldId id="4397" r:id="rId11"/>
    <p:sldId id="4399" r:id="rId12"/>
    <p:sldId id="4357" r:id="rId13"/>
    <p:sldId id="4358" r:id="rId14"/>
    <p:sldId id="4359" r:id="rId15"/>
    <p:sldId id="4360" r:id="rId16"/>
    <p:sldId id="4361" r:id="rId17"/>
    <p:sldId id="4362" r:id="rId18"/>
    <p:sldId id="4368" r:id="rId19"/>
    <p:sldId id="4369" r:id="rId20"/>
    <p:sldId id="4370" r:id="rId21"/>
    <p:sldId id="4371" r:id="rId22"/>
    <p:sldId id="4400" r:id="rId23"/>
    <p:sldId id="4376" r:id="rId24"/>
    <p:sldId id="4377" r:id="rId25"/>
    <p:sldId id="4378" r:id="rId26"/>
    <p:sldId id="4379" r:id="rId27"/>
    <p:sldId id="4390" r:id="rId28"/>
    <p:sldId id="4391" r:id="rId29"/>
    <p:sldId id="4403" r:id="rId30"/>
    <p:sldId id="4394" r:id="rId31"/>
    <p:sldId id="4395" r:id="rId32"/>
    <p:sldId id="4396" r:id="rId33"/>
    <p:sldId id="330" r:id="rId34"/>
  </p:sldIdLst>
  <p:sldSz cx="12192000" cy="6858000"/>
  <p:notesSz cx="7104063" cy="10234613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3151" autoAdjust="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96"/>
    </p:cViewPr>
  </p:sorter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tags" Target="tags/tag288.xml" /><Relationship Id="rId36" Type="http://schemas.openxmlformats.org/officeDocument/2006/relationships/presProps" Target="presProps.xml" /><Relationship Id="rId37" Type="http://schemas.openxmlformats.org/officeDocument/2006/relationships/viewProps" Target="viewProps.xml" /><Relationship Id="rId38" Type="http://schemas.openxmlformats.org/officeDocument/2006/relationships/theme" Target="theme/theme1.xml" /><Relationship Id="rId39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wmf" /><Relationship Id="rId2" Type="http://schemas.openxmlformats.org/officeDocument/2006/relationships/image" Target="../media/image14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Relationship Id="rId2" Type="http://schemas.openxmlformats.org/officeDocument/2006/relationships/image" Target="../media/image41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Relationship Id="rId2" Type="http://schemas.openxmlformats.org/officeDocument/2006/relationships/image" Target="../media/image47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2" Type="http://schemas.openxmlformats.org/officeDocument/2006/relationships/image" Target="../media/image17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Relationship Id="rId2" Type="http://schemas.openxmlformats.org/officeDocument/2006/relationships/image" Target="../media/image52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3.emf" /><Relationship Id="rId2" Type="http://schemas.openxmlformats.org/officeDocument/2006/relationships/image" Target="../media/image54.emf" /><Relationship Id="rId3" Type="http://schemas.openxmlformats.org/officeDocument/2006/relationships/image" Target="../media/image55.e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6.emf" /><Relationship Id="rId2" Type="http://schemas.openxmlformats.org/officeDocument/2006/relationships/image" Target="../media/image57.emf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8.emf" /></Relationships>
</file>

<file path=ppt/drawings/_rels/vmlDrawing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9.emf" /></Relationships>
</file>

<file path=ppt/drawings/_rels/vmlDrawing2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0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Relationship Id="rId2" Type="http://schemas.openxmlformats.org/officeDocument/2006/relationships/image" Target="../media/image19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Relationship Id="rId2" Type="http://schemas.openxmlformats.org/officeDocument/2006/relationships/image" Target="../media/image23.emf" /><Relationship Id="rId3" Type="http://schemas.openxmlformats.org/officeDocument/2006/relationships/image" Target="../media/image24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Relationship Id="rId2" Type="http://schemas.openxmlformats.org/officeDocument/2006/relationships/image" Target="../media/image29.emf" /><Relationship Id="rId3" Type="http://schemas.openxmlformats.org/officeDocument/2006/relationships/image" Target="../media/image30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Relationship Id="rId2" Type="http://schemas.openxmlformats.org/officeDocument/2006/relationships/image" Target="../media/image34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9.xml" /><Relationship Id="rId2" Type="http://schemas.openxmlformats.org/officeDocument/2006/relationships/tags" Target="../tags/tag150.xml" /><Relationship Id="rId3" Type="http://schemas.openxmlformats.org/officeDocument/2006/relationships/tags" Target="../tags/tag151.xml" /><Relationship Id="rId4" Type="http://schemas.openxmlformats.org/officeDocument/2006/relationships/tags" Target="../tags/tag152.xml" /><Relationship Id="rId5" Type="http://schemas.openxmlformats.org/officeDocument/2006/relationships/tags" Target="../tags/tag153.xml" /><Relationship Id="rId6" Type="http://schemas.openxmlformats.org/officeDocument/2006/relationships/tags" Target="../tags/tag154.xml" /><Relationship Id="rId7" Type="http://schemas.openxmlformats.org/officeDocument/2006/relationships/tags" Target="../tags/tag155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56.xml" /><Relationship Id="rId4" Type="http://schemas.openxmlformats.org/officeDocument/2006/relationships/tags" Target="../tags/tag157.xml" /><Relationship Id="rId5" Type="http://schemas.openxmlformats.org/officeDocument/2006/relationships/tags" Target="../tags/tag158.xml" /><Relationship Id="rId6" Type="http://schemas.openxmlformats.org/officeDocument/2006/relationships/tags" Target="../tags/tag159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64.xml" /><Relationship Id="rId4" Type="http://schemas.openxmlformats.org/officeDocument/2006/relationships/tags" Target="../tags/tag165.xml" /><Relationship Id="rId5" Type="http://schemas.openxmlformats.org/officeDocument/2006/relationships/tags" Target="../tags/tag166.xml" /><Relationship Id="rId6" Type="http://schemas.openxmlformats.org/officeDocument/2006/relationships/tags" Target="../tags/tag167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80.xml" /><Relationship Id="rId4" Type="http://schemas.openxmlformats.org/officeDocument/2006/relationships/tags" Target="../tags/tag181.xml" /><Relationship Id="rId5" Type="http://schemas.openxmlformats.org/officeDocument/2006/relationships/tags" Target="../tags/tag182.xml" /><Relationship Id="rId6" Type="http://schemas.openxmlformats.org/officeDocument/2006/relationships/tags" Target="../tags/tag183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88.xml" /><Relationship Id="rId4" Type="http://schemas.openxmlformats.org/officeDocument/2006/relationships/tags" Target="../tags/tag189.xml" /><Relationship Id="rId5" Type="http://schemas.openxmlformats.org/officeDocument/2006/relationships/tags" Target="../tags/tag190.xml" /><Relationship Id="rId6" Type="http://schemas.openxmlformats.org/officeDocument/2006/relationships/tags" Target="../tags/tag19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96.xml" /><Relationship Id="rId4" Type="http://schemas.openxmlformats.org/officeDocument/2006/relationships/tags" Target="../tags/tag197.xml" /><Relationship Id="rId5" Type="http://schemas.openxmlformats.org/officeDocument/2006/relationships/tags" Target="../tags/tag198.xml" /><Relationship Id="rId6" Type="http://schemas.openxmlformats.org/officeDocument/2006/relationships/tags" Target="../tags/tag199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algn="ctr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4400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4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AB6525-B244-4849-8318-975183078713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4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373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A45753B-4B2E-4FE1-B325-79D061AFC96C}" type="slidenum">
              <a:rPr lang="zh-CN" altLang="en-US" sz="1200"/>
              <a:pPr algn="r"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1954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373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A45753B-4B2E-4FE1-B325-79D061AFC96C}" type="slidenum">
              <a:rPr lang="zh-CN" altLang="en-US" sz="1200"/>
              <a:pPr algn="r"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0780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373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A45753B-4B2E-4FE1-B325-79D061AFC96C}" type="slidenum">
              <a:rPr lang="zh-CN" altLang="en-US" sz="1200"/>
              <a:pPr algn="r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104358581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image" Target="../media/image7.png" /><Relationship Id="rId9" Type="http://schemas.openxmlformats.org/officeDocument/2006/relationships/tags" Target="../tags/tag12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9.xml" /><Relationship Id="rId2" Type="http://schemas.openxmlformats.org/officeDocument/2006/relationships/image" Target="../media/image8.jpeg" /><Relationship Id="rId3" Type="http://schemas.openxmlformats.org/officeDocument/2006/relationships/tags" Target="../tags/tag130.xml" /><Relationship Id="rId4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1.xml" /><Relationship Id="rId2" Type="http://schemas.openxmlformats.org/officeDocument/2006/relationships/tags" Target="../tags/tag132.xml" /><Relationship Id="rId3" Type="http://schemas.openxmlformats.org/officeDocument/2006/relationships/tags" Target="../tags/tag133.xml" /><Relationship Id="rId4" Type="http://schemas.openxmlformats.org/officeDocument/2006/relationships/tags" Target="../tags/tag134.xml" /><Relationship Id="rId5" Type="http://schemas.openxmlformats.org/officeDocument/2006/relationships/image" Target="../media/image9.png" /><Relationship Id="rId6" Type="http://schemas.microsoft.com/office/2007/relationships/hdphoto" Target="../media/image10.wdp" /><Relationship Id="rId7" Type="http://schemas.openxmlformats.org/officeDocument/2006/relationships/tags" Target="../tags/tag135.xml" /><Relationship Id="rId8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6.xml" /><Relationship Id="rId2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7.xml" /><Relationship Id="rId2" Type="http://schemas.openxmlformats.org/officeDocument/2006/relationships/tags" Target="../tags/tag138.xml" /><Relationship Id="rId3" Type="http://schemas.openxmlformats.org/officeDocument/2006/relationships/tags" Target="../tags/tag139.xml" /><Relationship Id="rId4" Type="http://schemas.openxmlformats.org/officeDocument/2006/relationships/tags" Target="../tags/tag140.xml" /><Relationship Id="rId5" Type="http://schemas.openxmlformats.org/officeDocument/2006/relationships/tags" Target="../tags/tag141.xml" /><Relationship Id="rId6" Type="http://schemas.openxmlformats.org/officeDocument/2006/relationships/image" Target="../media/image9.png" /><Relationship Id="rId7" Type="http://schemas.microsoft.com/office/2007/relationships/hdphoto" Target="../media/image10.wdp" /><Relationship Id="rId8" Type="http://schemas.openxmlformats.org/officeDocument/2006/relationships/tags" Target="../tags/tag142.xml" /><Relationship Id="rId9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2021/2/8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6" name="矩形: 圆角 35"/>
          <p:cNvSpPr/>
          <p:nvPr userDrawn="1">
            <p:custDataLst>
              <p:tags r:id="rId2"/>
            </p:custDataLst>
          </p:nvPr>
        </p:nvSpPr>
        <p:spPr>
          <a:xfrm rot="10800000" flipV="1">
            <a:off x="317533" y="131460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>
            <p:custDataLst>
              <p:tags r:id="rId3"/>
            </p:custDataLst>
          </p:nvPr>
        </p:nvSpPr>
        <p:spPr>
          <a:xfrm>
            <a:off x="506958" y="402183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729300" y="170319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输入标题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 trans="50000" grainSize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72202" y="6026151"/>
            <a:ext cx="434664" cy="4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58017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140832469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43" name="矩形: 圆角 42"/>
          <p:cNvSpPr/>
          <p:nvPr userDrawn="1">
            <p:custDataLst>
              <p:tags r:id="rId2"/>
            </p:custDataLst>
          </p:nvPr>
        </p:nvSpPr>
        <p:spPr>
          <a:xfrm>
            <a:off x="232994" y="127000"/>
            <a:ext cx="11666906" cy="6575458"/>
          </a:xfrm>
          <a:prstGeom prst="roundRect">
            <a:avLst>
              <a:gd name="adj" fmla="val 267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 userDrawn="1">
            <p:custDataLst>
              <p:tags r:id="rId3"/>
            </p:custDataLst>
          </p:nvPr>
        </p:nvSpPr>
        <p:spPr>
          <a:xfrm rot="10800000" flipV="1">
            <a:off x="393668" y="210482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>
            <p:custDataLst>
              <p:tags r:id="rId4"/>
            </p:custDataLst>
          </p:nvPr>
        </p:nvSpPr>
        <p:spPr>
          <a:xfrm>
            <a:off x="462805" y="439069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73978" y="263924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课堂小结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FilmGrain trans="50000" grainSize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51536" y="6409831"/>
            <a:ext cx="434664" cy="4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9576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tags" Target="../tags/tag143.xml" /><Relationship Id="rId31" Type="http://schemas.openxmlformats.org/officeDocument/2006/relationships/tags" Target="../tags/tag144.xml" /><Relationship Id="rId32" Type="http://schemas.openxmlformats.org/officeDocument/2006/relationships/tags" Target="../tags/tag145.xml" /><Relationship Id="rId33" Type="http://schemas.openxmlformats.org/officeDocument/2006/relationships/tags" Target="../tags/tag146.xml" /><Relationship Id="rId34" Type="http://schemas.openxmlformats.org/officeDocument/2006/relationships/tags" Target="../tags/tag147.xml" /><Relationship Id="rId35" Type="http://schemas.openxmlformats.org/officeDocument/2006/relationships/tags" Target="../tags/tag148.xml" /><Relationship Id="rId36" Type="http://schemas.openxmlformats.org/officeDocument/2006/relationships/image" Target="../media/image11.png" /><Relationship Id="rId37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0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1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2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3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4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5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60" r:id="rId26"/>
    <p:sldLayoutId id="2147483961" r:id="rId27"/>
    <p:sldLayoutId id="2147483962" r:id="rId28"/>
    <p:sldLayoutId id="2147483963" r:id="rId29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60.xml" /><Relationship Id="rId4" Type="http://schemas.openxmlformats.org/officeDocument/2006/relationships/tags" Target="../tags/tag161.xml" /><Relationship Id="rId5" Type="http://schemas.openxmlformats.org/officeDocument/2006/relationships/tags" Target="../tags/tag162.xml" /><Relationship Id="rId6" Type="http://schemas.openxmlformats.org/officeDocument/2006/relationships/tags" Target="../tags/tag163.xml" /><Relationship Id="rId7" Type="http://schemas.openxmlformats.org/officeDocument/2006/relationships/image" Target="../media/image1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18.xml" /><Relationship Id="rId3" Type="http://schemas.openxmlformats.org/officeDocument/2006/relationships/tags" Target="../tags/tag219.xml" /><Relationship Id="rId4" Type="http://schemas.openxmlformats.org/officeDocument/2006/relationships/tags" Target="../tags/tag220.xml" /><Relationship Id="rId5" Type="http://schemas.openxmlformats.org/officeDocument/2006/relationships/image" Target="../media/image31.png" /><Relationship Id="rId6" Type="http://schemas.openxmlformats.org/officeDocument/2006/relationships/tags" Target="../tags/tag221.xml" /><Relationship Id="rId7" Type="http://schemas.openxmlformats.org/officeDocument/2006/relationships/image" Target="../media/image32.png" /><Relationship Id="rId8" Type="http://schemas.openxmlformats.org/officeDocument/2006/relationships/tags" Target="../tags/tag222.xml" /><Relationship Id="rId9" Type="http://schemas.openxmlformats.org/officeDocument/2006/relationships/tags" Target="../tags/tag22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9.vml" /><Relationship Id="rId2" Type="http://schemas.openxmlformats.org/officeDocument/2006/relationships/tags" Target="../tags/tag224.xml" /><Relationship Id="rId3" Type="http://schemas.openxmlformats.org/officeDocument/2006/relationships/tags" Target="../tags/tag225.xml" /><Relationship Id="rId4" Type="http://schemas.openxmlformats.org/officeDocument/2006/relationships/package" Target="../embeddings/Microsoft_Word___13.docx" TargetMode="Internal" /><Relationship Id="rId5" Type="http://schemas.openxmlformats.org/officeDocument/2006/relationships/image" Target="../media/image33.emf" /><Relationship Id="rId6" Type="http://schemas.openxmlformats.org/officeDocument/2006/relationships/tags" Target="../tags/tag226.xml" /><Relationship Id="rId7" Type="http://schemas.openxmlformats.org/officeDocument/2006/relationships/package" Target="../embeddings/Microsoft_Word___14.docx" TargetMode="Internal" /><Relationship Id="rId8" Type="http://schemas.openxmlformats.org/officeDocument/2006/relationships/image" Target="../media/image34.emf" /><Relationship Id="rId9" Type="http://schemas.openxmlformats.org/officeDocument/2006/relationships/tags" Target="../tags/tag22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8.xml" /><Relationship Id="rId3" Type="http://schemas.openxmlformats.org/officeDocument/2006/relationships/tags" Target="../tags/tag229.xml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35.emf" /><Relationship Id="rId6" Type="http://schemas.openxmlformats.org/officeDocument/2006/relationships/vmlDrawing" Target="../drawings/vmlDrawing10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0.xml" /><Relationship Id="rId3" Type="http://schemas.openxmlformats.org/officeDocument/2006/relationships/tags" Target="../tags/tag231.xml" /><Relationship Id="rId4" Type="http://schemas.openxmlformats.org/officeDocument/2006/relationships/oleObject" Target="../embeddings/oleObject7.bin" TargetMode="Internal" /><Relationship Id="rId5" Type="http://schemas.openxmlformats.org/officeDocument/2006/relationships/image" Target="../media/image36.emf" /><Relationship Id="rId6" Type="http://schemas.openxmlformats.org/officeDocument/2006/relationships/vmlDrawing" Target="../drawings/vmlDrawing11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2.xml" /><Relationship Id="rId3" Type="http://schemas.openxmlformats.org/officeDocument/2006/relationships/tags" Target="../tags/tag233.xml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37.emf" /><Relationship Id="rId6" Type="http://schemas.openxmlformats.org/officeDocument/2006/relationships/vmlDrawing" Target="../drawings/vmlDrawing12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4.xml" /><Relationship Id="rId3" Type="http://schemas.openxmlformats.org/officeDocument/2006/relationships/tags" Target="../tags/tag235.xml" /><Relationship Id="rId4" Type="http://schemas.openxmlformats.org/officeDocument/2006/relationships/oleObject" Target="../embeddings/oleObject9.bin" TargetMode="Internal" /><Relationship Id="rId5" Type="http://schemas.openxmlformats.org/officeDocument/2006/relationships/image" Target="../media/image38.emf" /><Relationship Id="rId6" Type="http://schemas.openxmlformats.org/officeDocument/2006/relationships/vmlDrawing" Target="../drawings/vmlDrawing13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6.xml" /><Relationship Id="rId3" Type="http://schemas.openxmlformats.org/officeDocument/2006/relationships/tags" Target="../tags/tag237.xml" /><Relationship Id="rId4" Type="http://schemas.openxmlformats.org/officeDocument/2006/relationships/package" Target="../embeddings/Microsoft_Word___15.docx" TargetMode="Internal" /><Relationship Id="rId5" Type="http://schemas.openxmlformats.org/officeDocument/2006/relationships/image" Target="../media/image39.emf" /><Relationship Id="rId6" Type="http://schemas.openxmlformats.org/officeDocument/2006/relationships/tags" Target="../tags/tag238.xml" /><Relationship Id="rId7" Type="http://schemas.openxmlformats.org/officeDocument/2006/relationships/vmlDrawing" Target="../drawings/vmlDrawing14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5.vml" /><Relationship Id="rId2" Type="http://schemas.openxmlformats.org/officeDocument/2006/relationships/tags" Target="../tags/tag239.xml" /><Relationship Id="rId3" Type="http://schemas.openxmlformats.org/officeDocument/2006/relationships/tags" Target="../tags/tag240.xml" /><Relationship Id="rId4" Type="http://schemas.openxmlformats.org/officeDocument/2006/relationships/package" Target="../embeddings/Microsoft_Word___16.docx" TargetMode="Internal" /><Relationship Id="rId5" Type="http://schemas.openxmlformats.org/officeDocument/2006/relationships/image" Target="../media/image40.emf" /><Relationship Id="rId6" Type="http://schemas.openxmlformats.org/officeDocument/2006/relationships/tags" Target="../tags/tag241.xml" /><Relationship Id="rId7" Type="http://schemas.openxmlformats.org/officeDocument/2006/relationships/package" Target="../embeddings/Microsoft_Word___17.docx" TargetMode="Internal" /><Relationship Id="rId8" Type="http://schemas.openxmlformats.org/officeDocument/2006/relationships/image" Target="../media/image41.emf" /><Relationship Id="rId9" Type="http://schemas.openxmlformats.org/officeDocument/2006/relationships/tags" Target="../tags/tag24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3.xml" /><Relationship Id="rId3" Type="http://schemas.openxmlformats.org/officeDocument/2006/relationships/tags" Target="../tags/tag244.xml" /><Relationship Id="rId4" Type="http://schemas.openxmlformats.org/officeDocument/2006/relationships/oleObject" Target="../embeddings/oleObject10.bin" TargetMode="Internal" /><Relationship Id="rId5" Type="http://schemas.openxmlformats.org/officeDocument/2006/relationships/image" Target="../media/image42.emf" /><Relationship Id="rId6" Type="http://schemas.openxmlformats.org/officeDocument/2006/relationships/vmlDrawing" Target="../drawings/vmlDrawing16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5.xml" /><Relationship Id="rId3" Type="http://schemas.openxmlformats.org/officeDocument/2006/relationships/tags" Target="../tags/tag246.xml" /><Relationship Id="rId4" Type="http://schemas.openxmlformats.org/officeDocument/2006/relationships/oleObject" Target="../embeddings/oleObject11.bin" TargetMode="Internal" /><Relationship Id="rId5" Type="http://schemas.openxmlformats.org/officeDocument/2006/relationships/image" Target="../media/image43.emf" /><Relationship Id="rId6" Type="http://schemas.openxmlformats.org/officeDocument/2006/relationships/vmlDrawing" Target="../drawings/vmlDrawing17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4.wmf" /><Relationship Id="rId11" Type="http://schemas.openxmlformats.org/officeDocument/2006/relationships/image" Target="../media/image15.png" /><Relationship Id="rId12" Type="http://schemas.openxmlformats.org/officeDocument/2006/relationships/tags" Target="../tags/tag172.xml" /><Relationship Id="rId13" Type="http://schemas.openxmlformats.org/officeDocument/2006/relationships/tags" Target="../tags/tag173.xml" /><Relationship Id="rId14" Type="http://schemas.openxmlformats.org/officeDocument/2006/relationships/tags" Target="../tags/tag174.xml" /><Relationship Id="rId15" Type="http://schemas.openxmlformats.org/officeDocument/2006/relationships/tags" Target="../tags/tag175.xml" /><Relationship Id="rId16" Type="http://schemas.openxmlformats.org/officeDocument/2006/relationships/tags" Target="../tags/tag176.xml" /><Relationship Id="rId17" Type="http://schemas.openxmlformats.org/officeDocument/2006/relationships/tags" Target="../tags/tag177.xml" /><Relationship Id="rId18" Type="http://schemas.openxmlformats.org/officeDocument/2006/relationships/tags" Target="../tags/tag178.xml" /><Relationship Id="rId19" Type="http://schemas.openxmlformats.org/officeDocument/2006/relationships/tags" Target="../tags/tag179.xml" /><Relationship Id="rId2" Type="http://schemas.openxmlformats.org/officeDocument/2006/relationships/notesSlide" Target="../notesSlides/notesSlide2.xml" /><Relationship Id="rId20" Type="http://schemas.openxmlformats.org/officeDocument/2006/relationships/vmlDrawing" Target="../drawings/vmlDrawing1.vml" /><Relationship Id="rId3" Type="http://schemas.openxmlformats.org/officeDocument/2006/relationships/tags" Target="../tags/tag168.xml" /><Relationship Id="rId4" Type="http://schemas.openxmlformats.org/officeDocument/2006/relationships/tags" Target="../tags/tag169.xml" /><Relationship Id="rId5" Type="http://schemas.openxmlformats.org/officeDocument/2006/relationships/tags" Target="../tags/tag170.xml" /><Relationship Id="rId6" Type="http://schemas.openxmlformats.org/officeDocument/2006/relationships/oleObject" Target="../embeddings/oleObject1.bin" TargetMode="Internal" /><Relationship Id="rId7" Type="http://schemas.openxmlformats.org/officeDocument/2006/relationships/image" Target="../media/image13.wmf" /><Relationship Id="rId8" Type="http://schemas.openxmlformats.org/officeDocument/2006/relationships/tags" Target="../tags/tag171.xml" /><Relationship Id="rId9" Type="http://schemas.openxmlformats.org/officeDocument/2006/relationships/oleObject" Target="../embeddings/oleObject2.bin" TargetMode="Interna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7.xml" /><Relationship Id="rId3" Type="http://schemas.openxmlformats.org/officeDocument/2006/relationships/tags" Target="../tags/tag248.xml" /><Relationship Id="rId4" Type="http://schemas.openxmlformats.org/officeDocument/2006/relationships/oleObject" Target="../embeddings/oleObject12.bin" TargetMode="Internal" /><Relationship Id="rId5" Type="http://schemas.openxmlformats.org/officeDocument/2006/relationships/image" Target="../media/image44.emf" /><Relationship Id="rId6" Type="http://schemas.openxmlformats.org/officeDocument/2006/relationships/vmlDrawing" Target="../drawings/vmlDrawing18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56.xml" /><Relationship Id="rId2" Type="http://schemas.openxmlformats.org/officeDocument/2006/relationships/tags" Target="../tags/tag249.xml" /><Relationship Id="rId3" Type="http://schemas.openxmlformats.org/officeDocument/2006/relationships/tags" Target="../tags/tag250.xml" /><Relationship Id="rId4" Type="http://schemas.openxmlformats.org/officeDocument/2006/relationships/tags" Target="../tags/tag251.xml" /><Relationship Id="rId5" Type="http://schemas.openxmlformats.org/officeDocument/2006/relationships/tags" Target="../tags/tag252.xml" /><Relationship Id="rId6" Type="http://schemas.openxmlformats.org/officeDocument/2006/relationships/tags" Target="../tags/tag253.xml" /><Relationship Id="rId7" Type="http://schemas.openxmlformats.org/officeDocument/2006/relationships/tags" Target="../tags/tag254.xml" /><Relationship Id="rId8" Type="http://schemas.openxmlformats.org/officeDocument/2006/relationships/image" Target="../media/image45.png" /><Relationship Id="rId9" Type="http://schemas.openxmlformats.org/officeDocument/2006/relationships/tags" Target="../tags/tag255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9.vml" /><Relationship Id="rId2" Type="http://schemas.openxmlformats.org/officeDocument/2006/relationships/tags" Target="../tags/tag257.xml" /><Relationship Id="rId3" Type="http://schemas.openxmlformats.org/officeDocument/2006/relationships/tags" Target="../tags/tag258.xml" /><Relationship Id="rId4" Type="http://schemas.openxmlformats.org/officeDocument/2006/relationships/package" Target="../embeddings/Microsoft_Word___18.docx" TargetMode="Internal" /><Relationship Id="rId5" Type="http://schemas.openxmlformats.org/officeDocument/2006/relationships/image" Target="../media/image46.emf" /><Relationship Id="rId6" Type="http://schemas.openxmlformats.org/officeDocument/2006/relationships/tags" Target="../tags/tag259.xml" /><Relationship Id="rId7" Type="http://schemas.openxmlformats.org/officeDocument/2006/relationships/package" Target="../embeddings/Microsoft_Word___19.docx" TargetMode="Internal" /><Relationship Id="rId8" Type="http://schemas.openxmlformats.org/officeDocument/2006/relationships/image" Target="../media/image47.emf" /><Relationship Id="rId9" Type="http://schemas.openxmlformats.org/officeDocument/2006/relationships/tags" Target="../tags/tag260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61.xml" /><Relationship Id="rId3" Type="http://schemas.openxmlformats.org/officeDocument/2006/relationships/tags" Target="../tags/tag262.xml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48.emf" /><Relationship Id="rId6" Type="http://schemas.openxmlformats.org/officeDocument/2006/relationships/vmlDrawing" Target="../drawings/vmlDrawing20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63.xml" /><Relationship Id="rId3" Type="http://schemas.openxmlformats.org/officeDocument/2006/relationships/tags" Target="../tags/tag264.xml" /><Relationship Id="rId4" Type="http://schemas.openxmlformats.org/officeDocument/2006/relationships/oleObject" Target="../embeddings/oleObject14.bin" TargetMode="Internal" /><Relationship Id="rId5" Type="http://schemas.openxmlformats.org/officeDocument/2006/relationships/image" Target="../media/image49.emf" /><Relationship Id="rId6" Type="http://schemas.openxmlformats.org/officeDocument/2006/relationships/vmlDrawing" Target="../drawings/vmlDrawing21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65.xml" /><Relationship Id="rId3" Type="http://schemas.openxmlformats.org/officeDocument/2006/relationships/tags" Target="../tags/tag266.xml" /><Relationship Id="rId4" Type="http://schemas.openxmlformats.org/officeDocument/2006/relationships/package" Target="../embeddings/Microsoft_Word___20.docx" TargetMode="Internal" /><Relationship Id="rId5" Type="http://schemas.openxmlformats.org/officeDocument/2006/relationships/image" Target="../media/image50.emf" /><Relationship Id="rId6" Type="http://schemas.openxmlformats.org/officeDocument/2006/relationships/tags" Target="../tags/tag267.xml" /><Relationship Id="rId7" Type="http://schemas.openxmlformats.org/officeDocument/2006/relationships/vmlDrawing" Target="../drawings/vmlDrawing22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23.vml" /><Relationship Id="rId2" Type="http://schemas.openxmlformats.org/officeDocument/2006/relationships/tags" Target="../tags/tag268.xml" /><Relationship Id="rId3" Type="http://schemas.openxmlformats.org/officeDocument/2006/relationships/tags" Target="../tags/tag269.xml" /><Relationship Id="rId4" Type="http://schemas.openxmlformats.org/officeDocument/2006/relationships/oleObject" Target="../embeddings/oleObject15.bin" TargetMode="Internal" /><Relationship Id="rId5" Type="http://schemas.openxmlformats.org/officeDocument/2006/relationships/image" Target="../media/image51.emf" /><Relationship Id="rId6" Type="http://schemas.openxmlformats.org/officeDocument/2006/relationships/tags" Target="../tags/tag270.xml" /><Relationship Id="rId7" Type="http://schemas.openxmlformats.org/officeDocument/2006/relationships/package" Target="../embeddings/Microsoft_Word___21.docx" TargetMode="Internal" /><Relationship Id="rId8" Type="http://schemas.openxmlformats.org/officeDocument/2006/relationships/image" Target="../media/image52.emf" /><Relationship Id="rId9" Type="http://schemas.openxmlformats.org/officeDocument/2006/relationships/tags" Target="../tags/tag271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7.bin" TargetMode="Internal" /><Relationship Id="rId11" Type="http://schemas.openxmlformats.org/officeDocument/2006/relationships/image" Target="../media/image55.emf" /><Relationship Id="rId12" Type="http://schemas.openxmlformats.org/officeDocument/2006/relationships/vmlDrawing" Target="../drawings/vmlDrawing24.vml" /><Relationship Id="rId2" Type="http://schemas.openxmlformats.org/officeDocument/2006/relationships/tags" Target="../tags/tag272.xml" /><Relationship Id="rId3" Type="http://schemas.openxmlformats.org/officeDocument/2006/relationships/tags" Target="../tags/tag273.xml" /><Relationship Id="rId4" Type="http://schemas.openxmlformats.org/officeDocument/2006/relationships/oleObject" Target="../embeddings/oleObject16.bin" TargetMode="Internal" /><Relationship Id="rId5" Type="http://schemas.openxmlformats.org/officeDocument/2006/relationships/image" Target="../media/image53.emf" /><Relationship Id="rId6" Type="http://schemas.openxmlformats.org/officeDocument/2006/relationships/tags" Target="../tags/tag274.xml" /><Relationship Id="rId7" Type="http://schemas.openxmlformats.org/officeDocument/2006/relationships/package" Target="../embeddings/Microsoft_Word___22.docx" TargetMode="Internal" /><Relationship Id="rId8" Type="http://schemas.openxmlformats.org/officeDocument/2006/relationships/image" Target="../media/image54.emf" /><Relationship Id="rId9" Type="http://schemas.openxmlformats.org/officeDocument/2006/relationships/tags" Target="../tags/tag275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76.xml" /><Relationship Id="rId3" Type="http://schemas.openxmlformats.org/officeDocument/2006/relationships/tags" Target="../tags/tag277.xml" /><Relationship Id="rId4" Type="http://schemas.openxmlformats.org/officeDocument/2006/relationships/package" Target="../embeddings/Microsoft_Word___23.docx" TargetMode="Internal" /><Relationship Id="rId5" Type="http://schemas.openxmlformats.org/officeDocument/2006/relationships/image" Target="../media/image56.emf" /><Relationship Id="rId6" Type="http://schemas.openxmlformats.org/officeDocument/2006/relationships/tags" Target="../tags/tag278.xml" /><Relationship Id="rId7" Type="http://schemas.openxmlformats.org/officeDocument/2006/relationships/package" Target="../embeddings/Microsoft_Word___24.docx" TargetMode="Internal" /><Relationship Id="rId8" Type="http://schemas.openxmlformats.org/officeDocument/2006/relationships/image" Target="../media/image57.emf" /><Relationship Id="rId9" Type="http://schemas.openxmlformats.org/officeDocument/2006/relationships/vmlDrawing" Target="../drawings/vmlDrawing25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79.xml" /><Relationship Id="rId3" Type="http://schemas.openxmlformats.org/officeDocument/2006/relationships/tags" Target="../tags/tag280.xml" /><Relationship Id="rId4" Type="http://schemas.openxmlformats.org/officeDocument/2006/relationships/package" Target="../embeddings/Microsoft_Word___25.docx" TargetMode="Internal" /><Relationship Id="rId5" Type="http://schemas.openxmlformats.org/officeDocument/2006/relationships/image" Target="../media/image58.emf" /><Relationship Id="rId6" Type="http://schemas.openxmlformats.org/officeDocument/2006/relationships/vmlDrawing" Target="../drawings/vmlDrawing26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7.emf" /><Relationship Id="rId11" Type="http://schemas.openxmlformats.org/officeDocument/2006/relationships/vmlDrawing" Target="../drawings/vmlDrawing2.v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184.xml" /><Relationship Id="rId4" Type="http://schemas.openxmlformats.org/officeDocument/2006/relationships/tags" Target="../tags/tag185.xml" /><Relationship Id="rId5" Type="http://schemas.openxmlformats.org/officeDocument/2006/relationships/tags" Target="../tags/tag186.xml" /><Relationship Id="rId6" Type="http://schemas.openxmlformats.org/officeDocument/2006/relationships/package" Target="../embeddings/Microsoft_Word___1.docx" TargetMode="Internal" /><Relationship Id="rId7" Type="http://schemas.openxmlformats.org/officeDocument/2006/relationships/image" Target="../media/image16.emf" /><Relationship Id="rId8" Type="http://schemas.openxmlformats.org/officeDocument/2006/relationships/tags" Target="../tags/tag187.xml" /><Relationship Id="rId9" Type="http://schemas.openxmlformats.org/officeDocument/2006/relationships/package" Target="../embeddings/Microsoft_Word___2.docx" TargetMode="Interna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81.xml" /><Relationship Id="rId3" Type="http://schemas.openxmlformats.org/officeDocument/2006/relationships/tags" Target="../tags/tag282.xml" /><Relationship Id="rId4" Type="http://schemas.openxmlformats.org/officeDocument/2006/relationships/oleObject" Target="../embeddings/oleObject18.bin" TargetMode="Internal" /><Relationship Id="rId5" Type="http://schemas.openxmlformats.org/officeDocument/2006/relationships/image" Target="../media/image59.emf" /><Relationship Id="rId6" Type="http://schemas.openxmlformats.org/officeDocument/2006/relationships/vmlDrawing" Target="../drawings/vmlDrawing27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83.xml" /><Relationship Id="rId3" Type="http://schemas.openxmlformats.org/officeDocument/2006/relationships/tags" Target="../tags/tag284.xml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60.emf" /><Relationship Id="rId6" Type="http://schemas.openxmlformats.org/officeDocument/2006/relationships/vmlDrawing" Target="../drawings/vmlDrawing28.v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85.xml" /><Relationship Id="rId3" Type="http://schemas.openxmlformats.org/officeDocument/2006/relationships/tags" Target="../tags/tag286.xml" /><Relationship Id="rId4" Type="http://schemas.openxmlformats.org/officeDocument/2006/relationships/image" Target="../media/image61.png" /><Relationship Id="rId5" Type="http://schemas.openxmlformats.org/officeDocument/2006/relationships/tags" Target="../tags/tag287.xml" /><Relationship Id="rId6" Type="http://schemas.openxmlformats.org/officeDocument/2006/relationships/image" Target="../media/image6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9.emf" /><Relationship Id="rId11" Type="http://schemas.openxmlformats.org/officeDocument/2006/relationships/vmlDrawing" Target="../drawings/vmlDrawing3.v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192.xml" /><Relationship Id="rId4" Type="http://schemas.openxmlformats.org/officeDocument/2006/relationships/tags" Target="../tags/tag193.xml" /><Relationship Id="rId5" Type="http://schemas.openxmlformats.org/officeDocument/2006/relationships/tags" Target="../tags/tag194.xml" /><Relationship Id="rId6" Type="http://schemas.openxmlformats.org/officeDocument/2006/relationships/package" Target="../embeddings/Microsoft_Word___3.docx" TargetMode="Internal" /><Relationship Id="rId7" Type="http://schemas.openxmlformats.org/officeDocument/2006/relationships/image" Target="../media/image18.emf" /><Relationship Id="rId8" Type="http://schemas.openxmlformats.org/officeDocument/2006/relationships/tags" Target="../tags/tag195.xml" /><Relationship Id="rId9" Type="http://schemas.openxmlformats.org/officeDocument/2006/relationships/package" Target="../embeddings/Microsoft_Word___4.docx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21.emf" /><Relationship Id="rId11" Type="http://schemas.openxmlformats.org/officeDocument/2006/relationships/vmlDrawing" Target="../drawings/vmlDrawing4.vml" /><Relationship Id="rId2" Type="http://schemas.openxmlformats.org/officeDocument/2006/relationships/notesSlide" Target="../notesSlides/notesSlide5.xml" /><Relationship Id="rId3" Type="http://schemas.openxmlformats.org/officeDocument/2006/relationships/tags" Target="../tags/tag200.xml" /><Relationship Id="rId4" Type="http://schemas.openxmlformats.org/officeDocument/2006/relationships/tags" Target="../tags/tag201.xml" /><Relationship Id="rId5" Type="http://schemas.openxmlformats.org/officeDocument/2006/relationships/tags" Target="../tags/tag202.xml" /><Relationship Id="rId6" Type="http://schemas.openxmlformats.org/officeDocument/2006/relationships/package" Target="../embeddings/Microsoft_Word___5.docx" TargetMode="Internal" /><Relationship Id="rId7" Type="http://schemas.openxmlformats.org/officeDocument/2006/relationships/image" Target="../media/image20.emf" /><Relationship Id="rId8" Type="http://schemas.openxmlformats.org/officeDocument/2006/relationships/tags" Target="../tags/tag203.xml" /><Relationship Id="rId9" Type="http://schemas.openxmlformats.org/officeDocument/2006/relationships/package" Target="../embeddings/Microsoft_Word___6.docx" TargetMode="In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.bin" TargetMode="Internal" /><Relationship Id="rId11" Type="http://schemas.openxmlformats.org/officeDocument/2006/relationships/image" Target="../media/image24.emf" /><Relationship Id="rId12" Type="http://schemas.openxmlformats.org/officeDocument/2006/relationships/tags" Target="../tags/tag208.xml" /><Relationship Id="rId13" Type="http://schemas.openxmlformats.org/officeDocument/2006/relationships/vmlDrawing" Target="../drawings/vmlDrawing5.vml" /><Relationship Id="rId2" Type="http://schemas.openxmlformats.org/officeDocument/2006/relationships/tags" Target="../tags/tag204.xml" /><Relationship Id="rId3" Type="http://schemas.openxmlformats.org/officeDocument/2006/relationships/tags" Target="../tags/tag205.xml" /><Relationship Id="rId4" Type="http://schemas.openxmlformats.org/officeDocument/2006/relationships/package" Target="../embeddings/Microsoft_Word___7.docx" TargetMode="Internal" /><Relationship Id="rId5" Type="http://schemas.openxmlformats.org/officeDocument/2006/relationships/image" Target="../media/image22.emf" /><Relationship Id="rId6" Type="http://schemas.openxmlformats.org/officeDocument/2006/relationships/tags" Target="../tags/tag206.xml" /><Relationship Id="rId7" Type="http://schemas.openxmlformats.org/officeDocument/2006/relationships/package" Target="../embeddings/Microsoft_Word___8.docx" TargetMode="Internal" /><Relationship Id="rId8" Type="http://schemas.openxmlformats.org/officeDocument/2006/relationships/image" Target="../media/image23.emf" /><Relationship Id="rId9" Type="http://schemas.openxmlformats.org/officeDocument/2006/relationships/tags" Target="../tags/tag20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09.xml" /><Relationship Id="rId3" Type="http://schemas.openxmlformats.org/officeDocument/2006/relationships/tags" Target="../tags/tag210.xml" /><Relationship Id="rId4" Type="http://schemas.openxmlformats.org/officeDocument/2006/relationships/package" Target="../embeddings/Microsoft_Word___9.docx" TargetMode="Internal" /><Relationship Id="rId5" Type="http://schemas.openxmlformats.org/officeDocument/2006/relationships/image" Target="../media/image25.emf" /><Relationship Id="rId6" Type="http://schemas.openxmlformats.org/officeDocument/2006/relationships/vmlDrawing" Target="../drawings/vmlDrawing6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1.xml" /><Relationship Id="rId3" Type="http://schemas.openxmlformats.org/officeDocument/2006/relationships/tags" Target="../tags/tag212.xml" /><Relationship Id="rId4" Type="http://schemas.openxmlformats.org/officeDocument/2006/relationships/package" Target="../embeddings/Microsoft_Word___10.docx" TargetMode="Internal" /><Relationship Id="rId5" Type="http://schemas.openxmlformats.org/officeDocument/2006/relationships/image" Target="../media/image26.emf" /><Relationship Id="rId6" Type="http://schemas.openxmlformats.org/officeDocument/2006/relationships/tags" Target="../tags/tag213.xml" /><Relationship Id="rId7" Type="http://schemas.openxmlformats.org/officeDocument/2006/relationships/oleObject" Target="../embeddings/oleObject4.bin" TargetMode="Internal" /><Relationship Id="rId8" Type="http://schemas.openxmlformats.org/officeDocument/2006/relationships/image" Target="../media/image27.emf" /><Relationship Id="rId9" Type="http://schemas.openxmlformats.org/officeDocument/2006/relationships/vmlDrawing" Target="../drawings/vmlDrawing7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5.bin" TargetMode="Internal" /><Relationship Id="rId11" Type="http://schemas.openxmlformats.org/officeDocument/2006/relationships/image" Target="../media/image30.emf" /><Relationship Id="rId12" Type="http://schemas.openxmlformats.org/officeDocument/2006/relationships/vmlDrawing" Target="../drawings/vmlDrawing8.vml" /><Relationship Id="rId2" Type="http://schemas.openxmlformats.org/officeDocument/2006/relationships/tags" Target="../tags/tag214.xml" /><Relationship Id="rId3" Type="http://schemas.openxmlformats.org/officeDocument/2006/relationships/tags" Target="../tags/tag215.xml" /><Relationship Id="rId4" Type="http://schemas.openxmlformats.org/officeDocument/2006/relationships/package" Target="../embeddings/Microsoft_Word___11.docx" TargetMode="Internal" /><Relationship Id="rId5" Type="http://schemas.openxmlformats.org/officeDocument/2006/relationships/image" Target="../media/image28.emf" /><Relationship Id="rId6" Type="http://schemas.openxmlformats.org/officeDocument/2006/relationships/tags" Target="../tags/tag216.xml" /><Relationship Id="rId7" Type="http://schemas.openxmlformats.org/officeDocument/2006/relationships/package" Target="../embeddings/Microsoft_Word___12.docx" TargetMode="Internal" /><Relationship Id="rId8" Type="http://schemas.openxmlformats.org/officeDocument/2006/relationships/image" Target="../media/image29.emf" /><Relationship Id="rId9" Type="http://schemas.openxmlformats.org/officeDocument/2006/relationships/tags" Target="../tags/tag21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976747" y="2906745"/>
            <a:ext cx="1041602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smtClean="0"/>
              <a:t>                                复习</a:t>
            </a:r>
            <a:r>
              <a:rPr lang="zh-CN" altLang="en-US"/>
              <a:t>与小结</a:t>
            </a:r>
            <a:endParaRPr lang="zh-CN" altLang="zh-CN"/>
          </a:p>
          <a:p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2686911" y="927395"/>
            <a:ext cx="75930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第五</a:t>
            </a:r>
            <a:r>
              <a:rPr lang="zh-CN" altLang="zh-CN" sz="4000">
                <a:solidFill>
                  <a:srgbClr val="FF0000"/>
                </a:solidFill>
              </a:rPr>
              <a:t>章</a:t>
            </a:r>
            <a:r>
              <a:rPr lang="en-US" altLang="zh-CN" sz="4000">
                <a:solidFill>
                  <a:srgbClr val="FF0000"/>
                </a:solidFill>
              </a:rPr>
              <a:t>  </a:t>
            </a:r>
            <a:r>
              <a:rPr lang="zh-CN" altLang="zh-CN" sz="4000">
                <a:solidFill>
                  <a:srgbClr val="FF0000"/>
                </a:solidFill>
              </a:rPr>
              <a:t>一元函数的导数及其应</a:t>
            </a: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r>
              <a:rPr lang="en-US" altLang="zh-CN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0242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27392" y="903811"/>
            <a:ext cx="268816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导数的几何意义</a:t>
            </a:r>
          </a:p>
        </p:txBody>
      </p:sp>
      <p:sp>
        <p:nvSpPr>
          <p:cNvPr id="10244" name="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8651" y="1998134"/>
            <a:ext cx="343235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．导数几何意义的应用</a:t>
            </a:r>
          </a:p>
        </p:txBody>
      </p:sp>
      <p:pic>
        <p:nvPicPr>
          <p:cNvPr id="10245" name="Picture 7" descr="C:\Users\Administrator\Desktop\图片\图片1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7167" y="1892301"/>
            <a:ext cx="6705600" cy="419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1" y="3333751"/>
            <a:ext cx="42799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21199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6385" name="Object 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09454504"/>
              </p:ext>
            </p:extLst>
          </p:nvPr>
        </p:nvGraphicFramePr>
        <p:xfrm>
          <a:off x="1118673" y="1171239"/>
          <a:ext cx="7905750" cy="2800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4" imgW="8009452" imgH="2840781" progId="Word.Document.12">
                  <p:embed/>
                </p:oleObj>
              </mc:Choice>
              <mc:Fallback>
                <p:oleObj name="文档" r:id="rId4" imgW="8009452" imgH="284078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8673" y="1171239"/>
                        <a:ext cx="7905750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Object 2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75608600"/>
              </p:ext>
            </p:extLst>
          </p:nvPr>
        </p:nvGraphicFramePr>
        <p:xfrm>
          <a:off x="2343765" y="972802"/>
          <a:ext cx="5275262" cy="396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7" imgW="5276547" imgH="397353" progId="Word.Document.12">
                  <p:embed/>
                </p:oleObj>
              </mc:Choice>
              <mc:Fallback>
                <p:oleObj name="文档" r:id="rId7" imgW="5276547" imgH="39735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3765" y="972802"/>
                        <a:ext cx="52752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782236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7409" name="Object 2"/>
          <p:cNvGraphicFramePr/>
          <p:nvPr>
            <p:custDataLst>
              <p:tags r:id="rId3"/>
            </p:custDataLst>
          </p:nvPr>
        </p:nvGraphicFramePr>
        <p:xfrm>
          <a:off x="2100263" y="1582739"/>
          <a:ext cx="7993062" cy="3690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4" imgW="7992720" imgH="3691080" progId="Word.Document.12">
                  <p:embed/>
                </p:oleObj>
              </mc:Choice>
              <mc:Fallback>
                <p:oleObj r:id="rId4" imgW="7992720" imgH="36910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00263" y="1582739"/>
                        <a:ext cx="7993062" cy="369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291007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8433" name="Object 2"/>
          <p:cNvGraphicFramePr/>
          <p:nvPr>
            <p:custDataLst>
              <p:tags r:id="rId3"/>
            </p:custDataLst>
          </p:nvPr>
        </p:nvGraphicFramePr>
        <p:xfrm>
          <a:off x="2100263" y="1490664"/>
          <a:ext cx="7993062" cy="3876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4" imgW="7992720" imgH="3876120" progId="Word.Document.12">
                  <p:embed/>
                </p:oleObj>
              </mc:Choice>
              <mc:Fallback>
                <p:oleObj r:id="rId4" imgW="7992720" imgH="38761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00263" y="1490664"/>
                        <a:ext cx="7993062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892622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9457" name="Object 2"/>
          <p:cNvGraphicFramePr/>
          <p:nvPr>
            <p:custDataLst>
              <p:tags r:id="rId3"/>
            </p:custDataLst>
          </p:nvPr>
        </p:nvGraphicFramePr>
        <p:xfrm>
          <a:off x="2100263" y="1431926"/>
          <a:ext cx="7993062" cy="3992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4" imgW="7992720" imgH="3992760" progId="Word.Document.12">
                  <p:embed/>
                </p:oleObj>
              </mc:Choice>
              <mc:Fallback>
                <p:oleObj r:id="rId4" imgW="7992720" imgH="39927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00263" y="1431926"/>
                        <a:ext cx="7993062" cy="399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495409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0481" name="Object 2"/>
          <p:cNvGraphicFramePr/>
          <p:nvPr>
            <p:custDataLst>
              <p:tags r:id="rId3"/>
            </p:custDataLst>
          </p:nvPr>
        </p:nvGraphicFramePr>
        <p:xfrm>
          <a:off x="2100263" y="1606550"/>
          <a:ext cx="7993062" cy="3644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4" imgW="7992720" imgH="3645360" progId="Word.Document.12">
                  <p:embed/>
                </p:oleObj>
              </mc:Choice>
              <mc:Fallback>
                <p:oleObj r:id="rId4" imgW="7992720" imgH="36453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00263" y="1606550"/>
                        <a:ext cx="7993062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620134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1505" name="Object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65213578"/>
              </p:ext>
            </p:extLst>
          </p:nvPr>
        </p:nvGraphicFramePr>
        <p:xfrm>
          <a:off x="1785938" y="1209675"/>
          <a:ext cx="7907337" cy="3460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4" imgW="8009452" imgH="3496540" progId="Word.Document.12">
                  <p:embed/>
                </p:oleObj>
              </mc:Choice>
              <mc:Fallback>
                <p:oleObj name="文档" r:id="rId4" imgW="8009452" imgH="34965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5938" y="1209675"/>
                        <a:ext cx="7907337" cy="346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9270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7649" name="Object 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27552460"/>
              </p:ext>
            </p:extLst>
          </p:nvPr>
        </p:nvGraphicFramePr>
        <p:xfrm>
          <a:off x="1256674" y="1617663"/>
          <a:ext cx="7905750" cy="3657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文档" r:id="rId4" imgW="8009452" imgH="3707448" progId="Word.Document.12">
                  <p:embed/>
                </p:oleObj>
              </mc:Choice>
              <mc:Fallback>
                <p:oleObj name="文档" r:id="rId4" imgW="8009452" imgH="370744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6674" y="1617663"/>
                        <a:ext cx="790575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" name="Object 2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453581630"/>
              </p:ext>
            </p:extLst>
          </p:nvPr>
        </p:nvGraphicFramePr>
        <p:xfrm>
          <a:off x="2616200" y="844550"/>
          <a:ext cx="6386513" cy="773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7" imgW="6507274" imgH="781368" progId="Word.Document.12">
                  <p:embed/>
                </p:oleObj>
              </mc:Choice>
              <mc:Fallback>
                <p:oleObj name="文档" r:id="rId7" imgW="6507274" imgH="78136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6200" y="844550"/>
                        <a:ext cx="638651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560249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8673" name="Object 4"/>
          <p:cNvGraphicFramePr/>
          <p:nvPr>
            <p:custDataLst>
              <p:tags r:id="rId3"/>
            </p:custDataLst>
          </p:nvPr>
        </p:nvGraphicFramePr>
        <p:xfrm>
          <a:off x="2100263" y="879476"/>
          <a:ext cx="7993062" cy="5192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4" imgW="7992720" imgH="5192640" progId="Word.Document.12">
                  <p:embed/>
                </p:oleObj>
              </mc:Choice>
              <mc:Fallback>
                <p:oleObj r:id="rId4" imgW="7992720" imgH="51926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00263" y="879476"/>
                        <a:ext cx="7993062" cy="519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491032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9697" name="Object 2"/>
          <p:cNvGraphicFramePr/>
          <p:nvPr>
            <p:custDataLst>
              <p:tags r:id="rId3"/>
            </p:custDataLst>
          </p:nvPr>
        </p:nvGraphicFramePr>
        <p:xfrm>
          <a:off x="2028825" y="1423989"/>
          <a:ext cx="8135938" cy="4010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4" imgW="8279280" imgH="4010040" progId="Word.Document.12">
                  <p:embed/>
                </p:oleObj>
              </mc:Choice>
              <mc:Fallback>
                <p:oleObj r:id="rId4" imgW="8279280" imgH="40100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28825" y="1423989"/>
                        <a:ext cx="8135938" cy="401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44674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028" name="Text Box 5"/>
          <p:cNvSpPr/>
          <p:nvPr>
            <p:custDataLst>
              <p:tags r:id="rId4"/>
            </p:custDataLst>
          </p:nvPr>
        </p:nvSpPr>
        <p:spPr>
          <a:xfrm>
            <a:off x="6055785" y="709085"/>
            <a:ext cx="5750983" cy="563231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【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答案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】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．若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′(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)&gt;0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递增；若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′(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)&lt;0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递减 ．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．平均变化率．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求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′(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；　   ②解方程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′(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)=0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③判断两侧符号．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．切线斜率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′(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  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求极值；②极值与端点对应的函数值比较．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．瞬时变化率</a:t>
            </a:r>
          </a:p>
        </p:txBody>
      </p:sp>
      <p:graphicFrame>
        <p:nvGraphicFramePr>
          <p:cNvPr id="8195" name="对象 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130117" y="2912533"/>
          <a:ext cx="431800" cy="704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Equation" r:id="rId6" imgW="380880" imgH="622080" progId="Equation.DSMT4">
                  <p:embed/>
                </p:oleObj>
              </mc:Choice>
              <mc:Fallback>
                <p:oleObj name="Equation" r:id="rId6" imgW="380880" imgH="62208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130117" y="2912533"/>
                        <a:ext cx="431800" cy="704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250767" y="5668433"/>
          <a:ext cx="960967" cy="6455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Equation" r:id="rId9" imgW="927000" imgH="622080" progId="Equation.DSMT4">
                  <p:embed/>
                </p:oleObj>
              </mc:Choice>
              <mc:Fallback>
                <p:oleObj name="Equation" r:id="rId9" imgW="927000" imgH="62208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250767" y="5668433"/>
                        <a:ext cx="960967" cy="645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Picture 4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767" y="882651"/>
            <a:ext cx="565573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8"/>
          <p:cNvSpPr/>
          <p:nvPr>
            <p:custDataLst>
              <p:tags r:id="rId13"/>
            </p:custDataLst>
          </p:nvPr>
        </p:nvSpPr>
        <p:spPr>
          <a:xfrm>
            <a:off x="4510618" y="901700"/>
            <a:ext cx="848783" cy="420564"/>
          </a:xfrm>
          <a:prstGeom prst="rect">
            <a:avLst/>
          </a:prstGeom>
          <a:noFill/>
          <a:ln w="1587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133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sym typeface="Wingdings"/>
              </a:rPr>
              <a:t>B</a:t>
            </a:r>
            <a:endParaRPr lang="en-US" altLang="zh-CN" sz="2133" b="1">
              <a:solidFill>
                <a:srgbClr val="FF0000"/>
              </a:solidFill>
              <a:latin typeface="Times New Roman" pitchFamily="18" charset="0"/>
              <a:ea typeface="Times New Roman" panose="02020603050405020304" pitchFamily="18" charset="0"/>
            </a:endParaRPr>
          </a:p>
        </p:txBody>
      </p:sp>
      <p:sp>
        <p:nvSpPr>
          <p:cNvPr id="1031" name="Text Box 9"/>
          <p:cNvSpPr/>
          <p:nvPr>
            <p:custDataLst>
              <p:tags r:id="rId14"/>
            </p:custDataLst>
          </p:nvPr>
        </p:nvSpPr>
        <p:spPr>
          <a:xfrm>
            <a:off x="4529667" y="1468967"/>
            <a:ext cx="848784" cy="420564"/>
          </a:xfrm>
          <a:prstGeom prst="rect">
            <a:avLst/>
          </a:prstGeom>
          <a:noFill/>
          <a:ln w="1587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133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sym typeface="Wingdings"/>
              </a:rPr>
              <a:t>F</a:t>
            </a:r>
            <a:endParaRPr lang="en-US" altLang="zh-CN" sz="2133" b="1">
              <a:solidFill>
                <a:srgbClr val="FF0000"/>
              </a:solidFill>
              <a:latin typeface="Times New Roman" pitchFamily="18" charset="0"/>
              <a:ea typeface="Times New Roman" panose="02020603050405020304" pitchFamily="18" charset="0"/>
            </a:endParaRPr>
          </a:p>
        </p:txBody>
      </p:sp>
      <p:sp>
        <p:nvSpPr>
          <p:cNvPr id="1032" name="Text Box 10"/>
          <p:cNvSpPr/>
          <p:nvPr>
            <p:custDataLst>
              <p:tags r:id="rId15"/>
            </p:custDataLst>
          </p:nvPr>
        </p:nvSpPr>
        <p:spPr>
          <a:xfrm>
            <a:off x="4538133" y="2008717"/>
            <a:ext cx="848784" cy="420564"/>
          </a:xfrm>
          <a:prstGeom prst="rect">
            <a:avLst/>
          </a:prstGeom>
          <a:noFill/>
          <a:ln w="1587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133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sym typeface="Wingdings"/>
              </a:rPr>
              <a:t>D</a:t>
            </a:r>
            <a:endParaRPr lang="en-US" altLang="zh-CN" sz="2133" b="1">
              <a:solidFill>
                <a:srgbClr val="FF0000"/>
              </a:solidFill>
              <a:latin typeface="Times New Roman" pitchFamily="18" charset="0"/>
              <a:ea typeface="Times New Roman" panose="02020603050405020304" pitchFamily="18" charset="0"/>
            </a:endParaRPr>
          </a:p>
        </p:txBody>
      </p:sp>
      <p:sp>
        <p:nvSpPr>
          <p:cNvPr id="1033" name="Text Box 11"/>
          <p:cNvSpPr/>
          <p:nvPr>
            <p:custDataLst>
              <p:tags r:id="rId16"/>
            </p:custDataLst>
          </p:nvPr>
        </p:nvSpPr>
        <p:spPr>
          <a:xfrm>
            <a:off x="5016500" y="3697817"/>
            <a:ext cx="848784" cy="420564"/>
          </a:xfrm>
          <a:prstGeom prst="rect">
            <a:avLst/>
          </a:prstGeom>
          <a:noFill/>
          <a:ln w="1587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133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sym typeface="Wingdings"/>
              </a:rPr>
              <a:t>A</a:t>
            </a:r>
            <a:endParaRPr lang="en-US" altLang="zh-CN" sz="2133" b="1">
              <a:solidFill>
                <a:srgbClr val="FF0000"/>
              </a:solidFill>
              <a:latin typeface="Times New Roman" pitchFamily="18" charset="0"/>
              <a:ea typeface="Times New Roman" panose="02020603050405020304" pitchFamily="18" charset="0"/>
            </a:endParaRPr>
          </a:p>
        </p:txBody>
      </p:sp>
      <p:sp>
        <p:nvSpPr>
          <p:cNvPr id="1034" name="Text Box 12"/>
          <p:cNvSpPr/>
          <p:nvPr>
            <p:custDataLst>
              <p:tags r:id="rId17"/>
            </p:custDataLst>
          </p:nvPr>
        </p:nvSpPr>
        <p:spPr>
          <a:xfrm>
            <a:off x="5069418" y="4438651"/>
            <a:ext cx="423333" cy="420564"/>
          </a:xfrm>
          <a:prstGeom prst="rect">
            <a:avLst/>
          </a:prstGeom>
          <a:noFill/>
          <a:ln w="1587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133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sym typeface="Wingdings"/>
              </a:rPr>
              <a:t>C</a:t>
            </a:r>
            <a:endParaRPr lang="en-US" altLang="zh-CN" sz="2133" b="1">
              <a:solidFill>
                <a:srgbClr val="FF0000"/>
              </a:solidFill>
              <a:latin typeface="Times New Roman" pitchFamily="18" charset="0"/>
              <a:ea typeface="Times New Roman" panose="02020603050405020304" pitchFamily="18" charset="0"/>
            </a:endParaRPr>
          </a:p>
        </p:txBody>
      </p:sp>
      <p:sp>
        <p:nvSpPr>
          <p:cNvPr id="1035" name="Text Box 13"/>
          <p:cNvSpPr/>
          <p:nvPr>
            <p:custDataLst>
              <p:tags r:id="rId18"/>
            </p:custDataLst>
          </p:nvPr>
        </p:nvSpPr>
        <p:spPr>
          <a:xfrm>
            <a:off x="5069418" y="5147733"/>
            <a:ext cx="423333" cy="420564"/>
          </a:xfrm>
          <a:prstGeom prst="rect">
            <a:avLst/>
          </a:prstGeom>
          <a:noFill/>
          <a:ln w="1587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133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sym typeface="Wingdings"/>
              </a:rPr>
              <a:t>E</a:t>
            </a:r>
            <a:endParaRPr lang="en-US" altLang="zh-CN" sz="2133" b="1">
              <a:solidFill>
                <a:srgbClr val="FF0000"/>
              </a:solidFill>
              <a:latin typeface="Times New Roman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1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知识框图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63018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1030" grpId="0"/>
      <p:bldP spid="1031" grpId="0"/>
      <p:bldP spid="1032" grpId="0"/>
      <p:bldP spid="1033" grpId="0"/>
      <p:bldP spid="1034" grpId="0"/>
      <p:bldP spid="10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0721" name="Object 2"/>
          <p:cNvGraphicFramePr/>
          <p:nvPr>
            <p:custDataLst>
              <p:tags r:id="rId3"/>
            </p:custDataLst>
          </p:nvPr>
        </p:nvGraphicFramePr>
        <p:xfrm>
          <a:off x="2100263" y="1924051"/>
          <a:ext cx="7993062" cy="3008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4" imgW="7992720" imgH="3008520" progId="Word.Document.12">
                  <p:embed/>
                </p:oleObj>
              </mc:Choice>
              <mc:Fallback>
                <p:oleObj r:id="rId4" imgW="7992720" imgH="30085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00263" y="1924051"/>
                        <a:ext cx="7993062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319459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9459" name="矩形 3"/>
          <p:cNvSpPr/>
          <p:nvPr>
            <p:custDataLst>
              <p:tags r:id="rId3"/>
            </p:custDataLst>
          </p:nvPr>
        </p:nvSpPr>
        <p:spPr>
          <a:xfrm>
            <a:off x="165100" y="1524001"/>
            <a:ext cx="4682067" cy="1865126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应用导数求函数极值的一般步骤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　　（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）确定函数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的定义域；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　　（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）求方程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′(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的根；</a:t>
            </a:r>
          </a:p>
        </p:txBody>
      </p:sp>
      <p:sp>
        <p:nvSpPr>
          <p:cNvPr id="19460" name="矩形 4"/>
          <p:cNvSpPr/>
          <p:nvPr>
            <p:custDataLst>
              <p:tags r:id="rId4"/>
            </p:custDataLst>
          </p:nvPr>
        </p:nvSpPr>
        <p:spPr>
          <a:xfrm>
            <a:off x="165100" y="3263900"/>
            <a:ext cx="5181600" cy="286232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　　（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）检验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′(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的根的两侧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′(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的符号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若左正右负，则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在此根处取得极大值；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若左负右正，则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在此根处取得极小值；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否则，此根不是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的极值点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389" name="矩形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77098" y="1548562"/>
            <a:ext cx="681566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求函数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在闭区间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上最值的方法与步骤</a:t>
            </a:r>
          </a:p>
        </p:txBody>
      </p:sp>
      <p:sp>
        <p:nvSpPr>
          <p:cNvPr id="16390" name="矩形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46700" y="2372785"/>
            <a:ext cx="631825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　　（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）求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内的极值；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　　（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）将（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）求得的极值与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相比较，其中最大的一个值为最大值，最小的一个值为最小值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9463" name="矩形 7"/>
          <p:cNvSpPr/>
          <p:nvPr>
            <p:custDataLst>
              <p:tags r:id="rId7"/>
            </p:custDataLst>
          </p:nvPr>
        </p:nvSpPr>
        <p:spPr>
          <a:xfrm>
            <a:off x="5314951" y="3625851"/>
            <a:ext cx="6350000" cy="209288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　　（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）当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上单调时，其最值在区间端点取得；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　　（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）当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内只有一个极值点时，若在这一点处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有极大（小）值，则可以断定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在该点处取得最大（小）值，这里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也可以是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－∞，＋∞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16392" name="Picture 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050" y="837882"/>
            <a:ext cx="45847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1818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5841" name="Object 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31822712"/>
              </p:ext>
            </p:extLst>
          </p:nvPr>
        </p:nvGraphicFramePr>
        <p:xfrm>
          <a:off x="1722012" y="1892636"/>
          <a:ext cx="7907338" cy="4657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文档" r:id="rId4" imgW="8009452" imgH="4710521" progId="Word.Document.12">
                  <p:embed/>
                </p:oleObj>
              </mc:Choice>
              <mc:Fallback>
                <p:oleObj name="文档" r:id="rId4" imgW="8009452" imgH="471052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2012" y="1892636"/>
                        <a:ext cx="7907338" cy="465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22483008"/>
              </p:ext>
            </p:extLst>
          </p:nvPr>
        </p:nvGraphicFramePr>
        <p:xfrm>
          <a:off x="2888557" y="807100"/>
          <a:ext cx="5275262" cy="396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文档" r:id="rId7" imgW="5276547" imgH="397353" progId="Word.Document.12">
                  <p:embed/>
                </p:oleObj>
              </mc:Choice>
              <mc:Fallback>
                <p:oleObj name="文档" r:id="rId7" imgW="5276547" imgH="39735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8557" y="807100"/>
                        <a:ext cx="52752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93712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6865" name="Object 2"/>
          <p:cNvGraphicFramePr/>
          <p:nvPr>
            <p:custDataLst>
              <p:tags r:id="rId3"/>
            </p:custDataLst>
          </p:nvPr>
        </p:nvGraphicFramePr>
        <p:xfrm>
          <a:off x="2100263" y="1765300"/>
          <a:ext cx="7993062" cy="3327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4" imgW="7992720" imgH="3326760" progId="Word.Document.12">
                  <p:embed/>
                </p:oleObj>
              </mc:Choice>
              <mc:Fallback>
                <p:oleObj r:id="rId4" imgW="7992720" imgH="33267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00263" y="1765300"/>
                        <a:ext cx="7993062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96160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7889" name="Object 2"/>
          <p:cNvGraphicFramePr/>
          <p:nvPr>
            <p:custDataLst>
              <p:tags r:id="rId3"/>
            </p:custDataLst>
          </p:nvPr>
        </p:nvGraphicFramePr>
        <p:xfrm>
          <a:off x="2100263" y="1765300"/>
          <a:ext cx="7993062" cy="3327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4" imgW="7992720" imgH="3326760" progId="Word.Document.12">
                  <p:embed/>
                </p:oleObj>
              </mc:Choice>
              <mc:Fallback>
                <p:oleObj r:id="rId4" imgW="7992720" imgH="33267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00263" y="1765300"/>
                        <a:ext cx="7993062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066357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8913" name="Object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34073550"/>
              </p:ext>
            </p:extLst>
          </p:nvPr>
        </p:nvGraphicFramePr>
        <p:xfrm>
          <a:off x="1979590" y="1763848"/>
          <a:ext cx="7907338" cy="28559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文档" r:id="rId4" imgW="8009452" imgH="2896567" progId="Word.Document.12">
                  <p:embed/>
                </p:oleObj>
              </mc:Choice>
              <mc:Fallback>
                <p:oleObj name="文档" r:id="rId4" imgW="8009452" imgH="28965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590" y="1763848"/>
                        <a:ext cx="7907338" cy="285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31645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0178" name="Object 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48277450"/>
              </p:ext>
            </p:extLst>
          </p:nvPr>
        </p:nvGraphicFramePr>
        <p:xfrm>
          <a:off x="1149507" y="952232"/>
          <a:ext cx="7993062" cy="1778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4" imgW="7992720" imgH="1778760" progId="Word.Document.12">
                  <p:embed/>
                </p:oleObj>
              </mc:Choice>
              <mc:Fallback>
                <p:oleObj r:id="rId4" imgW="7992720" imgH="17787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49507" y="952232"/>
                        <a:ext cx="7993062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475366203"/>
              </p:ext>
            </p:extLst>
          </p:nvPr>
        </p:nvGraphicFramePr>
        <p:xfrm>
          <a:off x="1149507" y="3705292"/>
          <a:ext cx="7993063" cy="15033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文档" r:id="rId7" imgW="8009452" imgH="1503710" progId="Word.Document.12">
                  <p:embed/>
                </p:oleObj>
              </mc:Choice>
              <mc:Fallback>
                <p:oleObj name="文档" r:id="rId7" imgW="8009452" imgH="150371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9507" y="3705292"/>
                        <a:ext cx="7993063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05176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1201" name="Object 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87641491"/>
              </p:ext>
            </p:extLst>
          </p:nvPr>
        </p:nvGraphicFramePr>
        <p:xfrm>
          <a:off x="1246702" y="952232"/>
          <a:ext cx="7993063" cy="592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4" imgW="7992720" imgH="592920" progId="Word.Document.12">
                  <p:embed/>
                </p:oleObj>
              </mc:Choice>
              <mc:Fallback>
                <p:oleObj r:id="rId4" imgW="7992720" imgH="5929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46702" y="952232"/>
                        <a:ext cx="79930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2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71144392"/>
              </p:ext>
            </p:extLst>
          </p:nvPr>
        </p:nvGraphicFramePr>
        <p:xfrm>
          <a:off x="1595326" y="2624328"/>
          <a:ext cx="7993063" cy="1185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文档" r:id="rId7" imgW="8009452" imgH="1185548" progId="Word.Document.12">
                  <p:embed/>
                </p:oleObj>
              </mc:Choice>
              <mc:Fallback>
                <p:oleObj name="文档" r:id="rId7" imgW="8009452" imgH="118554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5326" y="2624328"/>
                        <a:ext cx="7993063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293376817"/>
              </p:ext>
            </p:extLst>
          </p:nvPr>
        </p:nvGraphicFramePr>
        <p:xfrm>
          <a:off x="1788511" y="4834811"/>
          <a:ext cx="7993062" cy="592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10" imgW="7992720" imgH="592920" progId="Word.Document.12">
                  <p:embed/>
                </p:oleObj>
              </mc:Choice>
              <mc:Fallback>
                <p:oleObj r:id="rId10" imgW="7992720" imgH="5929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88511" y="4834811"/>
                        <a:ext cx="799306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335088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86074600"/>
              </p:ext>
            </p:extLst>
          </p:nvPr>
        </p:nvGraphicFramePr>
        <p:xfrm>
          <a:off x="206062" y="740490"/>
          <a:ext cx="8148638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文档" r:id="rId4" imgW="8148703" imgH="5416667" progId="Word.Document.12">
                  <p:embed/>
                </p:oleObj>
              </mc:Choice>
              <mc:Fallback>
                <p:oleObj name="文档" r:id="rId4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062" y="740490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48004989"/>
              </p:ext>
            </p:extLst>
          </p:nvPr>
        </p:nvGraphicFramePr>
        <p:xfrm>
          <a:off x="307126" y="2723837"/>
          <a:ext cx="8148638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文档" r:id="rId7" imgW="8148703" imgH="5416667" progId="Word.Document.12">
                  <p:embed/>
                </p:oleObj>
              </mc:Choice>
              <mc:Fallback>
                <p:oleObj name="文档" r:id="rId7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126" y="2723837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455687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4273" name="Object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79291636"/>
              </p:ext>
            </p:extLst>
          </p:nvPr>
        </p:nvGraphicFramePr>
        <p:xfrm>
          <a:off x="905747" y="1095175"/>
          <a:ext cx="7905750" cy="1758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文档" r:id="rId4" imgW="8009452" imgH="1778322" progId="Word.Document.12">
                  <p:embed/>
                </p:oleObj>
              </mc:Choice>
              <mc:Fallback>
                <p:oleObj name="文档" r:id="rId4" imgW="8009452" imgH="177832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5747" y="1095175"/>
                        <a:ext cx="790575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551726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真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题演练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42776507"/>
              </p:ext>
            </p:extLst>
          </p:nvPr>
        </p:nvGraphicFramePr>
        <p:xfrm>
          <a:off x="382274" y="651881"/>
          <a:ext cx="9172575" cy="54022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6" imgW="9299146" imgH="5470654" progId="Word.Document.12">
                  <p:embed/>
                </p:oleObj>
              </mc:Choice>
              <mc:Fallback>
                <p:oleObj name="文档" r:id="rId6" imgW="9299146" imgH="547065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274" y="651881"/>
                        <a:ext cx="9172575" cy="54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170246"/>
              </p:ext>
            </p:extLst>
          </p:nvPr>
        </p:nvGraphicFramePr>
        <p:xfrm>
          <a:off x="382274" y="2899066"/>
          <a:ext cx="8031163" cy="5346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9" imgW="8148703" imgH="5415228" progId="Word.Document.12">
                  <p:embed/>
                </p:oleObj>
              </mc:Choice>
              <mc:Fallback>
                <p:oleObj name="文档" r:id="rId9" imgW="8148703" imgH="541522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2274" y="2899066"/>
                        <a:ext cx="8031163" cy="534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72388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5297" name="Object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38576252"/>
              </p:ext>
            </p:extLst>
          </p:nvPr>
        </p:nvGraphicFramePr>
        <p:xfrm>
          <a:off x="1169430" y="943780"/>
          <a:ext cx="7993063" cy="5792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4" imgW="7992720" imgH="5793480" progId="Word.Document.12">
                  <p:embed/>
                </p:oleObj>
              </mc:Choice>
              <mc:Fallback>
                <p:oleObj r:id="rId4" imgW="7992720" imgH="57934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69430" y="943780"/>
                        <a:ext cx="7993063" cy="579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270932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6321" name="Object 2"/>
          <p:cNvGraphicFramePr/>
          <p:nvPr>
            <p:custDataLst>
              <p:tags r:id="rId3"/>
            </p:custDataLst>
          </p:nvPr>
        </p:nvGraphicFramePr>
        <p:xfrm>
          <a:off x="2100263" y="1344613"/>
          <a:ext cx="7993062" cy="41703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4" imgW="7992720" imgH="4170960" progId="Word.Document.12">
                  <p:embed/>
                </p:oleObj>
              </mc:Choice>
              <mc:Fallback>
                <p:oleObj r:id="rId4" imgW="7992720" imgH="41709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00263" y="1344613"/>
                        <a:ext cx="7993062" cy="417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564089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60100" y="10337800"/>
            <a:ext cx="304800" cy="2159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真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题演练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65751130"/>
              </p:ext>
            </p:extLst>
          </p:nvPr>
        </p:nvGraphicFramePr>
        <p:xfrm>
          <a:off x="358640" y="663217"/>
          <a:ext cx="8148638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6" imgW="8148703" imgH="5416667" progId="Word.Document.12">
                  <p:embed/>
                </p:oleObj>
              </mc:Choice>
              <mc:Fallback>
                <p:oleObj name="文档" r:id="rId6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640" y="663217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891388268"/>
              </p:ext>
            </p:extLst>
          </p:nvPr>
        </p:nvGraphicFramePr>
        <p:xfrm>
          <a:off x="229852" y="3689753"/>
          <a:ext cx="8148638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9" imgW="8148703" imgH="5416667" progId="Word.Document.12">
                  <p:embed/>
                </p:oleObj>
              </mc:Choice>
              <mc:Fallback>
                <p:oleObj name="文档" r:id="rId9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852" y="3689753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72868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真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题演练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69862855"/>
              </p:ext>
            </p:extLst>
          </p:nvPr>
        </p:nvGraphicFramePr>
        <p:xfrm>
          <a:off x="461671" y="701854"/>
          <a:ext cx="8148638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6" imgW="8148703" imgH="5416667" progId="Word.Document.12">
                  <p:embed/>
                </p:oleObj>
              </mc:Choice>
              <mc:Fallback>
                <p:oleObj name="文档" r:id="rId6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1671" y="701854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299236640"/>
              </p:ext>
            </p:extLst>
          </p:nvPr>
        </p:nvGraphicFramePr>
        <p:xfrm>
          <a:off x="591537" y="1906072"/>
          <a:ext cx="8148638" cy="508789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9" imgW="8148703" imgH="5545875" progId="Word.Document.12">
                  <p:embed/>
                </p:oleObj>
              </mc:Choice>
              <mc:Fallback>
                <p:oleObj name="文档" r:id="rId9" imgW="8148703" imgH="55458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1537" y="1906072"/>
                        <a:ext cx="8148638" cy="5087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93494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7169" name="Object 4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51042287"/>
              </p:ext>
            </p:extLst>
          </p:nvPr>
        </p:nvGraphicFramePr>
        <p:xfrm>
          <a:off x="897764" y="1101099"/>
          <a:ext cx="7907338" cy="3602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4" imgW="8009452" imgH="3645543" progId="Word.Document.12">
                  <p:embed/>
                </p:oleObj>
              </mc:Choice>
              <mc:Fallback>
                <p:oleObj name="文档" r:id="rId4" imgW="8009452" imgH="364554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7764" y="1101099"/>
                        <a:ext cx="7907338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532358893"/>
              </p:ext>
            </p:extLst>
          </p:nvPr>
        </p:nvGraphicFramePr>
        <p:xfrm>
          <a:off x="2669617" y="811930"/>
          <a:ext cx="5275262" cy="396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7" imgW="5276547" imgH="397353" progId="Word.Document.12">
                  <p:embed/>
                </p:oleObj>
              </mc:Choice>
              <mc:Fallback>
                <p:oleObj name="文档" r:id="rId7" imgW="5276547" imgH="39735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9617" y="811930"/>
                        <a:ext cx="52752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811123390"/>
              </p:ext>
            </p:extLst>
          </p:nvPr>
        </p:nvGraphicFramePr>
        <p:xfrm>
          <a:off x="812040" y="4093782"/>
          <a:ext cx="7993062" cy="2622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10" imgW="7992720" imgH="2622960" progId="Word.Document.12">
                  <p:embed/>
                </p:oleObj>
              </mc:Choice>
              <mc:Fallback>
                <p:oleObj r:id="rId10" imgW="7992720" imgH="26229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12040" y="4093782"/>
                        <a:ext cx="7993062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12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84384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9217" name="Object 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66965985"/>
              </p:ext>
            </p:extLst>
          </p:nvPr>
        </p:nvGraphicFramePr>
        <p:xfrm>
          <a:off x="992680" y="1134259"/>
          <a:ext cx="7993062" cy="3557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4" imgW="8009452" imgH="3556645" progId="Word.Document.12">
                  <p:embed/>
                </p:oleObj>
              </mc:Choice>
              <mc:Fallback>
                <p:oleObj name="文档" r:id="rId4" imgW="8009452" imgH="355664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2680" y="1134259"/>
                        <a:ext cx="7993062" cy="355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478626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0241" name="Object 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66593789"/>
              </p:ext>
            </p:extLst>
          </p:nvPr>
        </p:nvGraphicFramePr>
        <p:xfrm>
          <a:off x="997443" y="771727"/>
          <a:ext cx="7910513" cy="5037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4" imgW="8009452" imgH="5248589" progId="Word.Document.12">
                  <p:embed/>
                </p:oleObj>
              </mc:Choice>
              <mc:Fallback>
                <p:oleObj name="文档" r:id="rId4" imgW="8009452" imgH="524858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7443" y="771727"/>
                        <a:ext cx="7910513" cy="503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" name="Object 2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6077214"/>
              </p:ext>
            </p:extLst>
          </p:nvPr>
        </p:nvGraphicFramePr>
        <p:xfrm>
          <a:off x="1332294" y="5984249"/>
          <a:ext cx="7993062" cy="592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7" imgW="7992720" imgH="592920" progId="Word.Document.12">
                  <p:embed/>
                </p:oleObj>
              </mc:Choice>
              <mc:Fallback>
                <p:oleObj r:id="rId7" imgW="7992720" imgH="5929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32294" y="5984249"/>
                        <a:ext cx="799306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005988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5361" name="Object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73160921"/>
              </p:ext>
            </p:extLst>
          </p:nvPr>
        </p:nvGraphicFramePr>
        <p:xfrm>
          <a:off x="463550" y="746125"/>
          <a:ext cx="7907338" cy="1166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4" imgW="8009452" imgH="1185548" progId="Word.Document.12">
                  <p:embed/>
                </p:oleObj>
              </mc:Choice>
              <mc:Fallback>
                <p:oleObj name="文档" r:id="rId4" imgW="8009452" imgH="118554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550" y="746125"/>
                        <a:ext cx="7907338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11418846"/>
              </p:ext>
            </p:extLst>
          </p:nvPr>
        </p:nvGraphicFramePr>
        <p:xfrm>
          <a:off x="466927" y="2289422"/>
          <a:ext cx="7993062" cy="2505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7" imgW="8009452" imgH="2504624" progId="Word.Document.12">
                  <p:embed/>
                </p:oleObj>
              </mc:Choice>
              <mc:Fallback>
                <p:oleObj name="文档" r:id="rId7" imgW="8009452" imgH="250462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927" y="2289422"/>
                        <a:ext cx="7993062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369618707"/>
              </p:ext>
            </p:extLst>
          </p:nvPr>
        </p:nvGraphicFramePr>
        <p:xfrm>
          <a:off x="1059355" y="5711178"/>
          <a:ext cx="7993062" cy="592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10" imgW="7992720" imgH="592920" progId="Word.Document.12">
                  <p:embed/>
                </p:oleObj>
              </mc:Choice>
              <mc:Fallback>
                <p:oleObj r:id="rId10" imgW="7992720" imgH="5929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59355" y="5711178"/>
                        <a:ext cx="799306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25692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486"/>
</p:tagLst>
</file>

<file path=ppt/tags/tag10.xml><?xml version="1.0" encoding="utf-8"?>
<p:tagLst xmlns:p="http://schemas.openxmlformats.org/presentationml/2006/main">
  <p:tag name="AS_UNIQUEID" val="495"/>
</p:tagLst>
</file>

<file path=ppt/tags/tag100.xml><?xml version="1.0" encoding="utf-8"?>
<p:tagLst xmlns:p="http://schemas.openxmlformats.org/presentationml/2006/main">
  <p:tag name="AS_UNIQUEID" val="585"/>
</p:tagLst>
</file>

<file path=ppt/tags/tag101.xml><?xml version="1.0" encoding="utf-8"?>
<p:tagLst xmlns:p="http://schemas.openxmlformats.org/presentationml/2006/main">
  <p:tag name="AS_UNIQUEID" val="586"/>
</p:tagLst>
</file>

<file path=ppt/tags/tag102.xml><?xml version="1.0" encoding="utf-8"?>
<p:tagLst xmlns:p="http://schemas.openxmlformats.org/presentationml/2006/main">
  <p:tag name="AS_UNIQUEID" val="587"/>
</p:tagLst>
</file>

<file path=ppt/tags/tag103.xml><?xml version="1.0" encoding="utf-8"?>
<p:tagLst xmlns:p="http://schemas.openxmlformats.org/presentationml/2006/main">
  <p:tag name="AS_UNIQUEID" val="588"/>
</p:tagLst>
</file>

<file path=ppt/tags/tag104.xml><?xml version="1.0" encoding="utf-8"?>
<p:tagLst xmlns:p="http://schemas.openxmlformats.org/presentationml/2006/main">
  <p:tag name="AS_UNIQUEID" val="589"/>
</p:tagLst>
</file>

<file path=ppt/tags/tag105.xml><?xml version="1.0" encoding="utf-8"?>
<p:tagLst xmlns:p="http://schemas.openxmlformats.org/presentationml/2006/main">
  <p:tag name="AS_UNIQUEID" val="590"/>
</p:tagLst>
</file>

<file path=ppt/tags/tag106.xml><?xml version="1.0" encoding="utf-8"?>
<p:tagLst xmlns:p="http://schemas.openxmlformats.org/presentationml/2006/main">
  <p:tag name="AS_UNIQUEID" val="591"/>
</p:tagLst>
</file>

<file path=ppt/tags/tag107.xml><?xml version="1.0" encoding="utf-8"?>
<p:tagLst xmlns:p="http://schemas.openxmlformats.org/presentationml/2006/main">
  <p:tag name="AS_UNIQUEID" val="592"/>
</p:tagLst>
</file>

<file path=ppt/tags/tag108.xml><?xml version="1.0" encoding="utf-8"?>
<p:tagLst xmlns:p="http://schemas.openxmlformats.org/presentationml/2006/main">
  <p:tag name="AS_UNIQUEID" val="593"/>
</p:tagLst>
</file>

<file path=ppt/tags/tag109.xml><?xml version="1.0" encoding="utf-8"?>
<p:tagLst xmlns:p="http://schemas.openxmlformats.org/presentationml/2006/main">
  <p:tag name="AS_UNIQUEID" val="594"/>
</p:tagLst>
</file>

<file path=ppt/tags/tag11.xml><?xml version="1.0" encoding="utf-8"?>
<p:tagLst xmlns:p="http://schemas.openxmlformats.org/presentationml/2006/main">
  <p:tag name="AS_UNIQUEID" val="496"/>
</p:tagLst>
</file>

<file path=ppt/tags/tag110.xml><?xml version="1.0" encoding="utf-8"?>
<p:tagLst xmlns:p="http://schemas.openxmlformats.org/presentationml/2006/main">
  <p:tag name="AS_UNIQUEID" val="595"/>
</p:tagLst>
</file>

<file path=ppt/tags/tag111.xml><?xml version="1.0" encoding="utf-8"?>
<p:tagLst xmlns:p="http://schemas.openxmlformats.org/presentationml/2006/main">
  <p:tag name="AS_UNIQUEID" val="596"/>
</p:tagLst>
</file>

<file path=ppt/tags/tag112.xml><?xml version="1.0" encoding="utf-8"?>
<p:tagLst xmlns:p="http://schemas.openxmlformats.org/presentationml/2006/main">
  <p:tag name="AS_UNIQUEID" val="597"/>
</p:tagLst>
</file>

<file path=ppt/tags/tag113.xml><?xml version="1.0" encoding="utf-8"?>
<p:tagLst xmlns:p="http://schemas.openxmlformats.org/presentationml/2006/main">
  <p:tag name="AS_UNIQUEID" val="598"/>
</p:tagLst>
</file>

<file path=ppt/tags/tag114.xml><?xml version="1.0" encoding="utf-8"?>
<p:tagLst xmlns:p="http://schemas.openxmlformats.org/presentationml/2006/main">
  <p:tag name="AS_UNIQUEID" val="599"/>
</p:tagLst>
</file>

<file path=ppt/tags/tag115.xml><?xml version="1.0" encoding="utf-8"?>
<p:tagLst xmlns:p="http://schemas.openxmlformats.org/presentationml/2006/main">
  <p:tag name="AS_UNIQUEID" val="600"/>
</p:tagLst>
</file>

<file path=ppt/tags/tag116.xml><?xml version="1.0" encoding="utf-8"?>
<p:tagLst xmlns:p="http://schemas.openxmlformats.org/presentationml/2006/main">
  <p:tag name="AS_UNIQUEID" val="601"/>
</p:tagLst>
</file>

<file path=ppt/tags/tag117.xml><?xml version="1.0" encoding="utf-8"?>
<p:tagLst xmlns:p="http://schemas.openxmlformats.org/presentationml/2006/main">
  <p:tag name="AS_UNIQUEID" val="602"/>
</p:tagLst>
</file>

<file path=ppt/tags/tag118.xml><?xml version="1.0" encoding="utf-8"?>
<p:tagLst xmlns:p="http://schemas.openxmlformats.org/presentationml/2006/main">
  <p:tag name="AS_UNIQUEID" val="603"/>
</p:tagLst>
</file>

<file path=ppt/tags/tag119.xml><?xml version="1.0" encoding="utf-8"?>
<p:tagLst xmlns:p="http://schemas.openxmlformats.org/presentationml/2006/main">
  <p:tag name="AS_UNIQUEID" val="604"/>
</p:tagLst>
</file>

<file path=ppt/tags/tag12.xml><?xml version="1.0" encoding="utf-8"?>
<p:tagLst xmlns:p="http://schemas.openxmlformats.org/presentationml/2006/main">
  <p:tag name="AS_UNIQUEID" val="497"/>
</p:tagLst>
</file>

<file path=ppt/tags/tag120.xml><?xml version="1.0" encoding="utf-8"?>
<p:tagLst xmlns:p="http://schemas.openxmlformats.org/presentationml/2006/main">
  <p:tag name="AS_UNIQUEID" val="605"/>
</p:tagLst>
</file>

<file path=ppt/tags/tag121.xml><?xml version="1.0" encoding="utf-8"?>
<p:tagLst xmlns:p="http://schemas.openxmlformats.org/presentationml/2006/main">
  <p:tag name="AS_UNIQUEID" val="606"/>
</p:tagLst>
</file>

<file path=ppt/tags/tag122.xml><?xml version="1.0" encoding="utf-8"?>
<p:tagLst xmlns:p="http://schemas.openxmlformats.org/presentationml/2006/main">
  <p:tag name="AS_UNIQUEID" val="607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3.xml><?xml version="1.0" encoding="utf-8"?>
<p:tagLst xmlns:p="http://schemas.openxmlformats.org/presentationml/2006/main">
  <p:tag name="AS_UNIQUEID" val="608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4.xml><?xml version="1.0" encoding="utf-8"?>
<p:tagLst xmlns:p="http://schemas.openxmlformats.org/presentationml/2006/main">
  <p:tag name="AS_UNIQUEID" val="609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5.xml><?xml version="1.0" encoding="utf-8"?>
<p:tagLst xmlns:p="http://schemas.openxmlformats.org/presentationml/2006/main">
  <p:tag name="AS_UNIQUEID" val="610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6.xml><?xml version="1.0" encoding="utf-8"?>
<p:tagLst xmlns:p="http://schemas.openxmlformats.org/presentationml/2006/main">
  <p:tag name="AS_UNIQUEID" val="611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7.xml><?xml version="1.0" encoding="utf-8"?>
<p:tagLst xmlns:p="http://schemas.openxmlformats.org/presentationml/2006/main">
  <p:tag name="AS_UNIQUEID" val="612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8.xml><?xml version="1.0" encoding="utf-8"?>
<p:tagLst xmlns:p="http://schemas.openxmlformats.org/presentationml/2006/main">
  <p:tag name="AS_UNIQUEID" val="61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29.xml><?xml version="1.0" encoding="utf-8"?>
<p:tagLst xmlns:p="http://schemas.openxmlformats.org/presentationml/2006/main">
  <p:tag name="AS_UNIQUEID" val="614"/>
</p:tagLst>
</file>

<file path=ppt/tags/tag13.xml><?xml version="1.0" encoding="utf-8"?>
<p:tagLst xmlns:p="http://schemas.openxmlformats.org/presentationml/2006/main">
  <p:tag name="AS_UNIQUEID" val="498"/>
</p:tagLst>
</file>

<file path=ppt/tags/tag130.xml><?xml version="1.0" encoding="utf-8"?>
<p:tagLst xmlns:p="http://schemas.openxmlformats.org/presentationml/2006/main">
  <p:tag name="AS_UNIQUEID" val="615"/>
</p:tagLst>
</file>

<file path=ppt/tags/tag131.xml><?xml version="1.0" encoding="utf-8"?>
<p:tagLst xmlns:p="http://schemas.openxmlformats.org/presentationml/2006/main">
  <p:tag name="AS_UNIQUEID" val="616"/>
</p:tagLst>
</file>

<file path=ppt/tags/tag132.xml><?xml version="1.0" encoding="utf-8"?>
<p:tagLst xmlns:p="http://schemas.openxmlformats.org/presentationml/2006/main">
  <p:tag name="AS_UNIQUEID" val="482"/>
</p:tagLst>
</file>

<file path=ppt/tags/tag133.xml><?xml version="1.0" encoding="utf-8"?>
<p:tagLst xmlns:p="http://schemas.openxmlformats.org/presentationml/2006/main">
  <p:tag name="AS_UNIQUEID" val="483"/>
</p:tagLst>
</file>

<file path=ppt/tags/tag134.xml><?xml version="1.0" encoding="utf-8"?>
<p:tagLst xmlns:p="http://schemas.openxmlformats.org/presentationml/2006/main">
  <p:tag name="AS_UNIQUEID" val="484"/>
</p:tagLst>
</file>

<file path=ppt/tags/tag135.xml><?xml version="1.0" encoding="utf-8"?>
<p:tagLst xmlns:p="http://schemas.openxmlformats.org/presentationml/2006/main">
  <p:tag name="AS_UNIQUEID" val="485"/>
</p:tagLst>
</file>

<file path=ppt/tags/tag136.xml><?xml version="1.0" encoding="utf-8"?>
<p:tagLst xmlns:p="http://schemas.openxmlformats.org/presentationml/2006/main">
  <p:tag name="AS_UNIQUEID" val="617"/>
</p:tagLst>
</file>

<file path=ppt/tags/tag137.xml><?xml version="1.0" encoding="utf-8"?>
<p:tagLst xmlns:p="http://schemas.openxmlformats.org/presentationml/2006/main">
  <p:tag name="AS_UNIQUEID" val="618"/>
</p:tagLst>
</file>

<file path=ppt/tags/tag138.xml><?xml version="1.0" encoding="utf-8"?>
<p:tagLst xmlns:p="http://schemas.openxmlformats.org/presentationml/2006/main">
  <p:tag name="AS_UNIQUEID" val="85"/>
</p:tagLst>
</file>

<file path=ppt/tags/tag139.xml><?xml version="1.0" encoding="utf-8"?>
<p:tagLst xmlns:p="http://schemas.openxmlformats.org/presentationml/2006/main">
  <p:tag name="AS_UNIQUEID" val="86"/>
</p:tagLst>
</file>

<file path=ppt/tags/tag14.xml><?xml version="1.0" encoding="utf-8"?>
<p:tagLst xmlns:p="http://schemas.openxmlformats.org/presentationml/2006/main">
  <p:tag name="AS_UNIQUEID" val="499"/>
</p:tagLst>
</file>

<file path=ppt/tags/tag140.xml><?xml version="1.0" encoding="utf-8"?>
<p:tagLst xmlns:p="http://schemas.openxmlformats.org/presentationml/2006/main">
  <p:tag name="AS_UNIQUEID" val="87"/>
</p:tagLst>
</file>

<file path=ppt/tags/tag141.xml><?xml version="1.0" encoding="utf-8"?>
<p:tagLst xmlns:p="http://schemas.openxmlformats.org/presentationml/2006/main">
  <p:tag name="AS_UNIQUEID" val="88"/>
</p:tagLst>
</file>

<file path=ppt/tags/tag142.xml><?xml version="1.0" encoding="utf-8"?>
<p:tagLst xmlns:p="http://schemas.openxmlformats.org/presentationml/2006/main">
  <p:tag name="AS_UNIQUEID" val="89"/>
</p:tagLst>
</file>

<file path=ppt/tags/tag143.xml><?xml version="1.0" encoding="utf-8"?>
<p:tagLst xmlns:p="http://schemas.openxmlformats.org/presentationml/2006/main">
  <p:tag name="AS_UNIQUEID" val="619"/>
</p:tagLst>
</file>

<file path=ppt/tags/tag144.xml><?xml version="1.0" encoding="utf-8"?>
<p:tagLst xmlns:p="http://schemas.openxmlformats.org/presentationml/2006/main">
  <p:tag name="AS_UNIQUEID" val="620"/>
</p:tagLst>
</file>

<file path=ppt/tags/tag145.xml><?xml version="1.0" encoding="utf-8"?>
<p:tagLst xmlns:p="http://schemas.openxmlformats.org/presentationml/2006/main">
  <p:tag name="AS_UNIQUEID" val="621"/>
</p:tagLst>
</file>

<file path=ppt/tags/tag146.xml><?xml version="1.0" encoding="utf-8"?>
<p:tagLst xmlns:p="http://schemas.openxmlformats.org/presentationml/2006/main">
  <p:tag name="AS_UNIQUEID" val="622"/>
</p:tagLst>
</file>

<file path=ppt/tags/tag147.xml><?xml version="1.0" encoding="utf-8"?>
<p:tagLst xmlns:p="http://schemas.openxmlformats.org/presentationml/2006/main">
  <p:tag name="AS_UNIQUEID" val="623"/>
</p:tagLst>
</file>

<file path=ppt/tags/tag148.xml><?xml version="1.0" encoding="utf-8"?>
<p:tagLst xmlns:p="http://schemas.openxmlformats.org/presentationml/2006/main">
  <p:tag name="AS_UNIQUEID" val="624"/>
</p:tagLst>
</file>

<file path=ppt/tags/tag149.xml><?xml version="1.0" encoding="utf-8"?>
<p:tagLst xmlns:p="http://schemas.openxmlformats.org/presentationml/2006/main">
  <p:tag name="AS_UNIQUEID" val="625"/>
</p:tagLst>
</file>

<file path=ppt/tags/tag15.xml><?xml version="1.0" encoding="utf-8"?>
<p:tagLst xmlns:p="http://schemas.openxmlformats.org/presentationml/2006/main">
  <p:tag name="AS_UNIQUEID" val="500"/>
</p:tagLst>
</file>

<file path=ppt/tags/tag150.xml><?xml version="1.0" encoding="utf-8"?>
<p:tagLst xmlns:p="http://schemas.openxmlformats.org/presentationml/2006/main">
  <p:tag name="AS_UNIQUEID" val="626"/>
</p:tagLst>
</file>

<file path=ppt/tags/tag151.xml><?xml version="1.0" encoding="utf-8"?>
<p:tagLst xmlns:p="http://schemas.openxmlformats.org/presentationml/2006/main">
  <p:tag name="AS_UNIQUEID" val="627"/>
</p:tagLst>
</file>

<file path=ppt/tags/tag152.xml><?xml version="1.0" encoding="utf-8"?>
<p:tagLst xmlns:p="http://schemas.openxmlformats.org/presentationml/2006/main">
  <p:tag name="AS_UNIQUEID" val="628"/>
</p:tagLst>
</file>

<file path=ppt/tags/tag153.xml><?xml version="1.0" encoding="utf-8"?>
<p:tagLst xmlns:p="http://schemas.openxmlformats.org/presentationml/2006/main">
  <p:tag name="AS_UNIQUEID" val="629"/>
</p:tagLst>
</file>

<file path=ppt/tags/tag154.xml><?xml version="1.0" encoding="utf-8"?>
<p:tagLst xmlns:p="http://schemas.openxmlformats.org/presentationml/2006/main">
  <p:tag name="AS_UNIQUEID" val="630"/>
</p:tagLst>
</file>

<file path=ppt/tags/tag155.xml><?xml version="1.0" encoding="utf-8"?>
<p:tagLst xmlns:p="http://schemas.openxmlformats.org/presentationml/2006/main">
  <p:tag name="AS_UNIQUEID" val="631"/>
</p:tagLst>
</file>

<file path=ppt/tags/tag156.xml><?xml version="1.0" encoding="utf-8"?>
<p:tagLst xmlns:p="http://schemas.openxmlformats.org/presentationml/2006/main">
  <p:tag name="AS_UNIQUEID" val="632"/>
</p:tagLst>
</file>

<file path=ppt/tags/tag157.xml><?xml version="1.0" encoding="utf-8"?>
<p:tagLst xmlns:p="http://schemas.openxmlformats.org/presentationml/2006/main">
  <p:tag name="AS_UNIQUEID" val="633"/>
</p:tagLst>
</file>

<file path=ppt/tags/tag158.xml><?xml version="1.0" encoding="utf-8"?>
<p:tagLst xmlns:p="http://schemas.openxmlformats.org/presentationml/2006/main">
  <p:tag name="AS_UNIQUEID" val="634"/>
</p:tagLst>
</file>

<file path=ppt/tags/tag159.xml><?xml version="1.0" encoding="utf-8"?>
<p:tagLst xmlns:p="http://schemas.openxmlformats.org/presentationml/2006/main">
  <p:tag name="AS_UNIQUEID" val="635"/>
</p:tagLst>
</file>

<file path=ppt/tags/tag16.xml><?xml version="1.0" encoding="utf-8"?>
<p:tagLst xmlns:p="http://schemas.openxmlformats.org/presentationml/2006/main">
  <p:tag name="AS_UNIQUEID" val="501"/>
</p:tagLst>
</file>

<file path=ppt/tags/tag160.xml><?xml version="1.0" encoding="utf-8"?>
<p:tagLst xmlns:p="http://schemas.openxmlformats.org/presentationml/2006/main">
  <p:tag name="AS_UNIQUEID" val="636"/>
</p:tagLst>
</file>

<file path=ppt/tags/tag161.xml><?xml version="1.0" encoding="utf-8"?>
<p:tagLst xmlns:p="http://schemas.openxmlformats.org/presentationml/2006/main">
  <p:tag name="AS_UNIQUEID" val="637"/>
</p:tagLst>
</file>

<file path=ppt/tags/tag162.xml><?xml version="1.0" encoding="utf-8"?>
<p:tagLst xmlns:p="http://schemas.openxmlformats.org/presentationml/2006/main">
  <p:tag name="AS_UNIQUEID" val="638"/>
</p:tagLst>
</file>

<file path=ppt/tags/tag163.xml><?xml version="1.0" encoding="utf-8"?>
<p:tagLst xmlns:p="http://schemas.openxmlformats.org/presentationml/2006/main">
  <p:tag name="AS_UNIQUEID" val="639"/>
</p:tagLst>
</file>

<file path=ppt/tags/tag164.xml><?xml version="1.0" encoding="utf-8"?>
<p:tagLst xmlns:p="http://schemas.openxmlformats.org/presentationml/2006/main">
  <p:tag name="AS_UNIQUEID" val="640"/>
</p:tagLst>
</file>

<file path=ppt/tags/tag165.xml><?xml version="1.0" encoding="utf-8"?>
<p:tagLst xmlns:p="http://schemas.openxmlformats.org/presentationml/2006/main">
  <p:tag name="AS_UNIQUEID" val="131"/>
</p:tagLst>
</file>

<file path=ppt/tags/tag166.xml><?xml version="1.0" encoding="utf-8"?>
<p:tagLst xmlns:p="http://schemas.openxmlformats.org/presentationml/2006/main">
  <p:tag name="AS_UNIQUEID" val="132"/>
</p:tagLst>
</file>

<file path=ppt/tags/tag167.xml><?xml version="1.0" encoding="utf-8"?>
<p:tagLst xmlns:p="http://schemas.openxmlformats.org/presentationml/2006/main">
  <p:tag name="AS_UNIQUEID" val="133"/>
</p:tagLst>
</file>

<file path=ppt/tags/tag168.xml><?xml version="1.0" encoding="utf-8"?>
<p:tagLst xmlns:p="http://schemas.openxmlformats.org/presentationml/2006/main">
  <p:tag name="AS_UNIQUEID" val="641"/>
</p:tagLst>
</file>

<file path=ppt/tags/tag169.xml><?xml version="1.0" encoding="utf-8"?>
<p:tagLst xmlns:p="http://schemas.openxmlformats.org/presentationml/2006/main">
  <p:tag name="AS_UNIQUEID" val="53"/>
</p:tagLst>
</file>

<file path=ppt/tags/tag17.xml><?xml version="1.0" encoding="utf-8"?>
<p:tagLst xmlns:p="http://schemas.openxmlformats.org/presentationml/2006/main">
  <p:tag name="AS_UNIQUEID" val="502"/>
</p:tagLst>
</file>

<file path=ppt/tags/tag170.xml><?xml version="1.0" encoding="utf-8"?>
<p:tagLst xmlns:p="http://schemas.openxmlformats.org/presentationml/2006/main">
  <p:tag name="AS_UNIQUEID" val="54"/>
</p:tagLst>
</file>

<file path=ppt/tags/tag171.xml><?xml version="1.0" encoding="utf-8"?>
<p:tagLst xmlns:p="http://schemas.openxmlformats.org/presentationml/2006/main">
  <p:tag name="AS_UNIQUEID" val="55"/>
</p:tagLst>
</file>

<file path=ppt/tags/tag172.xml><?xml version="1.0" encoding="utf-8"?>
<p:tagLst xmlns:p="http://schemas.openxmlformats.org/presentationml/2006/main">
  <p:tag name="AS_UNIQUEID" val="56"/>
</p:tagLst>
</file>

<file path=ppt/tags/tag173.xml><?xml version="1.0" encoding="utf-8"?>
<p:tagLst xmlns:p="http://schemas.openxmlformats.org/presentationml/2006/main">
  <p:tag name="AS_UNIQUEID" val="57"/>
</p:tagLst>
</file>

<file path=ppt/tags/tag174.xml><?xml version="1.0" encoding="utf-8"?>
<p:tagLst xmlns:p="http://schemas.openxmlformats.org/presentationml/2006/main">
  <p:tag name="AS_UNIQUEID" val="58"/>
</p:tagLst>
</file>

<file path=ppt/tags/tag175.xml><?xml version="1.0" encoding="utf-8"?>
<p:tagLst xmlns:p="http://schemas.openxmlformats.org/presentationml/2006/main">
  <p:tag name="AS_UNIQUEID" val="59"/>
</p:tagLst>
</file>

<file path=ppt/tags/tag176.xml><?xml version="1.0" encoding="utf-8"?>
<p:tagLst xmlns:p="http://schemas.openxmlformats.org/presentationml/2006/main">
  <p:tag name="AS_UNIQUEID" val="60"/>
</p:tagLst>
</file>

<file path=ppt/tags/tag177.xml><?xml version="1.0" encoding="utf-8"?>
<p:tagLst xmlns:p="http://schemas.openxmlformats.org/presentationml/2006/main">
  <p:tag name="AS_UNIQUEID" val="61"/>
</p:tagLst>
</file>

<file path=ppt/tags/tag178.xml><?xml version="1.0" encoding="utf-8"?>
<p:tagLst xmlns:p="http://schemas.openxmlformats.org/presentationml/2006/main">
  <p:tag name="AS_UNIQUEID" val="62"/>
</p:tagLst>
</file>

<file path=ppt/tags/tag179.xml><?xml version="1.0" encoding="utf-8"?>
<p:tagLst xmlns:p="http://schemas.openxmlformats.org/presentationml/2006/main">
  <p:tag name="AS_UNIQUEID" val="642"/>
</p:tagLst>
</file>

<file path=ppt/tags/tag18.xml><?xml version="1.0" encoding="utf-8"?>
<p:tagLst xmlns:p="http://schemas.openxmlformats.org/presentationml/2006/main">
  <p:tag name="AS_UNIQUEID" val="503"/>
</p:tagLst>
</file>

<file path=ppt/tags/tag180.xml><?xml version="1.0" encoding="utf-8"?>
<p:tagLst xmlns:p="http://schemas.openxmlformats.org/presentationml/2006/main">
  <p:tag name="AS_UNIQUEID" val="643"/>
</p:tagLst>
</file>

<file path=ppt/tags/tag181.xml><?xml version="1.0" encoding="utf-8"?>
<p:tagLst xmlns:p="http://schemas.openxmlformats.org/presentationml/2006/main">
  <p:tag name="AS_UNIQUEID" val="299"/>
</p:tagLst>
</file>

<file path=ppt/tags/tag182.xml><?xml version="1.0" encoding="utf-8"?>
<p:tagLst xmlns:p="http://schemas.openxmlformats.org/presentationml/2006/main">
  <p:tag name="AS_UNIQUEID" val="300"/>
</p:tagLst>
</file>

<file path=ppt/tags/tag183.xml><?xml version="1.0" encoding="utf-8"?>
<p:tagLst xmlns:p="http://schemas.openxmlformats.org/presentationml/2006/main">
  <p:tag name="AS_UNIQUEID" val="301"/>
</p:tagLst>
</file>

<file path=ppt/tags/tag184.xml><?xml version="1.0" encoding="utf-8"?>
<p:tagLst xmlns:p="http://schemas.openxmlformats.org/presentationml/2006/main">
  <p:tag name="AS_UNIQUEID" val="644"/>
</p:tagLst>
</file>

<file path=ppt/tags/tag185.xml><?xml version="1.0" encoding="utf-8"?>
<p:tagLst xmlns:p="http://schemas.openxmlformats.org/presentationml/2006/main">
  <p:tag name="AS_UNIQUEID" val="645"/>
</p:tagLst>
</file>

<file path=ppt/tags/tag186.xml><?xml version="1.0" encoding="utf-8"?>
<p:tagLst xmlns:p="http://schemas.openxmlformats.org/presentationml/2006/main">
  <p:tag name="AS_UNIQUEID" val="646"/>
</p:tagLst>
</file>

<file path=ppt/tags/tag187.xml><?xml version="1.0" encoding="utf-8"?>
<p:tagLst xmlns:p="http://schemas.openxmlformats.org/presentationml/2006/main">
  <p:tag name="AS_UNIQUEID" val="647"/>
</p:tagLst>
</file>

<file path=ppt/tags/tag188.xml><?xml version="1.0" encoding="utf-8"?>
<p:tagLst xmlns:p="http://schemas.openxmlformats.org/presentationml/2006/main">
  <p:tag name="AS_UNIQUEID" val="648"/>
</p:tagLst>
</file>

<file path=ppt/tags/tag189.xml><?xml version="1.0" encoding="utf-8"?>
<p:tagLst xmlns:p="http://schemas.openxmlformats.org/presentationml/2006/main">
  <p:tag name="AS_UNIQUEID" val="299"/>
</p:tagLst>
</file>

<file path=ppt/tags/tag19.xml><?xml version="1.0" encoding="utf-8"?>
<p:tagLst xmlns:p="http://schemas.openxmlformats.org/presentationml/2006/main">
  <p:tag name="AS_UNIQUEID" val="504"/>
</p:tagLst>
</file>

<file path=ppt/tags/tag190.xml><?xml version="1.0" encoding="utf-8"?>
<p:tagLst xmlns:p="http://schemas.openxmlformats.org/presentationml/2006/main">
  <p:tag name="AS_UNIQUEID" val="300"/>
</p:tagLst>
</file>

<file path=ppt/tags/tag191.xml><?xml version="1.0" encoding="utf-8"?>
<p:tagLst xmlns:p="http://schemas.openxmlformats.org/presentationml/2006/main">
  <p:tag name="AS_UNIQUEID" val="301"/>
</p:tagLst>
</file>

<file path=ppt/tags/tag192.xml><?xml version="1.0" encoding="utf-8"?>
<p:tagLst xmlns:p="http://schemas.openxmlformats.org/presentationml/2006/main">
  <p:tag name="AS_UNIQUEID" val="649"/>
</p:tagLst>
</file>

<file path=ppt/tags/tag193.xml><?xml version="1.0" encoding="utf-8"?>
<p:tagLst xmlns:p="http://schemas.openxmlformats.org/presentationml/2006/main">
  <p:tag name="AS_UNIQUEID" val="650"/>
</p:tagLst>
</file>

<file path=ppt/tags/tag194.xml><?xml version="1.0" encoding="utf-8"?>
<p:tagLst xmlns:p="http://schemas.openxmlformats.org/presentationml/2006/main">
  <p:tag name="AS_UNIQUEID" val="651"/>
</p:tagLst>
</file>

<file path=ppt/tags/tag195.xml><?xml version="1.0" encoding="utf-8"?>
<p:tagLst xmlns:p="http://schemas.openxmlformats.org/presentationml/2006/main">
  <p:tag name="AS_UNIQUEID" val="652"/>
</p:tagLst>
</file>

<file path=ppt/tags/tag196.xml><?xml version="1.0" encoding="utf-8"?>
<p:tagLst xmlns:p="http://schemas.openxmlformats.org/presentationml/2006/main">
  <p:tag name="AS_UNIQUEID" val="653"/>
</p:tagLst>
</file>

<file path=ppt/tags/tag197.xml><?xml version="1.0" encoding="utf-8"?>
<p:tagLst xmlns:p="http://schemas.openxmlformats.org/presentationml/2006/main">
  <p:tag name="AS_UNIQUEID" val="299"/>
</p:tagLst>
</file>

<file path=ppt/tags/tag198.xml><?xml version="1.0" encoding="utf-8"?>
<p:tagLst xmlns:p="http://schemas.openxmlformats.org/presentationml/2006/main">
  <p:tag name="AS_UNIQUEID" val="300"/>
</p:tagLst>
</file>

<file path=ppt/tags/tag199.xml><?xml version="1.0" encoding="utf-8"?>
<p:tagLst xmlns:p="http://schemas.openxmlformats.org/presentationml/2006/main">
  <p:tag name="AS_UNIQUEID" val="301"/>
</p:tagLst>
</file>

<file path=ppt/tags/tag2.xml><?xml version="1.0" encoding="utf-8"?>
<p:tagLst xmlns:p="http://schemas.openxmlformats.org/presentationml/2006/main">
  <p:tag name="AS_UNIQUEID" val="487"/>
</p:tagLst>
</file>

<file path=ppt/tags/tag20.xml><?xml version="1.0" encoding="utf-8"?>
<p:tagLst xmlns:p="http://schemas.openxmlformats.org/presentationml/2006/main">
  <p:tag name="AS_UNIQUEID" val="505"/>
</p:tagLst>
</file>

<file path=ppt/tags/tag200.xml><?xml version="1.0" encoding="utf-8"?>
<p:tagLst xmlns:p="http://schemas.openxmlformats.org/presentationml/2006/main">
  <p:tag name="AS_UNIQUEID" val="654"/>
</p:tagLst>
</file>

<file path=ppt/tags/tag201.xml><?xml version="1.0" encoding="utf-8"?>
<p:tagLst xmlns:p="http://schemas.openxmlformats.org/presentationml/2006/main">
  <p:tag name="AS_UNIQUEID" val="655"/>
</p:tagLst>
</file>

<file path=ppt/tags/tag202.xml><?xml version="1.0" encoding="utf-8"?>
<p:tagLst xmlns:p="http://schemas.openxmlformats.org/presentationml/2006/main">
  <p:tag name="AS_UNIQUEID" val="656"/>
</p:tagLst>
</file>

<file path=ppt/tags/tag203.xml><?xml version="1.0" encoding="utf-8"?>
<p:tagLst xmlns:p="http://schemas.openxmlformats.org/presentationml/2006/main">
  <p:tag name="AS_UNIQUEID" val="657"/>
</p:tagLst>
</file>

<file path=ppt/tags/tag204.xml><?xml version="1.0" encoding="utf-8"?>
<p:tagLst xmlns:p="http://schemas.openxmlformats.org/presentationml/2006/main">
  <p:tag name="AS_UNIQUEID" val="658"/>
</p:tagLst>
</file>

<file path=ppt/tags/tag205.xml><?xml version="1.0" encoding="utf-8"?>
<p:tagLst xmlns:p="http://schemas.openxmlformats.org/presentationml/2006/main">
  <p:tag name="AS_UNIQUEID" val="659"/>
</p:tagLst>
</file>

<file path=ppt/tags/tag206.xml><?xml version="1.0" encoding="utf-8"?>
<p:tagLst xmlns:p="http://schemas.openxmlformats.org/presentationml/2006/main">
  <p:tag name="AS_UNIQUEID" val="660"/>
</p:tagLst>
</file>

<file path=ppt/tags/tag207.xml><?xml version="1.0" encoding="utf-8"?>
<p:tagLst xmlns:p="http://schemas.openxmlformats.org/presentationml/2006/main">
  <p:tag name="AS_UNIQUEID" val="661"/>
</p:tagLst>
</file>

<file path=ppt/tags/tag208.xml><?xml version="1.0" encoding="utf-8"?>
<p:tagLst xmlns:p="http://schemas.openxmlformats.org/presentationml/2006/main">
  <p:tag name="AS_UNIQUEID" val="662"/>
</p:tagLst>
</file>

<file path=ppt/tags/tag209.xml><?xml version="1.0" encoding="utf-8"?>
<p:tagLst xmlns:p="http://schemas.openxmlformats.org/presentationml/2006/main">
  <p:tag name="AS_UNIQUEID" val="663"/>
</p:tagLst>
</file>

<file path=ppt/tags/tag21.xml><?xml version="1.0" encoding="utf-8"?>
<p:tagLst xmlns:p="http://schemas.openxmlformats.org/presentationml/2006/main">
  <p:tag name="AS_UNIQUEID" val="506"/>
</p:tagLst>
</file>

<file path=ppt/tags/tag210.xml><?xml version="1.0" encoding="utf-8"?>
<p:tagLst xmlns:p="http://schemas.openxmlformats.org/presentationml/2006/main">
  <p:tag name="AS_UNIQUEID" val="664"/>
</p:tagLst>
</file>

<file path=ppt/tags/tag211.xml><?xml version="1.0" encoding="utf-8"?>
<p:tagLst xmlns:p="http://schemas.openxmlformats.org/presentationml/2006/main">
  <p:tag name="AS_UNIQUEID" val="665"/>
</p:tagLst>
</file>

<file path=ppt/tags/tag212.xml><?xml version="1.0" encoding="utf-8"?>
<p:tagLst xmlns:p="http://schemas.openxmlformats.org/presentationml/2006/main">
  <p:tag name="AS_UNIQUEID" val="666"/>
</p:tagLst>
</file>

<file path=ppt/tags/tag213.xml><?xml version="1.0" encoding="utf-8"?>
<p:tagLst xmlns:p="http://schemas.openxmlformats.org/presentationml/2006/main">
  <p:tag name="AS_UNIQUEID" val="667"/>
</p:tagLst>
</file>

<file path=ppt/tags/tag214.xml><?xml version="1.0" encoding="utf-8"?>
<p:tagLst xmlns:p="http://schemas.openxmlformats.org/presentationml/2006/main">
  <p:tag name="AS_UNIQUEID" val="668"/>
</p:tagLst>
</file>

<file path=ppt/tags/tag215.xml><?xml version="1.0" encoding="utf-8"?>
<p:tagLst xmlns:p="http://schemas.openxmlformats.org/presentationml/2006/main">
  <p:tag name="AS_UNIQUEID" val="669"/>
</p:tagLst>
</file>

<file path=ppt/tags/tag216.xml><?xml version="1.0" encoding="utf-8"?>
<p:tagLst xmlns:p="http://schemas.openxmlformats.org/presentationml/2006/main">
  <p:tag name="AS_UNIQUEID" val="670"/>
</p:tagLst>
</file>

<file path=ppt/tags/tag217.xml><?xml version="1.0" encoding="utf-8"?>
<p:tagLst xmlns:p="http://schemas.openxmlformats.org/presentationml/2006/main">
  <p:tag name="AS_UNIQUEID" val="671"/>
</p:tagLst>
</file>

<file path=ppt/tags/tag218.xml><?xml version="1.0" encoding="utf-8"?>
<p:tagLst xmlns:p="http://schemas.openxmlformats.org/presentationml/2006/main">
  <p:tag name="AS_UNIQUEID" val="672"/>
</p:tagLst>
</file>

<file path=ppt/tags/tag219.xml><?xml version="1.0" encoding="utf-8"?>
<p:tagLst xmlns:p="http://schemas.openxmlformats.org/presentationml/2006/main">
  <p:tag name="AS_UNIQUEID" val="64"/>
</p:tagLst>
</file>

<file path=ppt/tags/tag22.xml><?xml version="1.0" encoding="utf-8"?>
<p:tagLst xmlns:p="http://schemas.openxmlformats.org/presentationml/2006/main">
  <p:tag name="AS_UNIQUEID" val="507"/>
</p:tagLst>
</file>

<file path=ppt/tags/tag220.xml><?xml version="1.0" encoding="utf-8"?>
<p:tagLst xmlns:p="http://schemas.openxmlformats.org/presentationml/2006/main">
  <p:tag name="AS_UNIQUEID" val="66"/>
</p:tagLst>
</file>

<file path=ppt/tags/tag221.xml><?xml version="1.0" encoding="utf-8"?>
<p:tagLst xmlns:p="http://schemas.openxmlformats.org/presentationml/2006/main">
  <p:tag name="AS_UNIQUEID" val="67"/>
</p:tagLst>
</file>

<file path=ppt/tags/tag222.xml><?xml version="1.0" encoding="utf-8"?>
<p:tagLst xmlns:p="http://schemas.openxmlformats.org/presentationml/2006/main">
  <p:tag name="AS_UNIQUEID" val="68"/>
</p:tagLst>
</file>

<file path=ppt/tags/tag223.xml><?xml version="1.0" encoding="utf-8"?>
<p:tagLst xmlns:p="http://schemas.openxmlformats.org/presentationml/2006/main">
  <p:tag name="AS_UNIQUEID" val="673"/>
</p:tagLst>
</file>

<file path=ppt/tags/tag224.xml><?xml version="1.0" encoding="utf-8"?>
<p:tagLst xmlns:p="http://schemas.openxmlformats.org/presentationml/2006/main">
  <p:tag name="AS_UNIQUEID" val="674"/>
</p:tagLst>
</file>

<file path=ppt/tags/tag225.xml><?xml version="1.0" encoding="utf-8"?>
<p:tagLst xmlns:p="http://schemas.openxmlformats.org/presentationml/2006/main">
  <p:tag name="AS_UNIQUEID" val="675"/>
</p:tagLst>
</file>

<file path=ppt/tags/tag226.xml><?xml version="1.0" encoding="utf-8"?>
<p:tagLst xmlns:p="http://schemas.openxmlformats.org/presentationml/2006/main">
  <p:tag name="AS_UNIQUEID" val="676"/>
</p:tagLst>
</file>

<file path=ppt/tags/tag227.xml><?xml version="1.0" encoding="utf-8"?>
<p:tagLst xmlns:p="http://schemas.openxmlformats.org/presentationml/2006/main">
  <p:tag name="AS_UNIQUEID" val="677"/>
</p:tagLst>
</file>

<file path=ppt/tags/tag228.xml><?xml version="1.0" encoding="utf-8"?>
<p:tagLst xmlns:p="http://schemas.openxmlformats.org/presentationml/2006/main">
  <p:tag name="AS_UNIQUEID" val="678"/>
</p:tagLst>
</file>

<file path=ppt/tags/tag229.xml><?xml version="1.0" encoding="utf-8"?>
<p:tagLst xmlns:p="http://schemas.openxmlformats.org/presentationml/2006/main">
  <p:tag name="AS_UNIQUEID" val="679"/>
</p:tagLst>
</file>

<file path=ppt/tags/tag23.xml><?xml version="1.0" encoding="utf-8"?>
<p:tagLst xmlns:p="http://schemas.openxmlformats.org/presentationml/2006/main">
  <p:tag name="AS_UNIQUEID" val="508"/>
</p:tagLst>
</file>

<file path=ppt/tags/tag230.xml><?xml version="1.0" encoding="utf-8"?>
<p:tagLst xmlns:p="http://schemas.openxmlformats.org/presentationml/2006/main">
  <p:tag name="AS_UNIQUEID" val="680"/>
</p:tagLst>
</file>

<file path=ppt/tags/tag231.xml><?xml version="1.0" encoding="utf-8"?>
<p:tagLst xmlns:p="http://schemas.openxmlformats.org/presentationml/2006/main">
  <p:tag name="AS_UNIQUEID" val="681"/>
</p:tagLst>
</file>

<file path=ppt/tags/tag232.xml><?xml version="1.0" encoding="utf-8"?>
<p:tagLst xmlns:p="http://schemas.openxmlformats.org/presentationml/2006/main">
  <p:tag name="AS_UNIQUEID" val="682"/>
</p:tagLst>
</file>

<file path=ppt/tags/tag233.xml><?xml version="1.0" encoding="utf-8"?>
<p:tagLst xmlns:p="http://schemas.openxmlformats.org/presentationml/2006/main">
  <p:tag name="AS_UNIQUEID" val="683"/>
</p:tagLst>
</file>

<file path=ppt/tags/tag234.xml><?xml version="1.0" encoding="utf-8"?>
<p:tagLst xmlns:p="http://schemas.openxmlformats.org/presentationml/2006/main">
  <p:tag name="AS_UNIQUEID" val="684"/>
</p:tagLst>
</file>

<file path=ppt/tags/tag235.xml><?xml version="1.0" encoding="utf-8"?>
<p:tagLst xmlns:p="http://schemas.openxmlformats.org/presentationml/2006/main">
  <p:tag name="AS_UNIQUEID" val="685"/>
</p:tagLst>
</file>

<file path=ppt/tags/tag236.xml><?xml version="1.0" encoding="utf-8"?>
<p:tagLst xmlns:p="http://schemas.openxmlformats.org/presentationml/2006/main">
  <p:tag name="AS_UNIQUEID" val="686"/>
</p:tagLst>
</file>

<file path=ppt/tags/tag237.xml><?xml version="1.0" encoding="utf-8"?>
<p:tagLst xmlns:p="http://schemas.openxmlformats.org/presentationml/2006/main">
  <p:tag name="AS_UNIQUEID" val="687"/>
</p:tagLst>
</file>

<file path=ppt/tags/tag238.xml><?xml version="1.0" encoding="utf-8"?>
<p:tagLst xmlns:p="http://schemas.openxmlformats.org/presentationml/2006/main">
  <p:tag name="AS_UNIQUEID" val="688"/>
</p:tagLst>
</file>

<file path=ppt/tags/tag239.xml><?xml version="1.0" encoding="utf-8"?>
<p:tagLst xmlns:p="http://schemas.openxmlformats.org/presentationml/2006/main">
  <p:tag name="AS_UNIQUEID" val="689"/>
</p:tagLst>
</file>

<file path=ppt/tags/tag24.xml><?xml version="1.0" encoding="utf-8"?>
<p:tagLst xmlns:p="http://schemas.openxmlformats.org/presentationml/2006/main">
  <p:tag name="AS_UNIQUEID" val="509"/>
</p:tagLst>
</file>

<file path=ppt/tags/tag240.xml><?xml version="1.0" encoding="utf-8"?>
<p:tagLst xmlns:p="http://schemas.openxmlformats.org/presentationml/2006/main">
  <p:tag name="AS_UNIQUEID" val="690"/>
</p:tagLst>
</file>

<file path=ppt/tags/tag241.xml><?xml version="1.0" encoding="utf-8"?>
<p:tagLst xmlns:p="http://schemas.openxmlformats.org/presentationml/2006/main">
  <p:tag name="AS_UNIQUEID" val="691"/>
</p:tagLst>
</file>

<file path=ppt/tags/tag242.xml><?xml version="1.0" encoding="utf-8"?>
<p:tagLst xmlns:p="http://schemas.openxmlformats.org/presentationml/2006/main">
  <p:tag name="AS_UNIQUEID" val="692"/>
</p:tagLst>
</file>

<file path=ppt/tags/tag243.xml><?xml version="1.0" encoding="utf-8"?>
<p:tagLst xmlns:p="http://schemas.openxmlformats.org/presentationml/2006/main">
  <p:tag name="AS_UNIQUEID" val="693"/>
</p:tagLst>
</file>

<file path=ppt/tags/tag244.xml><?xml version="1.0" encoding="utf-8"?>
<p:tagLst xmlns:p="http://schemas.openxmlformats.org/presentationml/2006/main">
  <p:tag name="AS_UNIQUEID" val="694"/>
</p:tagLst>
</file>

<file path=ppt/tags/tag245.xml><?xml version="1.0" encoding="utf-8"?>
<p:tagLst xmlns:p="http://schemas.openxmlformats.org/presentationml/2006/main">
  <p:tag name="AS_UNIQUEID" val="695"/>
</p:tagLst>
</file>

<file path=ppt/tags/tag246.xml><?xml version="1.0" encoding="utf-8"?>
<p:tagLst xmlns:p="http://schemas.openxmlformats.org/presentationml/2006/main">
  <p:tag name="AS_UNIQUEID" val="696"/>
</p:tagLst>
</file>

<file path=ppt/tags/tag247.xml><?xml version="1.0" encoding="utf-8"?>
<p:tagLst xmlns:p="http://schemas.openxmlformats.org/presentationml/2006/main">
  <p:tag name="AS_UNIQUEID" val="697"/>
</p:tagLst>
</file>

<file path=ppt/tags/tag248.xml><?xml version="1.0" encoding="utf-8"?>
<p:tagLst xmlns:p="http://schemas.openxmlformats.org/presentationml/2006/main">
  <p:tag name="AS_UNIQUEID" val="698"/>
</p:tagLst>
</file>

<file path=ppt/tags/tag249.xml><?xml version="1.0" encoding="utf-8"?>
<p:tagLst xmlns:p="http://schemas.openxmlformats.org/presentationml/2006/main">
  <p:tag name="AS_UNIQUEID" val="699"/>
</p:tagLst>
</file>

<file path=ppt/tags/tag25.xml><?xml version="1.0" encoding="utf-8"?>
<p:tagLst xmlns:p="http://schemas.openxmlformats.org/presentationml/2006/main">
  <p:tag name="AS_UNIQUEID" val="510"/>
</p:tagLst>
</file>

<file path=ppt/tags/tag250.xml><?xml version="1.0" encoding="utf-8"?>
<p:tagLst xmlns:p="http://schemas.openxmlformats.org/presentationml/2006/main">
  <p:tag name="AS_UNIQUEID" val="101"/>
</p:tagLst>
</file>

<file path=ppt/tags/tag251.xml><?xml version="1.0" encoding="utf-8"?>
<p:tagLst xmlns:p="http://schemas.openxmlformats.org/presentationml/2006/main">
  <p:tag name="AS_UNIQUEID" val="102"/>
</p:tagLst>
</file>

<file path=ppt/tags/tag252.xml><?xml version="1.0" encoding="utf-8"?>
<p:tagLst xmlns:p="http://schemas.openxmlformats.org/presentationml/2006/main">
  <p:tag name="AS_UNIQUEID" val="103"/>
</p:tagLst>
</file>

<file path=ppt/tags/tag253.xml><?xml version="1.0" encoding="utf-8"?>
<p:tagLst xmlns:p="http://schemas.openxmlformats.org/presentationml/2006/main">
  <p:tag name="AS_UNIQUEID" val="104"/>
</p:tagLst>
</file>

<file path=ppt/tags/tag254.xml><?xml version="1.0" encoding="utf-8"?>
<p:tagLst xmlns:p="http://schemas.openxmlformats.org/presentationml/2006/main">
  <p:tag name="AS_UNIQUEID" val="105"/>
</p:tagLst>
</file>

<file path=ppt/tags/tag255.xml><?xml version="1.0" encoding="utf-8"?>
<p:tagLst xmlns:p="http://schemas.openxmlformats.org/presentationml/2006/main">
  <p:tag name="AS_UNIQUEID" val="106"/>
</p:tagLst>
</file>

<file path=ppt/tags/tag256.xml><?xml version="1.0" encoding="utf-8"?>
<p:tagLst xmlns:p="http://schemas.openxmlformats.org/presentationml/2006/main">
  <p:tag name="AS_UNIQUEID" val="700"/>
</p:tagLst>
</file>

<file path=ppt/tags/tag257.xml><?xml version="1.0" encoding="utf-8"?>
<p:tagLst xmlns:p="http://schemas.openxmlformats.org/presentationml/2006/main">
  <p:tag name="AS_UNIQUEID" val="701"/>
</p:tagLst>
</file>

<file path=ppt/tags/tag258.xml><?xml version="1.0" encoding="utf-8"?>
<p:tagLst xmlns:p="http://schemas.openxmlformats.org/presentationml/2006/main">
  <p:tag name="AS_UNIQUEID" val="702"/>
</p:tagLst>
</file>

<file path=ppt/tags/tag259.xml><?xml version="1.0" encoding="utf-8"?>
<p:tagLst xmlns:p="http://schemas.openxmlformats.org/presentationml/2006/main">
  <p:tag name="AS_UNIQUEID" val="703"/>
</p:tagLst>
</file>

<file path=ppt/tags/tag26.xml><?xml version="1.0" encoding="utf-8"?>
<p:tagLst xmlns:p="http://schemas.openxmlformats.org/presentationml/2006/main">
  <p:tag name="AS_UNIQUEID" val="511"/>
</p:tagLst>
</file>

<file path=ppt/tags/tag260.xml><?xml version="1.0" encoding="utf-8"?>
<p:tagLst xmlns:p="http://schemas.openxmlformats.org/presentationml/2006/main">
  <p:tag name="AS_UNIQUEID" val="704"/>
</p:tagLst>
</file>

<file path=ppt/tags/tag261.xml><?xml version="1.0" encoding="utf-8"?>
<p:tagLst xmlns:p="http://schemas.openxmlformats.org/presentationml/2006/main">
  <p:tag name="AS_UNIQUEID" val="705"/>
</p:tagLst>
</file>

<file path=ppt/tags/tag262.xml><?xml version="1.0" encoding="utf-8"?>
<p:tagLst xmlns:p="http://schemas.openxmlformats.org/presentationml/2006/main">
  <p:tag name="AS_UNIQUEID" val="706"/>
</p:tagLst>
</file>

<file path=ppt/tags/tag263.xml><?xml version="1.0" encoding="utf-8"?>
<p:tagLst xmlns:p="http://schemas.openxmlformats.org/presentationml/2006/main">
  <p:tag name="AS_UNIQUEID" val="707"/>
</p:tagLst>
</file>

<file path=ppt/tags/tag264.xml><?xml version="1.0" encoding="utf-8"?>
<p:tagLst xmlns:p="http://schemas.openxmlformats.org/presentationml/2006/main">
  <p:tag name="AS_UNIQUEID" val="708"/>
</p:tagLst>
</file>

<file path=ppt/tags/tag265.xml><?xml version="1.0" encoding="utf-8"?>
<p:tagLst xmlns:p="http://schemas.openxmlformats.org/presentationml/2006/main">
  <p:tag name="AS_UNIQUEID" val="709"/>
</p:tagLst>
</file>

<file path=ppt/tags/tag266.xml><?xml version="1.0" encoding="utf-8"?>
<p:tagLst xmlns:p="http://schemas.openxmlformats.org/presentationml/2006/main">
  <p:tag name="AS_UNIQUEID" val="710"/>
</p:tagLst>
</file>

<file path=ppt/tags/tag267.xml><?xml version="1.0" encoding="utf-8"?>
<p:tagLst xmlns:p="http://schemas.openxmlformats.org/presentationml/2006/main">
  <p:tag name="AS_UNIQUEID" val="711"/>
</p:tagLst>
</file>

<file path=ppt/tags/tag268.xml><?xml version="1.0" encoding="utf-8"?>
<p:tagLst xmlns:p="http://schemas.openxmlformats.org/presentationml/2006/main">
  <p:tag name="AS_UNIQUEID" val="712"/>
</p:tagLst>
</file>

<file path=ppt/tags/tag269.xml><?xml version="1.0" encoding="utf-8"?>
<p:tagLst xmlns:p="http://schemas.openxmlformats.org/presentationml/2006/main">
  <p:tag name="AS_UNIQUEID" val="713"/>
</p:tagLst>
</file>

<file path=ppt/tags/tag27.xml><?xml version="1.0" encoding="utf-8"?>
<p:tagLst xmlns:p="http://schemas.openxmlformats.org/presentationml/2006/main">
  <p:tag name="AS_UNIQUEID" val="512"/>
</p:tagLst>
</file>

<file path=ppt/tags/tag270.xml><?xml version="1.0" encoding="utf-8"?>
<p:tagLst xmlns:p="http://schemas.openxmlformats.org/presentationml/2006/main">
  <p:tag name="AS_UNIQUEID" val="714"/>
</p:tagLst>
</file>

<file path=ppt/tags/tag271.xml><?xml version="1.0" encoding="utf-8"?>
<p:tagLst xmlns:p="http://schemas.openxmlformats.org/presentationml/2006/main">
  <p:tag name="AS_UNIQUEID" val="715"/>
</p:tagLst>
</file>

<file path=ppt/tags/tag272.xml><?xml version="1.0" encoding="utf-8"?>
<p:tagLst xmlns:p="http://schemas.openxmlformats.org/presentationml/2006/main">
  <p:tag name="AS_UNIQUEID" val="716"/>
</p:tagLst>
</file>

<file path=ppt/tags/tag273.xml><?xml version="1.0" encoding="utf-8"?>
<p:tagLst xmlns:p="http://schemas.openxmlformats.org/presentationml/2006/main">
  <p:tag name="AS_UNIQUEID" val="717"/>
</p:tagLst>
</file>

<file path=ppt/tags/tag274.xml><?xml version="1.0" encoding="utf-8"?>
<p:tagLst xmlns:p="http://schemas.openxmlformats.org/presentationml/2006/main">
  <p:tag name="AS_UNIQUEID" val="718"/>
</p:tagLst>
</file>

<file path=ppt/tags/tag275.xml><?xml version="1.0" encoding="utf-8"?>
<p:tagLst xmlns:p="http://schemas.openxmlformats.org/presentationml/2006/main">
  <p:tag name="AS_UNIQUEID" val="719"/>
</p:tagLst>
</file>

<file path=ppt/tags/tag276.xml><?xml version="1.0" encoding="utf-8"?>
<p:tagLst xmlns:p="http://schemas.openxmlformats.org/presentationml/2006/main">
  <p:tag name="AS_UNIQUEID" val="720"/>
</p:tagLst>
</file>

<file path=ppt/tags/tag277.xml><?xml version="1.0" encoding="utf-8"?>
<p:tagLst xmlns:p="http://schemas.openxmlformats.org/presentationml/2006/main">
  <p:tag name="AS_UNIQUEID" val="721"/>
</p:tagLst>
</file>

<file path=ppt/tags/tag278.xml><?xml version="1.0" encoding="utf-8"?>
<p:tagLst xmlns:p="http://schemas.openxmlformats.org/presentationml/2006/main">
  <p:tag name="AS_UNIQUEID" val="722"/>
</p:tagLst>
</file>

<file path=ppt/tags/tag279.xml><?xml version="1.0" encoding="utf-8"?>
<p:tagLst xmlns:p="http://schemas.openxmlformats.org/presentationml/2006/main">
  <p:tag name="AS_UNIQUEID" val="723"/>
</p:tagLst>
</file>

<file path=ppt/tags/tag28.xml><?xml version="1.0" encoding="utf-8"?>
<p:tagLst xmlns:p="http://schemas.openxmlformats.org/presentationml/2006/main">
  <p:tag name="AS_UNIQUEID" val="513"/>
</p:tagLst>
</file>

<file path=ppt/tags/tag280.xml><?xml version="1.0" encoding="utf-8"?>
<p:tagLst xmlns:p="http://schemas.openxmlformats.org/presentationml/2006/main">
  <p:tag name="AS_UNIQUEID" val="724"/>
</p:tagLst>
</file>

<file path=ppt/tags/tag281.xml><?xml version="1.0" encoding="utf-8"?>
<p:tagLst xmlns:p="http://schemas.openxmlformats.org/presentationml/2006/main">
  <p:tag name="AS_UNIQUEID" val="725"/>
</p:tagLst>
</file>

<file path=ppt/tags/tag282.xml><?xml version="1.0" encoding="utf-8"?>
<p:tagLst xmlns:p="http://schemas.openxmlformats.org/presentationml/2006/main">
  <p:tag name="AS_UNIQUEID" val="726"/>
</p:tagLst>
</file>

<file path=ppt/tags/tag283.xml><?xml version="1.0" encoding="utf-8"?>
<p:tagLst xmlns:p="http://schemas.openxmlformats.org/presentationml/2006/main">
  <p:tag name="AS_UNIQUEID" val="727"/>
</p:tagLst>
</file>

<file path=ppt/tags/tag284.xml><?xml version="1.0" encoding="utf-8"?>
<p:tagLst xmlns:p="http://schemas.openxmlformats.org/presentationml/2006/main">
  <p:tag name="AS_UNIQUEID" val="728"/>
</p:tagLst>
</file>

<file path=ppt/tags/tag285.xml><?xml version="1.0" encoding="utf-8"?>
<p:tagLst xmlns:p="http://schemas.openxmlformats.org/presentationml/2006/main">
  <p:tag name="AS_UNIQUEID" val="729"/>
</p:tagLst>
</file>

<file path=ppt/tags/tag286.xml><?xml version="1.0" encoding="utf-8"?>
<p:tagLst xmlns:p="http://schemas.openxmlformats.org/presentationml/2006/main">
  <p:tag name="AS_UNIQUEID" val="730"/>
</p:tagLst>
</file>

<file path=ppt/tags/tag287.xml><?xml version="1.0" encoding="utf-8"?>
<p:tagLst xmlns:p="http://schemas.openxmlformats.org/presentationml/2006/main">
  <p:tag name="AS_UNIQUEID" val="731"/>
</p:tagLst>
</file>

<file path=ppt/tags/tag288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9.xml><?xml version="1.0" encoding="utf-8"?>
<p:tagLst xmlns:p="http://schemas.openxmlformats.org/presentationml/2006/main">
  <p:tag name="AS_UNIQUEID" val="514"/>
</p:tagLst>
</file>

<file path=ppt/tags/tag3.xml><?xml version="1.0" encoding="utf-8"?>
<p:tagLst xmlns:p="http://schemas.openxmlformats.org/presentationml/2006/main">
  <p:tag name="AS_UNIQUEID" val="488"/>
</p:tagLst>
</file>

<file path=ppt/tags/tag30.xml><?xml version="1.0" encoding="utf-8"?>
<p:tagLst xmlns:p="http://schemas.openxmlformats.org/presentationml/2006/main">
  <p:tag name="AS_UNIQUEID" val="515"/>
</p:tagLst>
</file>

<file path=ppt/tags/tag31.xml><?xml version="1.0" encoding="utf-8"?>
<p:tagLst xmlns:p="http://schemas.openxmlformats.org/presentationml/2006/main">
  <p:tag name="AS_UNIQUEID" val="516"/>
</p:tagLst>
</file>

<file path=ppt/tags/tag32.xml><?xml version="1.0" encoding="utf-8"?>
<p:tagLst xmlns:p="http://schemas.openxmlformats.org/presentationml/2006/main">
  <p:tag name="AS_UNIQUEID" val="517"/>
</p:tagLst>
</file>

<file path=ppt/tags/tag33.xml><?xml version="1.0" encoding="utf-8"?>
<p:tagLst xmlns:p="http://schemas.openxmlformats.org/presentationml/2006/main">
  <p:tag name="AS_UNIQUEID" val="518"/>
</p:tagLst>
</file>

<file path=ppt/tags/tag34.xml><?xml version="1.0" encoding="utf-8"?>
<p:tagLst xmlns:p="http://schemas.openxmlformats.org/presentationml/2006/main">
  <p:tag name="AS_UNIQUEID" val="519"/>
</p:tagLst>
</file>

<file path=ppt/tags/tag35.xml><?xml version="1.0" encoding="utf-8"?>
<p:tagLst xmlns:p="http://schemas.openxmlformats.org/presentationml/2006/main">
  <p:tag name="AS_UNIQUEID" val="520"/>
</p:tagLst>
</file>

<file path=ppt/tags/tag36.xml><?xml version="1.0" encoding="utf-8"?>
<p:tagLst xmlns:p="http://schemas.openxmlformats.org/presentationml/2006/main">
  <p:tag name="AS_UNIQUEID" val="521"/>
</p:tagLst>
</file>

<file path=ppt/tags/tag37.xml><?xml version="1.0" encoding="utf-8"?>
<p:tagLst xmlns:p="http://schemas.openxmlformats.org/presentationml/2006/main">
  <p:tag name="AS_UNIQUEID" val="522"/>
</p:tagLst>
</file>

<file path=ppt/tags/tag38.xml><?xml version="1.0" encoding="utf-8"?>
<p:tagLst xmlns:p="http://schemas.openxmlformats.org/presentationml/2006/main">
  <p:tag name="AS_UNIQUEID" val="523"/>
</p:tagLst>
</file>

<file path=ppt/tags/tag39.xml><?xml version="1.0" encoding="utf-8"?>
<p:tagLst xmlns:p="http://schemas.openxmlformats.org/presentationml/2006/main">
  <p:tag name="AS_UNIQUEID" val="524"/>
</p:tagLst>
</file>

<file path=ppt/tags/tag4.xml><?xml version="1.0" encoding="utf-8"?>
<p:tagLst xmlns:p="http://schemas.openxmlformats.org/presentationml/2006/main">
  <p:tag name="AS_UNIQUEID" val="489"/>
</p:tagLst>
</file>

<file path=ppt/tags/tag40.xml><?xml version="1.0" encoding="utf-8"?>
<p:tagLst xmlns:p="http://schemas.openxmlformats.org/presentationml/2006/main">
  <p:tag name="AS_UNIQUEID" val="525"/>
</p:tagLst>
</file>

<file path=ppt/tags/tag41.xml><?xml version="1.0" encoding="utf-8"?>
<p:tagLst xmlns:p="http://schemas.openxmlformats.org/presentationml/2006/main">
  <p:tag name="AS_UNIQUEID" val="526"/>
</p:tagLst>
</file>

<file path=ppt/tags/tag42.xml><?xml version="1.0" encoding="utf-8"?>
<p:tagLst xmlns:p="http://schemas.openxmlformats.org/presentationml/2006/main">
  <p:tag name="AS_UNIQUEID" val="527"/>
</p:tagLst>
</file>

<file path=ppt/tags/tag43.xml><?xml version="1.0" encoding="utf-8"?>
<p:tagLst xmlns:p="http://schemas.openxmlformats.org/presentationml/2006/main">
  <p:tag name="AS_UNIQUEID" val="528"/>
</p:tagLst>
</file>

<file path=ppt/tags/tag44.xml><?xml version="1.0" encoding="utf-8"?>
<p:tagLst xmlns:p="http://schemas.openxmlformats.org/presentationml/2006/main">
  <p:tag name="AS_UNIQUEID" val="529"/>
</p:tagLst>
</file>

<file path=ppt/tags/tag45.xml><?xml version="1.0" encoding="utf-8"?>
<p:tagLst xmlns:p="http://schemas.openxmlformats.org/presentationml/2006/main">
  <p:tag name="AS_UNIQUEID" val="530"/>
</p:tagLst>
</file>

<file path=ppt/tags/tag46.xml><?xml version="1.0" encoding="utf-8"?>
<p:tagLst xmlns:p="http://schemas.openxmlformats.org/presentationml/2006/main">
  <p:tag name="AS_UNIQUEID" val="531"/>
</p:tagLst>
</file>

<file path=ppt/tags/tag47.xml><?xml version="1.0" encoding="utf-8"?>
<p:tagLst xmlns:p="http://schemas.openxmlformats.org/presentationml/2006/main">
  <p:tag name="AS_UNIQUEID" val="532"/>
</p:tagLst>
</file>

<file path=ppt/tags/tag48.xml><?xml version="1.0" encoding="utf-8"?>
<p:tagLst xmlns:p="http://schemas.openxmlformats.org/presentationml/2006/main">
  <p:tag name="AS_UNIQUEID" val="533"/>
</p:tagLst>
</file>

<file path=ppt/tags/tag49.xml><?xml version="1.0" encoding="utf-8"?>
<p:tagLst xmlns:p="http://schemas.openxmlformats.org/presentationml/2006/main">
  <p:tag name="AS_UNIQUEID" val="534"/>
</p:tagLst>
</file>

<file path=ppt/tags/tag5.xml><?xml version="1.0" encoding="utf-8"?>
<p:tagLst xmlns:p="http://schemas.openxmlformats.org/presentationml/2006/main">
  <p:tag name="AS_UNIQUEID" val="490"/>
</p:tagLst>
</file>

<file path=ppt/tags/tag50.xml><?xml version="1.0" encoding="utf-8"?>
<p:tagLst xmlns:p="http://schemas.openxmlformats.org/presentationml/2006/main">
  <p:tag name="AS_UNIQUEID" val="535"/>
</p:tagLst>
</file>

<file path=ppt/tags/tag51.xml><?xml version="1.0" encoding="utf-8"?>
<p:tagLst xmlns:p="http://schemas.openxmlformats.org/presentationml/2006/main">
  <p:tag name="AS_UNIQUEID" val="536"/>
</p:tagLst>
</file>

<file path=ppt/tags/tag52.xml><?xml version="1.0" encoding="utf-8"?>
<p:tagLst xmlns:p="http://schemas.openxmlformats.org/presentationml/2006/main">
  <p:tag name="AS_UNIQUEID" val="537"/>
</p:tagLst>
</file>

<file path=ppt/tags/tag53.xml><?xml version="1.0" encoding="utf-8"?>
<p:tagLst xmlns:p="http://schemas.openxmlformats.org/presentationml/2006/main">
  <p:tag name="AS_UNIQUEID" val="538"/>
</p:tagLst>
</file>

<file path=ppt/tags/tag54.xml><?xml version="1.0" encoding="utf-8"?>
<p:tagLst xmlns:p="http://schemas.openxmlformats.org/presentationml/2006/main">
  <p:tag name="AS_UNIQUEID" val="539"/>
</p:tagLst>
</file>

<file path=ppt/tags/tag55.xml><?xml version="1.0" encoding="utf-8"?>
<p:tagLst xmlns:p="http://schemas.openxmlformats.org/presentationml/2006/main">
  <p:tag name="AS_UNIQUEID" val="540"/>
</p:tagLst>
</file>

<file path=ppt/tags/tag56.xml><?xml version="1.0" encoding="utf-8"?>
<p:tagLst xmlns:p="http://schemas.openxmlformats.org/presentationml/2006/main">
  <p:tag name="AS_UNIQUEID" val="541"/>
</p:tagLst>
</file>

<file path=ppt/tags/tag57.xml><?xml version="1.0" encoding="utf-8"?>
<p:tagLst xmlns:p="http://schemas.openxmlformats.org/presentationml/2006/main">
  <p:tag name="AS_UNIQUEID" val="542"/>
</p:tagLst>
</file>

<file path=ppt/tags/tag58.xml><?xml version="1.0" encoding="utf-8"?>
<p:tagLst xmlns:p="http://schemas.openxmlformats.org/presentationml/2006/main">
  <p:tag name="AS_UNIQUEID" val="543"/>
</p:tagLst>
</file>

<file path=ppt/tags/tag59.xml><?xml version="1.0" encoding="utf-8"?>
<p:tagLst xmlns:p="http://schemas.openxmlformats.org/presentationml/2006/main">
  <p:tag name="AS_UNIQUEID" val="544"/>
</p:tagLst>
</file>

<file path=ppt/tags/tag6.xml><?xml version="1.0" encoding="utf-8"?>
<p:tagLst xmlns:p="http://schemas.openxmlformats.org/presentationml/2006/main">
  <p:tag name="AS_UNIQUEID" val="491"/>
</p:tagLst>
</file>

<file path=ppt/tags/tag60.xml><?xml version="1.0" encoding="utf-8"?>
<p:tagLst xmlns:p="http://schemas.openxmlformats.org/presentationml/2006/main">
  <p:tag name="AS_UNIQUEID" val="545"/>
</p:tagLst>
</file>

<file path=ppt/tags/tag61.xml><?xml version="1.0" encoding="utf-8"?>
<p:tagLst xmlns:p="http://schemas.openxmlformats.org/presentationml/2006/main">
  <p:tag name="AS_UNIQUEID" val="546"/>
</p:tagLst>
</file>

<file path=ppt/tags/tag62.xml><?xml version="1.0" encoding="utf-8"?>
<p:tagLst xmlns:p="http://schemas.openxmlformats.org/presentationml/2006/main">
  <p:tag name="AS_UNIQUEID" val="547"/>
</p:tagLst>
</file>

<file path=ppt/tags/tag63.xml><?xml version="1.0" encoding="utf-8"?>
<p:tagLst xmlns:p="http://schemas.openxmlformats.org/presentationml/2006/main">
  <p:tag name="AS_UNIQUEID" val="548"/>
</p:tagLst>
</file>

<file path=ppt/tags/tag64.xml><?xml version="1.0" encoding="utf-8"?>
<p:tagLst xmlns:p="http://schemas.openxmlformats.org/presentationml/2006/main">
  <p:tag name="AS_UNIQUEID" val="549"/>
</p:tagLst>
</file>

<file path=ppt/tags/tag65.xml><?xml version="1.0" encoding="utf-8"?>
<p:tagLst xmlns:p="http://schemas.openxmlformats.org/presentationml/2006/main">
  <p:tag name="AS_UNIQUEID" val="550"/>
</p:tagLst>
</file>

<file path=ppt/tags/tag66.xml><?xml version="1.0" encoding="utf-8"?>
<p:tagLst xmlns:p="http://schemas.openxmlformats.org/presentationml/2006/main">
  <p:tag name="AS_UNIQUEID" val="551"/>
</p:tagLst>
</file>

<file path=ppt/tags/tag67.xml><?xml version="1.0" encoding="utf-8"?>
<p:tagLst xmlns:p="http://schemas.openxmlformats.org/presentationml/2006/main">
  <p:tag name="AS_UNIQUEID" val="552"/>
</p:tagLst>
</file>

<file path=ppt/tags/tag68.xml><?xml version="1.0" encoding="utf-8"?>
<p:tagLst xmlns:p="http://schemas.openxmlformats.org/presentationml/2006/main">
  <p:tag name="AS_UNIQUEID" val="553"/>
</p:tagLst>
</file>

<file path=ppt/tags/tag69.xml><?xml version="1.0" encoding="utf-8"?>
<p:tagLst xmlns:p="http://schemas.openxmlformats.org/presentationml/2006/main">
  <p:tag name="AS_UNIQUEID" val="554"/>
</p:tagLst>
</file>

<file path=ppt/tags/tag7.xml><?xml version="1.0" encoding="utf-8"?>
<p:tagLst xmlns:p="http://schemas.openxmlformats.org/presentationml/2006/main">
  <p:tag name="AS_UNIQUEID" val="492"/>
</p:tagLst>
</file>

<file path=ppt/tags/tag70.xml><?xml version="1.0" encoding="utf-8"?>
<p:tagLst xmlns:p="http://schemas.openxmlformats.org/presentationml/2006/main">
  <p:tag name="AS_UNIQUEID" val="555"/>
</p:tagLst>
</file>

<file path=ppt/tags/tag71.xml><?xml version="1.0" encoding="utf-8"?>
<p:tagLst xmlns:p="http://schemas.openxmlformats.org/presentationml/2006/main">
  <p:tag name="AS_UNIQUEID" val="556"/>
</p:tagLst>
</file>

<file path=ppt/tags/tag72.xml><?xml version="1.0" encoding="utf-8"?>
<p:tagLst xmlns:p="http://schemas.openxmlformats.org/presentationml/2006/main">
  <p:tag name="AS_UNIQUEID" val="557"/>
</p:tagLst>
</file>

<file path=ppt/tags/tag73.xml><?xml version="1.0" encoding="utf-8"?>
<p:tagLst xmlns:p="http://schemas.openxmlformats.org/presentationml/2006/main">
  <p:tag name="AS_UNIQUEID" val="558"/>
</p:tagLst>
</file>

<file path=ppt/tags/tag74.xml><?xml version="1.0" encoding="utf-8"?>
<p:tagLst xmlns:p="http://schemas.openxmlformats.org/presentationml/2006/main">
  <p:tag name="AS_UNIQUEID" val="559"/>
</p:tagLst>
</file>

<file path=ppt/tags/tag75.xml><?xml version="1.0" encoding="utf-8"?>
<p:tagLst xmlns:p="http://schemas.openxmlformats.org/presentationml/2006/main">
  <p:tag name="AS_UNIQUEID" val="560"/>
</p:tagLst>
</file>

<file path=ppt/tags/tag76.xml><?xml version="1.0" encoding="utf-8"?>
<p:tagLst xmlns:p="http://schemas.openxmlformats.org/presentationml/2006/main">
  <p:tag name="AS_UNIQUEID" val="561"/>
</p:tagLst>
</file>

<file path=ppt/tags/tag77.xml><?xml version="1.0" encoding="utf-8"?>
<p:tagLst xmlns:p="http://schemas.openxmlformats.org/presentationml/2006/main">
  <p:tag name="AS_UNIQUEID" val="562"/>
</p:tagLst>
</file>

<file path=ppt/tags/tag78.xml><?xml version="1.0" encoding="utf-8"?>
<p:tagLst xmlns:p="http://schemas.openxmlformats.org/presentationml/2006/main">
  <p:tag name="AS_UNIQUEID" val="563"/>
</p:tagLst>
</file>

<file path=ppt/tags/tag79.xml><?xml version="1.0" encoding="utf-8"?>
<p:tagLst xmlns:p="http://schemas.openxmlformats.org/presentationml/2006/main">
  <p:tag name="AS_UNIQUEID" val="564"/>
</p:tagLst>
</file>

<file path=ppt/tags/tag8.xml><?xml version="1.0" encoding="utf-8"?>
<p:tagLst xmlns:p="http://schemas.openxmlformats.org/presentationml/2006/main">
  <p:tag name="AS_UNIQUEID" val="493"/>
</p:tagLst>
</file>

<file path=ppt/tags/tag80.xml><?xml version="1.0" encoding="utf-8"?>
<p:tagLst xmlns:p="http://schemas.openxmlformats.org/presentationml/2006/main">
  <p:tag name="AS_UNIQUEID" val="565"/>
</p:tagLst>
</file>

<file path=ppt/tags/tag81.xml><?xml version="1.0" encoding="utf-8"?>
<p:tagLst xmlns:p="http://schemas.openxmlformats.org/presentationml/2006/main">
  <p:tag name="AS_UNIQUEID" val="566"/>
</p:tagLst>
</file>

<file path=ppt/tags/tag82.xml><?xml version="1.0" encoding="utf-8"?>
<p:tagLst xmlns:p="http://schemas.openxmlformats.org/presentationml/2006/main">
  <p:tag name="AS_UNIQUEID" val="567"/>
</p:tagLst>
</file>

<file path=ppt/tags/tag83.xml><?xml version="1.0" encoding="utf-8"?>
<p:tagLst xmlns:p="http://schemas.openxmlformats.org/presentationml/2006/main">
  <p:tag name="AS_UNIQUEID" val="568"/>
</p:tagLst>
</file>

<file path=ppt/tags/tag84.xml><?xml version="1.0" encoding="utf-8"?>
<p:tagLst xmlns:p="http://schemas.openxmlformats.org/presentationml/2006/main">
  <p:tag name="AS_UNIQUEID" val="569"/>
</p:tagLst>
</file>

<file path=ppt/tags/tag85.xml><?xml version="1.0" encoding="utf-8"?>
<p:tagLst xmlns:p="http://schemas.openxmlformats.org/presentationml/2006/main">
  <p:tag name="AS_UNIQUEID" val="570"/>
</p:tagLst>
</file>

<file path=ppt/tags/tag86.xml><?xml version="1.0" encoding="utf-8"?>
<p:tagLst xmlns:p="http://schemas.openxmlformats.org/presentationml/2006/main">
  <p:tag name="AS_UNIQUEID" val="571"/>
</p:tagLst>
</file>

<file path=ppt/tags/tag87.xml><?xml version="1.0" encoding="utf-8"?>
<p:tagLst xmlns:p="http://schemas.openxmlformats.org/presentationml/2006/main">
  <p:tag name="AS_UNIQUEID" val="572"/>
</p:tagLst>
</file>

<file path=ppt/tags/tag88.xml><?xml version="1.0" encoding="utf-8"?>
<p:tagLst xmlns:p="http://schemas.openxmlformats.org/presentationml/2006/main">
  <p:tag name="AS_UNIQUEID" val="573"/>
</p:tagLst>
</file>

<file path=ppt/tags/tag89.xml><?xml version="1.0" encoding="utf-8"?>
<p:tagLst xmlns:p="http://schemas.openxmlformats.org/presentationml/2006/main">
  <p:tag name="AS_UNIQUEID" val="574"/>
</p:tagLst>
</file>

<file path=ppt/tags/tag9.xml><?xml version="1.0" encoding="utf-8"?>
<p:tagLst xmlns:p="http://schemas.openxmlformats.org/presentationml/2006/main">
  <p:tag name="AS_UNIQUEID" val="494"/>
</p:tagLst>
</file>

<file path=ppt/tags/tag90.xml><?xml version="1.0" encoding="utf-8"?>
<p:tagLst xmlns:p="http://schemas.openxmlformats.org/presentationml/2006/main">
  <p:tag name="AS_UNIQUEID" val="575"/>
</p:tagLst>
</file>

<file path=ppt/tags/tag91.xml><?xml version="1.0" encoding="utf-8"?>
<p:tagLst xmlns:p="http://schemas.openxmlformats.org/presentationml/2006/main">
  <p:tag name="AS_UNIQUEID" val="576"/>
</p:tagLst>
</file>

<file path=ppt/tags/tag92.xml><?xml version="1.0" encoding="utf-8"?>
<p:tagLst xmlns:p="http://schemas.openxmlformats.org/presentationml/2006/main">
  <p:tag name="AS_UNIQUEID" val="577"/>
</p:tagLst>
</file>

<file path=ppt/tags/tag93.xml><?xml version="1.0" encoding="utf-8"?>
<p:tagLst xmlns:p="http://schemas.openxmlformats.org/presentationml/2006/main">
  <p:tag name="AS_UNIQUEID" val="578"/>
</p:tagLst>
</file>

<file path=ppt/tags/tag94.xml><?xml version="1.0" encoding="utf-8"?>
<p:tagLst xmlns:p="http://schemas.openxmlformats.org/presentationml/2006/main">
  <p:tag name="AS_UNIQUEID" val="579"/>
</p:tagLst>
</file>

<file path=ppt/tags/tag95.xml><?xml version="1.0" encoding="utf-8"?>
<p:tagLst xmlns:p="http://schemas.openxmlformats.org/presentationml/2006/main">
  <p:tag name="AS_UNIQUEID" val="580"/>
</p:tagLst>
</file>

<file path=ppt/tags/tag96.xml><?xml version="1.0" encoding="utf-8"?>
<p:tagLst xmlns:p="http://schemas.openxmlformats.org/presentationml/2006/main">
  <p:tag name="AS_UNIQUEID" val="581"/>
</p:tagLst>
</file>

<file path=ppt/tags/tag97.xml><?xml version="1.0" encoding="utf-8"?>
<p:tagLst xmlns:p="http://schemas.openxmlformats.org/presentationml/2006/main">
  <p:tag name="AS_UNIQUEID" val="582"/>
</p:tagLst>
</file>

<file path=ppt/tags/tag98.xml><?xml version="1.0" encoding="utf-8"?>
<p:tagLst xmlns:p="http://schemas.openxmlformats.org/presentationml/2006/main">
  <p:tag name="AS_UNIQUEID" val="583"/>
</p:tagLst>
</file>

<file path=ppt/tags/tag99.xml><?xml version="1.0" encoding="utf-8"?>
<p:tagLst xmlns:p="http://schemas.openxmlformats.org/presentationml/2006/main">
  <p:tag name="AS_UNIQUEID" val="584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46</Paragraphs>
  <Slides>32</Slides>
  <Notes>5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baseType="lpstr" size="42">
      <vt:lpstr>Arial</vt:lpstr>
      <vt:lpstr>Calibri</vt:lpstr>
      <vt:lpstr>黑体</vt:lpstr>
      <vt:lpstr>微软雅黑</vt:lpstr>
      <vt:lpstr>Calibri Light</vt:lpstr>
      <vt:lpstr>Times New Roman</vt:lpstr>
      <vt:lpstr>宋体</vt:lpstr>
      <vt:lpstr>楷体_GB2312</vt:lpstr>
      <vt:lpstr>Wingdings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2021-02-26T11:02:29.779</cp:lastPrinted>
  <dcterms:created xsi:type="dcterms:W3CDTF">2021-02-26T11:02:29Z</dcterms:created>
  <dcterms:modified xsi:type="dcterms:W3CDTF">2021-02-26T03:02:31Z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