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578" r:id="rId4"/>
    <p:sldId id="3862" r:id="rId5"/>
    <p:sldId id="3861" r:id="rId6"/>
    <p:sldId id="3864" r:id="rId7"/>
    <p:sldId id="3863" r:id="rId8"/>
    <p:sldId id="3865" r:id="rId9"/>
    <p:sldId id="3866" r:id="rId10"/>
    <p:sldId id="3867" r:id="rId11"/>
    <p:sldId id="3868" r:id="rId12"/>
    <p:sldId id="3869" r:id="rId13"/>
    <p:sldId id="3870" r:id="rId14"/>
    <p:sldId id="3871" r:id="rId15"/>
    <p:sldId id="3873" r:id="rId16"/>
    <p:sldId id="3874" r:id="rId17"/>
    <p:sldId id="3875" r:id="rId18"/>
    <p:sldId id="3876" r:id="rId19"/>
    <p:sldId id="3877" r:id="rId20"/>
    <p:sldId id="3878" r:id="rId21"/>
    <p:sldId id="3883" r:id="rId22"/>
    <p:sldId id="3884" r:id="rId23"/>
    <p:sldId id="3889" r:id="rId24"/>
    <p:sldId id="3890" r:id="rId25"/>
    <p:sldId id="3891" r:id="rId26"/>
    <p:sldId id="3892" r:id="rId27"/>
    <p:sldId id="3893" r:id="rId28"/>
    <p:sldId id="3894" r:id="rId29"/>
    <p:sldId id="3895" r:id="rId30"/>
    <p:sldId id="3896" r:id="rId31"/>
    <p:sldId id="3897" r:id="rId32"/>
    <p:sldId id="3899" r:id="rId33"/>
    <p:sldId id="3900" r:id="rId34"/>
    <p:sldId id="3901" r:id="rId35"/>
    <p:sldId id="3903" r:id="rId36"/>
    <p:sldId id="3904" r:id="rId37"/>
    <p:sldId id="3905" r:id="rId38"/>
    <p:sldId id="3902" r:id="rId39"/>
    <p:sldId id="3730" r:id="rId40"/>
    <p:sldId id="330" r:id="rId41"/>
  </p:sldIdLst>
  <p:sldSz cx="12192000" cy="6858000"/>
  <p:notesSz cx="7104063" cy="10234613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72" y="7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slide" Target="slides/slide37.xml" /><Relationship Id="rId4" Type="http://schemas.openxmlformats.org/officeDocument/2006/relationships/slide" Target="slides/slide2.xml" /><Relationship Id="rId40" Type="http://schemas.openxmlformats.org/officeDocument/2006/relationships/slide" Target="slides/slide38.xml" /><Relationship Id="rId41" Type="http://schemas.openxmlformats.org/officeDocument/2006/relationships/slide" Target="slides/slide39.xml" /><Relationship Id="rId42" Type="http://schemas.openxmlformats.org/officeDocument/2006/relationships/tags" Target="tags/tag375.xml" /><Relationship Id="rId43" Type="http://schemas.openxmlformats.org/officeDocument/2006/relationships/presProps" Target="presProps.xml" /><Relationship Id="rId44" Type="http://schemas.openxmlformats.org/officeDocument/2006/relationships/viewProps" Target="viewProps.xml" /><Relationship Id="rId45" Type="http://schemas.openxmlformats.org/officeDocument/2006/relationships/theme" Target="theme/theme1.xml" /><Relationship Id="rId46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Relationship Id="rId2" Type="http://schemas.openxmlformats.org/officeDocument/2006/relationships/image" Target="../media/image42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Relationship Id="rId2" Type="http://schemas.openxmlformats.org/officeDocument/2006/relationships/image" Target="../media/image4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Relationship Id="rId2" Type="http://schemas.openxmlformats.org/officeDocument/2006/relationships/image" Target="../media/image46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3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Relationship Id="rId6" Type="http://schemas.openxmlformats.org/officeDocument/2006/relationships/tags" Target="../tags/tag148.xml" /><Relationship Id="rId7" Type="http://schemas.openxmlformats.org/officeDocument/2006/relationships/tags" Target="../tags/tag149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0.xml" /><Relationship Id="rId4" Type="http://schemas.openxmlformats.org/officeDocument/2006/relationships/tags" Target="../tags/tag151.xml" /><Relationship Id="rId5" Type="http://schemas.openxmlformats.org/officeDocument/2006/relationships/tags" Target="../tags/tag152.xml" /><Relationship Id="rId6" Type="http://schemas.openxmlformats.org/officeDocument/2006/relationships/tags" Target="../tags/tag153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7.xml" /><Relationship Id="rId4" Type="http://schemas.openxmlformats.org/officeDocument/2006/relationships/tags" Target="../tags/tag248.xml" /><Relationship Id="rId5" Type="http://schemas.openxmlformats.org/officeDocument/2006/relationships/tags" Target="../tags/tag249.xml" /><Relationship Id="rId6" Type="http://schemas.openxmlformats.org/officeDocument/2006/relationships/tags" Target="../tags/tag250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73.xml" /><Relationship Id="rId4" Type="http://schemas.openxmlformats.org/officeDocument/2006/relationships/tags" Target="../tags/tag274.xml" /><Relationship Id="rId5" Type="http://schemas.openxmlformats.org/officeDocument/2006/relationships/tags" Target="../tags/tag275.xml" /><Relationship Id="rId6" Type="http://schemas.openxmlformats.org/officeDocument/2006/relationships/tags" Target="../tags/tag276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tags" Target="../tags/tag282.xml" /><Relationship Id="rId6" Type="http://schemas.openxmlformats.org/officeDocument/2006/relationships/tags" Target="../tags/tag283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86.xml" /><Relationship Id="rId4" Type="http://schemas.openxmlformats.org/officeDocument/2006/relationships/tags" Target="../tags/tag287.xml" /><Relationship Id="rId5" Type="http://schemas.openxmlformats.org/officeDocument/2006/relationships/tags" Target="../tags/tag288.xml" /><Relationship Id="rId6" Type="http://schemas.openxmlformats.org/officeDocument/2006/relationships/tags" Target="../tags/tag289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3.xml" /><Relationship Id="rId4" Type="http://schemas.openxmlformats.org/officeDocument/2006/relationships/tags" Target="../tags/tag294.xml" /><Relationship Id="rId5" Type="http://schemas.openxmlformats.org/officeDocument/2006/relationships/tags" Target="../tags/tag295.xml" /><Relationship Id="rId6" Type="http://schemas.openxmlformats.org/officeDocument/2006/relationships/tags" Target="../tags/tag296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9.xml" /><Relationship Id="rId4" Type="http://schemas.openxmlformats.org/officeDocument/2006/relationships/tags" Target="../tags/tag300.xml" /><Relationship Id="rId5" Type="http://schemas.openxmlformats.org/officeDocument/2006/relationships/tags" Target="../tags/tag301.xml" /><Relationship Id="rId6" Type="http://schemas.openxmlformats.org/officeDocument/2006/relationships/tags" Target="../tags/tag302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5.xml" /><Relationship Id="rId4" Type="http://schemas.openxmlformats.org/officeDocument/2006/relationships/tags" Target="../tags/tag306.xml" /><Relationship Id="rId5" Type="http://schemas.openxmlformats.org/officeDocument/2006/relationships/tags" Target="../tags/tag307.xml" /><Relationship Id="rId6" Type="http://schemas.openxmlformats.org/officeDocument/2006/relationships/tags" Target="../tags/tag308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1.xml" /><Relationship Id="rId4" Type="http://schemas.openxmlformats.org/officeDocument/2006/relationships/tags" Target="../tags/tag312.xml" /><Relationship Id="rId5" Type="http://schemas.openxmlformats.org/officeDocument/2006/relationships/tags" Target="../tags/tag313.xml" /><Relationship Id="rId6" Type="http://schemas.openxmlformats.org/officeDocument/2006/relationships/tags" Target="../tags/tag314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8.xml" /><Relationship Id="rId4" Type="http://schemas.openxmlformats.org/officeDocument/2006/relationships/tags" Target="../tags/tag319.xml" /><Relationship Id="rId5" Type="http://schemas.openxmlformats.org/officeDocument/2006/relationships/tags" Target="../tags/tag320.xml" /><Relationship Id="rId6" Type="http://schemas.openxmlformats.org/officeDocument/2006/relationships/tags" Target="../tags/tag32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6.xml" /><Relationship Id="rId4" Type="http://schemas.openxmlformats.org/officeDocument/2006/relationships/tags" Target="../tags/tag327.xml" /><Relationship Id="rId5" Type="http://schemas.openxmlformats.org/officeDocument/2006/relationships/tags" Target="../tags/tag328.xml" /><Relationship Id="rId6" Type="http://schemas.openxmlformats.org/officeDocument/2006/relationships/tags" Target="../tags/tag329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4.xml" /><Relationship Id="rId4" Type="http://schemas.openxmlformats.org/officeDocument/2006/relationships/tags" Target="../tags/tag175.xml" /><Relationship Id="rId5" Type="http://schemas.openxmlformats.org/officeDocument/2006/relationships/tags" Target="../tags/tag176.xml" /><Relationship Id="rId6" Type="http://schemas.openxmlformats.org/officeDocument/2006/relationships/tags" Target="../tags/tag177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2.xml" /><Relationship Id="rId4" Type="http://schemas.openxmlformats.org/officeDocument/2006/relationships/tags" Target="../tags/tag333.xml" /><Relationship Id="rId5" Type="http://schemas.openxmlformats.org/officeDocument/2006/relationships/tags" Target="../tags/tag334.xml" /><Relationship Id="rId6" Type="http://schemas.openxmlformats.org/officeDocument/2006/relationships/tags" Target="../tags/tag335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0.xml" /><Relationship Id="rId4" Type="http://schemas.openxmlformats.org/officeDocument/2006/relationships/tags" Target="../tags/tag341.xml" /><Relationship Id="rId5" Type="http://schemas.openxmlformats.org/officeDocument/2006/relationships/tags" Target="../tags/tag342.xml" /><Relationship Id="rId6" Type="http://schemas.openxmlformats.org/officeDocument/2006/relationships/tags" Target="../tags/tag343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7.xml" /><Relationship Id="rId4" Type="http://schemas.openxmlformats.org/officeDocument/2006/relationships/tags" Target="../tags/tag348.xml" /><Relationship Id="rId5" Type="http://schemas.openxmlformats.org/officeDocument/2006/relationships/tags" Target="../tags/tag349.xml" /><Relationship Id="rId6" Type="http://schemas.openxmlformats.org/officeDocument/2006/relationships/tags" Target="../tags/tag350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61.xml" /><Relationship Id="rId4" Type="http://schemas.openxmlformats.org/officeDocument/2006/relationships/tags" Target="../tags/tag362.xml" /><Relationship Id="rId5" Type="http://schemas.openxmlformats.org/officeDocument/2006/relationships/tags" Target="../tags/tag363.xml" /><Relationship Id="rId6" Type="http://schemas.openxmlformats.org/officeDocument/2006/relationships/tags" Target="../tags/tag364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6.xml" /><Relationship Id="rId4" Type="http://schemas.openxmlformats.org/officeDocument/2006/relationships/tags" Target="../tags/tag187.xml" /><Relationship Id="rId5" Type="http://schemas.openxmlformats.org/officeDocument/2006/relationships/tags" Target="../tags/tag188.xml" /><Relationship Id="rId6" Type="http://schemas.openxmlformats.org/officeDocument/2006/relationships/tags" Target="../tags/tag189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04.xml" /><Relationship Id="rId4" Type="http://schemas.openxmlformats.org/officeDocument/2006/relationships/tags" Target="../tags/tag205.xml" /><Relationship Id="rId5" Type="http://schemas.openxmlformats.org/officeDocument/2006/relationships/tags" Target="../tags/tag206.xml" /><Relationship Id="rId6" Type="http://schemas.openxmlformats.org/officeDocument/2006/relationships/tags" Target="../tags/tag207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1.xml" /><Relationship Id="rId4" Type="http://schemas.openxmlformats.org/officeDocument/2006/relationships/tags" Target="../tags/tag212.xml" /><Relationship Id="rId5" Type="http://schemas.openxmlformats.org/officeDocument/2006/relationships/tags" Target="../tags/tag213.xml" /><Relationship Id="rId6" Type="http://schemas.openxmlformats.org/officeDocument/2006/relationships/tags" Target="../tags/tag214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7.xml" /><Relationship Id="rId4" Type="http://schemas.openxmlformats.org/officeDocument/2006/relationships/tags" Target="../tags/tag218.xml" /><Relationship Id="rId5" Type="http://schemas.openxmlformats.org/officeDocument/2006/relationships/tags" Target="../tags/tag219.xml" /><Relationship Id="rId6" Type="http://schemas.openxmlformats.org/officeDocument/2006/relationships/tags" Target="../tags/tag220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6.xml" /><Relationship Id="rId4" Type="http://schemas.openxmlformats.org/officeDocument/2006/relationships/tags" Target="../tags/tag227.xml" /><Relationship Id="rId5" Type="http://schemas.openxmlformats.org/officeDocument/2006/relationships/tags" Target="../tags/tag228.xml" /><Relationship Id="rId6" Type="http://schemas.openxmlformats.org/officeDocument/2006/relationships/tags" Target="../tags/tag229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33.xml" /><Relationship Id="rId4" Type="http://schemas.openxmlformats.org/officeDocument/2006/relationships/tags" Target="../tags/tag234.xml" /><Relationship Id="rId5" Type="http://schemas.openxmlformats.org/officeDocument/2006/relationships/tags" Target="../tags/tag235.xml" /><Relationship Id="rId6" Type="http://schemas.openxmlformats.org/officeDocument/2006/relationships/tags" Target="../tags/tag236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0.xml" /><Relationship Id="rId4" Type="http://schemas.openxmlformats.org/officeDocument/2006/relationships/tags" Target="../tags/tag241.xml" /><Relationship Id="rId5" Type="http://schemas.openxmlformats.org/officeDocument/2006/relationships/tags" Target="../tags/tag242.xml" /><Relationship Id="rId6" Type="http://schemas.openxmlformats.org/officeDocument/2006/relationships/tags" Target="../tags/tag243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9C0F340-E312-45CB-839E-2B1F4B58B086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0352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348708D7-1E2B-4B66-9DE8-E52230566940}" type="slidenum">
              <a:rPr lang="zh-CN" altLang="en-US" sz="1200"/>
              <a:pPr algn="r" eaLnBrk="1" hangingPunct="1">
                <a:buSzTx/>
              </a:pPr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12127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97FB6135-EAAF-4657-8ECB-DCC8FD8C8944}" type="slidenum">
              <a:rPr lang="zh-CN" altLang="en-US" sz="1200"/>
              <a:pPr algn="r" eaLnBrk="1" hangingPunct="1">
                <a:buSzTx/>
              </a:pPr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6796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EC165602-19C0-43AB-9407-C9BB31FEE03A}" type="slidenum">
              <a:rPr lang="zh-CN" altLang="en-US" sz="1200"/>
              <a:pPr algn="r" eaLnBrk="1" hangingPunct="1">
                <a:buSzTx/>
              </a:pPr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99283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E65486A4-3667-47F7-A557-C47A6D2A12F5}" type="slidenum">
              <a:rPr lang="zh-CN" altLang="en-US" sz="1200"/>
              <a:pPr algn="r" eaLnBrk="1" hangingPunct="1">
                <a:buSzTx/>
              </a:pPr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39642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DE6DABA2-929A-4FD0-A4EA-7651CEA9FE97}" type="slidenum">
              <a:rPr lang="zh-CN" altLang="en-US" sz="1200"/>
              <a:pPr algn="r" eaLnBrk="1" hangingPunct="1">
                <a:buSzTx/>
              </a:pPr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6105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08B14EB6-E3C6-4C08-A4E4-2FA4B8E9C111}" type="slidenum">
              <a:rPr lang="zh-CN" altLang="en-US" sz="1200"/>
              <a:pPr algn="r" eaLnBrk="1" hangingPunct="1">
                <a:buSzTx/>
              </a:pPr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4774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85B74DD1-446F-4E4B-BC23-87A1A8DC6A63}" type="slidenum">
              <a:rPr lang="zh-CN" altLang="en-US" sz="1200"/>
              <a:pPr algn="r" eaLnBrk="1" hangingPunct="1">
                <a:buSzTx/>
              </a:pPr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1098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3F771F8D-3560-4383-99CE-67BE8182B584}" type="slidenum">
              <a:rPr lang="zh-CN" altLang="en-US" sz="1200"/>
              <a:pPr algn="r" eaLnBrk="1" hangingPunct="1">
                <a:buSzTx/>
              </a:pPr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57580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4A6B3E4D-3B70-4290-B0B6-E8400C4A954E}" type="slidenum">
              <a:rPr lang="zh-CN" altLang="en-US" sz="1200"/>
              <a:pPr algn="r" eaLnBrk="1" hangingPunct="1">
                <a:buSzTx/>
              </a:pPr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1313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8D24447-0FD4-45A9-A507-8C7F75F7A832}" type="slidenum">
              <a:rPr lang="zh-CN" altLang="en-US" sz="1200"/>
              <a:pPr algn="r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52961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10342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CE835D8B-B8E6-4DFF-B4AB-6E9A442C87B7}" type="slidenum">
              <a:rPr lang="zh-CN" altLang="en-US" sz="1200"/>
              <a:pPr algn="r" eaLnBrk="1" hangingPunct="1">
                <a:buSzTx/>
              </a:pPr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08931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10547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B5E73A0F-8B7A-46BA-9345-F172DE458700}" type="slidenum">
              <a:rPr lang="zh-CN" altLang="en-US" sz="1200"/>
              <a:pPr algn="r" eaLnBrk="1" hangingPunct="1">
                <a:buSzTx/>
              </a:pPr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8834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10752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E52401B3-9FE5-4F97-808C-9B82F7034823}" type="slidenum">
              <a:rPr lang="zh-CN" altLang="en-US" sz="1200"/>
              <a:pPr algn="r" eaLnBrk="1" hangingPunct="1">
                <a:buSzTx/>
              </a:pPr>
              <a:t>33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4543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 smtClean="0">
              <a:latin typeface="Calibri" panose="020f0502020204030204" pitchFamily="34" charset="0"/>
            </a:endParaRPr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1" hangingPunct="1">
              <a:buSzTx/>
            </a:pPr>
            <a:fld id="{A03D9FBB-19F8-45A7-8A1F-3DE5713F6E3B}" type="slidenum">
              <a:rPr lang="zh-CN" altLang="en-US" sz="1200"/>
              <a:pPr algn="r" eaLnBrk="1" hangingPunct="1">
                <a:buSzTx/>
              </a:pPr>
              <a:t>37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799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06D4EDA-72BD-46B5-AE82-AB0858C20934}" type="slidenum">
              <a:rPr lang="zh-CN" altLang="en-US" sz="1200"/>
              <a:pPr algn="r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2197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5CFA322-5458-4EE5-83DF-B93599DF20CC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115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963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F9BA920-E43F-420E-AD18-98B6CA40E34B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8359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E5DC67E-258C-420E-922B-AB98A39CD437}" type="slidenum">
              <a:rPr lang="zh-CN" altLang="en-US" sz="1200"/>
              <a:pPr algn="r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6227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270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F66E9BA-F5B7-4F74-A370-B3DF7653EB60}" type="slidenum">
              <a:rPr lang="zh-CN" altLang="en-US" sz="1200"/>
              <a:pPr algn="r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4662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80567D7-9148-4BCD-A830-064D2618C085}" type="slidenum">
              <a:rPr lang="zh-CN" altLang="en-US" sz="1200"/>
              <a:pPr algn="r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9438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8545828-0664-4738-929E-C5CC76A17C74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7187163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5.xml" /><Relationship Id="rId2" Type="http://schemas.openxmlformats.org/officeDocument/2006/relationships/image" Target="../media/image8.jpeg" /><Relationship Id="rId3" Type="http://schemas.openxmlformats.org/officeDocument/2006/relationships/tags" Target="../tags/tag136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2021/1/21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1_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8212739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tags" Target="../tags/tag142.xml" /><Relationship Id="rId35" Type="http://schemas.openxmlformats.org/officeDocument/2006/relationships/image" Target="../media/image9.png" /><Relationship Id="rId36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9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1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4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59" r:id="rId27"/>
    <p:sldLayoutId id="2147483960" r:id="rId28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9.xml" /><Relationship Id="rId3" Type="http://schemas.openxmlformats.org/officeDocument/2006/relationships/tags" Target="../tags/tag200.xml" /><Relationship Id="rId4" Type="http://schemas.openxmlformats.org/officeDocument/2006/relationships/tags" Target="../tags/tag201.xml" /><Relationship Id="rId5" Type="http://schemas.openxmlformats.org/officeDocument/2006/relationships/tags" Target="../tags/tag202.xml" /><Relationship Id="rId6" Type="http://schemas.openxmlformats.org/officeDocument/2006/relationships/tags" Target="../tags/tag203.xml" /><Relationship Id="rId7" Type="http://schemas.openxmlformats.org/officeDocument/2006/relationships/image" Target="../media/image16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08.xml" /><Relationship Id="rId4" Type="http://schemas.openxmlformats.org/officeDocument/2006/relationships/tags" Target="../tags/tag209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17.emf" /><Relationship Id="rId7" Type="http://schemas.openxmlformats.org/officeDocument/2006/relationships/tags" Target="../tags/tag210.xml" /><Relationship Id="rId8" Type="http://schemas.openxmlformats.org/officeDocument/2006/relationships/vmlDrawing" Target="../drawings/vmlDrawing3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15.xml" /><Relationship Id="rId4" Type="http://schemas.openxmlformats.org/officeDocument/2006/relationships/tags" Target="../tags/tag216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18.emf" /><Relationship Id="rId7" Type="http://schemas.openxmlformats.org/officeDocument/2006/relationships/vmlDrawing" Target="../drawings/vmlDrawing4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5.xml" /><Relationship Id="rId11" Type="http://schemas.openxmlformats.org/officeDocument/2006/relationships/vmlDrawing" Target="../drawings/vmlDrawing5.v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221.xml" /><Relationship Id="rId4" Type="http://schemas.openxmlformats.org/officeDocument/2006/relationships/tags" Target="../tags/tag222.xml" /><Relationship Id="rId5" Type="http://schemas.openxmlformats.org/officeDocument/2006/relationships/oleObject" Target="../embeddings/Microsoft_Word_97_-_2003___4.doc" TargetMode="Internal" /><Relationship Id="rId6" Type="http://schemas.openxmlformats.org/officeDocument/2006/relationships/image" Target="../media/image19.emf" /><Relationship Id="rId7" Type="http://schemas.openxmlformats.org/officeDocument/2006/relationships/tags" Target="../tags/tag223.xml" /><Relationship Id="rId8" Type="http://schemas.openxmlformats.org/officeDocument/2006/relationships/tags" Target="../tags/tag224.xml" /><Relationship Id="rId9" Type="http://schemas.openxmlformats.org/officeDocument/2006/relationships/image" Target="../media/image20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230.xml" /><Relationship Id="rId4" Type="http://schemas.openxmlformats.org/officeDocument/2006/relationships/tags" Target="../tags/tag231.xml" /><Relationship Id="rId5" Type="http://schemas.openxmlformats.org/officeDocument/2006/relationships/tags" Target="../tags/tag23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237.xml" /><Relationship Id="rId4" Type="http://schemas.openxmlformats.org/officeDocument/2006/relationships/tags" Target="../tags/tag238.xml" /><Relationship Id="rId5" Type="http://schemas.openxmlformats.org/officeDocument/2006/relationships/tags" Target="../tags/tag239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6.v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244.xml" /><Relationship Id="rId4" Type="http://schemas.openxmlformats.org/officeDocument/2006/relationships/tags" Target="../tags/tag245.xml" /><Relationship Id="rId5" Type="http://schemas.openxmlformats.org/officeDocument/2006/relationships/oleObject" Target="../embeddings/Microsoft_Word_97_-_2003___5.doc" TargetMode="Internal" /><Relationship Id="rId6" Type="http://schemas.openxmlformats.org/officeDocument/2006/relationships/image" Target="../media/image21.emf" /><Relationship Id="rId7" Type="http://schemas.openxmlformats.org/officeDocument/2006/relationships/tags" Target="../tags/tag246.xml" /><Relationship Id="rId8" Type="http://schemas.openxmlformats.org/officeDocument/2006/relationships/oleObject" Target="../embeddings/Microsoft_Word_97_-_2003___6.doc" TargetMode="Internal" /><Relationship Id="rId9" Type="http://schemas.openxmlformats.org/officeDocument/2006/relationships/image" Target="../media/image22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7.v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251.xml" /><Relationship Id="rId4" Type="http://schemas.openxmlformats.org/officeDocument/2006/relationships/tags" Target="../tags/tag252.xml" /><Relationship Id="rId5" Type="http://schemas.openxmlformats.org/officeDocument/2006/relationships/oleObject" Target="../embeddings/Microsoft_Word_97_-_2003___7.doc" TargetMode="Internal" /><Relationship Id="rId6" Type="http://schemas.openxmlformats.org/officeDocument/2006/relationships/image" Target="../media/image23.emf" /><Relationship Id="rId7" Type="http://schemas.openxmlformats.org/officeDocument/2006/relationships/tags" Target="../tags/tag253.xml" /><Relationship Id="rId8" Type="http://schemas.openxmlformats.org/officeDocument/2006/relationships/oleObject" Target="../embeddings/Microsoft_Word_97_-_2003___8.doc" TargetMode="Internal" /><Relationship Id="rId9" Type="http://schemas.openxmlformats.org/officeDocument/2006/relationships/image" Target="../media/image24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0.xml" /><Relationship Id="rId11" Type="http://schemas.openxmlformats.org/officeDocument/2006/relationships/tags" Target="../tags/tag261.xml" /><Relationship Id="rId12" Type="http://schemas.openxmlformats.org/officeDocument/2006/relationships/image" Target="../media/image27.png" /><Relationship Id="rId2" Type="http://schemas.openxmlformats.org/officeDocument/2006/relationships/tags" Target="../tags/tag254.xml" /><Relationship Id="rId3" Type="http://schemas.openxmlformats.org/officeDocument/2006/relationships/tags" Target="../tags/tag255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image" Target="../media/image25.png" /><Relationship Id="rId7" Type="http://schemas.openxmlformats.org/officeDocument/2006/relationships/tags" Target="../tags/tag258.xml" /><Relationship Id="rId8" Type="http://schemas.openxmlformats.org/officeDocument/2006/relationships/tags" Target="../tags/tag259.xml" /><Relationship Id="rId9" Type="http://schemas.openxmlformats.org/officeDocument/2006/relationships/image" Target="../media/image2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2.xml" /><Relationship Id="rId3" Type="http://schemas.openxmlformats.org/officeDocument/2006/relationships/tags" Target="../tags/tag263.xml" /><Relationship Id="rId4" Type="http://schemas.openxmlformats.org/officeDocument/2006/relationships/tags" Target="../tags/tag264.xml" /><Relationship Id="rId5" Type="http://schemas.openxmlformats.org/officeDocument/2006/relationships/image" Target="../media/image2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8.xml" /><Relationship Id="rId3" Type="http://schemas.openxmlformats.org/officeDocument/2006/relationships/tags" Target="../tags/tag159.xml" /><Relationship Id="rId4" Type="http://schemas.openxmlformats.org/officeDocument/2006/relationships/tags" Target="../tags/tag16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5.xml" /><Relationship Id="rId3" Type="http://schemas.openxmlformats.org/officeDocument/2006/relationships/tags" Target="../tags/tag266.xml" /><Relationship Id="rId4" Type="http://schemas.openxmlformats.org/officeDocument/2006/relationships/tags" Target="../tags/tag26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72.xml" /><Relationship Id="rId11" Type="http://schemas.openxmlformats.org/officeDocument/2006/relationships/vmlDrawing" Target="../drawings/vmlDrawing8.vml" /><Relationship Id="rId2" Type="http://schemas.openxmlformats.org/officeDocument/2006/relationships/tags" Target="../tags/tag268.xml" /><Relationship Id="rId3" Type="http://schemas.openxmlformats.org/officeDocument/2006/relationships/tags" Target="../tags/tag269.xml" /><Relationship Id="rId4" Type="http://schemas.openxmlformats.org/officeDocument/2006/relationships/oleObject" Target="../embeddings/Microsoft_Word_97_-_2003___9.doc" TargetMode="Internal" /><Relationship Id="rId5" Type="http://schemas.openxmlformats.org/officeDocument/2006/relationships/image" Target="../media/image29.emf" /><Relationship Id="rId6" Type="http://schemas.openxmlformats.org/officeDocument/2006/relationships/tags" Target="../tags/tag270.xml" /><Relationship Id="rId7" Type="http://schemas.openxmlformats.org/officeDocument/2006/relationships/oleObject" Target="../embeddings/Microsoft_Word_97_-_2003___10.doc" TargetMode="Internal" /><Relationship Id="rId8" Type="http://schemas.openxmlformats.org/officeDocument/2006/relationships/image" Target="../media/image30.emf" /><Relationship Id="rId9" Type="http://schemas.openxmlformats.org/officeDocument/2006/relationships/tags" Target="../tags/tag27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277.xml" /><Relationship Id="rId4" Type="http://schemas.openxmlformats.org/officeDocument/2006/relationships/tags" Target="../tags/tag278.xml" /><Relationship Id="rId5" Type="http://schemas.openxmlformats.org/officeDocument/2006/relationships/oleObject" Target="../embeddings/Microsoft_Word_97_-_2003___11.doc" TargetMode="Internal" /><Relationship Id="rId6" Type="http://schemas.openxmlformats.org/officeDocument/2006/relationships/image" Target="../media/image31.emf" /><Relationship Id="rId7" Type="http://schemas.openxmlformats.org/officeDocument/2006/relationships/tags" Target="../tags/tag279.xml" /><Relationship Id="rId8" Type="http://schemas.openxmlformats.org/officeDocument/2006/relationships/vmlDrawing" Target="../drawings/vmlDrawing9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284.xml" /><Relationship Id="rId4" Type="http://schemas.openxmlformats.org/officeDocument/2006/relationships/tags" Target="../tags/tag285.xml" /><Relationship Id="rId5" Type="http://schemas.openxmlformats.org/officeDocument/2006/relationships/oleObject" Target="../embeddings/Microsoft_Word_97_-_2003___12.doc" TargetMode="Internal" /><Relationship Id="rId6" Type="http://schemas.openxmlformats.org/officeDocument/2006/relationships/image" Target="../media/image32.emf" /><Relationship Id="rId7" Type="http://schemas.openxmlformats.org/officeDocument/2006/relationships/vmlDrawing" Target="../drawings/vmlDrawing10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90.xml" /><Relationship Id="rId4" Type="http://schemas.openxmlformats.org/officeDocument/2006/relationships/tags" Target="../tags/tag291.xml" /><Relationship Id="rId5" Type="http://schemas.openxmlformats.org/officeDocument/2006/relationships/oleObject" Target="../embeddings/Microsoft_Word_97_-_2003___13.doc" TargetMode="Internal" /><Relationship Id="rId6" Type="http://schemas.openxmlformats.org/officeDocument/2006/relationships/image" Target="../media/image33.emf" /><Relationship Id="rId7" Type="http://schemas.openxmlformats.org/officeDocument/2006/relationships/tags" Target="../tags/tag292.xml" /><Relationship Id="rId8" Type="http://schemas.openxmlformats.org/officeDocument/2006/relationships/vmlDrawing" Target="../drawings/vmlDrawing11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7.xml" /><Relationship Id="rId4" Type="http://schemas.openxmlformats.org/officeDocument/2006/relationships/tags" Target="../tags/tag298.xml" /><Relationship Id="rId5" Type="http://schemas.openxmlformats.org/officeDocument/2006/relationships/oleObject" Target="../embeddings/Microsoft_Word_97_-_2003___14.doc" TargetMode="Internal" /><Relationship Id="rId6" Type="http://schemas.openxmlformats.org/officeDocument/2006/relationships/image" Target="../media/image34.emf" /><Relationship Id="rId7" Type="http://schemas.openxmlformats.org/officeDocument/2006/relationships/vmlDrawing" Target="../drawings/vmlDrawing12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03.xml" /><Relationship Id="rId4" Type="http://schemas.openxmlformats.org/officeDocument/2006/relationships/tags" Target="../tags/tag304.xml" /><Relationship Id="rId5" Type="http://schemas.openxmlformats.org/officeDocument/2006/relationships/oleObject" Target="../embeddings/Microsoft_Word_97_-_2003___15.doc" TargetMode="Internal" /><Relationship Id="rId6" Type="http://schemas.openxmlformats.org/officeDocument/2006/relationships/image" Target="../media/image35.emf" /><Relationship Id="rId7" Type="http://schemas.openxmlformats.org/officeDocument/2006/relationships/vmlDrawing" Target="../drawings/vmlDrawing13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309.xml" /><Relationship Id="rId4" Type="http://schemas.openxmlformats.org/officeDocument/2006/relationships/tags" Target="../tags/tag310.xml" /><Relationship Id="rId5" Type="http://schemas.openxmlformats.org/officeDocument/2006/relationships/oleObject" Target="../embeddings/Microsoft_Word_97_-_2003___16.doc" TargetMode="Internal" /><Relationship Id="rId6" Type="http://schemas.openxmlformats.org/officeDocument/2006/relationships/image" Target="../media/image36.emf" /><Relationship Id="rId7" Type="http://schemas.openxmlformats.org/officeDocument/2006/relationships/vmlDrawing" Target="../drawings/vmlDrawing14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315.xml" /><Relationship Id="rId4" Type="http://schemas.openxmlformats.org/officeDocument/2006/relationships/tags" Target="../tags/tag316.xml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37.emf" /><Relationship Id="rId7" Type="http://schemas.openxmlformats.org/officeDocument/2006/relationships/tags" Target="../tags/tag317.xml" /><Relationship Id="rId8" Type="http://schemas.openxmlformats.org/officeDocument/2006/relationships/vmlDrawing" Target="../drawings/vmlDrawing15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5.xml" /><Relationship Id="rId11" Type="http://schemas.openxmlformats.org/officeDocument/2006/relationships/vmlDrawing" Target="../drawings/vmlDrawing16.v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322.xml" /><Relationship Id="rId4" Type="http://schemas.openxmlformats.org/officeDocument/2006/relationships/tags" Target="../tags/tag323.xml" /><Relationship Id="rId5" Type="http://schemas.openxmlformats.org/officeDocument/2006/relationships/oleObject" Target="../embeddings/Microsoft_Word_97_-_2003___17.doc" TargetMode="Internal" /><Relationship Id="rId6" Type="http://schemas.openxmlformats.org/officeDocument/2006/relationships/image" Target="../media/image38.emf" /><Relationship Id="rId7" Type="http://schemas.openxmlformats.org/officeDocument/2006/relationships/tags" Target="../tags/tag324.xml" /><Relationship Id="rId8" Type="http://schemas.openxmlformats.org/officeDocument/2006/relationships/oleObject" Target="../embeddings/Microsoft_Word_97_-_2003___18.doc" TargetMode="Internal" /><Relationship Id="rId9" Type="http://schemas.openxmlformats.org/officeDocument/2006/relationships/image" Target="../media/image39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1.xml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image" Target="../media/image11.png" /><Relationship Id="rId6" Type="http://schemas.openxmlformats.org/officeDocument/2006/relationships/tags" Target="../tags/tag16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330.xml" /><Relationship Id="rId4" Type="http://schemas.openxmlformats.org/officeDocument/2006/relationships/tags" Target="../tags/tag331.xml" /><Relationship Id="rId5" Type="http://schemas.openxmlformats.org/officeDocument/2006/relationships/oleObject" Target="../embeddings/Microsoft_Word_97_-_2003___19.doc" TargetMode="Internal" /><Relationship Id="rId6" Type="http://schemas.openxmlformats.org/officeDocument/2006/relationships/image" Target="../media/image40.emf" /><Relationship Id="rId7" Type="http://schemas.openxmlformats.org/officeDocument/2006/relationships/vmlDrawing" Target="../drawings/vmlDrawing17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39.xml" /><Relationship Id="rId11" Type="http://schemas.openxmlformats.org/officeDocument/2006/relationships/vmlDrawing" Target="../drawings/vmlDrawing18.v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336.xml" /><Relationship Id="rId4" Type="http://schemas.openxmlformats.org/officeDocument/2006/relationships/tags" Target="../tags/tag337.xml" /><Relationship Id="rId5" Type="http://schemas.openxmlformats.org/officeDocument/2006/relationships/oleObject" Target="../embeddings/Microsoft_Word_97_-_2003___20.doc" TargetMode="Internal" /><Relationship Id="rId6" Type="http://schemas.openxmlformats.org/officeDocument/2006/relationships/image" Target="../media/image41.emf" /><Relationship Id="rId7" Type="http://schemas.openxmlformats.org/officeDocument/2006/relationships/tags" Target="../tags/tag338.xml" /><Relationship Id="rId8" Type="http://schemas.openxmlformats.org/officeDocument/2006/relationships/oleObject" Target="../embeddings/Microsoft_Word_97_-_2003___21.doc" TargetMode="Internal" /><Relationship Id="rId9" Type="http://schemas.openxmlformats.org/officeDocument/2006/relationships/image" Target="../media/image42.emf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9.v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344.xml" /><Relationship Id="rId4" Type="http://schemas.openxmlformats.org/officeDocument/2006/relationships/tags" Target="../tags/tag345.xml" /><Relationship Id="rId5" Type="http://schemas.openxmlformats.org/officeDocument/2006/relationships/oleObject" Target="../embeddings/oleObject3.bin" TargetMode="Internal" /><Relationship Id="rId6" Type="http://schemas.openxmlformats.org/officeDocument/2006/relationships/image" Target="../media/image43.emf" /><Relationship Id="rId7" Type="http://schemas.openxmlformats.org/officeDocument/2006/relationships/tags" Target="../tags/tag346.xml" /><Relationship Id="rId8" Type="http://schemas.openxmlformats.org/officeDocument/2006/relationships/oleObject" Target="../embeddings/Microsoft_Word_97_-_2003___22.doc" TargetMode="Internal" /><Relationship Id="rId9" Type="http://schemas.openxmlformats.org/officeDocument/2006/relationships/image" Target="../media/image44.e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0.v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351.xml" /><Relationship Id="rId4" Type="http://schemas.openxmlformats.org/officeDocument/2006/relationships/tags" Target="../tags/tag352.xml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45.emf" /><Relationship Id="rId7" Type="http://schemas.openxmlformats.org/officeDocument/2006/relationships/tags" Target="../tags/tag353.xml" /><Relationship Id="rId8" Type="http://schemas.openxmlformats.org/officeDocument/2006/relationships/oleObject" Target="../embeddings/Microsoft_Word_97_-_2003___23.doc" TargetMode="Internal" /><Relationship Id="rId9" Type="http://schemas.openxmlformats.org/officeDocument/2006/relationships/image" Target="../media/image46.emf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354.xml" /><Relationship Id="rId3" Type="http://schemas.openxmlformats.org/officeDocument/2006/relationships/tags" Target="../tags/tag355.xml" /><Relationship Id="rId4" Type="http://schemas.openxmlformats.org/officeDocument/2006/relationships/oleObject" Target="../embeddings/Microsoft_Word_97_-_2003___24.doc" TargetMode="Internal" /><Relationship Id="rId5" Type="http://schemas.openxmlformats.org/officeDocument/2006/relationships/image" Target="../media/image47.emf" /><Relationship Id="rId6" Type="http://schemas.openxmlformats.org/officeDocument/2006/relationships/tags" Target="../tags/tag356.xml" /><Relationship Id="rId7" Type="http://schemas.openxmlformats.org/officeDocument/2006/relationships/vmlDrawing" Target="../drawings/vmlDrawing21.v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57.xml" /><Relationship Id="rId3" Type="http://schemas.openxmlformats.org/officeDocument/2006/relationships/tags" Target="../tags/tag358.xml" /><Relationship Id="rId4" Type="http://schemas.openxmlformats.org/officeDocument/2006/relationships/oleObject" Target="../embeddings/Microsoft_Word_97_-_2003___25.doc" TargetMode="Internal" /><Relationship Id="rId5" Type="http://schemas.openxmlformats.org/officeDocument/2006/relationships/image" Target="../media/image48.emf" /><Relationship Id="rId6" Type="http://schemas.openxmlformats.org/officeDocument/2006/relationships/vmlDrawing" Target="../drawings/vmlDrawing22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59.xml" /><Relationship Id="rId3" Type="http://schemas.openxmlformats.org/officeDocument/2006/relationships/tags" Target="../tags/tag360.xml" /><Relationship Id="rId4" Type="http://schemas.openxmlformats.org/officeDocument/2006/relationships/oleObject" Target="../embeddings/Microsoft_Word_97_-_2003___26.doc" TargetMode="Internal" /><Relationship Id="rId5" Type="http://schemas.openxmlformats.org/officeDocument/2006/relationships/image" Target="../media/image49.emf" /><Relationship Id="rId6" Type="http://schemas.openxmlformats.org/officeDocument/2006/relationships/vmlDrawing" Target="../drawings/vmlDrawing23.v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4.v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365.xml" /><Relationship Id="rId4" Type="http://schemas.openxmlformats.org/officeDocument/2006/relationships/tags" Target="../tags/tag366.xml" /><Relationship Id="rId5" Type="http://schemas.openxmlformats.org/officeDocument/2006/relationships/oleObject" Target="../embeddings/Microsoft_Word_97_-_2003___27.doc" TargetMode="Internal" /><Relationship Id="rId6" Type="http://schemas.openxmlformats.org/officeDocument/2006/relationships/image" Target="../media/image50.emf" /><Relationship Id="rId7" Type="http://schemas.openxmlformats.org/officeDocument/2006/relationships/tags" Target="../tags/tag367.xml" /><Relationship Id="rId8" Type="http://schemas.openxmlformats.org/officeDocument/2006/relationships/oleObject" Target="../embeddings/Microsoft_Word_97_-_2003___28.doc" TargetMode="Internal" /><Relationship Id="rId9" Type="http://schemas.openxmlformats.org/officeDocument/2006/relationships/image" Target="../media/image51.emf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ags" Target="../tags/tag368.xml" /><Relationship Id="rId3" Type="http://schemas.openxmlformats.org/officeDocument/2006/relationships/tags" Target="../tags/tag369.xml" /><Relationship Id="rId4" Type="http://schemas.openxmlformats.org/officeDocument/2006/relationships/image" Target="../media/image52.png" /><Relationship Id="rId5" Type="http://schemas.openxmlformats.org/officeDocument/2006/relationships/tags" Target="../tags/tag370.xml" /><Relationship Id="rId6" Type="http://schemas.openxmlformats.org/officeDocument/2006/relationships/tags" Target="../tags/tag371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72.xml" /><Relationship Id="rId3" Type="http://schemas.openxmlformats.org/officeDocument/2006/relationships/tags" Target="../tags/tag373.xml" /><Relationship Id="rId4" Type="http://schemas.openxmlformats.org/officeDocument/2006/relationships/image" Target="../media/image53.png" /><Relationship Id="rId5" Type="http://schemas.openxmlformats.org/officeDocument/2006/relationships/tags" Target="../tags/tag374.xml" /><Relationship Id="rId6" Type="http://schemas.openxmlformats.org/officeDocument/2006/relationships/image" Target="../media/image5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5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image" Target="../media/image12.jpeg" /><Relationship Id="rId6" Type="http://schemas.openxmlformats.org/officeDocument/2006/relationships/tags" Target="../tags/tag16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Relationship Id="rId5" Type="http://schemas.openxmlformats.org/officeDocument/2006/relationships/image" Target="../media/image1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2.xml" /><Relationship Id="rId3" Type="http://schemas.openxmlformats.org/officeDocument/2006/relationships/tags" Target="../tags/tag17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3.xml" /><Relationship Id="rId11" Type="http://schemas.openxmlformats.org/officeDocument/2006/relationships/tags" Target="../tags/tag184.xml" /><Relationship Id="rId12" Type="http://schemas.openxmlformats.org/officeDocument/2006/relationships/tags" Target="../tags/tag185.xml" /><Relationship Id="rId13" Type="http://schemas.openxmlformats.org/officeDocument/2006/relationships/vmlDrawing" Target="../drawings/vmlDrawing1.v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4.emf" /><Relationship Id="rId7" Type="http://schemas.openxmlformats.org/officeDocument/2006/relationships/tags" Target="../tags/tag180.xml" /><Relationship Id="rId8" Type="http://schemas.openxmlformats.org/officeDocument/2006/relationships/tags" Target="../tags/tag181.xml" /><Relationship Id="rId9" Type="http://schemas.openxmlformats.org/officeDocument/2006/relationships/tags" Target="../tags/tag18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15.emf" /><Relationship Id="rId7" Type="http://schemas.openxmlformats.org/officeDocument/2006/relationships/tags" Target="../tags/tag192.xml" /><Relationship Id="rId8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3.xml" /><Relationship Id="rId3" Type="http://schemas.openxmlformats.org/officeDocument/2006/relationships/tags" Target="../tags/tag194.xml" /><Relationship Id="rId4" Type="http://schemas.openxmlformats.org/officeDocument/2006/relationships/tags" Target="../tags/tag195.xml" /><Relationship Id="rId5" Type="http://schemas.openxmlformats.org/officeDocument/2006/relationships/tags" Target="../tags/tag196.xml" /><Relationship Id="rId6" Type="http://schemas.openxmlformats.org/officeDocument/2006/relationships/tags" Target="../tags/tag197.xml" /><Relationship Id="rId7" Type="http://schemas.openxmlformats.org/officeDocument/2006/relationships/tags" Target="../tags/tag19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434299" y="2919324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4.2.1 </a:t>
            </a:r>
            <a:r>
              <a:rPr lang="zh-CN" altLang="en-US"/>
              <a:t>等差数列的概念（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576909" y="709869"/>
            <a:ext cx="8981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8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kern="1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kern="100" smtClean="0">
                <a:latin typeface="Times New Roman" pitchFamily="18" charset="0"/>
                <a:cs typeface="Times New Roman" pitchFamily="18" charset="0"/>
              </a:rPr>
              <a:t>你能根据等差数列的定义推导它的通项公式吗？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332807" y="1419867"/>
                <a:ext cx="11022130" cy="6924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设一个等差数列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根据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等差数列的定义，可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,…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 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+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归纳可得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时，上式为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，这就是说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上式当时也成立。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32807" y="1419867"/>
                <a:ext cx="11022130" cy="6924973"/>
              </a:xfrm>
              <a:prstGeom prst="rect">
                <a:avLst/>
              </a:prstGeom>
              <a:blipFill rotWithShape="0">
                <a:blip r:embed="rId7"/>
                <a:stretch>
                  <a:fillRect l="-88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0937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65286206"/>
              </p:ext>
            </p:extLst>
          </p:nvPr>
        </p:nvGraphicFramePr>
        <p:xfrm>
          <a:off x="583730" y="2775537"/>
          <a:ext cx="11135404" cy="36636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5" imgW="10535088" imgH="3461628" progId="Word.Document.8">
                  <p:embed/>
                </p:oleObj>
              </mc:Choice>
              <mc:Fallback>
                <p:oleObj name="Document" r:id="rId5" imgW="10535088" imgH="346162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730" y="2775537"/>
                        <a:ext cx="11135404" cy="366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-118280" y="756398"/>
            <a:ext cx="10954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400" kern="1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思考</a:t>
            </a:r>
            <a:r>
              <a:rPr lang="en-US" altLang="zh-CN" sz="2400" kern="1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sz="2400" kern="100" smtClean="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教材上推导等差数列的通项公式采用了不完全归纳法，还有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其它</a:t>
            </a:r>
            <a:endParaRPr lang="en-US" altLang="zh-CN" sz="2400" kern="100" smtClean="0">
              <a:latin typeface="Times New Roman" pitchFamily="18" charset="0"/>
              <a:ea typeface="仿宋_GB2312"/>
              <a:cs typeface="Times New Roman" pitchFamily="18" charset="0"/>
            </a:endParaRPr>
          </a:p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lang="en-US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           </a:t>
            </a:r>
            <a:r>
              <a:rPr lang="zh-CN" altLang="zh-CN" sz="24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方法</a:t>
            </a:r>
            <a:r>
              <a:rPr lang="zh-CN" altLang="zh-CN" sz="2400" kern="100">
                <a:latin typeface="Times New Roman" pitchFamily="18" charset="0"/>
                <a:ea typeface="仿宋_GB2312"/>
                <a:cs typeface="Times New Roman" pitchFamily="18" charset="0"/>
              </a:rPr>
              <a:t>吗？如何操作？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0044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5600715"/>
              </p:ext>
            </p:extLst>
          </p:nvPr>
        </p:nvGraphicFramePr>
        <p:xfrm>
          <a:off x="529139" y="1231821"/>
          <a:ext cx="11135404" cy="4396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Document" r:id="rId5" imgW="10535088" imgH="4153378" progId="Word.Document.8">
                  <p:embed/>
                </p:oleObj>
              </mc:Choice>
              <mc:Fallback>
                <p:oleObj name="Document" r:id="rId5" imgW="10535088" imgH="41533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39" y="1231821"/>
                        <a:ext cx="11135404" cy="4396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23985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3376153"/>
              </p:ext>
            </p:extLst>
          </p:nvPr>
        </p:nvGraphicFramePr>
        <p:xfrm>
          <a:off x="0" y="2247996"/>
          <a:ext cx="11079163" cy="3643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5" imgW="10535088" imgH="3461628" progId="Word.Document.8">
                  <p:embed/>
                </p:oleObj>
              </mc:Choice>
              <mc:Fallback>
                <p:oleObj name="Document" r:id="rId5" imgW="10535088" imgH="346162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247996"/>
                        <a:ext cx="11079163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6579" y="4219779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1335991" y="774435"/>
            <a:ext cx="56781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800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从</a:t>
            </a:r>
            <a:r>
              <a:rPr lang="zh-CN" altLang="zh-CN" sz="2800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函数角度认识等差数列</a:t>
            </a:r>
            <a:r>
              <a:rPr lang="en-US" altLang="zh-CN" sz="2800" kern="10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800" i="1" kern="100" baseline="-2500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2800" kern="10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endParaRPr lang="zh-CN" altLang="zh-CN" sz="28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14867" y="1267439"/>
            <a:ext cx="3347584" cy="43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757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-327546" y="882767"/>
            <a:ext cx="11641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判断正误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正确的打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“√”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，错误的打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“×”)</a:t>
            </a:r>
          </a:p>
          <a:p>
            <a:pPr indent="711200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若一个数列从第二项起每一项与它的前一项的差都是常数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indent="711200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这个数列是等差数列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711200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的单调性与公差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有关．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若三个数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一定是等差数列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       )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试牛刀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6574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68322" y="893287"/>
            <a:ext cx="103268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解析： 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错误．若这些常数都相等，则这个数列是等差数列；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若这些常数不全相等，则这个数列就不是等差数列．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正确．当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时为递增数列；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时为常数列；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时为递减数列．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正确．若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为等差数列．</a:t>
            </a:r>
            <a:endParaRPr lang="zh-CN" altLang="zh-CN" sz="2400" kern="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0" y="5454261"/>
            <a:ext cx="4647426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[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答案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]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　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Courier New" panose="02070309020205020404" pitchFamily="49" charset="0"/>
              </a:rPr>
              <a:t>(1)</a:t>
            </a:r>
            <a:r>
              <a:rPr lang="en-US" altLang="zh-CN" sz="2400" kern="10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×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Courier New" panose="02070309020205020404" pitchFamily="49" charset="0"/>
              </a:rPr>
              <a:t>(2)</a:t>
            </a:r>
            <a:r>
              <a:rPr lang="en-US" altLang="zh-CN" sz="2400" kern="10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√</a:t>
            </a:r>
            <a:r>
              <a:rPr lang="zh-CN" altLang="zh-CN" sz="2400" kern="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kern="100">
                <a:solidFill>
                  <a:srgbClr val="FF0000"/>
                </a:solidFill>
                <a:latin typeface="Times New Roman" pitchFamily="18" charset="0"/>
                <a:cs typeface="Courier New" panose="02070309020205020404" pitchFamily="49" charset="0"/>
              </a:rPr>
              <a:t>(3)</a:t>
            </a:r>
            <a:r>
              <a:rPr lang="en-US" altLang="zh-CN" sz="2400" kern="10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√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729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56270219"/>
              </p:ext>
            </p:extLst>
          </p:nvPr>
        </p:nvGraphicFramePr>
        <p:xfrm>
          <a:off x="-235135" y="891883"/>
          <a:ext cx="11135404" cy="146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5" imgW="10535088" imgH="1383859" progId="Word.Document.8">
                  <p:embed/>
                </p:oleObj>
              </mc:Choice>
              <mc:Fallback>
                <p:oleObj name="Document" r:id="rId5" imgW="10535088" imgH="138385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35135" y="891883"/>
                        <a:ext cx="11135404" cy="146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27905526"/>
              </p:ext>
            </p:extLst>
          </p:nvPr>
        </p:nvGraphicFramePr>
        <p:xfrm>
          <a:off x="-235135" y="3554124"/>
          <a:ext cx="11135404" cy="7323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8" imgW="10535088" imgH="692110" progId="Word.Document.8">
                  <p:embed/>
                </p:oleObj>
              </mc:Choice>
              <mc:Fallback>
                <p:oleObj name="Document" r:id="rId8" imgW="10535088" imgH="6921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35135" y="3554124"/>
                        <a:ext cx="11135404" cy="73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33905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96145364"/>
              </p:ext>
            </p:extLst>
          </p:nvPr>
        </p:nvGraphicFramePr>
        <p:xfrm>
          <a:off x="0" y="987417"/>
          <a:ext cx="11135404" cy="2197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5" imgW="10535088" imgH="2075969" progId="Word.Document.8">
                  <p:embed/>
                </p:oleObj>
              </mc:Choice>
              <mc:Fallback>
                <p:oleObj name="Document" r:id="rId5" imgW="10535088" imgH="207596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987417"/>
                        <a:ext cx="11135404" cy="2197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179201"/>
              </p:ext>
            </p:extLst>
          </p:nvPr>
        </p:nvGraphicFramePr>
        <p:xfrm>
          <a:off x="-289726" y="3790991"/>
          <a:ext cx="11135404" cy="7323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8" imgW="10535088" imgH="692110" progId="Word.Document.8">
                  <p:embed/>
                </p:oleObj>
              </mc:Choice>
              <mc:Fallback>
                <p:oleObj name="Document" r:id="rId8" imgW="10535088" imgH="6921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89726" y="3790991"/>
                        <a:ext cx="11135404" cy="732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84054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63856" y="634640"/>
                <a:ext cx="110364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1.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）已知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的通项公式为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公差和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首项；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）求等差数列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8,5,2…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的第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项。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63856" y="634640"/>
                <a:ext cx="11036490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828" r="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矩形 7"/>
              <p:cNvSpPr/>
              <p:nvPr>
                <p:custDataLst>
                  <p:tags r:id="rId7"/>
                </p:custDataLst>
              </p:nvPr>
            </p:nvSpPr>
            <p:spPr>
              <a:xfrm>
                <a:off x="373039" y="2090453"/>
                <a:ext cx="9876430" cy="1684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已知等差数列的通项公式，只要根据等差数列的定义，由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，即可求出公差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）可以先根据数列的两个已知项求出通项公式，再利用通项公式求数列的第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项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73039" y="2090453"/>
                <a:ext cx="9876430" cy="1684244"/>
              </a:xfrm>
              <a:prstGeom prst="rect">
                <a:avLst/>
              </a:prstGeom>
              <a:blipFill rotWithShape="0">
                <a:blip r:embed="rId9"/>
                <a:stretch>
                  <a:fillRect l="-926" r="-432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矩形 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039" y="4197049"/>
                <a:ext cx="1113202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解：（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）当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时，由</m:t>
                      </m:r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=5−2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)-(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把代入通项公式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，可得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73039" y="4197049"/>
                <a:ext cx="11132025" cy="2308324"/>
              </a:xfrm>
              <a:prstGeom prst="rect">
                <a:avLst/>
              </a:prstGeom>
              <a:blipFill rotWithShape="0">
                <a:blip r:embed="rId12"/>
                <a:stretch>
                  <a:fillRect l="-821" r="0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43175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959892" y="1085360"/>
                <a:ext cx="11132025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）由已知条件，得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5−8=−3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代入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8−3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)=11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把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代入上式，得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20=−49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所以，这个数列的第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20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anose="05000000000000000000" pitchFamily="2" charset="2"/>
                  </a:rPr>
                  <a:t>项是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959892" y="1085360"/>
                <a:ext cx="11132025" cy="3970318"/>
              </a:xfrm>
              <a:prstGeom prst="rect">
                <a:avLst/>
              </a:prstGeom>
              <a:blipFill rotWithShape="0">
                <a:blip r:embed="rId5"/>
                <a:stretch>
                  <a:fillRect l="-82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05421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4818" y="1091526"/>
            <a:ext cx="1001290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理解等差数列的概念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难点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掌握等差数列的通项公式及应用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重点、难点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掌握等差数列的判定方法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4818" y="850416"/>
            <a:ext cx="89340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zh-CN" altLang="zh-CN" sz="2400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求通项公式的方法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通过解方程组求得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d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的值，再利用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1)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d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写出通项公式，这是求解这类问题的基本方法．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已知等差数列中的两项，可用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d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＝直接求得公差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kern="1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m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m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)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d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写出通项公式．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(3)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抓住等差数列的通项公式的结构特点，通过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是关于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的一次函数形式，列出方程组求解．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71746"/>
      </p:ext>
    </p:extLst>
  </p:cSld>
  <p:clrMapOvr>
    <a:masterClrMapping/>
  </p:clrMapOvr>
  <p:transition spd="slow"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8675" name="对象 106291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8655923"/>
              </p:ext>
            </p:extLst>
          </p:nvPr>
        </p:nvGraphicFramePr>
        <p:xfrm>
          <a:off x="779463" y="1754188"/>
          <a:ext cx="13911262" cy="4811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4" imgW="20158912" imgH="4083555" progId="Word.Document.8">
                  <p:embed/>
                </p:oleObj>
              </mc:Choice>
              <mc:Fallback>
                <p:oleObj name="Document" r:id="rId4" imgW="20158912" imgH="40835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463" y="1754188"/>
                        <a:ext cx="13911262" cy="481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106291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9759212"/>
              </p:ext>
            </p:extLst>
          </p:nvPr>
        </p:nvGraphicFramePr>
        <p:xfrm>
          <a:off x="779463" y="1971865"/>
          <a:ext cx="10567987" cy="754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7" imgW="20158912" imgH="8406811" progId="Word.Document.8">
                  <p:embed/>
                </p:oleObj>
              </mc:Choice>
              <mc:Fallback>
                <p:oleObj name="Document" r:id="rId7" imgW="20158912" imgH="840681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463" y="1971865"/>
                        <a:ext cx="10567987" cy="754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81969" y="795360"/>
            <a:ext cx="10736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跟踪训练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等差数列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{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}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中，已知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5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10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12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31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，求首项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与公差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d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.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9894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25986380"/>
              </p:ext>
            </p:extLst>
          </p:nvPr>
        </p:nvGraphicFramePr>
        <p:xfrm>
          <a:off x="-99941" y="2070479"/>
          <a:ext cx="11077575" cy="409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5" imgW="10563588" imgH="3882005" progId="Word.Document.8">
                  <p:embed/>
                </p:oleObj>
              </mc:Choice>
              <mc:Fallback>
                <p:oleObj name="Document" r:id="rId5" imgW="10563588" imgH="38820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9941" y="2070479"/>
                        <a:ext cx="11077575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-217523" y="674511"/>
            <a:ext cx="11012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  <a:spcAft>
                <a:spcPct val="0"/>
              </a:spcAft>
              <a:tabLst>
                <a:tab pos="5065395"/>
              </a:tabLst>
            </a:pPr>
            <a:r>
              <a:rPr lang="en-US" altLang="zh-CN" sz="2400" kern="100" smtClean="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(2)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数列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{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}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为等差数列</a:t>
            </a:r>
            <a:r>
              <a:rPr lang="zh-CN" altLang="zh-CN" sz="2400" kern="100">
                <a:latin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15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8</a:t>
            </a:r>
            <a:r>
              <a:rPr lang="zh-CN" altLang="zh-CN" sz="2400" kern="100">
                <a:latin typeface="宋体" panose="02010600030101010101" pitchFamily="2" charset="-122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60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20</a:t>
            </a:r>
            <a:r>
              <a:rPr lang="zh-CN" altLang="zh-CN" sz="2400" kern="100">
                <a:latin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75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.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665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60554645"/>
              </p:ext>
            </p:extLst>
          </p:nvPr>
        </p:nvGraphicFramePr>
        <p:xfrm>
          <a:off x="609600" y="542926"/>
          <a:ext cx="11079163" cy="5995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Document" r:id="rId5" imgW="10535088" imgH="5692359" progId="Word.Document.8">
                  <p:embed/>
                </p:oleObj>
              </mc:Choice>
              <mc:Fallback>
                <p:oleObj name="Document" r:id="rId5" imgW="10535088" imgH="569235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542926"/>
                        <a:ext cx="11079163" cy="599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51622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69035257"/>
              </p:ext>
            </p:extLst>
          </p:nvPr>
        </p:nvGraphicFramePr>
        <p:xfrm>
          <a:off x="339655" y="804317"/>
          <a:ext cx="11077575" cy="3359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5" imgW="10535088" imgH="3190255" progId="Word.Document.8">
                  <p:embed/>
                </p:oleObj>
              </mc:Choice>
              <mc:Fallback>
                <p:oleObj name="Document" r:id="rId5" imgW="10535088" imgH="31902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655" y="804317"/>
                        <a:ext cx="11077575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1805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0677651"/>
              </p:ext>
            </p:extLst>
          </p:nvPr>
        </p:nvGraphicFramePr>
        <p:xfrm>
          <a:off x="182681" y="915941"/>
          <a:ext cx="11079163" cy="5276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5" imgW="10535088" imgH="5016806" progId="Word.Document.8">
                  <p:embed/>
                </p:oleObj>
              </mc:Choice>
              <mc:Fallback>
                <p:oleObj name="Document" r:id="rId5" imgW="10535088" imgH="501680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681" y="915941"/>
                        <a:ext cx="11079163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96924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98101723"/>
              </p:ext>
            </p:extLst>
          </p:nvPr>
        </p:nvGraphicFramePr>
        <p:xfrm>
          <a:off x="365365" y="743274"/>
          <a:ext cx="11135404" cy="25616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5" imgW="10535088" imgH="2420404" progId="Word.Document.8">
                  <p:embed/>
                </p:oleObj>
              </mc:Choice>
              <mc:Fallback>
                <p:oleObj name="Document" r:id="rId5" imgW="10535088" imgH="242040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365" y="743274"/>
                        <a:ext cx="11135404" cy="256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2134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3127736"/>
              </p:ext>
            </p:extLst>
          </p:nvPr>
        </p:nvGraphicFramePr>
        <p:xfrm>
          <a:off x="529139" y="509506"/>
          <a:ext cx="11135404" cy="5840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5" imgW="10535088" imgH="5518522" progId="Word.Document.8">
                  <p:embed/>
                </p:oleObj>
              </mc:Choice>
              <mc:Fallback>
                <p:oleObj name="Document" r:id="rId5" imgW="10535088" imgH="551852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39" y="509506"/>
                        <a:ext cx="11135404" cy="5840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02272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5539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1349871"/>
              </p:ext>
            </p:extLst>
          </p:nvPr>
        </p:nvGraphicFramePr>
        <p:xfrm>
          <a:off x="314134" y="942915"/>
          <a:ext cx="11078291" cy="40869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5" imgW="10514115" imgH="3883416" progId="Word.Document.8">
                  <p:embed/>
                </p:oleObj>
              </mc:Choice>
              <mc:Fallback>
                <p:oleObj name="文档" r:id="rId5" imgW="10514115" imgH="388341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4134" y="942915"/>
                        <a:ext cx="11078291" cy="4086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20888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36036019"/>
              </p:ext>
            </p:extLst>
          </p:nvPr>
        </p:nvGraphicFramePr>
        <p:xfrm>
          <a:off x="247199" y="698216"/>
          <a:ext cx="14060488" cy="2773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5" imgW="10535088" imgH="2075969" progId="Word.Document.8">
                  <p:embed/>
                </p:oleObj>
              </mc:Choice>
              <mc:Fallback>
                <p:oleObj name="Document" r:id="rId5" imgW="10535088" imgH="207596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199" y="698216"/>
                        <a:ext cx="14060488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45294793"/>
              </p:ext>
            </p:extLst>
          </p:nvPr>
        </p:nvGraphicFramePr>
        <p:xfrm>
          <a:off x="-207840" y="2912689"/>
          <a:ext cx="11135404" cy="26440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8" imgW="10535088" imgH="2498145" progId="Word.Document.8">
                  <p:embed/>
                </p:oleObj>
              </mc:Choice>
              <mc:Fallback>
                <p:oleObj name="Document" r:id="rId8" imgW="10535088" imgH="24981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07840" y="2912689"/>
                        <a:ext cx="11135404" cy="264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08951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05745" y="954669"/>
            <a:ext cx="10562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 我们</a:t>
            </a:r>
            <a:r>
              <a:rPr lang="zh-CN" altLang="en-US" sz="2400"/>
              <a:t>知道数列是一种特殊的函数，在函数的研究中，我们在理解了函数的一般概念，了解了函数变化规律的研究</a:t>
            </a:r>
            <a:r>
              <a:rPr lang="zh-CN" altLang="en-US" sz="2400" smtClean="0"/>
              <a:t>内容（如</a:t>
            </a:r>
            <a:r>
              <a:rPr lang="zh-CN" altLang="en-US" sz="2400"/>
              <a:t>单调性，</a:t>
            </a:r>
            <a:r>
              <a:rPr lang="zh-CN" altLang="en-US" sz="2400" smtClean="0"/>
              <a:t>奇偶性等</a:t>
            </a:r>
            <a:r>
              <a:rPr lang="zh-CN" altLang="en-US" sz="2400"/>
              <a:t>）</a:t>
            </a:r>
            <a:r>
              <a:rPr lang="zh-CN" altLang="en-US" sz="2400" smtClean="0"/>
              <a:t>后，通过</a:t>
            </a:r>
            <a:r>
              <a:rPr lang="zh-CN" altLang="en-US" sz="2400"/>
              <a:t>研究基本初等函数不仅加深了对函数的理解，而且掌握了</a:t>
            </a:r>
            <a:r>
              <a:rPr lang="zh-CN" altLang="en-US" sz="2400" smtClean="0"/>
              <a:t>幂函数，指数函数</a:t>
            </a:r>
            <a:r>
              <a:rPr lang="zh-CN" altLang="en-US" sz="2400"/>
              <a:t>，</a:t>
            </a:r>
            <a:r>
              <a:rPr lang="zh-CN" altLang="en-US" sz="2400" smtClean="0"/>
              <a:t>对数函数</a:t>
            </a:r>
            <a:r>
              <a:rPr lang="zh-CN" altLang="en-US" sz="2400"/>
              <a:t>，三角函数等非常有用的函数</a:t>
            </a:r>
            <a:r>
              <a:rPr lang="zh-CN" altLang="en-US" sz="2400" smtClean="0"/>
              <a:t>模型。类似地，</a:t>
            </a:r>
            <a:r>
              <a:rPr lang="zh-CN" altLang="en-US" sz="2400"/>
              <a:t>在</a:t>
            </a:r>
            <a:r>
              <a:rPr lang="zh-CN" altLang="en-US" sz="2400" smtClean="0"/>
              <a:t>了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解</a:t>
            </a:r>
            <a:r>
              <a:rPr lang="zh-CN" altLang="en-US" sz="2400"/>
              <a:t>了数列的一般概念后，我们要研究一些具有特殊</a:t>
            </a:r>
            <a:r>
              <a:rPr lang="zh-CN" altLang="en-US" sz="2400" smtClean="0"/>
              <a:t>变化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规律的数列</a:t>
            </a:r>
            <a:r>
              <a:rPr lang="zh-CN" altLang="en-US" sz="2400"/>
              <a:t>，</a:t>
            </a:r>
            <a:r>
              <a:rPr lang="zh-CN" altLang="en-US" sz="2400" smtClean="0"/>
              <a:t>建立它们</a:t>
            </a:r>
            <a:r>
              <a:rPr lang="zh-CN" altLang="en-US" sz="2400"/>
              <a:t>的通项公式和</a:t>
            </a:r>
            <a:r>
              <a:rPr lang="zh-CN" altLang="en-US" sz="2400" smtClean="0"/>
              <a:t>前</a:t>
            </a:r>
            <a:r>
              <a:rPr lang="en-US" altLang="zh-CN" sz="2400" smtClean="0"/>
              <a:t>n</a:t>
            </a:r>
            <a:r>
              <a:rPr lang="zh-CN" altLang="en-US" sz="2400" smtClean="0"/>
              <a:t>项和</a:t>
            </a:r>
            <a:r>
              <a:rPr lang="zh-CN" altLang="en-US" sz="2400"/>
              <a:t>公式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并应用它们解决</a:t>
            </a:r>
            <a:r>
              <a:rPr lang="zh-CN" altLang="en-US" sz="2400"/>
              <a:t>实际问题和数学问题</a:t>
            </a:r>
            <a:r>
              <a:rPr lang="zh-CN" altLang="en-US" sz="2400" smtClean="0"/>
              <a:t>，从中感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受</a:t>
            </a:r>
            <a:r>
              <a:rPr lang="zh-CN" altLang="en-US" sz="2400"/>
              <a:t>数学模型的现实意义与</a:t>
            </a:r>
            <a:r>
              <a:rPr lang="zh-CN" altLang="en-US" sz="2400" smtClean="0"/>
              <a:t>应用，下面，我们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从</a:t>
            </a:r>
            <a:r>
              <a:rPr lang="zh-CN" altLang="en-US" sz="2400"/>
              <a:t>一类取值规律比较简单的数列入手。</a:t>
            </a:r>
          </a:p>
        </p:txBody>
      </p:sp>
      <p:sp>
        <p:nvSpPr>
          <p:cNvPr id="5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90281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引言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86" y="3100386"/>
            <a:ext cx="3417573" cy="33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9741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47112994"/>
              </p:ext>
            </p:extLst>
          </p:nvPr>
        </p:nvGraphicFramePr>
        <p:xfrm>
          <a:off x="529139" y="1151190"/>
          <a:ext cx="11135404" cy="45556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5" imgW="10535088" imgH="4304181" progId="Word.Document.8">
                  <p:embed/>
                </p:oleObj>
              </mc:Choice>
              <mc:Fallback>
                <p:oleObj name="Document" r:id="rId5" imgW="10535088" imgH="43041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39" y="1151190"/>
                        <a:ext cx="11135404" cy="4555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9166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99939516"/>
              </p:ext>
            </p:extLst>
          </p:nvPr>
        </p:nvGraphicFramePr>
        <p:xfrm>
          <a:off x="0" y="305114"/>
          <a:ext cx="11135404" cy="29480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5" imgW="10535088" imgH="2785355" progId="Word.Document.8">
                  <p:embed/>
                </p:oleObj>
              </mc:Choice>
              <mc:Fallback>
                <p:oleObj name="Document" r:id="rId5" imgW="10535088" imgH="27853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05114"/>
                        <a:ext cx="11135404" cy="294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44193628"/>
              </p:ext>
            </p:extLst>
          </p:nvPr>
        </p:nvGraphicFramePr>
        <p:xfrm>
          <a:off x="609600" y="3625143"/>
          <a:ext cx="11135404" cy="146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8" imgW="10535088" imgH="1383859" progId="Word.Document.8">
                  <p:embed/>
                </p:oleObj>
              </mc:Choice>
              <mc:Fallback>
                <p:oleObj name="Document" r:id="rId8" imgW="10535088" imgH="138385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625143"/>
                        <a:ext cx="11135404" cy="146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62957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8956696"/>
              </p:ext>
            </p:extLst>
          </p:nvPr>
        </p:nvGraphicFramePr>
        <p:xfrm>
          <a:off x="228888" y="813570"/>
          <a:ext cx="11135404" cy="1464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5" imgW="10523077" imgH="1384354" progId="Word.Document.8">
                  <p:embed/>
                </p:oleObj>
              </mc:Choice>
              <mc:Fallback>
                <p:oleObj name="文档" r:id="rId5" imgW="10523077" imgH="13843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8888" y="813570"/>
                        <a:ext cx="11135404" cy="146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96232393"/>
              </p:ext>
            </p:extLst>
          </p:nvPr>
        </p:nvGraphicFramePr>
        <p:xfrm>
          <a:off x="529139" y="2785636"/>
          <a:ext cx="11135404" cy="284894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8" imgW="10535088" imgH="2691778" progId="Word.Document.8">
                  <p:embed/>
                </p:oleObj>
              </mc:Choice>
              <mc:Fallback>
                <p:oleObj name="Document" r:id="rId8" imgW="10535088" imgH="26917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139" y="2785636"/>
                        <a:ext cx="11135404" cy="2848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0409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3984253"/>
              </p:ext>
            </p:extLst>
          </p:nvPr>
        </p:nvGraphicFramePr>
        <p:xfrm>
          <a:off x="120948" y="1004479"/>
          <a:ext cx="11135404" cy="11792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5" imgW="10523077" imgH="1114113" progId="Word.Document.8">
                  <p:embed/>
                </p:oleObj>
              </mc:Choice>
              <mc:Fallback>
                <p:oleObj name="文档" r:id="rId5" imgW="10523077" imgH="11141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0948" y="1004479"/>
                        <a:ext cx="11135404" cy="1179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62702053"/>
              </p:ext>
            </p:extLst>
          </p:nvPr>
        </p:nvGraphicFramePr>
        <p:xfrm>
          <a:off x="392661" y="3196342"/>
          <a:ext cx="11135404" cy="16260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8" imgW="10535088" imgH="1536462" progId="Word.Document.8">
                  <p:embed/>
                </p:oleObj>
              </mc:Choice>
              <mc:Fallback>
                <p:oleObj name="Document" r:id="rId8" imgW="10535088" imgH="15364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661" y="3196342"/>
                        <a:ext cx="11135404" cy="162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91313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7" name="对象 97997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57533" y="1822854"/>
          <a:ext cx="10387012" cy="5502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4" imgW="20158912" imgH="6254901" progId="Word.Document.8">
                  <p:embed/>
                </p:oleObj>
              </mc:Choice>
              <mc:Fallback>
                <p:oleObj name="Document" r:id="rId4" imgW="20158912" imgH="625490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533" y="1822854"/>
                        <a:ext cx="10387012" cy="550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69995" y="729102"/>
            <a:ext cx="891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 smtClean="0">
                <a:latin typeface="Times New Roman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4.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在等差数列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{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i="1" kern="100" baseline="-25000">
                <a:latin typeface="Times New Roman" pitchFamily="18" charset="0"/>
                <a:cs typeface="Courier New" panose="02070309020205020404" pitchFamily="49" charset="0"/>
              </a:rPr>
              <a:t>n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}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中，已知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5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11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8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>
                <a:latin typeface="Times New Roman" pitchFamily="18" charset="0"/>
                <a:cs typeface="Courier New" panose="02070309020205020404" pitchFamily="49" charset="0"/>
              </a:rPr>
              <a:t>5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i="1" kern="100">
                <a:latin typeface="Times New Roman" pitchFamily="18" charset="0"/>
                <a:cs typeface="Courier New" panose="02070309020205020404" pitchFamily="49" charset="0"/>
              </a:rPr>
              <a:t>a</a:t>
            </a:r>
            <a:r>
              <a:rPr lang="en-US" altLang="zh-CN" sz="2400" kern="100" baseline="-25000">
                <a:latin typeface="Times New Roman" pitchFamily="18" charset="0"/>
                <a:cs typeface="Courier New" panose="02070309020205020404" pitchFamily="49" charset="0"/>
              </a:rPr>
              <a:t>10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400" kern="100" smtClean="0">
                <a:latin typeface="Times New Roman" pitchFamily="18" charset="0"/>
                <a:cs typeface="Courier New" panose="02070309020205020404" pitchFamily="49" charset="0"/>
              </a:rPr>
              <a:t>____.</a:t>
            </a: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90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对象 113152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54844017"/>
              </p:ext>
            </p:extLst>
          </p:nvPr>
        </p:nvGraphicFramePr>
        <p:xfrm>
          <a:off x="2239773" y="1424414"/>
          <a:ext cx="10567987" cy="8934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4" imgW="20158912" imgH="9970267" progId="Word.Document.8">
                  <p:embed/>
                </p:oleObj>
              </mc:Choice>
              <mc:Fallback>
                <p:oleObj name="Document" r:id="rId4" imgW="20158912" imgH="997026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9773" y="1424414"/>
                        <a:ext cx="10567987" cy="893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52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6626" name="对象 113254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29617897"/>
              </p:ext>
            </p:extLst>
          </p:nvPr>
        </p:nvGraphicFramePr>
        <p:xfrm>
          <a:off x="806758" y="1475924"/>
          <a:ext cx="10567987" cy="7540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4" imgW="20158912" imgH="8406811" progId="Word.Document.8">
                  <p:embed/>
                </p:oleObj>
              </mc:Choice>
              <mc:Fallback>
                <p:oleObj name="Document" r:id="rId4" imgW="20158912" imgH="840681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758" y="1475924"/>
                        <a:ext cx="10567987" cy="754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618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2913557"/>
              </p:ext>
            </p:extLst>
          </p:nvPr>
        </p:nvGraphicFramePr>
        <p:xfrm>
          <a:off x="529139" y="671821"/>
          <a:ext cx="11077575" cy="1454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5" imgW="10535088" imgH="1383859" progId="Word.Document.8">
                  <p:embed/>
                </p:oleObj>
              </mc:Choice>
              <mc:Fallback>
                <p:oleObj name="Document" r:id="rId5" imgW="10535088" imgH="138385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39" y="671821"/>
                        <a:ext cx="110775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70345426"/>
              </p:ext>
            </p:extLst>
          </p:nvPr>
        </p:nvGraphicFramePr>
        <p:xfrm>
          <a:off x="201593" y="2287793"/>
          <a:ext cx="11135404" cy="349902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Document" r:id="rId8" imgW="10535088" imgH="3305787" progId="Word.Document.8">
                  <p:embed/>
                </p:oleObj>
              </mc:Choice>
              <mc:Fallback>
                <p:oleObj name="Document" r:id="rId8" imgW="10535088" imgH="33057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593" y="2287793"/>
                        <a:ext cx="11135404" cy="349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46164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614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944134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8000" y="2151110"/>
            <a:ext cx="7534275" cy="1905000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6"/>
    </p:custDataLst>
    <p:extLst>
      <p:ext uri="{BB962C8B-B14F-4D97-AF65-F5344CB8AC3E}">
        <p14:creationId xmlns:p14="http://schemas.microsoft.com/office/powerpoint/2010/main" val="3851714155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65000" y="10896600"/>
            <a:ext cx="355600" cy="2540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8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63773" y="809695"/>
            <a:ext cx="77382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北京天坛圜丘坛，的地面有十板布置，最中间是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圆形</a:t>
            </a:r>
            <a:endParaRPr lang="en-US" altLang="zh-CN" sz="240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的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天心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石，围绕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天心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石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的是</a:t>
            </a: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9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圈扇环形的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石板，从内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到</a:t>
            </a:r>
            <a:endParaRPr lang="en-US" altLang="zh-CN" sz="240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外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各圈的示板数依次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为</a:t>
            </a:r>
            <a:endParaRPr lang="en-US" altLang="zh-CN" sz="240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9,18,27,36,45,54,63,72,81               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①</a:t>
            </a:r>
            <a:b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altLang="zh-CN" sz="240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2.S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+mj-ea"/>
                <a:cs typeface="Times New Roman" pitchFamily="18" charset="0"/>
              </a:rPr>
              <a:t>XL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+mj-ea"/>
                <a:cs typeface="Times New Roman" pitchFamily="18" charset="0"/>
              </a:rPr>
              <a:t>XXL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  <a:ea typeface="+mj-ea"/>
                <a:cs typeface="Times New Roman" pitchFamily="18" charset="0"/>
              </a:rPr>
              <a:t>XXXL</a:t>
            </a:r>
            <a: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  <a:t>型号的女装上对应的尺码分别</a:t>
            </a:r>
            <a:r>
              <a:rPr lang="zh-CN" alt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是</a:t>
            </a:r>
            <a:endParaRPr lang="en-US" altLang="zh-CN" sz="240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ea typeface="+mj-ea"/>
                <a:cs typeface="Times New Roman" pitchFamily="18" charset="0"/>
              </a:rPr>
              <a:t>38,40,42,44,46,48                               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②</a:t>
            </a:r>
            <a:br>
              <a:rPr lang="zh-CN" altLang="en-US" sz="240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zh-CN" altLang="en-US" sz="240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14" y="809695"/>
            <a:ext cx="3927486" cy="2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8823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700051"/>
                <a:ext cx="9398760" cy="4711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3.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测量某地垂直地面方向上海拔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米以下的大气温度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，得到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从距离地面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米起每升高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100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米处的大气温度（单位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℃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）依次为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25,24,23,22,21                                       </a:t>
                </a:r>
                <a:r>
                  <a:rPr lang="en-US" altLang="zh-CN" sz="24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itchFamily="18" charset="0"/>
                  </a:rPr>
                  <a:t>③</a:t>
                </a:r>
                <a:b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</a:b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某人向银行贷款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万元，贷款时间为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年，如果个人贷款月利率为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，那么按照等额本金方式还款，他从某月开始，每月应还本金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元，每月支付给银行的利息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单位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元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依次为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,       </a:t>
                </a:r>
                <a:r>
                  <a:rPr lang="en-US" altLang="zh-CN" sz="24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itchFamily="18" charset="0"/>
                  </a:rPr>
                  <a:t>④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0" y="700051"/>
                <a:ext cx="9398760" cy="4711674"/>
              </a:xfrm>
              <a:prstGeom prst="rect">
                <a:avLst/>
              </a:prstGeom>
              <a:blipFill rotWithShape="0">
                <a:blip r:embed="rId5"/>
                <a:stretch>
                  <a:fillRect l="-973" r="-4215" b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4968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17207" y="1163809"/>
            <a:ext cx="11474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       在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代数的学习中，我们常常通过运算来发现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规律，例如，在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指数函数的学习中，我们通过运算发现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了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两地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旅游人数的变化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规律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类似地，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你能通过运算发现以上数列的取值规律吗？</a:t>
            </a:r>
          </a:p>
        </p:txBody>
      </p:sp>
    </p:spTree>
    <p:extLst>
      <p:ext uri="{BB962C8B-B14F-4D97-AF65-F5344CB8AC3E}">
        <p14:creationId xmlns:p14="http://schemas.microsoft.com/office/powerpoint/2010/main" val="357355006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21795303"/>
              </p:ext>
            </p:extLst>
          </p:nvPr>
        </p:nvGraphicFramePr>
        <p:xfrm>
          <a:off x="387407" y="789221"/>
          <a:ext cx="11242675" cy="5351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688408" imgH="5075471" progId="Word.Document.8">
                  <p:embed/>
                </p:oleObj>
              </mc:Choice>
              <mc:Fallback>
                <p:oleObj name="Document" r:id="rId5" imgW="10688408" imgH="507547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407" y="789221"/>
                        <a:ext cx="11242675" cy="53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0853" y="2190987"/>
            <a:ext cx="477064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2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66574" y="217418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前一项 </a:t>
            </a:r>
          </a:p>
        </p:txBody>
      </p:sp>
      <p:sp>
        <p:nvSpPr>
          <p:cNvPr id="7173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20761" y="2916661"/>
            <a:ext cx="2178802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同一个常数 </a:t>
            </a:r>
          </a:p>
        </p:txBody>
      </p:sp>
      <p:sp>
        <p:nvSpPr>
          <p:cNvPr id="7174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24329" y="3610420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常数 </a:t>
            </a:r>
          </a:p>
        </p:txBody>
      </p:sp>
      <p:sp>
        <p:nvSpPr>
          <p:cNvPr id="7175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70993" y="3622178"/>
            <a:ext cx="470000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TextBox 12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06683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7172" grpId="0"/>
      <p:bldP spid="7172" grpId="1"/>
      <p:bldP spid="7173" grpId="0"/>
      <p:bldP spid="7173" grpId="1"/>
      <p:bldP spid="7174" grpId="0"/>
      <p:bldP spid="7174" grpId="1"/>
      <p:bldP spid="7175" grpId="0"/>
      <p:bldP spid="71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5812699"/>
              </p:ext>
            </p:extLst>
          </p:nvPr>
        </p:nvGraphicFramePr>
        <p:xfrm>
          <a:off x="297127" y="1400139"/>
          <a:ext cx="11135404" cy="292957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10523077" imgH="2769068" progId="Word.Document.8">
                  <p:embed/>
                </p:oleObj>
              </mc:Choice>
              <mc:Fallback>
                <p:oleObj name="文档" r:id="rId5" imgW="10523077" imgH="276906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7127" y="1400139"/>
                        <a:ext cx="11135404" cy="292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64125" y="3509657"/>
            <a:ext cx="1843774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sz="2963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8747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147" name="矩形 1002505"/>
          <p:cNvSpPr/>
          <p:nvPr>
            <p:custDataLst>
              <p:tags r:id="rId3"/>
            </p:custDataLst>
          </p:nvPr>
        </p:nvSpPr>
        <p:spPr>
          <a:xfrm>
            <a:off x="4944427" y="2359340"/>
            <a:ext cx="660758" cy="54829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</a:lstStyle>
          <a:p>
            <a:r>
              <a:rPr sz="2963"/>
              <a:t>× </a:t>
            </a:r>
          </a:p>
        </p:txBody>
      </p:sp>
      <p:sp>
        <p:nvSpPr>
          <p:cNvPr id="6148" name="矩形 1002506"/>
          <p:cNvSpPr/>
          <p:nvPr>
            <p:custDataLst>
              <p:tags r:id="rId4"/>
            </p:custDataLst>
          </p:nvPr>
        </p:nvSpPr>
        <p:spPr>
          <a:xfrm>
            <a:off x="2508788" y="1811048"/>
            <a:ext cx="660758" cy="54829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</a:lstStyle>
          <a:p>
            <a:r>
              <a:rPr sz="2963"/>
              <a:t>× </a:t>
            </a:r>
          </a:p>
        </p:txBody>
      </p:sp>
      <p:sp>
        <p:nvSpPr>
          <p:cNvPr id="6149" name="矩形 1002508"/>
          <p:cNvSpPr/>
          <p:nvPr>
            <p:custDataLst>
              <p:tags r:id="rId5"/>
            </p:custDataLst>
          </p:nvPr>
        </p:nvSpPr>
        <p:spPr>
          <a:xfrm>
            <a:off x="3064050" y="3519208"/>
            <a:ext cx="487634" cy="54829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defRPr>
            </a:lvl5pPr>
          </a:lstStyle>
          <a:p>
            <a:r>
              <a:rPr sz="2963"/>
              <a:t>√ </a:t>
            </a: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39889" y="651180"/>
            <a:ext cx="9409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 smtClean="0"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zh-CN" altLang="zh-CN" sz="2400" kern="100" smtClean="0">
                <a:latin typeface="Times New Roman" pitchFamily="18" charset="0"/>
                <a:ea typeface="+mj-ea"/>
                <a:cs typeface="Times New Roman" pitchFamily="18" charset="0"/>
              </a:rPr>
              <a:t>判断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正确的打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“√”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，错误的打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“×”)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．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(1)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如果一个数列的每一项与它的前一项的差是一个常数，那么这个数列是等差数列．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    )</a:t>
            </a:r>
            <a:endParaRPr lang="zh-CN" altLang="zh-CN" sz="2400" kern="10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(2)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数列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0,0,0,0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…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不是等差数列．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    )</a:t>
            </a:r>
            <a:endParaRPr lang="zh-CN" altLang="zh-CN" sz="2400" kern="10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4686300"/>
              </a:tabLst>
            </a:pP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(3)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在等差数列中，除第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lang="zh-CN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项和最后一项外，其余各项都是它前一项和后一项的等差中项．</a:t>
            </a:r>
            <a:r>
              <a:rPr lang="en-US" altLang="zh-CN" sz="2400" kern="100">
                <a:latin typeface="Times New Roman" pitchFamily="18" charset="0"/>
                <a:ea typeface="+mj-ea"/>
                <a:cs typeface="Times New Roman" pitchFamily="18" charset="0"/>
              </a:rPr>
              <a:t>(   )</a:t>
            </a:r>
            <a:endParaRPr lang="zh-CN" altLang="zh-CN" sz="2400" kern="10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试牛刀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7487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</p:bldLst>
  </p:timing>
</p:sld>
</file>

<file path=ppt/tags/tag1.xml><?xml version="1.0" encoding="utf-8"?>
<p:tagLst xmlns:p="http://schemas.openxmlformats.org/presentationml/2006/main">
  <p:tag name="AS_UNIQUEID" val="404"/>
</p:tagLst>
</file>

<file path=ppt/tags/tag10.xml><?xml version="1.0" encoding="utf-8"?>
<p:tagLst xmlns:p="http://schemas.openxmlformats.org/presentationml/2006/main">
  <p:tag name="AS_UNIQUEID" val="413"/>
</p:tagLst>
</file>

<file path=ppt/tags/tag100.xml><?xml version="1.0" encoding="utf-8"?>
<p:tagLst xmlns:p="http://schemas.openxmlformats.org/presentationml/2006/main">
  <p:tag name="AS_UNIQUEID" val="503"/>
</p:tagLst>
</file>

<file path=ppt/tags/tag101.xml><?xml version="1.0" encoding="utf-8"?>
<p:tagLst xmlns:p="http://schemas.openxmlformats.org/presentationml/2006/main">
  <p:tag name="AS_UNIQUEID" val="504"/>
</p:tagLst>
</file>

<file path=ppt/tags/tag102.xml><?xml version="1.0" encoding="utf-8"?>
<p:tagLst xmlns:p="http://schemas.openxmlformats.org/presentationml/2006/main">
  <p:tag name="AS_UNIQUEID" val="505"/>
</p:tagLst>
</file>

<file path=ppt/tags/tag103.xml><?xml version="1.0" encoding="utf-8"?>
<p:tagLst xmlns:p="http://schemas.openxmlformats.org/presentationml/2006/main">
  <p:tag name="AS_UNIQUEID" val="506"/>
</p:tagLst>
</file>

<file path=ppt/tags/tag104.xml><?xml version="1.0" encoding="utf-8"?>
<p:tagLst xmlns:p="http://schemas.openxmlformats.org/presentationml/2006/main">
  <p:tag name="AS_UNIQUEID" val="507"/>
</p:tagLst>
</file>

<file path=ppt/tags/tag105.xml><?xml version="1.0" encoding="utf-8"?>
<p:tagLst xmlns:p="http://schemas.openxmlformats.org/presentationml/2006/main">
  <p:tag name="AS_UNIQUEID" val="508"/>
</p:tagLst>
</file>

<file path=ppt/tags/tag106.xml><?xml version="1.0" encoding="utf-8"?>
<p:tagLst xmlns:p="http://schemas.openxmlformats.org/presentationml/2006/main">
  <p:tag name="AS_UNIQUEID" val="509"/>
</p:tagLst>
</file>

<file path=ppt/tags/tag107.xml><?xml version="1.0" encoding="utf-8"?>
<p:tagLst xmlns:p="http://schemas.openxmlformats.org/presentationml/2006/main">
  <p:tag name="AS_UNIQUEID" val="510"/>
</p:tagLst>
</file>

<file path=ppt/tags/tag108.xml><?xml version="1.0" encoding="utf-8"?>
<p:tagLst xmlns:p="http://schemas.openxmlformats.org/presentationml/2006/main">
  <p:tag name="AS_UNIQUEID" val="511"/>
</p:tagLst>
</file>

<file path=ppt/tags/tag109.xml><?xml version="1.0" encoding="utf-8"?>
<p:tagLst xmlns:p="http://schemas.openxmlformats.org/presentationml/2006/main">
  <p:tag name="AS_UNIQUEID" val="512"/>
</p:tagLst>
</file>

<file path=ppt/tags/tag11.xml><?xml version="1.0" encoding="utf-8"?>
<p:tagLst xmlns:p="http://schemas.openxmlformats.org/presentationml/2006/main">
  <p:tag name="AS_UNIQUEID" val="414"/>
</p:tagLst>
</file>

<file path=ppt/tags/tag110.xml><?xml version="1.0" encoding="utf-8"?>
<p:tagLst xmlns:p="http://schemas.openxmlformats.org/presentationml/2006/main">
  <p:tag name="AS_UNIQUEID" val="513"/>
</p:tagLst>
</file>

<file path=ppt/tags/tag111.xml><?xml version="1.0" encoding="utf-8"?>
<p:tagLst xmlns:p="http://schemas.openxmlformats.org/presentationml/2006/main">
  <p:tag name="AS_UNIQUEID" val="514"/>
</p:tagLst>
</file>

<file path=ppt/tags/tag112.xml><?xml version="1.0" encoding="utf-8"?>
<p:tagLst xmlns:p="http://schemas.openxmlformats.org/presentationml/2006/main">
  <p:tag name="AS_UNIQUEID" val="515"/>
</p:tagLst>
</file>

<file path=ppt/tags/tag113.xml><?xml version="1.0" encoding="utf-8"?>
<p:tagLst xmlns:p="http://schemas.openxmlformats.org/presentationml/2006/main">
  <p:tag name="AS_UNIQUEID" val="516"/>
</p:tagLst>
</file>

<file path=ppt/tags/tag114.xml><?xml version="1.0" encoding="utf-8"?>
<p:tagLst xmlns:p="http://schemas.openxmlformats.org/presentationml/2006/main">
  <p:tag name="AS_UNIQUEID" val="517"/>
</p:tagLst>
</file>

<file path=ppt/tags/tag115.xml><?xml version="1.0" encoding="utf-8"?>
<p:tagLst xmlns:p="http://schemas.openxmlformats.org/presentationml/2006/main">
  <p:tag name="AS_UNIQUEID" val="518"/>
</p:tagLst>
</file>

<file path=ppt/tags/tag116.xml><?xml version="1.0" encoding="utf-8"?>
<p:tagLst xmlns:p="http://schemas.openxmlformats.org/presentationml/2006/main">
  <p:tag name="AS_UNIQUEID" val="519"/>
</p:tagLst>
</file>

<file path=ppt/tags/tag117.xml><?xml version="1.0" encoding="utf-8"?>
<p:tagLst xmlns:p="http://schemas.openxmlformats.org/presentationml/2006/main">
  <p:tag name="AS_UNIQUEID" val="520"/>
</p:tagLst>
</file>

<file path=ppt/tags/tag118.xml><?xml version="1.0" encoding="utf-8"?>
<p:tagLst xmlns:p="http://schemas.openxmlformats.org/presentationml/2006/main">
  <p:tag name="AS_UNIQUEID" val="521"/>
</p:tagLst>
</file>

<file path=ppt/tags/tag119.xml><?xml version="1.0" encoding="utf-8"?>
<p:tagLst xmlns:p="http://schemas.openxmlformats.org/presentationml/2006/main">
  <p:tag name="AS_UNIQUEID" val="522"/>
</p:tagLst>
</file>

<file path=ppt/tags/tag12.xml><?xml version="1.0" encoding="utf-8"?>
<p:tagLst xmlns:p="http://schemas.openxmlformats.org/presentationml/2006/main">
  <p:tag name="AS_UNIQUEID" val="415"/>
</p:tagLst>
</file>

<file path=ppt/tags/tag120.xml><?xml version="1.0" encoding="utf-8"?>
<p:tagLst xmlns:p="http://schemas.openxmlformats.org/presentationml/2006/main">
  <p:tag name="AS_UNIQUEID" val="523"/>
</p:tagLst>
</file>

<file path=ppt/tags/tag121.xml><?xml version="1.0" encoding="utf-8"?>
<p:tagLst xmlns:p="http://schemas.openxmlformats.org/presentationml/2006/main">
  <p:tag name="AS_UNIQUEID" val="524"/>
</p:tagLst>
</file>

<file path=ppt/tags/tag122.xml><?xml version="1.0" encoding="utf-8"?>
<p:tagLst xmlns:p="http://schemas.openxmlformats.org/presentationml/2006/main">
  <p:tag name="AS_UNIQUEID" val="525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52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52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52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52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53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53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532"/>
</p:tagLst>
</file>

<file path=ppt/tags/tag13.xml><?xml version="1.0" encoding="utf-8"?>
<p:tagLst xmlns:p="http://schemas.openxmlformats.org/presentationml/2006/main">
  <p:tag name="AS_UNIQUEID" val="416"/>
</p:tagLst>
</file>

<file path=ppt/tags/tag130.xml><?xml version="1.0" encoding="utf-8"?>
<p:tagLst xmlns:p="http://schemas.openxmlformats.org/presentationml/2006/main">
  <p:tag name="AS_UNIQUEID" val="533"/>
</p:tagLst>
</file>

<file path=ppt/tags/tag131.xml><?xml version="1.0" encoding="utf-8"?>
<p:tagLst xmlns:p="http://schemas.openxmlformats.org/presentationml/2006/main">
  <p:tag name="AS_UNIQUEID" val="534"/>
</p:tagLst>
</file>

<file path=ppt/tags/tag132.xml><?xml version="1.0" encoding="utf-8"?>
<p:tagLst xmlns:p="http://schemas.openxmlformats.org/presentationml/2006/main">
  <p:tag name="AS_UNIQUEID" val="535"/>
</p:tagLst>
</file>

<file path=ppt/tags/tag133.xml><?xml version="1.0" encoding="utf-8"?>
<p:tagLst xmlns:p="http://schemas.openxmlformats.org/presentationml/2006/main">
  <p:tag name="AS_UNIQUEID" val="536"/>
</p:tagLst>
</file>

<file path=ppt/tags/tag134.xml><?xml version="1.0" encoding="utf-8"?>
<p:tagLst xmlns:p="http://schemas.openxmlformats.org/presentationml/2006/main">
  <p:tag name="AS_UNIQUEID" val="537"/>
</p:tagLst>
</file>

<file path=ppt/tags/tag135.xml><?xml version="1.0" encoding="utf-8"?>
<p:tagLst xmlns:p="http://schemas.openxmlformats.org/presentationml/2006/main">
  <p:tag name="AS_UNIQUEID" val="538"/>
</p:tagLst>
</file>

<file path=ppt/tags/tag136.xml><?xml version="1.0" encoding="utf-8"?>
<p:tagLst xmlns:p="http://schemas.openxmlformats.org/presentationml/2006/main">
  <p:tag name="AS_UNIQUEID" val="539"/>
</p:tagLst>
</file>

<file path=ppt/tags/tag137.xml><?xml version="1.0" encoding="utf-8"?>
<p:tagLst xmlns:p="http://schemas.openxmlformats.org/presentationml/2006/main">
  <p:tag name="AS_UNIQUEID" val="540"/>
</p:tagLst>
</file>

<file path=ppt/tags/tag138.xml><?xml version="1.0" encoding="utf-8"?>
<p:tagLst xmlns:p="http://schemas.openxmlformats.org/presentationml/2006/main">
  <p:tag name="AS_UNIQUEID" val="541"/>
</p:tagLst>
</file>

<file path=ppt/tags/tag139.xml><?xml version="1.0" encoding="utf-8"?>
<p:tagLst xmlns:p="http://schemas.openxmlformats.org/presentationml/2006/main">
  <p:tag name="AS_UNIQUEID" val="542"/>
</p:tagLst>
</file>

<file path=ppt/tags/tag14.xml><?xml version="1.0" encoding="utf-8"?>
<p:tagLst xmlns:p="http://schemas.openxmlformats.org/presentationml/2006/main">
  <p:tag name="AS_UNIQUEID" val="417"/>
</p:tagLst>
</file>

<file path=ppt/tags/tag140.xml><?xml version="1.0" encoding="utf-8"?>
<p:tagLst xmlns:p="http://schemas.openxmlformats.org/presentationml/2006/main">
  <p:tag name="AS_UNIQUEID" val="543"/>
</p:tagLst>
</file>

<file path=ppt/tags/tag141.xml><?xml version="1.0" encoding="utf-8"?>
<p:tagLst xmlns:p="http://schemas.openxmlformats.org/presentationml/2006/main">
  <p:tag name="AS_UNIQUEID" val="544"/>
</p:tagLst>
</file>

<file path=ppt/tags/tag142.xml><?xml version="1.0" encoding="utf-8"?>
<p:tagLst xmlns:p="http://schemas.openxmlformats.org/presentationml/2006/main">
  <p:tag name="AS_UNIQUEID" val="545"/>
</p:tagLst>
</file>

<file path=ppt/tags/tag143.xml><?xml version="1.0" encoding="utf-8"?>
<p:tagLst xmlns:p="http://schemas.openxmlformats.org/presentationml/2006/main">
  <p:tag name="AS_UNIQUEID" val="546"/>
</p:tagLst>
</file>

<file path=ppt/tags/tag144.xml><?xml version="1.0" encoding="utf-8"?>
<p:tagLst xmlns:p="http://schemas.openxmlformats.org/presentationml/2006/main">
  <p:tag name="AS_UNIQUEID" val="547"/>
</p:tagLst>
</file>

<file path=ppt/tags/tag145.xml><?xml version="1.0" encoding="utf-8"?>
<p:tagLst xmlns:p="http://schemas.openxmlformats.org/presentationml/2006/main">
  <p:tag name="AS_UNIQUEID" val="548"/>
</p:tagLst>
</file>

<file path=ppt/tags/tag146.xml><?xml version="1.0" encoding="utf-8"?>
<p:tagLst xmlns:p="http://schemas.openxmlformats.org/presentationml/2006/main">
  <p:tag name="AS_UNIQUEID" val="549"/>
</p:tagLst>
</file>

<file path=ppt/tags/tag147.xml><?xml version="1.0" encoding="utf-8"?>
<p:tagLst xmlns:p="http://schemas.openxmlformats.org/presentationml/2006/main">
  <p:tag name="AS_UNIQUEID" val="550"/>
</p:tagLst>
</file>

<file path=ppt/tags/tag148.xml><?xml version="1.0" encoding="utf-8"?>
<p:tagLst xmlns:p="http://schemas.openxmlformats.org/presentationml/2006/main">
  <p:tag name="AS_UNIQUEID" val="551"/>
</p:tagLst>
</file>

<file path=ppt/tags/tag149.xml><?xml version="1.0" encoding="utf-8"?>
<p:tagLst xmlns:p="http://schemas.openxmlformats.org/presentationml/2006/main">
  <p:tag name="AS_UNIQUEID" val="552"/>
</p:tagLst>
</file>

<file path=ppt/tags/tag15.xml><?xml version="1.0" encoding="utf-8"?>
<p:tagLst xmlns:p="http://schemas.openxmlformats.org/presentationml/2006/main">
  <p:tag name="AS_UNIQUEID" val="418"/>
</p:tagLst>
</file>

<file path=ppt/tags/tag150.xml><?xml version="1.0" encoding="utf-8"?>
<p:tagLst xmlns:p="http://schemas.openxmlformats.org/presentationml/2006/main">
  <p:tag name="AS_UNIQUEID" val="553"/>
</p:tagLst>
</file>

<file path=ppt/tags/tag151.xml><?xml version="1.0" encoding="utf-8"?>
<p:tagLst xmlns:p="http://schemas.openxmlformats.org/presentationml/2006/main">
  <p:tag name="AS_UNIQUEID" val="554"/>
</p:tagLst>
</file>

<file path=ppt/tags/tag152.xml><?xml version="1.0" encoding="utf-8"?>
<p:tagLst xmlns:p="http://schemas.openxmlformats.org/presentationml/2006/main">
  <p:tag name="AS_UNIQUEID" val="555"/>
</p:tagLst>
</file>

<file path=ppt/tags/tag153.xml><?xml version="1.0" encoding="utf-8"?>
<p:tagLst xmlns:p="http://schemas.openxmlformats.org/presentationml/2006/main">
  <p:tag name="AS_UNIQUEID" val="556"/>
</p:tagLst>
</file>

<file path=ppt/tags/tag154.xml><?xml version="1.0" encoding="utf-8"?>
<p:tagLst xmlns:p="http://schemas.openxmlformats.org/presentationml/2006/main">
  <p:tag name="AS_UNIQUEID" val="557"/>
</p:tagLst>
</file>

<file path=ppt/tags/tag155.xml><?xml version="1.0" encoding="utf-8"?>
<p:tagLst xmlns:p="http://schemas.openxmlformats.org/presentationml/2006/main">
  <p:tag name="AS_UNIQUEID" val="558"/>
</p:tagLst>
</file>

<file path=ppt/tags/tag156.xml><?xml version="1.0" encoding="utf-8"?>
<p:tagLst xmlns:p="http://schemas.openxmlformats.org/presentationml/2006/main">
  <p:tag name="AS_UNIQUEID" val="559"/>
</p:tagLst>
</file>

<file path=ppt/tags/tag157.xml><?xml version="1.0" encoding="utf-8"?>
<p:tagLst xmlns:p="http://schemas.openxmlformats.org/presentationml/2006/main">
  <p:tag name="AS_UNIQUEID" val="560"/>
</p:tagLst>
</file>

<file path=ppt/tags/tag158.xml><?xml version="1.0" encoding="utf-8"?>
<p:tagLst xmlns:p="http://schemas.openxmlformats.org/presentationml/2006/main">
  <p:tag name="AS_UNIQUEID" val="561"/>
</p:tagLst>
</file>

<file path=ppt/tags/tag159.xml><?xml version="1.0" encoding="utf-8"?>
<p:tagLst xmlns:p="http://schemas.openxmlformats.org/presentationml/2006/main">
  <p:tag name="AS_UNIQUEID" val="562"/>
</p:tagLst>
</file>

<file path=ppt/tags/tag16.xml><?xml version="1.0" encoding="utf-8"?>
<p:tagLst xmlns:p="http://schemas.openxmlformats.org/presentationml/2006/main">
  <p:tag name="AS_UNIQUEID" val="419"/>
</p:tagLst>
</file>

<file path=ppt/tags/tag160.xml><?xml version="1.0" encoding="utf-8"?>
<p:tagLst xmlns:p="http://schemas.openxmlformats.org/presentationml/2006/main">
  <p:tag name="AS_UNIQUEID" val="563"/>
</p:tagLst>
</file>

<file path=ppt/tags/tag161.xml><?xml version="1.0" encoding="utf-8"?>
<p:tagLst xmlns:p="http://schemas.openxmlformats.org/presentationml/2006/main">
  <p:tag name="AS_UNIQUEID" val="564"/>
</p:tagLst>
</file>

<file path=ppt/tags/tag162.xml><?xml version="1.0" encoding="utf-8"?>
<p:tagLst xmlns:p="http://schemas.openxmlformats.org/presentationml/2006/main">
  <p:tag name="AS_UNIQUEID" val="565"/>
</p:tagLst>
</file>

<file path=ppt/tags/tag163.xml><?xml version="1.0" encoding="utf-8"?>
<p:tagLst xmlns:p="http://schemas.openxmlformats.org/presentationml/2006/main">
  <p:tag name="AS_UNIQUEID" val="566"/>
</p:tagLst>
</file>

<file path=ppt/tags/tag164.xml><?xml version="1.0" encoding="utf-8"?>
<p:tagLst xmlns:p="http://schemas.openxmlformats.org/presentationml/2006/main">
  <p:tag name="AS_UNIQUEID" val="567"/>
</p:tagLst>
</file>

<file path=ppt/tags/tag165.xml><?xml version="1.0" encoding="utf-8"?>
<p:tagLst xmlns:p="http://schemas.openxmlformats.org/presentationml/2006/main">
  <p:tag name="AS_UNIQUEID" val="568"/>
</p:tagLst>
</file>

<file path=ppt/tags/tag166.xml><?xml version="1.0" encoding="utf-8"?>
<p:tagLst xmlns:p="http://schemas.openxmlformats.org/presentationml/2006/main">
  <p:tag name="AS_UNIQUEID" val="569"/>
</p:tagLst>
</file>

<file path=ppt/tags/tag167.xml><?xml version="1.0" encoding="utf-8"?>
<p:tagLst xmlns:p="http://schemas.openxmlformats.org/presentationml/2006/main">
  <p:tag name="AS_UNIQUEID" val="570"/>
</p:tagLst>
</file>

<file path=ppt/tags/tag168.xml><?xml version="1.0" encoding="utf-8"?>
<p:tagLst xmlns:p="http://schemas.openxmlformats.org/presentationml/2006/main">
  <p:tag name="AS_UNIQUEID" val="571"/>
</p:tagLst>
</file>

<file path=ppt/tags/tag169.xml><?xml version="1.0" encoding="utf-8"?>
<p:tagLst xmlns:p="http://schemas.openxmlformats.org/presentationml/2006/main">
  <p:tag name="AS_UNIQUEID" val="572"/>
</p:tagLst>
</file>

<file path=ppt/tags/tag17.xml><?xml version="1.0" encoding="utf-8"?>
<p:tagLst xmlns:p="http://schemas.openxmlformats.org/presentationml/2006/main">
  <p:tag name="AS_UNIQUEID" val="420"/>
</p:tagLst>
</file>

<file path=ppt/tags/tag170.xml><?xml version="1.0" encoding="utf-8"?>
<p:tagLst xmlns:p="http://schemas.openxmlformats.org/presentationml/2006/main">
  <p:tag name="AS_UNIQUEID" val="573"/>
</p:tagLst>
</file>

<file path=ppt/tags/tag171.xml><?xml version="1.0" encoding="utf-8"?>
<p:tagLst xmlns:p="http://schemas.openxmlformats.org/presentationml/2006/main">
  <p:tag name="AS_UNIQUEID" val="574"/>
</p:tagLst>
</file>

<file path=ppt/tags/tag172.xml><?xml version="1.0" encoding="utf-8"?>
<p:tagLst xmlns:p="http://schemas.openxmlformats.org/presentationml/2006/main">
  <p:tag name="AS_UNIQUEID" val="575"/>
</p:tagLst>
</file>

<file path=ppt/tags/tag173.xml><?xml version="1.0" encoding="utf-8"?>
<p:tagLst xmlns:p="http://schemas.openxmlformats.org/presentationml/2006/main">
  <p:tag name="AS_UNIQUEID" val="576"/>
</p:tagLst>
</file>

<file path=ppt/tags/tag174.xml><?xml version="1.0" encoding="utf-8"?>
<p:tagLst xmlns:p="http://schemas.openxmlformats.org/presentationml/2006/main">
  <p:tag name="AS_UNIQUEID" val="577"/>
</p:tagLst>
</file>

<file path=ppt/tags/tag175.xml><?xml version="1.0" encoding="utf-8"?>
<p:tagLst xmlns:p="http://schemas.openxmlformats.org/presentationml/2006/main">
  <p:tag name="AS_UNIQUEID" val="260"/>
</p:tagLst>
</file>

<file path=ppt/tags/tag176.xml><?xml version="1.0" encoding="utf-8"?>
<p:tagLst xmlns:p="http://schemas.openxmlformats.org/presentationml/2006/main">
  <p:tag name="AS_UNIQUEID" val="261"/>
</p:tagLst>
</file>

<file path=ppt/tags/tag177.xml><?xml version="1.0" encoding="utf-8"?>
<p:tagLst xmlns:p="http://schemas.openxmlformats.org/presentationml/2006/main">
  <p:tag name="AS_UNIQUEID" val="262"/>
</p:tagLst>
</file>

<file path=ppt/tags/tag178.xml><?xml version="1.0" encoding="utf-8"?>
<p:tagLst xmlns:p="http://schemas.openxmlformats.org/presentationml/2006/main">
  <p:tag name="AS_UNIQUEID" val="578"/>
</p:tagLst>
</file>

<file path=ppt/tags/tag179.xml><?xml version="1.0" encoding="utf-8"?>
<p:tagLst xmlns:p="http://schemas.openxmlformats.org/presentationml/2006/main">
  <p:tag name="AS_UNIQUEID" val="34"/>
</p:tagLst>
</file>

<file path=ppt/tags/tag18.xml><?xml version="1.0" encoding="utf-8"?>
<p:tagLst xmlns:p="http://schemas.openxmlformats.org/presentationml/2006/main">
  <p:tag name="AS_UNIQUEID" val="421"/>
</p:tagLst>
</file>

<file path=ppt/tags/tag180.xml><?xml version="1.0" encoding="utf-8"?>
<p:tagLst xmlns:p="http://schemas.openxmlformats.org/presentationml/2006/main">
  <p:tag name="AS_UNIQUEID" val="35"/>
</p:tagLst>
</file>

<file path=ppt/tags/tag181.xml><?xml version="1.0" encoding="utf-8"?>
<p:tagLst xmlns:p="http://schemas.openxmlformats.org/presentationml/2006/main">
  <p:tag name="AS_UNIQUEID" val="36"/>
</p:tagLst>
</file>

<file path=ppt/tags/tag182.xml><?xml version="1.0" encoding="utf-8"?>
<p:tagLst xmlns:p="http://schemas.openxmlformats.org/presentationml/2006/main">
  <p:tag name="AS_UNIQUEID" val="37"/>
</p:tagLst>
</file>

<file path=ppt/tags/tag183.xml><?xml version="1.0" encoding="utf-8"?>
<p:tagLst xmlns:p="http://schemas.openxmlformats.org/presentationml/2006/main">
  <p:tag name="AS_UNIQUEID" val="38"/>
</p:tagLst>
</file>

<file path=ppt/tags/tag184.xml><?xml version="1.0" encoding="utf-8"?>
<p:tagLst xmlns:p="http://schemas.openxmlformats.org/presentationml/2006/main">
  <p:tag name="AS_UNIQUEID" val="39"/>
</p:tagLst>
</file>

<file path=ppt/tags/tag185.xml><?xml version="1.0" encoding="utf-8"?>
<p:tagLst xmlns:p="http://schemas.openxmlformats.org/presentationml/2006/main">
  <p:tag name="AS_UNIQUEID" val="579"/>
</p:tagLst>
</file>

<file path=ppt/tags/tag186.xml><?xml version="1.0" encoding="utf-8"?>
<p:tagLst xmlns:p="http://schemas.openxmlformats.org/presentationml/2006/main">
  <p:tag name="AS_UNIQUEID" val="580"/>
</p:tagLst>
</file>

<file path=ppt/tags/tag187.xml><?xml version="1.0" encoding="utf-8"?>
<p:tagLst xmlns:p="http://schemas.openxmlformats.org/presentationml/2006/main">
  <p:tag name="AS_UNIQUEID" val="263"/>
</p:tagLst>
</file>

<file path=ppt/tags/tag188.xml><?xml version="1.0" encoding="utf-8"?>
<p:tagLst xmlns:p="http://schemas.openxmlformats.org/presentationml/2006/main">
  <p:tag name="AS_UNIQUEID" val="264"/>
</p:tagLst>
</file>

<file path=ppt/tags/tag189.xml><?xml version="1.0" encoding="utf-8"?>
<p:tagLst xmlns:p="http://schemas.openxmlformats.org/presentationml/2006/main">
  <p:tag name="AS_UNIQUEID" val="265"/>
</p:tagLst>
</file>

<file path=ppt/tags/tag19.xml><?xml version="1.0" encoding="utf-8"?>
<p:tagLst xmlns:p="http://schemas.openxmlformats.org/presentationml/2006/main">
  <p:tag name="AS_UNIQUEID" val="422"/>
</p:tagLst>
</file>

<file path=ppt/tags/tag190.xml><?xml version="1.0" encoding="utf-8"?>
<p:tagLst xmlns:p="http://schemas.openxmlformats.org/presentationml/2006/main">
  <p:tag name="AS_UNIQUEID" val="581"/>
</p:tagLst>
</file>

<file path=ppt/tags/tag191.xml><?xml version="1.0" encoding="utf-8"?>
<p:tagLst xmlns:p="http://schemas.openxmlformats.org/presentationml/2006/main">
  <p:tag name="AS_UNIQUEID" val="42"/>
</p:tagLst>
</file>

<file path=ppt/tags/tag192.xml><?xml version="1.0" encoding="utf-8"?>
<p:tagLst xmlns:p="http://schemas.openxmlformats.org/presentationml/2006/main">
  <p:tag name="AS_UNIQUEID" val="43"/>
</p:tagLst>
</file>

<file path=ppt/tags/tag193.xml><?xml version="1.0" encoding="utf-8"?>
<p:tagLst xmlns:p="http://schemas.openxmlformats.org/presentationml/2006/main">
  <p:tag name="AS_UNIQUEID" val="582"/>
</p:tagLst>
</file>

<file path=ppt/tags/tag194.xml><?xml version="1.0" encoding="utf-8"?>
<p:tagLst xmlns:p="http://schemas.openxmlformats.org/presentationml/2006/main">
  <p:tag name="AS_UNIQUEID" val="583"/>
</p:tagLst>
</file>

<file path=ppt/tags/tag195.xml><?xml version="1.0" encoding="utf-8"?>
<p:tagLst xmlns:p="http://schemas.openxmlformats.org/presentationml/2006/main">
  <p:tag name="AS_UNIQUEID" val="584"/>
</p:tagLst>
</file>

<file path=ppt/tags/tag196.xml><?xml version="1.0" encoding="utf-8"?>
<p:tagLst xmlns:p="http://schemas.openxmlformats.org/presentationml/2006/main">
  <p:tag name="AS_UNIQUEID" val="585"/>
</p:tagLst>
</file>

<file path=ppt/tags/tag197.xml><?xml version="1.0" encoding="utf-8"?>
<p:tagLst xmlns:p="http://schemas.openxmlformats.org/presentationml/2006/main">
  <p:tag name="AS_UNIQUEID" val="586"/>
</p:tagLst>
</file>

<file path=ppt/tags/tag198.xml><?xml version="1.0" encoding="utf-8"?>
<p:tagLst xmlns:p="http://schemas.openxmlformats.org/presentationml/2006/main">
  <p:tag name="AS_UNIQUEID" val="587"/>
</p:tagLst>
</file>

<file path=ppt/tags/tag199.xml><?xml version="1.0" encoding="utf-8"?>
<p:tagLst xmlns:p="http://schemas.openxmlformats.org/presentationml/2006/main">
  <p:tag name="AS_UNIQUEID" val="588"/>
</p:tagLst>
</file>

<file path=ppt/tags/tag2.xml><?xml version="1.0" encoding="utf-8"?>
<p:tagLst xmlns:p="http://schemas.openxmlformats.org/presentationml/2006/main">
  <p:tag name="AS_UNIQUEID" val="405"/>
</p:tagLst>
</file>

<file path=ppt/tags/tag20.xml><?xml version="1.0" encoding="utf-8"?>
<p:tagLst xmlns:p="http://schemas.openxmlformats.org/presentationml/2006/main">
  <p:tag name="AS_UNIQUEID" val="423"/>
</p:tagLst>
</file>

<file path=ppt/tags/tag200.xml><?xml version="1.0" encoding="utf-8"?>
<p:tagLst xmlns:p="http://schemas.openxmlformats.org/presentationml/2006/main">
  <p:tag name="AS_UNIQUEID" val="589"/>
</p:tagLst>
</file>

<file path=ppt/tags/tag201.xml><?xml version="1.0" encoding="utf-8"?>
<p:tagLst xmlns:p="http://schemas.openxmlformats.org/presentationml/2006/main">
  <p:tag name="AS_UNIQUEID" val="590"/>
</p:tagLst>
</file>

<file path=ppt/tags/tag202.xml><?xml version="1.0" encoding="utf-8"?>
<p:tagLst xmlns:p="http://schemas.openxmlformats.org/presentationml/2006/main">
  <p:tag name="AS_UNIQUEID" val="591"/>
</p:tagLst>
</file>

<file path=ppt/tags/tag203.xml><?xml version="1.0" encoding="utf-8"?>
<p:tagLst xmlns:p="http://schemas.openxmlformats.org/presentationml/2006/main">
  <p:tag name="AS_UNIQUEID" val="592"/>
</p:tagLst>
</file>

<file path=ppt/tags/tag204.xml><?xml version="1.0" encoding="utf-8"?>
<p:tagLst xmlns:p="http://schemas.openxmlformats.org/presentationml/2006/main">
  <p:tag name="AS_UNIQUEID" val="593"/>
</p:tagLst>
</file>

<file path=ppt/tags/tag205.xml><?xml version="1.0" encoding="utf-8"?>
<p:tagLst xmlns:p="http://schemas.openxmlformats.org/presentationml/2006/main">
  <p:tag name="AS_UNIQUEID" val="272"/>
</p:tagLst>
</file>

<file path=ppt/tags/tag206.xml><?xml version="1.0" encoding="utf-8"?>
<p:tagLst xmlns:p="http://schemas.openxmlformats.org/presentationml/2006/main">
  <p:tag name="AS_UNIQUEID" val="273"/>
</p:tagLst>
</file>

<file path=ppt/tags/tag207.xml><?xml version="1.0" encoding="utf-8"?>
<p:tagLst xmlns:p="http://schemas.openxmlformats.org/presentationml/2006/main">
  <p:tag name="AS_UNIQUEID" val="274"/>
</p:tagLst>
</file>

<file path=ppt/tags/tag208.xml><?xml version="1.0" encoding="utf-8"?>
<p:tagLst xmlns:p="http://schemas.openxmlformats.org/presentationml/2006/main">
  <p:tag name="AS_UNIQUEID" val="594"/>
</p:tagLst>
</file>

<file path=ppt/tags/tag209.xml><?xml version="1.0" encoding="utf-8"?>
<p:tagLst xmlns:p="http://schemas.openxmlformats.org/presentationml/2006/main">
  <p:tag name="AS_UNIQUEID" val="54"/>
</p:tagLst>
</file>

<file path=ppt/tags/tag21.xml><?xml version="1.0" encoding="utf-8"?>
<p:tagLst xmlns:p="http://schemas.openxmlformats.org/presentationml/2006/main">
  <p:tag name="AS_UNIQUEID" val="424"/>
</p:tagLst>
</file>

<file path=ppt/tags/tag210.xml><?xml version="1.0" encoding="utf-8"?>
<p:tagLst xmlns:p="http://schemas.openxmlformats.org/presentationml/2006/main">
  <p:tag name="AS_UNIQUEID" val="595"/>
</p:tagLst>
</file>

<file path=ppt/tags/tag211.xml><?xml version="1.0" encoding="utf-8"?>
<p:tagLst xmlns:p="http://schemas.openxmlformats.org/presentationml/2006/main">
  <p:tag name="AS_UNIQUEID" val="596"/>
</p:tagLst>
</file>

<file path=ppt/tags/tag212.xml><?xml version="1.0" encoding="utf-8"?>
<p:tagLst xmlns:p="http://schemas.openxmlformats.org/presentationml/2006/main">
  <p:tag name="AS_UNIQUEID" val="275"/>
</p:tagLst>
</file>

<file path=ppt/tags/tag213.xml><?xml version="1.0" encoding="utf-8"?>
<p:tagLst xmlns:p="http://schemas.openxmlformats.org/presentationml/2006/main">
  <p:tag name="AS_UNIQUEID" val="276"/>
</p:tagLst>
</file>

<file path=ppt/tags/tag214.xml><?xml version="1.0" encoding="utf-8"?>
<p:tagLst xmlns:p="http://schemas.openxmlformats.org/presentationml/2006/main">
  <p:tag name="AS_UNIQUEID" val="277"/>
</p:tagLst>
</file>

<file path=ppt/tags/tag215.xml><?xml version="1.0" encoding="utf-8"?>
<p:tagLst xmlns:p="http://schemas.openxmlformats.org/presentationml/2006/main">
  <p:tag name="AS_UNIQUEID" val="597"/>
</p:tagLst>
</file>

<file path=ppt/tags/tag216.xml><?xml version="1.0" encoding="utf-8"?>
<p:tagLst xmlns:p="http://schemas.openxmlformats.org/presentationml/2006/main">
  <p:tag name="AS_UNIQUEID" val="56"/>
</p:tagLst>
</file>

<file path=ppt/tags/tag217.xml><?xml version="1.0" encoding="utf-8"?>
<p:tagLst xmlns:p="http://schemas.openxmlformats.org/presentationml/2006/main">
  <p:tag name="AS_UNIQUEID" val="598"/>
</p:tagLst>
</file>

<file path=ppt/tags/tag218.xml><?xml version="1.0" encoding="utf-8"?>
<p:tagLst xmlns:p="http://schemas.openxmlformats.org/presentationml/2006/main">
  <p:tag name="AS_UNIQUEID" val="278"/>
</p:tagLst>
</file>

<file path=ppt/tags/tag219.xml><?xml version="1.0" encoding="utf-8"?>
<p:tagLst xmlns:p="http://schemas.openxmlformats.org/presentationml/2006/main">
  <p:tag name="AS_UNIQUEID" val="279"/>
</p:tagLst>
</file>

<file path=ppt/tags/tag22.xml><?xml version="1.0" encoding="utf-8"?>
<p:tagLst xmlns:p="http://schemas.openxmlformats.org/presentationml/2006/main">
  <p:tag name="AS_UNIQUEID" val="425"/>
</p:tagLst>
</file>

<file path=ppt/tags/tag220.xml><?xml version="1.0" encoding="utf-8"?>
<p:tagLst xmlns:p="http://schemas.openxmlformats.org/presentationml/2006/main">
  <p:tag name="AS_UNIQUEID" val="280"/>
</p:tagLst>
</file>

<file path=ppt/tags/tag221.xml><?xml version="1.0" encoding="utf-8"?>
<p:tagLst xmlns:p="http://schemas.openxmlformats.org/presentationml/2006/main">
  <p:tag name="AS_UNIQUEID" val="599"/>
</p:tagLst>
</file>

<file path=ppt/tags/tag222.xml><?xml version="1.0" encoding="utf-8"?>
<p:tagLst xmlns:p="http://schemas.openxmlformats.org/presentationml/2006/main">
  <p:tag name="AS_UNIQUEID" val="58"/>
</p:tagLst>
</file>

<file path=ppt/tags/tag223.xml><?xml version="1.0" encoding="utf-8"?>
<p:tagLst xmlns:p="http://schemas.openxmlformats.org/presentationml/2006/main">
  <p:tag name="AS_UNIQUEID" val="59"/>
</p:tagLst>
</file>

<file path=ppt/tags/tag224.xml><?xml version="1.0" encoding="utf-8"?>
<p:tagLst xmlns:p="http://schemas.openxmlformats.org/presentationml/2006/main">
  <p:tag name="AS_UNIQUEID" val="600"/>
</p:tagLst>
</file>

<file path=ppt/tags/tag225.xml><?xml version="1.0" encoding="utf-8"?>
<p:tagLst xmlns:p="http://schemas.openxmlformats.org/presentationml/2006/main">
  <p:tag name="AS_UNIQUEID" val="601"/>
</p:tagLst>
</file>

<file path=ppt/tags/tag226.xml><?xml version="1.0" encoding="utf-8"?>
<p:tagLst xmlns:p="http://schemas.openxmlformats.org/presentationml/2006/main">
  <p:tag name="AS_UNIQUEID" val="602"/>
</p:tagLst>
</file>

<file path=ppt/tags/tag227.xml><?xml version="1.0" encoding="utf-8"?>
<p:tagLst xmlns:p="http://schemas.openxmlformats.org/presentationml/2006/main">
  <p:tag name="AS_UNIQUEID" val="284"/>
</p:tagLst>
</file>

<file path=ppt/tags/tag228.xml><?xml version="1.0" encoding="utf-8"?>
<p:tagLst xmlns:p="http://schemas.openxmlformats.org/presentationml/2006/main">
  <p:tag name="AS_UNIQUEID" val="285"/>
</p:tagLst>
</file>

<file path=ppt/tags/tag229.xml><?xml version="1.0" encoding="utf-8"?>
<p:tagLst xmlns:p="http://schemas.openxmlformats.org/presentationml/2006/main">
  <p:tag name="AS_UNIQUEID" val="286"/>
</p:tagLst>
</file>

<file path=ppt/tags/tag23.xml><?xml version="1.0" encoding="utf-8"?>
<p:tagLst xmlns:p="http://schemas.openxmlformats.org/presentationml/2006/main">
  <p:tag name="AS_UNIQUEID" val="426"/>
</p:tagLst>
</file>

<file path=ppt/tags/tag230.xml><?xml version="1.0" encoding="utf-8"?>
<p:tagLst xmlns:p="http://schemas.openxmlformats.org/presentationml/2006/main">
  <p:tag name="AS_UNIQUEID" val="603"/>
</p:tagLst>
</file>

<file path=ppt/tags/tag231.xml><?xml version="1.0" encoding="utf-8"?>
<p:tagLst xmlns:p="http://schemas.openxmlformats.org/presentationml/2006/main">
  <p:tag name="AS_UNIQUEID" val="604"/>
</p:tagLst>
</file>

<file path=ppt/tags/tag232.xml><?xml version="1.0" encoding="utf-8"?>
<p:tagLst xmlns:p="http://schemas.openxmlformats.org/presentationml/2006/main">
  <p:tag name="AS_UNIQUEID" val="605"/>
</p:tagLst>
</file>

<file path=ppt/tags/tag233.xml><?xml version="1.0" encoding="utf-8"?>
<p:tagLst xmlns:p="http://schemas.openxmlformats.org/presentationml/2006/main">
  <p:tag name="AS_UNIQUEID" val="606"/>
</p:tagLst>
</file>

<file path=ppt/tags/tag234.xml><?xml version="1.0" encoding="utf-8"?>
<p:tagLst xmlns:p="http://schemas.openxmlformats.org/presentationml/2006/main">
  <p:tag name="AS_UNIQUEID" val="287"/>
</p:tagLst>
</file>

<file path=ppt/tags/tag235.xml><?xml version="1.0" encoding="utf-8"?>
<p:tagLst xmlns:p="http://schemas.openxmlformats.org/presentationml/2006/main">
  <p:tag name="AS_UNIQUEID" val="288"/>
</p:tagLst>
</file>

<file path=ppt/tags/tag236.xml><?xml version="1.0" encoding="utf-8"?>
<p:tagLst xmlns:p="http://schemas.openxmlformats.org/presentationml/2006/main">
  <p:tag name="AS_UNIQUEID" val="289"/>
</p:tagLst>
</file>

<file path=ppt/tags/tag237.xml><?xml version="1.0" encoding="utf-8"?>
<p:tagLst xmlns:p="http://schemas.openxmlformats.org/presentationml/2006/main">
  <p:tag name="AS_UNIQUEID" val="607"/>
</p:tagLst>
</file>

<file path=ppt/tags/tag238.xml><?xml version="1.0" encoding="utf-8"?>
<p:tagLst xmlns:p="http://schemas.openxmlformats.org/presentationml/2006/main">
  <p:tag name="AS_UNIQUEID" val="608"/>
</p:tagLst>
</file>

<file path=ppt/tags/tag239.xml><?xml version="1.0" encoding="utf-8"?>
<p:tagLst xmlns:p="http://schemas.openxmlformats.org/presentationml/2006/main">
  <p:tag name="AS_UNIQUEID" val="609"/>
</p:tagLst>
</file>

<file path=ppt/tags/tag24.xml><?xml version="1.0" encoding="utf-8"?>
<p:tagLst xmlns:p="http://schemas.openxmlformats.org/presentationml/2006/main">
  <p:tag name="AS_UNIQUEID" val="427"/>
</p:tagLst>
</file>

<file path=ppt/tags/tag240.xml><?xml version="1.0" encoding="utf-8"?>
<p:tagLst xmlns:p="http://schemas.openxmlformats.org/presentationml/2006/main">
  <p:tag name="AS_UNIQUEID" val="610"/>
</p:tagLst>
</file>

<file path=ppt/tags/tag241.xml><?xml version="1.0" encoding="utf-8"?>
<p:tagLst xmlns:p="http://schemas.openxmlformats.org/presentationml/2006/main">
  <p:tag name="AS_UNIQUEID" val="290"/>
</p:tagLst>
</file>

<file path=ppt/tags/tag242.xml><?xml version="1.0" encoding="utf-8"?>
<p:tagLst xmlns:p="http://schemas.openxmlformats.org/presentationml/2006/main">
  <p:tag name="AS_UNIQUEID" val="291"/>
</p:tagLst>
</file>

<file path=ppt/tags/tag243.xml><?xml version="1.0" encoding="utf-8"?>
<p:tagLst xmlns:p="http://schemas.openxmlformats.org/presentationml/2006/main">
  <p:tag name="AS_UNIQUEID" val="292"/>
</p:tagLst>
</file>

<file path=ppt/tags/tag244.xml><?xml version="1.0" encoding="utf-8"?>
<p:tagLst xmlns:p="http://schemas.openxmlformats.org/presentationml/2006/main">
  <p:tag name="AS_UNIQUEID" val="611"/>
</p:tagLst>
</file>

<file path=ppt/tags/tag245.xml><?xml version="1.0" encoding="utf-8"?>
<p:tagLst xmlns:p="http://schemas.openxmlformats.org/presentationml/2006/main">
  <p:tag name="AS_UNIQUEID" val="70"/>
</p:tagLst>
</file>

<file path=ppt/tags/tag246.xml><?xml version="1.0" encoding="utf-8"?>
<p:tagLst xmlns:p="http://schemas.openxmlformats.org/presentationml/2006/main">
  <p:tag name="AS_UNIQUEID" val="71"/>
</p:tagLst>
</file>

<file path=ppt/tags/tag247.xml><?xml version="1.0" encoding="utf-8"?>
<p:tagLst xmlns:p="http://schemas.openxmlformats.org/presentationml/2006/main">
  <p:tag name="AS_UNIQUEID" val="612"/>
</p:tagLst>
</file>

<file path=ppt/tags/tag248.xml><?xml version="1.0" encoding="utf-8"?>
<p:tagLst xmlns:p="http://schemas.openxmlformats.org/presentationml/2006/main">
  <p:tag name="AS_UNIQUEID" val="293"/>
</p:tagLst>
</file>

<file path=ppt/tags/tag249.xml><?xml version="1.0" encoding="utf-8"?>
<p:tagLst xmlns:p="http://schemas.openxmlformats.org/presentationml/2006/main">
  <p:tag name="AS_UNIQUEID" val="294"/>
</p:tagLst>
</file>

<file path=ppt/tags/tag25.xml><?xml version="1.0" encoding="utf-8"?>
<p:tagLst xmlns:p="http://schemas.openxmlformats.org/presentationml/2006/main">
  <p:tag name="AS_UNIQUEID" val="428"/>
</p:tagLst>
</file>

<file path=ppt/tags/tag250.xml><?xml version="1.0" encoding="utf-8"?>
<p:tagLst xmlns:p="http://schemas.openxmlformats.org/presentationml/2006/main">
  <p:tag name="AS_UNIQUEID" val="295"/>
</p:tagLst>
</file>

<file path=ppt/tags/tag251.xml><?xml version="1.0" encoding="utf-8"?>
<p:tagLst xmlns:p="http://schemas.openxmlformats.org/presentationml/2006/main">
  <p:tag name="AS_UNIQUEID" val="613"/>
</p:tagLst>
</file>

<file path=ppt/tags/tag252.xml><?xml version="1.0" encoding="utf-8"?>
<p:tagLst xmlns:p="http://schemas.openxmlformats.org/presentationml/2006/main">
  <p:tag name="AS_UNIQUEID" val="74"/>
</p:tagLst>
</file>

<file path=ppt/tags/tag253.xml><?xml version="1.0" encoding="utf-8"?>
<p:tagLst xmlns:p="http://schemas.openxmlformats.org/presentationml/2006/main">
  <p:tag name="AS_UNIQUEID" val="75"/>
</p:tagLst>
</file>

<file path=ppt/tags/tag254.xml><?xml version="1.0" encoding="utf-8"?>
<p:tagLst xmlns:p="http://schemas.openxmlformats.org/presentationml/2006/main">
  <p:tag name="AS_UNIQUEID" val="614"/>
</p:tagLst>
</file>

<file path=ppt/tags/tag255.xml><?xml version="1.0" encoding="utf-8"?>
<p:tagLst xmlns:p="http://schemas.openxmlformats.org/presentationml/2006/main">
  <p:tag name="AS_UNIQUEID" val="615"/>
</p:tagLst>
</file>

<file path=ppt/tags/tag256.xml><?xml version="1.0" encoding="utf-8"?>
<p:tagLst xmlns:p="http://schemas.openxmlformats.org/presentationml/2006/main">
  <p:tag name="AS_UNIQUEID" val="616"/>
</p:tagLst>
</file>

<file path=ppt/tags/tag257.xml><?xml version="1.0" encoding="utf-8"?>
<p:tagLst xmlns:p="http://schemas.openxmlformats.org/presentationml/2006/main">
  <p:tag name="AS_UNIQUEID" val="617"/>
</p:tagLst>
</file>

<file path=ppt/tags/tag258.xml><?xml version="1.0" encoding="utf-8"?>
<p:tagLst xmlns:p="http://schemas.openxmlformats.org/presentationml/2006/main">
  <p:tag name="AS_UNIQUEID" val="618"/>
</p:tagLst>
</file>

<file path=ppt/tags/tag259.xml><?xml version="1.0" encoding="utf-8"?>
<p:tagLst xmlns:p="http://schemas.openxmlformats.org/presentationml/2006/main">
  <p:tag name="AS_UNIQUEID" val="619"/>
</p:tagLst>
</file>

<file path=ppt/tags/tag26.xml><?xml version="1.0" encoding="utf-8"?>
<p:tagLst xmlns:p="http://schemas.openxmlformats.org/presentationml/2006/main">
  <p:tag name="AS_UNIQUEID" val="429"/>
</p:tagLst>
</file>

<file path=ppt/tags/tag260.xml><?xml version="1.0" encoding="utf-8"?>
<p:tagLst xmlns:p="http://schemas.openxmlformats.org/presentationml/2006/main">
  <p:tag name="AS_UNIQUEID" val="620"/>
</p:tagLst>
</file>

<file path=ppt/tags/tag261.xml><?xml version="1.0" encoding="utf-8"?>
<p:tagLst xmlns:p="http://schemas.openxmlformats.org/presentationml/2006/main">
  <p:tag name="AS_UNIQUEID" val="621"/>
</p:tagLst>
</file>

<file path=ppt/tags/tag262.xml><?xml version="1.0" encoding="utf-8"?>
<p:tagLst xmlns:p="http://schemas.openxmlformats.org/presentationml/2006/main">
  <p:tag name="AS_UNIQUEID" val="622"/>
</p:tagLst>
</file>

<file path=ppt/tags/tag263.xml><?xml version="1.0" encoding="utf-8"?>
<p:tagLst xmlns:p="http://schemas.openxmlformats.org/presentationml/2006/main">
  <p:tag name="AS_UNIQUEID" val="623"/>
</p:tagLst>
</file>

<file path=ppt/tags/tag264.xml><?xml version="1.0" encoding="utf-8"?>
<p:tagLst xmlns:p="http://schemas.openxmlformats.org/presentationml/2006/main">
  <p:tag name="AS_UNIQUEID" val="624"/>
</p:tagLst>
</file>

<file path=ppt/tags/tag265.xml><?xml version="1.0" encoding="utf-8"?>
<p:tagLst xmlns:p="http://schemas.openxmlformats.org/presentationml/2006/main">
  <p:tag name="AS_UNIQUEID" val="625"/>
</p:tagLst>
</file>

<file path=ppt/tags/tag266.xml><?xml version="1.0" encoding="utf-8"?>
<p:tagLst xmlns:p="http://schemas.openxmlformats.org/presentationml/2006/main">
  <p:tag name="AS_UNIQUEID" val="626"/>
</p:tagLst>
</file>

<file path=ppt/tags/tag267.xml><?xml version="1.0" encoding="utf-8"?>
<p:tagLst xmlns:p="http://schemas.openxmlformats.org/presentationml/2006/main">
  <p:tag name="AS_UNIQUEID" val="627"/>
</p:tagLst>
</file>

<file path=ppt/tags/tag268.xml><?xml version="1.0" encoding="utf-8"?>
<p:tagLst xmlns:p="http://schemas.openxmlformats.org/presentationml/2006/main">
  <p:tag name="AS_UNIQUEID" val="628"/>
</p:tagLst>
</file>

<file path=ppt/tags/tag269.xml><?xml version="1.0" encoding="utf-8"?>
<p:tagLst xmlns:p="http://schemas.openxmlformats.org/presentationml/2006/main">
  <p:tag name="AS_UNIQUEID" val="629"/>
</p:tagLst>
</file>

<file path=ppt/tags/tag27.xml><?xml version="1.0" encoding="utf-8"?>
<p:tagLst xmlns:p="http://schemas.openxmlformats.org/presentationml/2006/main">
  <p:tag name="AS_UNIQUEID" val="430"/>
</p:tagLst>
</file>

<file path=ppt/tags/tag270.xml><?xml version="1.0" encoding="utf-8"?>
<p:tagLst xmlns:p="http://schemas.openxmlformats.org/presentationml/2006/main">
  <p:tag name="AS_UNIQUEID" val="630"/>
</p:tagLst>
</file>

<file path=ppt/tags/tag271.xml><?xml version="1.0" encoding="utf-8"?>
<p:tagLst xmlns:p="http://schemas.openxmlformats.org/presentationml/2006/main">
  <p:tag name="AS_UNIQUEID" val="631"/>
</p:tagLst>
</file>

<file path=ppt/tags/tag272.xml><?xml version="1.0" encoding="utf-8"?>
<p:tagLst xmlns:p="http://schemas.openxmlformats.org/presentationml/2006/main">
  <p:tag name="AS_UNIQUEID" val="632"/>
</p:tagLst>
</file>

<file path=ppt/tags/tag273.xml><?xml version="1.0" encoding="utf-8"?>
<p:tagLst xmlns:p="http://schemas.openxmlformats.org/presentationml/2006/main">
  <p:tag name="AS_UNIQUEID" val="633"/>
</p:tagLst>
</file>

<file path=ppt/tags/tag274.xml><?xml version="1.0" encoding="utf-8"?>
<p:tagLst xmlns:p="http://schemas.openxmlformats.org/presentationml/2006/main">
  <p:tag name="AS_UNIQUEID" val="305"/>
</p:tagLst>
</file>

<file path=ppt/tags/tag275.xml><?xml version="1.0" encoding="utf-8"?>
<p:tagLst xmlns:p="http://schemas.openxmlformats.org/presentationml/2006/main">
  <p:tag name="AS_UNIQUEID" val="306"/>
</p:tagLst>
</file>

<file path=ppt/tags/tag276.xml><?xml version="1.0" encoding="utf-8"?>
<p:tagLst xmlns:p="http://schemas.openxmlformats.org/presentationml/2006/main">
  <p:tag name="AS_UNIQUEID" val="307"/>
</p:tagLst>
</file>

<file path=ppt/tags/tag277.xml><?xml version="1.0" encoding="utf-8"?>
<p:tagLst xmlns:p="http://schemas.openxmlformats.org/presentationml/2006/main">
  <p:tag name="AS_UNIQUEID" val="634"/>
</p:tagLst>
</file>

<file path=ppt/tags/tag278.xml><?xml version="1.0" encoding="utf-8"?>
<p:tagLst xmlns:p="http://schemas.openxmlformats.org/presentationml/2006/main">
  <p:tag name="AS_UNIQUEID" val="104"/>
</p:tagLst>
</file>

<file path=ppt/tags/tag279.xml><?xml version="1.0" encoding="utf-8"?>
<p:tagLst xmlns:p="http://schemas.openxmlformats.org/presentationml/2006/main">
  <p:tag name="AS_UNIQUEID" val="635"/>
</p:tagLst>
</file>

<file path=ppt/tags/tag28.xml><?xml version="1.0" encoding="utf-8"?>
<p:tagLst xmlns:p="http://schemas.openxmlformats.org/presentationml/2006/main">
  <p:tag name="AS_UNIQUEID" val="431"/>
</p:tagLst>
</file>

<file path=ppt/tags/tag280.xml><?xml version="1.0" encoding="utf-8"?>
<p:tagLst xmlns:p="http://schemas.openxmlformats.org/presentationml/2006/main">
  <p:tag name="AS_UNIQUEID" val="636"/>
</p:tagLst>
</file>

<file path=ppt/tags/tag281.xml><?xml version="1.0" encoding="utf-8"?>
<p:tagLst xmlns:p="http://schemas.openxmlformats.org/presentationml/2006/main">
  <p:tag name="AS_UNIQUEID" val="308"/>
</p:tagLst>
</file>

<file path=ppt/tags/tag282.xml><?xml version="1.0" encoding="utf-8"?>
<p:tagLst xmlns:p="http://schemas.openxmlformats.org/presentationml/2006/main">
  <p:tag name="AS_UNIQUEID" val="309"/>
</p:tagLst>
</file>

<file path=ppt/tags/tag283.xml><?xml version="1.0" encoding="utf-8"?>
<p:tagLst xmlns:p="http://schemas.openxmlformats.org/presentationml/2006/main">
  <p:tag name="AS_UNIQUEID" val="310"/>
</p:tagLst>
</file>

<file path=ppt/tags/tag284.xml><?xml version="1.0" encoding="utf-8"?>
<p:tagLst xmlns:p="http://schemas.openxmlformats.org/presentationml/2006/main">
  <p:tag name="AS_UNIQUEID" val="637"/>
</p:tagLst>
</file>

<file path=ppt/tags/tag285.xml><?xml version="1.0" encoding="utf-8"?>
<p:tagLst xmlns:p="http://schemas.openxmlformats.org/presentationml/2006/main">
  <p:tag name="AS_UNIQUEID" val="106"/>
</p:tagLst>
</file>

<file path=ppt/tags/tag286.xml><?xml version="1.0" encoding="utf-8"?>
<p:tagLst xmlns:p="http://schemas.openxmlformats.org/presentationml/2006/main">
  <p:tag name="AS_UNIQUEID" val="638"/>
</p:tagLst>
</file>

<file path=ppt/tags/tag287.xml><?xml version="1.0" encoding="utf-8"?>
<p:tagLst xmlns:p="http://schemas.openxmlformats.org/presentationml/2006/main">
  <p:tag name="AS_UNIQUEID" val="326"/>
</p:tagLst>
</file>

<file path=ppt/tags/tag288.xml><?xml version="1.0" encoding="utf-8"?>
<p:tagLst xmlns:p="http://schemas.openxmlformats.org/presentationml/2006/main">
  <p:tag name="AS_UNIQUEID" val="327"/>
</p:tagLst>
</file>

<file path=ppt/tags/tag289.xml><?xml version="1.0" encoding="utf-8"?>
<p:tagLst xmlns:p="http://schemas.openxmlformats.org/presentationml/2006/main">
  <p:tag name="AS_UNIQUEID" val="328"/>
</p:tagLst>
</file>

<file path=ppt/tags/tag29.xml><?xml version="1.0" encoding="utf-8"?>
<p:tagLst xmlns:p="http://schemas.openxmlformats.org/presentationml/2006/main">
  <p:tag name="AS_UNIQUEID" val="432"/>
</p:tagLst>
</file>

<file path=ppt/tags/tag290.xml><?xml version="1.0" encoding="utf-8"?>
<p:tagLst xmlns:p="http://schemas.openxmlformats.org/presentationml/2006/main">
  <p:tag name="AS_UNIQUEID" val="639"/>
</p:tagLst>
</file>

<file path=ppt/tags/tag291.xml><?xml version="1.0" encoding="utf-8"?>
<p:tagLst xmlns:p="http://schemas.openxmlformats.org/presentationml/2006/main">
  <p:tag name="AS_UNIQUEID" val="126"/>
</p:tagLst>
</file>

<file path=ppt/tags/tag292.xml><?xml version="1.0" encoding="utf-8"?>
<p:tagLst xmlns:p="http://schemas.openxmlformats.org/presentationml/2006/main">
  <p:tag name="AS_UNIQUEID" val="640"/>
</p:tagLst>
</file>

<file path=ppt/tags/tag293.xml><?xml version="1.0" encoding="utf-8"?>
<p:tagLst xmlns:p="http://schemas.openxmlformats.org/presentationml/2006/main">
  <p:tag name="AS_UNIQUEID" val="641"/>
</p:tagLst>
</file>

<file path=ppt/tags/tag294.xml><?xml version="1.0" encoding="utf-8"?>
<p:tagLst xmlns:p="http://schemas.openxmlformats.org/presentationml/2006/main">
  <p:tag name="AS_UNIQUEID" val="329"/>
</p:tagLst>
</file>

<file path=ppt/tags/tag295.xml><?xml version="1.0" encoding="utf-8"?>
<p:tagLst xmlns:p="http://schemas.openxmlformats.org/presentationml/2006/main">
  <p:tag name="AS_UNIQUEID" val="330"/>
</p:tagLst>
</file>

<file path=ppt/tags/tag296.xml><?xml version="1.0" encoding="utf-8"?>
<p:tagLst xmlns:p="http://schemas.openxmlformats.org/presentationml/2006/main">
  <p:tag name="AS_UNIQUEID" val="331"/>
</p:tagLst>
</file>

<file path=ppt/tags/tag297.xml><?xml version="1.0" encoding="utf-8"?>
<p:tagLst xmlns:p="http://schemas.openxmlformats.org/presentationml/2006/main">
  <p:tag name="AS_UNIQUEID" val="642"/>
</p:tagLst>
</file>

<file path=ppt/tags/tag298.xml><?xml version="1.0" encoding="utf-8"?>
<p:tagLst xmlns:p="http://schemas.openxmlformats.org/presentationml/2006/main">
  <p:tag name="AS_UNIQUEID" val="128"/>
</p:tagLst>
</file>

<file path=ppt/tags/tag299.xml><?xml version="1.0" encoding="utf-8"?>
<p:tagLst xmlns:p="http://schemas.openxmlformats.org/presentationml/2006/main">
  <p:tag name="AS_UNIQUEID" val="643"/>
</p:tagLst>
</file>

<file path=ppt/tags/tag3.xml><?xml version="1.0" encoding="utf-8"?>
<p:tagLst xmlns:p="http://schemas.openxmlformats.org/presentationml/2006/main">
  <p:tag name="AS_UNIQUEID" val="406"/>
</p:tagLst>
</file>

<file path=ppt/tags/tag30.xml><?xml version="1.0" encoding="utf-8"?>
<p:tagLst xmlns:p="http://schemas.openxmlformats.org/presentationml/2006/main">
  <p:tag name="AS_UNIQUEID" val="433"/>
</p:tagLst>
</file>

<file path=ppt/tags/tag300.xml><?xml version="1.0" encoding="utf-8"?>
<p:tagLst xmlns:p="http://schemas.openxmlformats.org/presentationml/2006/main">
  <p:tag name="AS_UNIQUEID" val="332"/>
</p:tagLst>
</file>

<file path=ppt/tags/tag301.xml><?xml version="1.0" encoding="utf-8"?>
<p:tagLst xmlns:p="http://schemas.openxmlformats.org/presentationml/2006/main">
  <p:tag name="AS_UNIQUEID" val="333"/>
</p:tagLst>
</file>

<file path=ppt/tags/tag302.xml><?xml version="1.0" encoding="utf-8"?>
<p:tagLst xmlns:p="http://schemas.openxmlformats.org/presentationml/2006/main">
  <p:tag name="AS_UNIQUEID" val="334"/>
</p:tagLst>
</file>

<file path=ppt/tags/tag303.xml><?xml version="1.0" encoding="utf-8"?>
<p:tagLst xmlns:p="http://schemas.openxmlformats.org/presentationml/2006/main">
  <p:tag name="AS_UNIQUEID" val="644"/>
</p:tagLst>
</file>

<file path=ppt/tags/tag304.xml><?xml version="1.0" encoding="utf-8"?>
<p:tagLst xmlns:p="http://schemas.openxmlformats.org/presentationml/2006/main">
  <p:tag name="AS_UNIQUEID" val="131"/>
</p:tagLst>
</file>

<file path=ppt/tags/tag305.xml><?xml version="1.0" encoding="utf-8"?>
<p:tagLst xmlns:p="http://schemas.openxmlformats.org/presentationml/2006/main">
  <p:tag name="AS_UNIQUEID" val="645"/>
</p:tagLst>
</file>

<file path=ppt/tags/tag306.xml><?xml version="1.0" encoding="utf-8"?>
<p:tagLst xmlns:p="http://schemas.openxmlformats.org/presentationml/2006/main">
  <p:tag name="AS_UNIQUEID" val="335"/>
</p:tagLst>
</file>

<file path=ppt/tags/tag307.xml><?xml version="1.0" encoding="utf-8"?>
<p:tagLst xmlns:p="http://schemas.openxmlformats.org/presentationml/2006/main">
  <p:tag name="AS_UNIQUEID" val="336"/>
</p:tagLst>
</file>

<file path=ppt/tags/tag308.xml><?xml version="1.0" encoding="utf-8"?>
<p:tagLst xmlns:p="http://schemas.openxmlformats.org/presentationml/2006/main">
  <p:tag name="AS_UNIQUEID" val="337"/>
</p:tagLst>
</file>

<file path=ppt/tags/tag309.xml><?xml version="1.0" encoding="utf-8"?>
<p:tagLst xmlns:p="http://schemas.openxmlformats.org/presentationml/2006/main">
  <p:tag name="AS_UNIQUEID" val="646"/>
</p:tagLst>
</file>

<file path=ppt/tags/tag31.xml><?xml version="1.0" encoding="utf-8"?>
<p:tagLst xmlns:p="http://schemas.openxmlformats.org/presentationml/2006/main">
  <p:tag name="AS_UNIQUEID" val="434"/>
</p:tagLst>
</file>

<file path=ppt/tags/tag310.xml><?xml version="1.0" encoding="utf-8"?>
<p:tagLst xmlns:p="http://schemas.openxmlformats.org/presentationml/2006/main">
  <p:tag name="AS_UNIQUEID" val="133"/>
</p:tagLst>
</file>

<file path=ppt/tags/tag311.xml><?xml version="1.0" encoding="utf-8"?>
<p:tagLst xmlns:p="http://schemas.openxmlformats.org/presentationml/2006/main">
  <p:tag name="AS_UNIQUEID" val="647"/>
</p:tagLst>
</file>

<file path=ppt/tags/tag312.xml><?xml version="1.0" encoding="utf-8"?>
<p:tagLst xmlns:p="http://schemas.openxmlformats.org/presentationml/2006/main">
  <p:tag name="AS_UNIQUEID" val="338"/>
</p:tagLst>
</file>

<file path=ppt/tags/tag313.xml><?xml version="1.0" encoding="utf-8"?>
<p:tagLst xmlns:p="http://schemas.openxmlformats.org/presentationml/2006/main">
  <p:tag name="AS_UNIQUEID" val="339"/>
</p:tagLst>
</file>

<file path=ppt/tags/tag314.xml><?xml version="1.0" encoding="utf-8"?>
<p:tagLst xmlns:p="http://schemas.openxmlformats.org/presentationml/2006/main">
  <p:tag name="AS_UNIQUEID" val="340"/>
</p:tagLst>
</file>

<file path=ppt/tags/tag315.xml><?xml version="1.0" encoding="utf-8"?>
<p:tagLst xmlns:p="http://schemas.openxmlformats.org/presentationml/2006/main">
  <p:tag name="AS_UNIQUEID" val="648"/>
</p:tagLst>
</file>

<file path=ppt/tags/tag316.xml><?xml version="1.0" encoding="utf-8"?>
<p:tagLst xmlns:p="http://schemas.openxmlformats.org/presentationml/2006/main">
  <p:tag name="AS_UNIQUEID" val="138"/>
</p:tagLst>
</file>

<file path=ppt/tags/tag317.xml><?xml version="1.0" encoding="utf-8"?>
<p:tagLst xmlns:p="http://schemas.openxmlformats.org/presentationml/2006/main">
  <p:tag name="AS_UNIQUEID" val="649"/>
</p:tagLst>
</file>

<file path=ppt/tags/tag318.xml><?xml version="1.0" encoding="utf-8"?>
<p:tagLst xmlns:p="http://schemas.openxmlformats.org/presentationml/2006/main">
  <p:tag name="AS_UNIQUEID" val="650"/>
</p:tagLst>
</file>

<file path=ppt/tags/tag319.xml><?xml version="1.0" encoding="utf-8"?>
<p:tagLst xmlns:p="http://schemas.openxmlformats.org/presentationml/2006/main">
  <p:tag name="AS_UNIQUEID" val="341"/>
</p:tagLst>
</file>

<file path=ppt/tags/tag32.xml><?xml version="1.0" encoding="utf-8"?>
<p:tagLst xmlns:p="http://schemas.openxmlformats.org/presentationml/2006/main">
  <p:tag name="AS_UNIQUEID" val="435"/>
</p:tagLst>
</file>

<file path=ppt/tags/tag320.xml><?xml version="1.0" encoding="utf-8"?>
<p:tagLst xmlns:p="http://schemas.openxmlformats.org/presentationml/2006/main">
  <p:tag name="AS_UNIQUEID" val="342"/>
</p:tagLst>
</file>

<file path=ppt/tags/tag321.xml><?xml version="1.0" encoding="utf-8"?>
<p:tagLst xmlns:p="http://schemas.openxmlformats.org/presentationml/2006/main">
  <p:tag name="AS_UNIQUEID" val="343"/>
</p:tagLst>
</file>

<file path=ppt/tags/tag322.xml><?xml version="1.0" encoding="utf-8"?>
<p:tagLst xmlns:p="http://schemas.openxmlformats.org/presentationml/2006/main">
  <p:tag name="AS_UNIQUEID" val="651"/>
</p:tagLst>
</file>

<file path=ppt/tags/tag323.xml><?xml version="1.0" encoding="utf-8"?>
<p:tagLst xmlns:p="http://schemas.openxmlformats.org/presentationml/2006/main">
  <p:tag name="AS_UNIQUEID" val="140"/>
</p:tagLst>
</file>

<file path=ppt/tags/tag324.xml><?xml version="1.0" encoding="utf-8"?>
<p:tagLst xmlns:p="http://schemas.openxmlformats.org/presentationml/2006/main">
  <p:tag name="AS_UNIQUEID" val="141"/>
</p:tagLst>
</file>

<file path=ppt/tags/tag325.xml><?xml version="1.0" encoding="utf-8"?>
<p:tagLst xmlns:p="http://schemas.openxmlformats.org/presentationml/2006/main">
  <p:tag name="AS_UNIQUEID" val="652"/>
</p:tagLst>
</file>

<file path=ppt/tags/tag326.xml><?xml version="1.0" encoding="utf-8"?>
<p:tagLst xmlns:p="http://schemas.openxmlformats.org/presentationml/2006/main">
  <p:tag name="AS_UNIQUEID" val="653"/>
</p:tagLst>
</file>

<file path=ppt/tags/tag327.xml><?xml version="1.0" encoding="utf-8"?>
<p:tagLst xmlns:p="http://schemas.openxmlformats.org/presentationml/2006/main">
  <p:tag name="AS_UNIQUEID" val="344"/>
</p:tagLst>
</file>

<file path=ppt/tags/tag328.xml><?xml version="1.0" encoding="utf-8"?>
<p:tagLst xmlns:p="http://schemas.openxmlformats.org/presentationml/2006/main">
  <p:tag name="AS_UNIQUEID" val="345"/>
</p:tagLst>
</file>

<file path=ppt/tags/tag329.xml><?xml version="1.0" encoding="utf-8"?>
<p:tagLst xmlns:p="http://schemas.openxmlformats.org/presentationml/2006/main">
  <p:tag name="AS_UNIQUEID" val="346"/>
</p:tagLst>
</file>

<file path=ppt/tags/tag33.xml><?xml version="1.0" encoding="utf-8"?>
<p:tagLst xmlns:p="http://schemas.openxmlformats.org/presentationml/2006/main">
  <p:tag name="AS_UNIQUEID" val="436"/>
</p:tagLst>
</file>

<file path=ppt/tags/tag330.xml><?xml version="1.0" encoding="utf-8"?>
<p:tagLst xmlns:p="http://schemas.openxmlformats.org/presentationml/2006/main">
  <p:tag name="AS_UNIQUEID" val="654"/>
</p:tagLst>
</file>

<file path=ppt/tags/tag331.xml><?xml version="1.0" encoding="utf-8"?>
<p:tagLst xmlns:p="http://schemas.openxmlformats.org/presentationml/2006/main">
  <p:tag name="AS_UNIQUEID" val="143"/>
</p:tagLst>
</file>

<file path=ppt/tags/tag332.xml><?xml version="1.0" encoding="utf-8"?>
<p:tagLst xmlns:p="http://schemas.openxmlformats.org/presentationml/2006/main">
  <p:tag name="AS_UNIQUEID" val="655"/>
</p:tagLst>
</file>

<file path=ppt/tags/tag333.xml><?xml version="1.0" encoding="utf-8"?>
<p:tagLst xmlns:p="http://schemas.openxmlformats.org/presentationml/2006/main">
  <p:tag name="AS_UNIQUEID" val="392"/>
</p:tagLst>
</file>

<file path=ppt/tags/tag334.xml><?xml version="1.0" encoding="utf-8"?>
<p:tagLst xmlns:p="http://schemas.openxmlformats.org/presentationml/2006/main">
  <p:tag name="AS_UNIQUEID" val="393"/>
</p:tagLst>
</file>

<file path=ppt/tags/tag335.xml><?xml version="1.0" encoding="utf-8"?>
<p:tagLst xmlns:p="http://schemas.openxmlformats.org/presentationml/2006/main">
  <p:tag name="AS_UNIQUEID" val="394"/>
</p:tagLst>
</file>

<file path=ppt/tags/tag336.xml><?xml version="1.0" encoding="utf-8"?>
<p:tagLst xmlns:p="http://schemas.openxmlformats.org/presentationml/2006/main">
  <p:tag name="AS_UNIQUEID" val="656"/>
</p:tagLst>
</file>

<file path=ppt/tags/tag337.xml><?xml version="1.0" encoding="utf-8"?>
<p:tagLst xmlns:p="http://schemas.openxmlformats.org/presentationml/2006/main">
  <p:tag name="AS_UNIQUEID" val="203"/>
</p:tagLst>
</file>

<file path=ppt/tags/tag338.xml><?xml version="1.0" encoding="utf-8"?>
<p:tagLst xmlns:p="http://schemas.openxmlformats.org/presentationml/2006/main">
  <p:tag name="AS_UNIQUEID" val="204"/>
</p:tagLst>
</file>

<file path=ppt/tags/tag339.xml><?xml version="1.0" encoding="utf-8"?>
<p:tagLst xmlns:p="http://schemas.openxmlformats.org/presentationml/2006/main">
  <p:tag name="AS_UNIQUEID" val="657"/>
</p:tagLst>
</file>

<file path=ppt/tags/tag34.xml><?xml version="1.0" encoding="utf-8"?>
<p:tagLst xmlns:p="http://schemas.openxmlformats.org/presentationml/2006/main">
  <p:tag name="AS_UNIQUEID" val="437"/>
</p:tagLst>
</file>

<file path=ppt/tags/tag340.xml><?xml version="1.0" encoding="utf-8"?>
<p:tagLst xmlns:p="http://schemas.openxmlformats.org/presentationml/2006/main">
  <p:tag name="AS_UNIQUEID" val="658"/>
</p:tagLst>
</file>

<file path=ppt/tags/tag341.xml><?xml version="1.0" encoding="utf-8"?>
<p:tagLst xmlns:p="http://schemas.openxmlformats.org/presentationml/2006/main">
  <p:tag name="AS_UNIQUEID" val="395"/>
</p:tagLst>
</file>

<file path=ppt/tags/tag342.xml><?xml version="1.0" encoding="utf-8"?>
<p:tagLst xmlns:p="http://schemas.openxmlformats.org/presentationml/2006/main">
  <p:tag name="AS_UNIQUEID" val="396"/>
</p:tagLst>
</file>

<file path=ppt/tags/tag343.xml><?xml version="1.0" encoding="utf-8"?>
<p:tagLst xmlns:p="http://schemas.openxmlformats.org/presentationml/2006/main">
  <p:tag name="AS_UNIQUEID" val="397"/>
</p:tagLst>
</file>

<file path=ppt/tags/tag344.xml><?xml version="1.0" encoding="utf-8"?>
<p:tagLst xmlns:p="http://schemas.openxmlformats.org/presentationml/2006/main">
  <p:tag name="AS_UNIQUEID" val="659"/>
</p:tagLst>
</file>

<file path=ppt/tags/tag345.xml><?xml version="1.0" encoding="utf-8"?>
<p:tagLst xmlns:p="http://schemas.openxmlformats.org/presentationml/2006/main">
  <p:tag name="AS_UNIQUEID" val="207"/>
</p:tagLst>
</file>

<file path=ppt/tags/tag346.xml><?xml version="1.0" encoding="utf-8"?>
<p:tagLst xmlns:p="http://schemas.openxmlformats.org/presentationml/2006/main">
  <p:tag name="AS_UNIQUEID" val="208"/>
</p:tagLst>
</file>

<file path=ppt/tags/tag347.xml><?xml version="1.0" encoding="utf-8"?>
<p:tagLst xmlns:p="http://schemas.openxmlformats.org/presentationml/2006/main">
  <p:tag name="AS_UNIQUEID" val="660"/>
</p:tagLst>
</file>

<file path=ppt/tags/tag348.xml><?xml version="1.0" encoding="utf-8"?>
<p:tagLst xmlns:p="http://schemas.openxmlformats.org/presentationml/2006/main">
  <p:tag name="AS_UNIQUEID" val="398"/>
</p:tagLst>
</file>

<file path=ppt/tags/tag349.xml><?xml version="1.0" encoding="utf-8"?>
<p:tagLst xmlns:p="http://schemas.openxmlformats.org/presentationml/2006/main">
  <p:tag name="AS_UNIQUEID" val="399"/>
</p:tagLst>
</file>

<file path=ppt/tags/tag35.xml><?xml version="1.0" encoding="utf-8"?>
<p:tagLst xmlns:p="http://schemas.openxmlformats.org/presentationml/2006/main">
  <p:tag name="AS_UNIQUEID" val="438"/>
</p:tagLst>
</file>

<file path=ppt/tags/tag350.xml><?xml version="1.0" encoding="utf-8"?>
<p:tagLst xmlns:p="http://schemas.openxmlformats.org/presentationml/2006/main">
  <p:tag name="AS_UNIQUEID" val="400"/>
</p:tagLst>
</file>

<file path=ppt/tags/tag351.xml><?xml version="1.0" encoding="utf-8"?>
<p:tagLst xmlns:p="http://schemas.openxmlformats.org/presentationml/2006/main">
  <p:tag name="AS_UNIQUEID" val="661"/>
</p:tagLst>
</file>

<file path=ppt/tags/tag352.xml><?xml version="1.0" encoding="utf-8"?>
<p:tagLst xmlns:p="http://schemas.openxmlformats.org/presentationml/2006/main">
  <p:tag name="AS_UNIQUEID" val="211"/>
</p:tagLst>
</file>

<file path=ppt/tags/tag353.xml><?xml version="1.0" encoding="utf-8"?>
<p:tagLst xmlns:p="http://schemas.openxmlformats.org/presentationml/2006/main">
  <p:tag name="AS_UNIQUEID" val="212"/>
</p:tagLst>
</file>

<file path=ppt/tags/tag354.xml><?xml version="1.0" encoding="utf-8"?>
<p:tagLst xmlns:p="http://schemas.openxmlformats.org/presentationml/2006/main">
  <p:tag name="AS_UNIQUEID" val="662"/>
</p:tagLst>
</file>

<file path=ppt/tags/tag355.xml><?xml version="1.0" encoding="utf-8"?>
<p:tagLst xmlns:p="http://schemas.openxmlformats.org/presentationml/2006/main">
  <p:tag name="AS_UNIQUEID" val="663"/>
</p:tagLst>
</file>

<file path=ppt/tags/tag356.xml><?xml version="1.0" encoding="utf-8"?>
<p:tagLst xmlns:p="http://schemas.openxmlformats.org/presentationml/2006/main">
  <p:tag name="AS_UNIQUEID" val="664"/>
</p:tagLst>
</file>

<file path=ppt/tags/tag357.xml><?xml version="1.0" encoding="utf-8"?>
<p:tagLst xmlns:p="http://schemas.openxmlformats.org/presentationml/2006/main">
  <p:tag name="AS_UNIQUEID" val="665"/>
</p:tagLst>
</file>

<file path=ppt/tags/tag358.xml><?xml version="1.0" encoding="utf-8"?>
<p:tagLst xmlns:p="http://schemas.openxmlformats.org/presentationml/2006/main">
  <p:tag name="AS_UNIQUEID" val="666"/>
</p:tagLst>
</file>

<file path=ppt/tags/tag359.xml><?xml version="1.0" encoding="utf-8"?>
<p:tagLst xmlns:p="http://schemas.openxmlformats.org/presentationml/2006/main">
  <p:tag name="AS_UNIQUEID" val="667"/>
</p:tagLst>
</file>

<file path=ppt/tags/tag36.xml><?xml version="1.0" encoding="utf-8"?>
<p:tagLst xmlns:p="http://schemas.openxmlformats.org/presentationml/2006/main">
  <p:tag name="AS_UNIQUEID" val="439"/>
</p:tagLst>
</file>

<file path=ppt/tags/tag360.xml><?xml version="1.0" encoding="utf-8"?>
<p:tagLst xmlns:p="http://schemas.openxmlformats.org/presentationml/2006/main">
  <p:tag name="AS_UNIQUEID" val="668"/>
</p:tagLst>
</file>

<file path=ppt/tags/tag361.xml><?xml version="1.0" encoding="utf-8"?>
<p:tagLst xmlns:p="http://schemas.openxmlformats.org/presentationml/2006/main">
  <p:tag name="AS_UNIQUEID" val="669"/>
</p:tagLst>
</file>

<file path=ppt/tags/tag362.xml><?xml version="1.0" encoding="utf-8"?>
<p:tagLst xmlns:p="http://schemas.openxmlformats.org/presentationml/2006/main">
  <p:tag name="AS_UNIQUEID" val="401"/>
</p:tagLst>
</file>

<file path=ppt/tags/tag363.xml><?xml version="1.0" encoding="utf-8"?>
<p:tagLst xmlns:p="http://schemas.openxmlformats.org/presentationml/2006/main">
  <p:tag name="AS_UNIQUEID" val="402"/>
</p:tagLst>
</file>

<file path=ppt/tags/tag364.xml><?xml version="1.0" encoding="utf-8"?>
<p:tagLst xmlns:p="http://schemas.openxmlformats.org/presentationml/2006/main">
  <p:tag name="AS_UNIQUEID" val="403"/>
</p:tagLst>
</file>

<file path=ppt/tags/tag365.xml><?xml version="1.0" encoding="utf-8"?>
<p:tagLst xmlns:p="http://schemas.openxmlformats.org/presentationml/2006/main">
  <p:tag name="AS_UNIQUEID" val="670"/>
</p:tagLst>
</file>

<file path=ppt/tags/tag366.xml><?xml version="1.0" encoding="utf-8"?>
<p:tagLst xmlns:p="http://schemas.openxmlformats.org/presentationml/2006/main">
  <p:tag name="AS_UNIQUEID" val="215"/>
</p:tagLst>
</file>

<file path=ppt/tags/tag367.xml><?xml version="1.0" encoding="utf-8"?>
<p:tagLst xmlns:p="http://schemas.openxmlformats.org/presentationml/2006/main">
  <p:tag name="AS_UNIQUEID" val="216"/>
</p:tagLst>
</file>

<file path=ppt/tags/tag368.xml><?xml version="1.0" encoding="utf-8"?>
<p:tagLst xmlns:p="http://schemas.openxmlformats.org/presentationml/2006/main">
  <p:tag name="AS_UNIQUEID" val="671"/>
</p:tagLst>
</file>

<file path=ppt/tags/tag369.xml><?xml version="1.0" encoding="utf-8"?>
<p:tagLst xmlns:p="http://schemas.openxmlformats.org/presentationml/2006/main">
  <p:tag name="AS_UNIQUEID" val="672"/>
</p:tagLst>
</file>

<file path=ppt/tags/tag37.xml><?xml version="1.0" encoding="utf-8"?>
<p:tagLst xmlns:p="http://schemas.openxmlformats.org/presentationml/2006/main">
  <p:tag name="AS_UNIQUEID" val="440"/>
</p:tagLst>
</file>

<file path=ppt/tags/tag370.xml><?xml version="1.0" encoding="utf-8"?>
<p:tagLst xmlns:p="http://schemas.openxmlformats.org/presentationml/2006/main">
  <p:tag name="AS_UNIQUEID" val="673"/>
</p:tagLst>
</file>

<file path=ppt/tags/tag371.xml><?xml version="1.0" encoding="utf-8"?>
<p:tagLst xmlns:p="http://schemas.openxmlformats.org/presentationml/2006/main">
  <p:tag name="KSO_WM_SPECIAL_SOURCE" val="bdnull"/>
</p:tagLst>
</file>

<file path=ppt/tags/tag372.xml><?xml version="1.0" encoding="utf-8"?>
<p:tagLst xmlns:p="http://schemas.openxmlformats.org/presentationml/2006/main">
  <p:tag name="AS_UNIQUEID" val="674"/>
</p:tagLst>
</file>

<file path=ppt/tags/tag373.xml><?xml version="1.0" encoding="utf-8"?>
<p:tagLst xmlns:p="http://schemas.openxmlformats.org/presentationml/2006/main">
  <p:tag name="AS_UNIQUEID" val="675"/>
</p:tagLst>
</file>

<file path=ppt/tags/tag374.xml><?xml version="1.0" encoding="utf-8"?>
<p:tagLst xmlns:p="http://schemas.openxmlformats.org/presentationml/2006/main">
  <p:tag name="AS_UNIQUEID" val="676"/>
</p:tagLst>
</file>

<file path=ppt/tags/tag37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8.xml><?xml version="1.0" encoding="utf-8"?>
<p:tagLst xmlns:p="http://schemas.openxmlformats.org/presentationml/2006/main">
  <p:tag name="AS_UNIQUEID" val="441"/>
</p:tagLst>
</file>

<file path=ppt/tags/tag39.xml><?xml version="1.0" encoding="utf-8"?>
<p:tagLst xmlns:p="http://schemas.openxmlformats.org/presentationml/2006/main">
  <p:tag name="AS_UNIQUEID" val="442"/>
</p:tagLst>
</file>

<file path=ppt/tags/tag4.xml><?xml version="1.0" encoding="utf-8"?>
<p:tagLst xmlns:p="http://schemas.openxmlformats.org/presentationml/2006/main">
  <p:tag name="AS_UNIQUEID" val="407"/>
</p:tagLst>
</file>

<file path=ppt/tags/tag40.xml><?xml version="1.0" encoding="utf-8"?>
<p:tagLst xmlns:p="http://schemas.openxmlformats.org/presentationml/2006/main">
  <p:tag name="AS_UNIQUEID" val="443"/>
</p:tagLst>
</file>

<file path=ppt/tags/tag41.xml><?xml version="1.0" encoding="utf-8"?>
<p:tagLst xmlns:p="http://schemas.openxmlformats.org/presentationml/2006/main">
  <p:tag name="AS_UNIQUEID" val="444"/>
</p:tagLst>
</file>

<file path=ppt/tags/tag42.xml><?xml version="1.0" encoding="utf-8"?>
<p:tagLst xmlns:p="http://schemas.openxmlformats.org/presentationml/2006/main">
  <p:tag name="AS_UNIQUEID" val="445"/>
</p:tagLst>
</file>

<file path=ppt/tags/tag43.xml><?xml version="1.0" encoding="utf-8"?>
<p:tagLst xmlns:p="http://schemas.openxmlformats.org/presentationml/2006/main">
  <p:tag name="AS_UNIQUEID" val="446"/>
</p:tagLst>
</file>

<file path=ppt/tags/tag44.xml><?xml version="1.0" encoding="utf-8"?>
<p:tagLst xmlns:p="http://schemas.openxmlformats.org/presentationml/2006/main">
  <p:tag name="AS_UNIQUEID" val="447"/>
</p:tagLst>
</file>

<file path=ppt/tags/tag45.xml><?xml version="1.0" encoding="utf-8"?>
<p:tagLst xmlns:p="http://schemas.openxmlformats.org/presentationml/2006/main">
  <p:tag name="AS_UNIQUEID" val="448"/>
</p:tagLst>
</file>

<file path=ppt/tags/tag46.xml><?xml version="1.0" encoding="utf-8"?>
<p:tagLst xmlns:p="http://schemas.openxmlformats.org/presentationml/2006/main">
  <p:tag name="AS_UNIQUEID" val="449"/>
</p:tagLst>
</file>

<file path=ppt/tags/tag47.xml><?xml version="1.0" encoding="utf-8"?>
<p:tagLst xmlns:p="http://schemas.openxmlformats.org/presentationml/2006/main">
  <p:tag name="AS_UNIQUEID" val="450"/>
</p:tagLst>
</file>

<file path=ppt/tags/tag48.xml><?xml version="1.0" encoding="utf-8"?>
<p:tagLst xmlns:p="http://schemas.openxmlformats.org/presentationml/2006/main">
  <p:tag name="AS_UNIQUEID" val="451"/>
</p:tagLst>
</file>

<file path=ppt/tags/tag49.xml><?xml version="1.0" encoding="utf-8"?>
<p:tagLst xmlns:p="http://schemas.openxmlformats.org/presentationml/2006/main">
  <p:tag name="AS_UNIQUEID" val="452"/>
</p:tagLst>
</file>

<file path=ppt/tags/tag5.xml><?xml version="1.0" encoding="utf-8"?>
<p:tagLst xmlns:p="http://schemas.openxmlformats.org/presentationml/2006/main">
  <p:tag name="AS_UNIQUEID" val="408"/>
</p:tagLst>
</file>

<file path=ppt/tags/tag50.xml><?xml version="1.0" encoding="utf-8"?>
<p:tagLst xmlns:p="http://schemas.openxmlformats.org/presentationml/2006/main">
  <p:tag name="AS_UNIQUEID" val="453"/>
</p:tagLst>
</file>

<file path=ppt/tags/tag51.xml><?xml version="1.0" encoding="utf-8"?>
<p:tagLst xmlns:p="http://schemas.openxmlformats.org/presentationml/2006/main">
  <p:tag name="AS_UNIQUEID" val="454"/>
</p:tagLst>
</file>

<file path=ppt/tags/tag52.xml><?xml version="1.0" encoding="utf-8"?>
<p:tagLst xmlns:p="http://schemas.openxmlformats.org/presentationml/2006/main">
  <p:tag name="AS_UNIQUEID" val="455"/>
</p:tagLst>
</file>

<file path=ppt/tags/tag53.xml><?xml version="1.0" encoding="utf-8"?>
<p:tagLst xmlns:p="http://schemas.openxmlformats.org/presentationml/2006/main">
  <p:tag name="AS_UNIQUEID" val="456"/>
</p:tagLst>
</file>

<file path=ppt/tags/tag54.xml><?xml version="1.0" encoding="utf-8"?>
<p:tagLst xmlns:p="http://schemas.openxmlformats.org/presentationml/2006/main">
  <p:tag name="AS_UNIQUEID" val="457"/>
</p:tagLst>
</file>

<file path=ppt/tags/tag55.xml><?xml version="1.0" encoding="utf-8"?>
<p:tagLst xmlns:p="http://schemas.openxmlformats.org/presentationml/2006/main">
  <p:tag name="AS_UNIQUEID" val="458"/>
</p:tagLst>
</file>

<file path=ppt/tags/tag56.xml><?xml version="1.0" encoding="utf-8"?>
<p:tagLst xmlns:p="http://schemas.openxmlformats.org/presentationml/2006/main">
  <p:tag name="AS_UNIQUEID" val="459"/>
</p:tagLst>
</file>

<file path=ppt/tags/tag57.xml><?xml version="1.0" encoding="utf-8"?>
<p:tagLst xmlns:p="http://schemas.openxmlformats.org/presentationml/2006/main">
  <p:tag name="AS_UNIQUEID" val="460"/>
</p:tagLst>
</file>

<file path=ppt/tags/tag58.xml><?xml version="1.0" encoding="utf-8"?>
<p:tagLst xmlns:p="http://schemas.openxmlformats.org/presentationml/2006/main">
  <p:tag name="AS_UNIQUEID" val="461"/>
</p:tagLst>
</file>

<file path=ppt/tags/tag59.xml><?xml version="1.0" encoding="utf-8"?>
<p:tagLst xmlns:p="http://schemas.openxmlformats.org/presentationml/2006/main">
  <p:tag name="AS_UNIQUEID" val="462"/>
</p:tagLst>
</file>

<file path=ppt/tags/tag6.xml><?xml version="1.0" encoding="utf-8"?>
<p:tagLst xmlns:p="http://schemas.openxmlformats.org/presentationml/2006/main">
  <p:tag name="AS_UNIQUEID" val="409"/>
</p:tagLst>
</file>

<file path=ppt/tags/tag60.xml><?xml version="1.0" encoding="utf-8"?>
<p:tagLst xmlns:p="http://schemas.openxmlformats.org/presentationml/2006/main">
  <p:tag name="AS_UNIQUEID" val="463"/>
</p:tagLst>
</file>

<file path=ppt/tags/tag61.xml><?xml version="1.0" encoding="utf-8"?>
<p:tagLst xmlns:p="http://schemas.openxmlformats.org/presentationml/2006/main">
  <p:tag name="AS_UNIQUEID" val="464"/>
</p:tagLst>
</file>

<file path=ppt/tags/tag62.xml><?xml version="1.0" encoding="utf-8"?>
<p:tagLst xmlns:p="http://schemas.openxmlformats.org/presentationml/2006/main">
  <p:tag name="AS_UNIQUEID" val="465"/>
</p:tagLst>
</file>

<file path=ppt/tags/tag63.xml><?xml version="1.0" encoding="utf-8"?>
<p:tagLst xmlns:p="http://schemas.openxmlformats.org/presentationml/2006/main">
  <p:tag name="AS_UNIQUEID" val="466"/>
</p:tagLst>
</file>

<file path=ppt/tags/tag64.xml><?xml version="1.0" encoding="utf-8"?>
<p:tagLst xmlns:p="http://schemas.openxmlformats.org/presentationml/2006/main">
  <p:tag name="AS_UNIQUEID" val="467"/>
</p:tagLst>
</file>

<file path=ppt/tags/tag65.xml><?xml version="1.0" encoding="utf-8"?>
<p:tagLst xmlns:p="http://schemas.openxmlformats.org/presentationml/2006/main">
  <p:tag name="AS_UNIQUEID" val="468"/>
</p:tagLst>
</file>

<file path=ppt/tags/tag66.xml><?xml version="1.0" encoding="utf-8"?>
<p:tagLst xmlns:p="http://schemas.openxmlformats.org/presentationml/2006/main">
  <p:tag name="AS_UNIQUEID" val="469"/>
</p:tagLst>
</file>

<file path=ppt/tags/tag67.xml><?xml version="1.0" encoding="utf-8"?>
<p:tagLst xmlns:p="http://schemas.openxmlformats.org/presentationml/2006/main">
  <p:tag name="AS_UNIQUEID" val="470"/>
</p:tagLst>
</file>

<file path=ppt/tags/tag68.xml><?xml version="1.0" encoding="utf-8"?>
<p:tagLst xmlns:p="http://schemas.openxmlformats.org/presentationml/2006/main">
  <p:tag name="AS_UNIQUEID" val="471"/>
</p:tagLst>
</file>

<file path=ppt/tags/tag69.xml><?xml version="1.0" encoding="utf-8"?>
<p:tagLst xmlns:p="http://schemas.openxmlformats.org/presentationml/2006/main">
  <p:tag name="AS_UNIQUEID" val="472"/>
</p:tagLst>
</file>

<file path=ppt/tags/tag7.xml><?xml version="1.0" encoding="utf-8"?>
<p:tagLst xmlns:p="http://schemas.openxmlformats.org/presentationml/2006/main">
  <p:tag name="AS_UNIQUEID" val="410"/>
</p:tagLst>
</file>

<file path=ppt/tags/tag70.xml><?xml version="1.0" encoding="utf-8"?>
<p:tagLst xmlns:p="http://schemas.openxmlformats.org/presentationml/2006/main">
  <p:tag name="AS_UNIQUEID" val="473"/>
</p:tagLst>
</file>

<file path=ppt/tags/tag71.xml><?xml version="1.0" encoding="utf-8"?>
<p:tagLst xmlns:p="http://schemas.openxmlformats.org/presentationml/2006/main">
  <p:tag name="AS_UNIQUEID" val="474"/>
</p:tagLst>
</file>

<file path=ppt/tags/tag72.xml><?xml version="1.0" encoding="utf-8"?>
<p:tagLst xmlns:p="http://schemas.openxmlformats.org/presentationml/2006/main">
  <p:tag name="AS_UNIQUEID" val="475"/>
</p:tagLst>
</file>

<file path=ppt/tags/tag73.xml><?xml version="1.0" encoding="utf-8"?>
<p:tagLst xmlns:p="http://schemas.openxmlformats.org/presentationml/2006/main">
  <p:tag name="AS_UNIQUEID" val="476"/>
</p:tagLst>
</file>

<file path=ppt/tags/tag74.xml><?xml version="1.0" encoding="utf-8"?>
<p:tagLst xmlns:p="http://schemas.openxmlformats.org/presentationml/2006/main">
  <p:tag name="AS_UNIQUEID" val="477"/>
</p:tagLst>
</file>

<file path=ppt/tags/tag75.xml><?xml version="1.0" encoding="utf-8"?>
<p:tagLst xmlns:p="http://schemas.openxmlformats.org/presentationml/2006/main">
  <p:tag name="AS_UNIQUEID" val="478"/>
</p:tagLst>
</file>

<file path=ppt/tags/tag76.xml><?xml version="1.0" encoding="utf-8"?>
<p:tagLst xmlns:p="http://schemas.openxmlformats.org/presentationml/2006/main">
  <p:tag name="AS_UNIQUEID" val="479"/>
</p:tagLst>
</file>

<file path=ppt/tags/tag77.xml><?xml version="1.0" encoding="utf-8"?>
<p:tagLst xmlns:p="http://schemas.openxmlformats.org/presentationml/2006/main">
  <p:tag name="AS_UNIQUEID" val="480"/>
</p:tagLst>
</file>

<file path=ppt/tags/tag78.xml><?xml version="1.0" encoding="utf-8"?>
<p:tagLst xmlns:p="http://schemas.openxmlformats.org/presentationml/2006/main">
  <p:tag name="AS_UNIQUEID" val="481"/>
</p:tagLst>
</file>

<file path=ppt/tags/tag79.xml><?xml version="1.0" encoding="utf-8"?>
<p:tagLst xmlns:p="http://schemas.openxmlformats.org/presentationml/2006/main">
  <p:tag name="AS_UNIQUEID" val="482"/>
</p:tagLst>
</file>

<file path=ppt/tags/tag8.xml><?xml version="1.0" encoding="utf-8"?>
<p:tagLst xmlns:p="http://schemas.openxmlformats.org/presentationml/2006/main">
  <p:tag name="AS_UNIQUEID" val="411"/>
</p:tagLst>
</file>

<file path=ppt/tags/tag80.xml><?xml version="1.0" encoding="utf-8"?>
<p:tagLst xmlns:p="http://schemas.openxmlformats.org/presentationml/2006/main">
  <p:tag name="AS_UNIQUEID" val="483"/>
</p:tagLst>
</file>

<file path=ppt/tags/tag81.xml><?xml version="1.0" encoding="utf-8"?>
<p:tagLst xmlns:p="http://schemas.openxmlformats.org/presentationml/2006/main">
  <p:tag name="AS_UNIQUEID" val="484"/>
</p:tagLst>
</file>

<file path=ppt/tags/tag82.xml><?xml version="1.0" encoding="utf-8"?>
<p:tagLst xmlns:p="http://schemas.openxmlformats.org/presentationml/2006/main">
  <p:tag name="AS_UNIQUEID" val="485"/>
</p:tagLst>
</file>

<file path=ppt/tags/tag83.xml><?xml version="1.0" encoding="utf-8"?>
<p:tagLst xmlns:p="http://schemas.openxmlformats.org/presentationml/2006/main">
  <p:tag name="AS_UNIQUEID" val="486"/>
</p:tagLst>
</file>

<file path=ppt/tags/tag84.xml><?xml version="1.0" encoding="utf-8"?>
<p:tagLst xmlns:p="http://schemas.openxmlformats.org/presentationml/2006/main">
  <p:tag name="AS_UNIQUEID" val="487"/>
</p:tagLst>
</file>

<file path=ppt/tags/tag85.xml><?xml version="1.0" encoding="utf-8"?>
<p:tagLst xmlns:p="http://schemas.openxmlformats.org/presentationml/2006/main">
  <p:tag name="AS_UNIQUEID" val="488"/>
</p:tagLst>
</file>

<file path=ppt/tags/tag86.xml><?xml version="1.0" encoding="utf-8"?>
<p:tagLst xmlns:p="http://schemas.openxmlformats.org/presentationml/2006/main">
  <p:tag name="AS_UNIQUEID" val="489"/>
</p:tagLst>
</file>

<file path=ppt/tags/tag87.xml><?xml version="1.0" encoding="utf-8"?>
<p:tagLst xmlns:p="http://schemas.openxmlformats.org/presentationml/2006/main">
  <p:tag name="AS_UNIQUEID" val="490"/>
</p:tagLst>
</file>

<file path=ppt/tags/tag88.xml><?xml version="1.0" encoding="utf-8"?>
<p:tagLst xmlns:p="http://schemas.openxmlformats.org/presentationml/2006/main">
  <p:tag name="AS_UNIQUEID" val="491"/>
</p:tagLst>
</file>

<file path=ppt/tags/tag89.xml><?xml version="1.0" encoding="utf-8"?>
<p:tagLst xmlns:p="http://schemas.openxmlformats.org/presentationml/2006/main">
  <p:tag name="AS_UNIQUEID" val="492"/>
</p:tagLst>
</file>

<file path=ppt/tags/tag9.xml><?xml version="1.0" encoding="utf-8"?>
<p:tagLst xmlns:p="http://schemas.openxmlformats.org/presentationml/2006/main">
  <p:tag name="AS_UNIQUEID" val="412"/>
</p:tagLst>
</file>

<file path=ppt/tags/tag90.xml><?xml version="1.0" encoding="utf-8"?>
<p:tagLst xmlns:p="http://schemas.openxmlformats.org/presentationml/2006/main">
  <p:tag name="AS_UNIQUEID" val="493"/>
</p:tagLst>
</file>

<file path=ppt/tags/tag91.xml><?xml version="1.0" encoding="utf-8"?>
<p:tagLst xmlns:p="http://schemas.openxmlformats.org/presentationml/2006/main">
  <p:tag name="AS_UNIQUEID" val="494"/>
</p:tagLst>
</file>

<file path=ppt/tags/tag92.xml><?xml version="1.0" encoding="utf-8"?>
<p:tagLst xmlns:p="http://schemas.openxmlformats.org/presentationml/2006/main">
  <p:tag name="AS_UNIQUEID" val="495"/>
</p:tagLst>
</file>

<file path=ppt/tags/tag93.xml><?xml version="1.0" encoding="utf-8"?>
<p:tagLst xmlns:p="http://schemas.openxmlformats.org/presentationml/2006/main">
  <p:tag name="AS_UNIQUEID" val="496"/>
</p:tagLst>
</file>

<file path=ppt/tags/tag94.xml><?xml version="1.0" encoding="utf-8"?>
<p:tagLst xmlns:p="http://schemas.openxmlformats.org/presentationml/2006/main">
  <p:tag name="AS_UNIQUEID" val="497"/>
</p:tagLst>
</file>

<file path=ppt/tags/tag95.xml><?xml version="1.0" encoding="utf-8"?>
<p:tagLst xmlns:p="http://schemas.openxmlformats.org/presentationml/2006/main">
  <p:tag name="AS_UNIQUEID" val="498"/>
</p:tagLst>
</file>

<file path=ppt/tags/tag96.xml><?xml version="1.0" encoding="utf-8"?>
<p:tagLst xmlns:p="http://schemas.openxmlformats.org/presentationml/2006/main">
  <p:tag name="AS_UNIQUEID" val="499"/>
</p:tagLst>
</file>

<file path=ppt/tags/tag97.xml><?xml version="1.0" encoding="utf-8"?>
<p:tagLst xmlns:p="http://schemas.openxmlformats.org/presentationml/2006/main">
  <p:tag name="AS_UNIQUEID" val="500"/>
</p:tagLst>
</file>

<file path=ppt/tags/tag98.xml><?xml version="1.0" encoding="utf-8"?>
<p:tagLst xmlns:p="http://schemas.openxmlformats.org/presentationml/2006/main">
  <p:tag name="AS_UNIQUEID" val="501"/>
</p:tagLst>
</file>

<file path=ppt/tags/tag99.xml><?xml version="1.0" encoding="utf-8"?>
<p:tagLst xmlns:p="http://schemas.openxmlformats.org/presentationml/2006/main">
  <p:tag name="AS_UNIQUEID" val="502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99</Paragraphs>
  <Slides>39</Slides>
  <Notes>23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1">
      <vt:lpstr>Arial</vt:lpstr>
      <vt:lpstr>Calibri</vt:lpstr>
      <vt:lpstr>黑体</vt:lpstr>
      <vt:lpstr>微软雅黑</vt:lpstr>
      <vt:lpstr>Calibri Light</vt:lpstr>
      <vt:lpstr>Times New Roman</vt:lpstr>
      <vt:lpstr>华文中宋</vt:lpstr>
      <vt:lpstr>宋体</vt:lpstr>
      <vt:lpstr>仿宋_GB2312</vt:lpstr>
      <vt:lpstr>Courier New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2021-02-26T11:13:37.519</cp:lastPrinted>
  <dcterms:created xsi:type="dcterms:W3CDTF">2021-02-26T11:13:37Z</dcterms:created>
  <dcterms:modified xsi:type="dcterms:W3CDTF">2021-02-26T03:13:38Z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