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3578" r:id="rId4"/>
    <p:sldId id="3907" r:id="rId5"/>
    <p:sldId id="3908" r:id="rId6"/>
    <p:sldId id="3909" r:id="rId7"/>
    <p:sldId id="3877" r:id="rId8"/>
    <p:sldId id="3910" r:id="rId9"/>
    <p:sldId id="3911" r:id="rId10"/>
    <p:sldId id="3912" r:id="rId11"/>
    <p:sldId id="3878" r:id="rId12"/>
    <p:sldId id="3913" r:id="rId13"/>
    <p:sldId id="3883" r:id="rId14"/>
    <p:sldId id="3884" r:id="rId15"/>
    <p:sldId id="3914" r:id="rId16"/>
    <p:sldId id="3915" r:id="rId17"/>
    <p:sldId id="3916" r:id="rId18"/>
    <p:sldId id="3923" r:id="rId19"/>
    <p:sldId id="3917" r:id="rId20"/>
    <p:sldId id="3919" r:id="rId21"/>
    <p:sldId id="3921" r:id="rId22"/>
    <p:sldId id="3922" r:id="rId23"/>
    <p:sldId id="3730" r:id="rId24"/>
    <p:sldId id="330" r:id="rId25"/>
  </p:sldIdLst>
  <p:sldSz cx="12192000" cy="6858000"/>
  <p:notesSz cx="7104063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72" y="78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tags" Target="tags/tag258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slide" Target="slides/slide1.xml" /><Relationship Id="rId30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3.xml" /><Relationship Id="rId2" Type="http://schemas.openxmlformats.org/officeDocument/2006/relationships/tags" Target="../tags/tag144.xml" /><Relationship Id="rId3" Type="http://schemas.openxmlformats.org/officeDocument/2006/relationships/tags" Target="../tags/tag145.xml" /><Relationship Id="rId4" Type="http://schemas.openxmlformats.org/officeDocument/2006/relationships/tags" Target="../tags/tag146.xml" /><Relationship Id="rId5" Type="http://schemas.openxmlformats.org/officeDocument/2006/relationships/tags" Target="../tags/tag147.xml" /><Relationship Id="rId6" Type="http://schemas.openxmlformats.org/officeDocument/2006/relationships/tags" Target="../tags/tag148.xml" /><Relationship Id="rId7" Type="http://schemas.openxmlformats.org/officeDocument/2006/relationships/tags" Target="../tags/tag149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50.xml" /><Relationship Id="rId4" Type="http://schemas.openxmlformats.org/officeDocument/2006/relationships/tags" Target="../tags/tag151.xml" /><Relationship Id="rId5" Type="http://schemas.openxmlformats.org/officeDocument/2006/relationships/tags" Target="../tags/tag152.xml" /><Relationship Id="rId6" Type="http://schemas.openxmlformats.org/officeDocument/2006/relationships/tags" Target="../tags/tag153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61.xml" /><Relationship Id="rId4" Type="http://schemas.openxmlformats.org/officeDocument/2006/relationships/tags" Target="../tags/tag162.xml" /><Relationship Id="rId5" Type="http://schemas.openxmlformats.org/officeDocument/2006/relationships/tags" Target="../tags/tag163.xml" /><Relationship Id="rId6" Type="http://schemas.openxmlformats.org/officeDocument/2006/relationships/tags" Target="../tags/tag164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73.xml" /><Relationship Id="rId4" Type="http://schemas.openxmlformats.org/officeDocument/2006/relationships/tags" Target="../tags/tag174.xml" /><Relationship Id="rId5" Type="http://schemas.openxmlformats.org/officeDocument/2006/relationships/tags" Target="../tags/tag175.xml" /><Relationship Id="rId6" Type="http://schemas.openxmlformats.org/officeDocument/2006/relationships/tags" Target="../tags/tag176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95.xml" /><Relationship Id="rId4" Type="http://schemas.openxmlformats.org/officeDocument/2006/relationships/tags" Target="../tags/tag196.xml" /><Relationship Id="rId5" Type="http://schemas.openxmlformats.org/officeDocument/2006/relationships/tags" Target="../tags/tag197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8D24447-0FD4-45A9-A507-8C7F75F7A832}" type="slidenum">
              <a:rPr lang="zh-CN" altLang="en-US" sz="1200"/>
              <a:pPr algn="r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5522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554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06D4EDA-72BD-46B5-AE82-AB0858C20934}" type="slidenum">
              <a:rPr lang="zh-CN" altLang="en-US" sz="1200"/>
              <a:pPr algn="r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489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5990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5.xml" /><Relationship Id="rId2" Type="http://schemas.openxmlformats.org/officeDocument/2006/relationships/image" Target="../media/image8.jpeg" /><Relationship Id="rId3" Type="http://schemas.openxmlformats.org/officeDocument/2006/relationships/tags" Target="../tags/tag136.xml" /><Relationship Id="rId4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2021/2/8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>
  <p:cSld name="1_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8212739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tags" Target="../tags/tag137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38.xml" /><Relationship Id="rId31" Type="http://schemas.openxmlformats.org/officeDocument/2006/relationships/tags" Target="../tags/tag139.xml" /><Relationship Id="rId32" Type="http://schemas.openxmlformats.org/officeDocument/2006/relationships/tags" Target="../tags/tag140.xml" /><Relationship Id="rId33" Type="http://schemas.openxmlformats.org/officeDocument/2006/relationships/tags" Target="../tags/tag141.xml" /><Relationship Id="rId34" Type="http://schemas.openxmlformats.org/officeDocument/2006/relationships/tags" Target="../tags/tag142.xml" /><Relationship Id="rId35" Type="http://schemas.openxmlformats.org/officeDocument/2006/relationships/image" Target="../media/image9.png" /><Relationship Id="rId36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9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1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4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59" r:id="rId27"/>
    <p:sldLayoutId id="2147483960" r:id="rId28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Relationship Id="rId6" Type="http://schemas.openxmlformats.org/officeDocument/2006/relationships/tags" Target="../tags/tag157.xml" /><Relationship Id="rId7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04.xml" /><Relationship Id="rId3" Type="http://schemas.openxmlformats.org/officeDocument/2006/relationships/tags" Target="../tags/tag205.xml" /><Relationship Id="rId4" Type="http://schemas.openxmlformats.org/officeDocument/2006/relationships/tags" Target="../tags/tag206.xml" /><Relationship Id="rId5" Type="http://schemas.openxmlformats.org/officeDocument/2006/relationships/tags" Target="../tags/tag207.xml" /><Relationship Id="rId6" Type="http://schemas.openxmlformats.org/officeDocument/2006/relationships/image" Target="../media/image18.png" /><Relationship Id="rId7" Type="http://schemas.openxmlformats.org/officeDocument/2006/relationships/tags" Target="../tags/tag208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09.xml" /><Relationship Id="rId3" Type="http://schemas.openxmlformats.org/officeDocument/2006/relationships/tags" Target="../tags/tag210.xml" /><Relationship Id="rId4" Type="http://schemas.openxmlformats.org/officeDocument/2006/relationships/tags" Target="../tags/tag211.xml" /><Relationship Id="rId5" Type="http://schemas.openxmlformats.org/officeDocument/2006/relationships/image" Target="../media/image19.png" /><Relationship Id="rId6" Type="http://schemas.openxmlformats.org/officeDocument/2006/relationships/tags" Target="../tags/tag21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3.xml" /><Relationship Id="rId3" Type="http://schemas.openxmlformats.org/officeDocument/2006/relationships/tags" Target="../tags/tag214.xml" /><Relationship Id="rId4" Type="http://schemas.openxmlformats.org/officeDocument/2006/relationships/tags" Target="../tags/tag215.xml" /><Relationship Id="rId5" Type="http://schemas.openxmlformats.org/officeDocument/2006/relationships/tags" Target="../tags/tag216.xml" /><Relationship Id="rId6" Type="http://schemas.openxmlformats.org/officeDocument/2006/relationships/image" Target="../media/image20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7.xml" /><Relationship Id="rId3" Type="http://schemas.openxmlformats.org/officeDocument/2006/relationships/tags" Target="../tags/tag218.xml" /><Relationship Id="rId4" Type="http://schemas.openxmlformats.org/officeDocument/2006/relationships/tags" Target="../tags/tag219.xml" /><Relationship Id="rId5" Type="http://schemas.openxmlformats.org/officeDocument/2006/relationships/image" Target="../media/image21.png" /><Relationship Id="rId6" Type="http://schemas.openxmlformats.org/officeDocument/2006/relationships/tags" Target="../tags/tag220.xml" /><Relationship Id="rId7" Type="http://schemas.openxmlformats.org/officeDocument/2006/relationships/tags" Target="../tags/tag221.xml" /><Relationship Id="rId8" Type="http://schemas.openxmlformats.org/officeDocument/2006/relationships/tags" Target="../tags/tag222.xml" /><Relationship Id="rId9" Type="http://schemas.openxmlformats.org/officeDocument/2006/relationships/image" Target="../media/image22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3.xml" /><Relationship Id="rId3" Type="http://schemas.openxmlformats.org/officeDocument/2006/relationships/tags" Target="../tags/tag224.xml" /><Relationship Id="rId4" Type="http://schemas.openxmlformats.org/officeDocument/2006/relationships/tags" Target="../tags/tag225.xml" /><Relationship Id="rId5" Type="http://schemas.openxmlformats.org/officeDocument/2006/relationships/image" Target="../media/image23.png" /><Relationship Id="rId6" Type="http://schemas.openxmlformats.org/officeDocument/2006/relationships/tags" Target="../tags/tag22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7.xml" /><Relationship Id="rId3" Type="http://schemas.openxmlformats.org/officeDocument/2006/relationships/image" Target="../media/image24.png" /><Relationship Id="rId4" Type="http://schemas.openxmlformats.org/officeDocument/2006/relationships/tags" Target="../tags/tag228.xml" /><Relationship Id="rId5" Type="http://schemas.openxmlformats.org/officeDocument/2006/relationships/tags" Target="../tags/tag229.xml" /><Relationship Id="rId6" Type="http://schemas.openxmlformats.org/officeDocument/2006/relationships/tags" Target="../tags/tag230.xml" /><Relationship Id="rId7" Type="http://schemas.openxmlformats.org/officeDocument/2006/relationships/tags" Target="../tags/tag231.xml" /><Relationship Id="rId8" Type="http://schemas.openxmlformats.org/officeDocument/2006/relationships/image" Target="../media/image2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3.vml" /><Relationship Id="rId2" Type="http://schemas.openxmlformats.org/officeDocument/2006/relationships/tags" Target="../tags/tag232.xml" /><Relationship Id="rId3" Type="http://schemas.openxmlformats.org/officeDocument/2006/relationships/tags" Target="../tags/tag233.xml" /><Relationship Id="rId4" Type="http://schemas.openxmlformats.org/officeDocument/2006/relationships/oleObject" Target="../embeddings/Microsoft_Word_97_-_2003___3.doc" TargetMode="Internal" /><Relationship Id="rId5" Type="http://schemas.openxmlformats.org/officeDocument/2006/relationships/image" Target="../media/image26.emf" /><Relationship Id="rId6" Type="http://schemas.openxmlformats.org/officeDocument/2006/relationships/tags" Target="../tags/tag234.xml" /><Relationship Id="rId7" Type="http://schemas.openxmlformats.org/officeDocument/2006/relationships/oleObject" Target="../embeddings/oleObject1.bin" TargetMode="Internal" /><Relationship Id="rId8" Type="http://schemas.openxmlformats.org/officeDocument/2006/relationships/image" Target="../media/image27.emf" /><Relationship Id="rId9" Type="http://schemas.openxmlformats.org/officeDocument/2006/relationships/tags" Target="../tags/tag23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6.xml" /><Relationship Id="rId3" Type="http://schemas.openxmlformats.org/officeDocument/2006/relationships/tags" Target="../tags/tag237.xml" /><Relationship Id="rId4" Type="http://schemas.openxmlformats.org/officeDocument/2006/relationships/oleObject" Target="../embeddings/Microsoft_Word_97_-_2003___4.doc" TargetMode="Internal" /><Relationship Id="rId5" Type="http://schemas.openxmlformats.org/officeDocument/2006/relationships/image" Target="../media/image28.emf" /><Relationship Id="rId6" Type="http://schemas.openxmlformats.org/officeDocument/2006/relationships/tags" Target="../tags/tag238.xml" /><Relationship Id="rId7" Type="http://schemas.openxmlformats.org/officeDocument/2006/relationships/oleObject" Target="../embeddings/Microsoft_Word_97_-_2003___5.doc" TargetMode="Internal" /><Relationship Id="rId8" Type="http://schemas.openxmlformats.org/officeDocument/2006/relationships/image" Target="../media/image29.emf" /><Relationship Id="rId9" Type="http://schemas.openxmlformats.org/officeDocument/2006/relationships/vmlDrawing" Target="../drawings/vmlDrawing4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9.xml" /><Relationship Id="rId3" Type="http://schemas.openxmlformats.org/officeDocument/2006/relationships/tags" Target="../tags/tag240.xml" /><Relationship Id="rId4" Type="http://schemas.openxmlformats.org/officeDocument/2006/relationships/oleObject" Target="../embeddings/Microsoft_Word_97_-_2003___6.doc" TargetMode="Internal" /><Relationship Id="rId5" Type="http://schemas.openxmlformats.org/officeDocument/2006/relationships/image" Target="../media/image30.emf" /><Relationship Id="rId6" Type="http://schemas.openxmlformats.org/officeDocument/2006/relationships/tags" Target="../tags/tag241.xml" /><Relationship Id="rId7" Type="http://schemas.openxmlformats.org/officeDocument/2006/relationships/oleObject" Target="../embeddings/oleObject2.bin" TargetMode="Internal" /><Relationship Id="rId8" Type="http://schemas.openxmlformats.org/officeDocument/2006/relationships/image" Target="../media/image31.emf" /><Relationship Id="rId9" Type="http://schemas.openxmlformats.org/officeDocument/2006/relationships/vmlDrawing" Target="../drawings/vmlDrawing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2.xml" /><Relationship Id="rId3" Type="http://schemas.openxmlformats.org/officeDocument/2006/relationships/tags" Target="../tags/tag243.xml" /><Relationship Id="rId4" Type="http://schemas.openxmlformats.org/officeDocument/2006/relationships/oleObject" Target="../embeddings/Microsoft_Word_97_-_2003___7.doc" TargetMode="Internal" /><Relationship Id="rId5" Type="http://schemas.openxmlformats.org/officeDocument/2006/relationships/image" Target="../media/image32.emf" /><Relationship Id="rId6" Type="http://schemas.openxmlformats.org/officeDocument/2006/relationships/tags" Target="../tags/tag244.xml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33.emf" /><Relationship Id="rId9" Type="http://schemas.openxmlformats.org/officeDocument/2006/relationships/vmlDrawing" Target="../drawings/vmlDrawing6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58.xml" /><Relationship Id="rId3" Type="http://schemas.openxmlformats.org/officeDocument/2006/relationships/tags" Target="../tags/tag159.xml" /><Relationship Id="rId4" Type="http://schemas.openxmlformats.org/officeDocument/2006/relationships/tags" Target="../tags/tag160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5.xml" /><Relationship Id="rId3" Type="http://schemas.openxmlformats.org/officeDocument/2006/relationships/tags" Target="../tags/tag246.xml" /><Relationship Id="rId4" Type="http://schemas.openxmlformats.org/officeDocument/2006/relationships/oleObject" Target="../embeddings/Microsoft_Word_97_-_2003___8.doc" TargetMode="Internal" /><Relationship Id="rId5" Type="http://schemas.openxmlformats.org/officeDocument/2006/relationships/image" Target="../media/image34.emf" /><Relationship Id="rId6" Type="http://schemas.openxmlformats.org/officeDocument/2006/relationships/tags" Target="../tags/tag247.xml" /><Relationship Id="rId7" Type="http://schemas.openxmlformats.org/officeDocument/2006/relationships/oleObject" Target="../embeddings/oleObject4.bin" TargetMode="Internal" /><Relationship Id="rId8" Type="http://schemas.openxmlformats.org/officeDocument/2006/relationships/image" Target="../media/image35.emf" /><Relationship Id="rId9" Type="http://schemas.openxmlformats.org/officeDocument/2006/relationships/vmlDrawing" Target="../drawings/vmlDrawing7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8.xml" /><Relationship Id="rId3" Type="http://schemas.openxmlformats.org/officeDocument/2006/relationships/tags" Target="../tags/tag249.xml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36.emf" /><Relationship Id="rId6" Type="http://schemas.openxmlformats.org/officeDocument/2006/relationships/vmlDrawing" Target="../drawings/vmlDrawing8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ags" Target="../tags/tag250.xml" /><Relationship Id="rId3" Type="http://schemas.openxmlformats.org/officeDocument/2006/relationships/tags" Target="../tags/tag251.xml" /><Relationship Id="rId4" Type="http://schemas.openxmlformats.org/officeDocument/2006/relationships/tags" Target="../tags/tag252.xml" /><Relationship Id="rId5" Type="http://schemas.openxmlformats.org/officeDocument/2006/relationships/tags" Target="../tags/tag253.xml" /><Relationship Id="rId6" Type="http://schemas.openxmlformats.org/officeDocument/2006/relationships/image" Target="../media/image37.png" /><Relationship Id="rId7" Type="http://schemas.openxmlformats.org/officeDocument/2006/relationships/tags" Target="../tags/tag25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55.xml" /><Relationship Id="rId3" Type="http://schemas.openxmlformats.org/officeDocument/2006/relationships/tags" Target="../tags/tag256.xml" /><Relationship Id="rId4" Type="http://schemas.openxmlformats.org/officeDocument/2006/relationships/image" Target="../media/image38.png" /><Relationship Id="rId5" Type="http://schemas.openxmlformats.org/officeDocument/2006/relationships/tags" Target="../tags/tag257.xml" /><Relationship Id="rId6" Type="http://schemas.openxmlformats.org/officeDocument/2006/relationships/image" Target="../media/image3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70.xml" /><Relationship Id="rId11" Type="http://schemas.openxmlformats.org/officeDocument/2006/relationships/tags" Target="../tags/tag171.xml" /><Relationship Id="rId12" Type="http://schemas.openxmlformats.org/officeDocument/2006/relationships/tags" Target="../tags/tag172.xml" /><Relationship Id="rId13" Type="http://schemas.openxmlformats.org/officeDocument/2006/relationships/vmlDrawing" Target="../drawings/vmlDrawing1.v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11.emf" /><Relationship Id="rId7" Type="http://schemas.openxmlformats.org/officeDocument/2006/relationships/tags" Target="../tags/tag167.xml" /><Relationship Id="rId8" Type="http://schemas.openxmlformats.org/officeDocument/2006/relationships/tags" Target="../tags/tag168.xml" /><Relationship Id="rId9" Type="http://schemas.openxmlformats.org/officeDocument/2006/relationships/tags" Target="../tags/tag169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77.xml" /><Relationship Id="rId4" Type="http://schemas.openxmlformats.org/officeDocument/2006/relationships/tags" Target="../tags/tag178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image" Target="../media/image12.emf" /><Relationship Id="rId7" Type="http://schemas.openxmlformats.org/officeDocument/2006/relationships/tags" Target="../tags/tag179.xml" /><Relationship Id="rId8" Type="http://schemas.openxmlformats.org/officeDocument/2006/relationships/vmlDrawing" Target="../drawings/vmlDrawing2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0.xml" /><Relationship Id="rId3" Type="http://schemas.openxmlformats.org/officeDocument/2006/relationships/image" Target="../media/image13.png" /><Relationship Id="rId4" Type="http://schemas.openxmlformats.org/officeDocument/2006/relationships/tags" Target="../tags/tag181.xml" /><Relationship Id="rId5" Type="http://schemas.openxmlformats.org/officeDocument/2006/relationships/tags" Target="../tags/tag18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3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image" Target="../media/image14.png" /><Relationship Id="rId6" Type="http://schemas.openxmlformats.org/officeDocument/2006/relationships/tags" Target="../tags/tag186.xml" /><Relationship Id="rId7" Type="http://schemas.openxmlformats.org/officeDocument/2006/relationships/tags" Target="../tags/tag187.xml" /><Relationship Id="rId8" Type="http://schemas.openxmlformats.org/officeDocument/2006/relationships/tags" Target="../tags/tag188.xml" /><Relationship Id="rId9" Type="http://schemas.openxmlformats.org/officeDocument/2006/relationships/image" Target="../media/image1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image" Target="../media/image1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2.xml" /><Relationship Id="rId3" Type="http://schemas.openxmlformats.org/officeDocument/2006/relationships/tags" Target="../tags/tag193.xml" /><Relationship Id="rId4" Type="http://schemas.openxmlformats.org/officeDocument/2006/relationships/tags" Target="../tags/tag19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198.xml" /><Relationship Id="rId4" Type="http://schemas.openxmlformats.org/officeDocument/2006/relationships/tags" Target="../tags/tag199.xml" /><Relationship Id="rId5" Type="http://schemas.openxmlformats.org/officeDocument/2006/relationships/tags" Target="../tags/tag200.xml" /><Relationship Id="rId6" Type="http://schemas.openxmlformats.org/officeDocument/2006/relationships/tags" Target="../tags/tag201.xml" /><Relationship Id="rId7" Type="http://schemas.openxmlformats.org/officeDocument/2006/relationships/image" Target="../media/image17.png" /><Relationship Id="rId8" Type="http://schemas.openxmlformats.org/officeDocument/2006/relationships/tags" Target="../tags/tag202.xml" /><Relationship Id="rId9" Type="http://schemas.openxmlformats.org/officeDocument/2006/relationships/tags" Target="../tags/tag20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434299" y="2919324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4.2.1 </a:t>
            </a:r>
            <a:r>
              <a:rPr lang="zh-CN" altLang="en-US"/>
              <a:t>等差数列的概念</a:t>
            </a:r>
            <a:r>
              <a:rPr lang="zh-CN" altLang="en-US" smtClean="0"/>
              <a:t>（</a:t>
            </a:r>
            <a:r>
              <a:rPr lang="en-US" altLang="zh-CN"/>
              <a:t>2</a:t>
            </a:r>
            <a:r>
              <a:rPr lang="zh-CN" altLang="en-US" smtClean="0"/>
              <a:t>）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3" name="矩形 2"/>
              <p:cNvSpPr/>
              <p:nvPr>
                <p:custDataLst>
                  <p:tags r:id="rId4"/>
                </p:custDataLst>
              </p:nvPr>
            </p:nvSpPr>
            <p:spPr>
              <a:xfrm>
                <a:off x="292421" y="761958"/>
                <a:ext cx="1068037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已知等差数列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kern="1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的首项</a:t>
                </a:r>
                <a:r>
                  <a:rPr lang="en-US" altLang="zh-CN" sz="2400" i="1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kern="1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+mn-ea"/>
                        </a:rPr>
                        <m:t>=8,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在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kern="1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中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每相邻两项之间都插入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个数，使它们和原数列的数一起构成一个新的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i="1" kern="1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(1)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求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数列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i="1" kern="1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通项公式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2) </a:t>
                </a:r>
                <a:r>
                  <a:rPr lang="en-US" altLang="zh-CN" sz="2400" i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kern="1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29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是不是数列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kern="1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项？若是，它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kern="1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的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第几项？若不是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，请说明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理由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92421" y="761958"/>
                <a:ext cx="10680379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913" r="-114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578466" y="3500217"/>
            <a:ext cx="103943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分析</a:t>
            </a:r>
            <a:r>
              <a:rPr lang="zh-CN" altLang="en-US" sz="2400" kern="1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/>
                <a:sym typeface="Wingdings" panose="05000000000000000000" pitchFamily="2" charset="2"/>
              </a:rPr>
              <a:t>：（</a:t>
            </a:r>
            <a:r>
              <a:rPr lang="en-US" altLang="zh-CN" sz="2400" kern="1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/>
                <a:sym typeface="Wingdings" panose="05000000000000000000" pitchFamily="2" charset="2"/>
              </a:rPr>
              <a:t>1</a:t>
            </a:r>
            <a:r>
              <a:rPr lang="zh-CN" altLang="en-US" sz="2400" kern="1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/>
                <a:sym typeface="Wingdings" panose="05000000000000000000" pitchFamily="2" charset="2"/>
              </a:rPr>
              <a:t>）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 </a:t>
            </a:r>
            <a:r>
              <a:rPr lang="en-US" altLang="zh-CN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{</a:t>
            </a:r>
            <a:r>
              <a:rPr lang="en-US" altLang="zh-CN" sz="2400" i="1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a</a:t>
            </a:r>
            <a:r>
              <a:rPr lang="en-US" altLang="zh-CN" sz="2400" i="1" kern="100" baseline="-250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n</a:t>
            </a:r>
            <a:r>
              <a:rPr lang="en-US" altLang="zh-CN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}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是一个确定的数列，只要把</a:t>
            </a:r>
            <a:r>
              <a:rPr lang="en-US" altLang="zh-CN" sz="2400" i="1" kern="1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a</a:t>
            </a:r>
            <a:r>
              <a:rPr lang="en-US" altLang="zh-CN" sz="2400" kern="100" baseline="-250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1 </a:t>
            </a:r>
            <a:r>
              <a:rPr lang="zh-CN" altLang="en-US" sz="2400" kern="100" baseline="-250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，</a:t>
            </a:r>
            <a:r>
              <a:rPr lang="en-US" altLang="zh-CN" sz="2400" i="1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a</a:t>
            </a:r>
            <a:r>
              <a:rPr lang="en-US" altLang="zh-CN" sz="2400" kern="100" baseline="-250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2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表示为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kern="1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中的项，就可以利用等差数列的定义得出的通项公式；（</a:t>
            </a:r>
            <a:r>
              <a:rPr lang="en-US" altLang="zh-CN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2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）设</a:t>
            </a:r>
            <a:r>
              <a:rPr lang="en-US" altLang="zh-CN" sz="2400" kern="1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{</a:t>
            </a:r>
            <a:r>
              <a:rPr lang="en-US" altLang="zh-CN" sz="2400" i="1" kern="1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a</a:t>
            </a:r>
            <a:r>
              <a:rPr lang="en-US" altLang="zh-CN" sz="2400" i="1" kern="100" baseline="-250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n</a:t>
            </a:r>
            <a:r>
              <a:rPr lang="en-US" altLang="zh-CN" sz="2400" kern="1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}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中的第</a:t>
            </a:r>
            <a:r>
              <a:rPr lang="en-US" altLang="zh-CN" sz="2400" i="1" kern="1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n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项是</a:t>
            </a:r>
            <a:r>
              <a:rPr lang="en-US" altLang="zh-CN" sz="2400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kern="1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中的第</a:t>
            </a:r>
            <a:r>
              <a:rPr lang="en-US" altLang="zh-CN" sz="2400" i="1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c</a:t>
            </a:r>
            <a:r>
              <a:rPr lang="en-US" altLang="zh-CN" sz="2400" i="1" kern="100" baseline="-250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n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项，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根据条件可以求出</a:t>
            </a:r>
            <a:r>
              <a:rPr lang="en-US" altLang="zh-CN" sz="2400" i="1" kern="1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n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与</a:t>
            </a:r>
            <a:r>
              <a:rPr lang="en-US" altLang="zh-CN" sz="2400" i="1" kern="1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c</a:t>
            </a:r>
            <a:r>
              <a:rPr lang="en-US" altLang="zh-CN" sz="2400" i="1" kern="100" baseline="-2500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n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的关系式，由此即可判断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kern="1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是否为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kern="1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的项</a:t>
            </a:r>
            <a:r>
              <a:rPr lang="en-US" altLang="zh-CN" sz="2400" kern="100" smtClean="0">
                <a:solidFill>
                  <a:srgbClr val="FF0000"/>
                </a:solidFill>
                <a:latin typeface="Times New Roman"/>
                <a:ea typeface="楷体"/>
                <a:cs typeface="Times New Roman"/>
              </a:rPr>
              <a:t>.</a:t>
            </a:r>
            <a:endParaRPr lang="en-US" altLang="zh-CN" sz="2400" kern="100">
              <a:solidFill>
                <a:srgbClr val="FF0000"/>
              </a:solidFill>
              <a:latin typeface="Times New Roman"/>
              <a:ea typeface="楷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40542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7" name="矩形 16"/>
              <p:cNvSpPr/>
              <p:nvPr>
                <p:custDataLst>
                  <p:tags r:id="rId3"/>
                </p:custDataLst>
              </p:nvPr>
            </p:nvSpPr>
            <p:spPr>
              <a:xfrm>
                <a:off x="386828" y="730033"/>
                <a:ext cx="9289435" cy="5586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）设等差数列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的公差为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∵b</a:t>
                </a:r>
                <a:r>
                  <a:rPr lang="en-US" altLang="zh-CN" sz="2400" kern="100" baseline="-250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kern="100" baseline="-250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kern="100" baseline="-250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</m:oMath>
                  </m:oMathPara>
                </a14:m>
                <a:r>
                  <a:rPr lang="en-US" altLang="zh-CN" sz="2400" i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kern="100" baseline="-250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  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∵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</m:oMath>
                  </m:oMathPara>
                </a14:m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  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4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2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=2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2=2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n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的通项公式是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n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的各项依次是数列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的第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1,5,9,13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项，这些下标构成一个首项为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，公差为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=4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n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令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n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3=29,  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解得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n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=8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所以，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29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是数列的第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86828" y="730033"/>
                <a:ext cx="9289435" cy="5586722"/>
              </a:xfrm>
              <a:prstGeom prst="rect">
                <a:avLst/>
              </a:prstGeom>
              <a:blipFill rotWithShape="0">
                <a:blip r:embed="rId5"/>
                <a:stretch>
                  <a:fillRect l="-984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6139386" y="6085922"/>
            <a:ext cx="5598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对于第（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）小题，你还有其他解法吗？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404828986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2" name="矩形 1"/>
              <p:cNvSpPr/>
              <p:nvPr>
                <p:custDataLst>
                  <p:tags r:id="rId4"/>
                </p:custDataLst>
              </p:nvPr>
            </p:nvSpPr>
            <p:spPr>
              <a:xfrm>
                <a:off x="387396" y="1177962"/>
                <a:ext cx="1012137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ct val="0"/>
                  </a:spcAft>
                  <a:tabLst>
                    <a:tab pos="4686300"/>
                  </a:tabLst>
                </a:pPr>
                <a:r>
                  <a:rPr lang="zh-CN" altLang="en-US" sz="2400" kern="10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等差数列的性质</a:t>
                </a:r>
                <a:endParaRPr lang="en-US" altLang="zh-CN" sz="2400" kern="10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ct val="0"/>
                  </a:spcAft>
                  <a:tabLst>
                    <a:tab pos="4686300"/>
                  </a:tabLst>
                </a:pPr>
                <a:r>
                  <a:rPr lang="zh-CN" altLang="en-US" sz="2400" smtClean="0"/>
                  <a:t>         如果</a:t>
                </a:r>
                <a:r>
                  <a:rPr lang="zh-CN" altLang="en-US" sz="2400"/>
                  <a:t>在一个等差数列的每相邻两项之间都插入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smtClean="0"/>
                  <a:t>个</a:t>
                </a:r>
                <a:r>
                  <a:rPr lang="zh-CN" altLang="en-US" sz="2400"/>
                  <a:t>合适的数</a:t>
                </a:r>
                <a:r>
                  <a:rPr lang="zh-CN" altLang="en-US" sz="2400" smtClean="0"/>
                  <a:t>，</a:t>
                </a:r>
                <a:endParaRPr lang="en-US" altLang="zh-CN" sz="2400" smtClean="0"/>
              </a:p>
              <a:p>
                <a:pPr>
                  <a:lnSpc>
                    <a:spcPct val="150000"/>
                  </a:lnSpc>
                  <a:spcAft>
                    <a:spcPct val="0"/>
                  </a:spcAft>
                  <a:tabLst>
                    <a:tab pos="4686300"/>
                  </a:tabLst>
                </a:pPr>
                <a:r>
                  <a:rPr lang="zh-CN" altLang="en-US" sz="2400" smtClean="0"/>
                  <a:t>仍然</a:t>
                </a:r>
                <a:r>
                  <a:rPr lang="zh-CN" altLang="en-US" sz="2400"/>
                  <a:t>可以构成一个新</a:t>
                </a:r>
                <a:r>
                  <a:rPr lang="zh-CN" altLang="en-US" sz="2400" smtClean="0"/>
                  <a:t>的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等差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smtClean="0"/>
                  <a:t>数列</a:t>
                </a:r>
                <a:r>
                  <a:rPr lang="en-US" altLang="zh-CN" sz="2400"/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4686300"/>
                  </a:tabLst>
                </a:pPr>
                <a:endParaRPr lang="zh-CN" altLang="zh-CN" sz="2400" kern="100">
                  <a:latin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87396" y="1177962"/>
                <a:ext cx="10121379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964" r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671746"/>
      </p:ext>
    </p:extLst>
  </p:cSld>
  <p:clrMapOvr>
    <a:masterClrMapping/>
  </p:clrMapOvr>
  <p:transition spd="slow"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181969" y="795360"/>
                <a:ext cx="10736239" cy="1717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5.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已知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等差数列，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t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且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t</m:t>
                      </m:r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求证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𝑞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4686300"/>
                  </a:tabLst>
                </a:pPr>
                <a:endParaRPr lang="zh-CN" altLang="zh-CN" sz="2400" kern="100">
                  <a:latin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81969" y="795360"/>
                <a:ext cx="10736239" cy="1717393"/>
              </a:xfrm>
              <a:prstGeom prst="rect">
                <a:avLst/>
              </a:prstGeom>
              <a:blipFill rotWithShape="0">
                <a:blip r:embed="rId5"/>
                <a:stretch>
                  <a:fillRect l="-909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5" name="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181969" y="2512753"/>
                <a:ext cx="10107730" cy="1199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分析：利用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等差数列的中的两个基本量 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,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再根据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等差数列的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定义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写出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𝑞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+mn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即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可得证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81969" y="2512753"/>
                <a:ext cx="10107730" cy="1199687"/>
              </a:xfrm>
              <a:prstGeom prst="rect">
                <a:avLst/>
              </a:prstGeom>
              <a:blipFill rotWithShape="0">
                <a:blip r:embed="rId9"/>
                <a:stretch>
                  <a:fillRect l="-965" r="0" b="-8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894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946244" y="635589"/>
                <a:ext cx="8552597" cy="7492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证明：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设数列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公差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则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,</m:t>
                      </m:r>
                    </m:oMath>
                  </m:oMathPara>
                </a14:m>
                <a:endParaRPr lang="en-US" altLang="zh-CN" sz="2400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,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,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,</m:t>
                      </m:r>
                    </m:oMath>
                  </m:oMathPara>
                </a14:m>
                <a:endParaRPr lang="en-US" altLang="zh-CN" sz="2400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𝑞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,</m:t>
                      </m:r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t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i="1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946244" y="635589"/>
                <a:ext cx="8552597" cy="7492820"/>
              </a:xfrm>
              <a:prstGeom prst="rect">
                <a:avLst/>
              </a:prstGeom>
              <a:blipFill rotWithShape="0">
                <a:blip r:embed="rId5"/>
                <a:stretch>
                  <a:fillRect l="-1069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7647295" y="3392439"/>
            <a:ext cx="4212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等差数列的一条性质，右图是它的一种情形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你能从几何角度解释等差数列的这一性质吗？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9277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6436" y="713165"/>
            <a:ext cx="3933825" cy="324802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263857" y="713165"/>
            <a:ext cx="6969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        通过</a:t>
            </a:r>
            <a:r>
              <a:rPr lang="zh-CN" altLang="en-US" sz="2400"/>
              <a:t>上节课我们知道</a:t>
            </a:r>
            <a:r>
              <a:rPr lang="zh-CN" altLang="en-US" sz="2400">
                <a:solidFill>
                  <a:srgbClr val="FF0000"/>
                </a:solidFill>
              </a:rPr>
              <a:t>等差数列对应的点分布在一条直线上</a:t>
            </a:r>
            <a:r>
              <a:rPr lang="zh-CN" altLang="en-US" sz="2400"/>
              <a:t>，那么你能从</a:t>
            </a:r>
            <a:r>
              <a:rPr lang="zh-CN" altLang="en-US" sz="2400">
                <a:solidFill>
                  <a:srgbClr val="FF0000"/>
                </a:solidFill>
              </a:rPr>
              <a:t>直线斜率</a:t>
            </a:r>
            <a:r>
              <a:rPr lang="zh-CN" altLang="en-US" sz="2400"/>
              <a:t>的角度来解释这一性质吗？</a:t>
            </a:r>
            <a:endParaRPr lang="zh-CN" altLang="en-US" sz="2400"/>
          </a:p>
        </p:txBody>
      </p:sp>
      <mc:AlternateContent>
        <mc:Choice Requires="a14"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18099" y="2811815"/>
                <a:ext cx="4431823" cy="3241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思路：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t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q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𝑞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18099" y="2811815"/>
                <a:ext cx="4431823" cy="3241978"/>
              </a:xfrm>
              <a:prstGeom prst="rect">
                <a:avLst/>
              </a:prstGeom>
              <a:blipFill rotWithShape="0">
                <a:blip r:embed="rId8"/>
                <a:stretch>
                  <a:fillRect l="-2201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21640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1987" name="对象 40243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60152462"/>
              </p:ext>
            </p:extLst>
          </p:nvPr>
        </p:nvGraphicFramePr>
        <p:xfrm>
          <a:off x="539750" y="823913"/>
          <a:ext cx="10628313" cy="2443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4" imgW="10102544" imgH="2326827" progId="Word.Document.8">
                  <p:embed/>
                </p:oleObj>
              </mc:Choice>
              <mc:Fallback>
                <p:oleObj name="Document" r:id="rId4" imgW="10102544" imgH="23268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823913"/>
                        <a:ext cx="10628313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对象 402436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57496640"/>
              </p:ext>
            </p:extLst>
          </p:nvPr>
        </p:nvGraphicFramePr>
        <p:xfrm>
          <a:off x="368944" y="3567896"/>
          <a:ext cx="10688577" cy="252642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7" imgW="10076773" imgH="2384814" progId="Word.Document.8">
                  <p:embed/>
                </p:oleObj>
              </mc:Choice>
              <mc:Fallback>
                <p:oleObj name="Document" r:id="rId7" imgW="10076773" imgH="238481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8944" y="3567896"/>
                        <a:ext cx="10688577" cy="252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2264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9698" name="对象 63795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09564843"/>
              </p:ext>
            </p:extLst>
          </p:nvPr>
        </p:nvGraphicFramePr>
        <p:xfrm>
          <a:off x="765991" y="712761"/>
          <a:ext cx="10661701" cy="25129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Document" r:id="rId4" imgW="10102544" imgH="2371097" progId="Word.Document.8">
                  <p:embed/>
                </p:oleObj>
              </mc:Choice>
              <mc:Fallback>
                <p:oleObj name="Document" r:id="rId4" imgW="10102544" imgH="237109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991" y="712761"/>
                        <a:ext cx="10661701" cy="2512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637954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73242559"/>
              </p:ext>
            </p:extLst>
          </p:nvPr>
        </p:nvGraphicFramePr>
        <p:xfrm>
          <a:off x="653765" y="3225744"/>
          <a:ext cx="10463213" cy="3252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7" imgW="10102544" imgH="3140947" progId="Word.Document.8">
                  <p:embed/>
                </p:oleObj>
              </mc:Choice>
              <mc:Fallback>
                <p:oleObj name="Document" r:id="rId7" imgW="10102544" imgH="314094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765" y="3225744"/>
                        <a:ext cx="10463213" cy="325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10489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3010" name="对象 41881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8653926"/>
              </p:ext>
            </p:extLst>
          </p:nvPr>
        </p:nvGraphicFramePr>
        <p:xfrm>
          <a:off x="329471" y="804823"/>
          <a:ext cx="10688578" cy="126321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4" imgW="10102544" imgH="1192027" progId="Word.Document.8">
                  <p:embed/>
                </p:oleObj>
              </mc:Choice>
              <mc:Fallback>
                <p:oleObj name="Document" r:id="rId4" imgW="10102544" imgH="11920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471" y="804823"/>
                        <a:ext cx="10688578" cy="1263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41779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84869163"/>
              </p:ext>
            </p:extLst>
          </p:nvPr>
        </p:nvGraphicFramePr>
        <p:xfrm>
          <a:off x="0" y="2265422"/>
          <a:ext cx="10688578" cy="459257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7" imgW="10076773" imgH="4340254" progId="Word.Document.8">
                  <p:embed/>
                </p:oleObj>
              </mc:Choice>
              <mc:Fallback>
                <p:oleObj name="Document" r:id="rId7" imgW="10076773" imgH="43402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2265422"/>
                        <a:ext cx="10688578" cy="4592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77952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5058" name="对象 41676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26321822"/>
              </p:ext>
            </p:extLst>
          </p:nvPr>
        </p:nvGraphicFramePr>
        <p:xfrm>
          <a:off x="261233" y="1065122"/>
          <a:ext cx="10688578" cy="1817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4" imgW="10102544" imgH="1717137" progId="Word.Document.8">
                  <p:embed/>
                </p:oleObj>
              </mc:Choice>
              <mc:Fallback>
                <p:oleObj name="Document" r:id="rId4" imgW="10102544" imgH="17171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233" y="1065122"/>
                        <a:ext cx="10688578" cy="181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对象 416770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88184731"/>
              </p:ext>
            </p:extLst>
          </p:nvPr>
        </p:nvGraphicFramePr>
        <p:xfrm>
          <a:off x="261233" y="3129582"/>
          <a:ext cx="10688578" cy="18880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7" imgW="10076773" imgH="1783834" progId="Word.Document.8">
                  <p:embed/>
                </p:oleObj>
              </mc:Choice>
              <mc:Fallback>
                <p:oleObj name="Document" r:id="rId7" imgW="10076773" imgH="178383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61233" y="3129582"/>
                        <a:ext cx="10688578" cy="1888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58484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64818" y="1091526"/>
            <a:ext cx="10012907" cy="29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能用等差数列的定义推导等差数列的性质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2.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能用等差数列的性质解决一些相关问题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能用等差数列的知识解决一些简单的应用问题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7106" name="对象 41472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6701203"/>
              </p:ext>
            </p:extLst>
          </p:nvPr>
        </p:nvGraphicFramePr>
        <p:xfrm>
          <a:off x="628042" y="767797"/>
          <a:ext cx="10688577" cy="1817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4" imgW="10102544" imgH="1717137" progId="Word.Document.8">
                  <p:embed/>
                </p:oleObj>
              </mc:Choice>
              <mc:Fallback>
                <p:oleObj name="Document" r:id="rId4" imgW="10102544" imgH="17171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042" y="767797"/>
                        <a:ext cx="10688577" cy="181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对象 41369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72459869"/>
              </p:ext>
            </p:extLst>
          </p:nvPr>
        </p:nvGraphicFramePr>
        <p:xfrm>
          <a:off x="472464" y="3011145"/>
          <a:ext cx="10690257" cy="221229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7" imgW="10076773" imgH="2221140" progId="Word.Document.8">
                  <p:embed/>
                </p:oleObj>
              </mc:Choice>
              <mc:Fallback>
                <p:oleObj name="Document" r:id="rId7" imgW="10076773" imgH="22211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2464" y="3011145"/>
                        <a:ext cx="10690257" cy="2212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1530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8130" name="对象 662530"/>
          <p:cNvGraphicFramePr/>
          <p:nvPr>
            <p:custDataLst>
              <p:tags r:id="rId3"/>
            </p:custDataLst>
          </p:nvPr>
        </p:nvGraphicFramePr>
        <p:xfrm>
          <a:off x="750873" y="1319171"/>
          <a:ext cx="10690257" cy="422134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4" imgW="10076773" imgH="4103395" progId="Word.Document.8">
                  <p:embed/>
                </p:oleObj>
              </mc:Choice>
              <mc:Fallback>
                <p:oleObj name="Document" r:id="rId4" imgW="10076773" imgH="41033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0873" y="1319171"/>
                        <a:ext cx="10690257" cy="4221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20968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文本框 614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bg1"/>
                </a:solidFill>
                <a:ea typeface="黑体" pitchFamily="49" charset="-122"/>
              </a:rPr>
              <a:t>课堂小结</a:t>
            </a:r>
            <a:endParaRPr lang="en-US" altLang="zh-CN" sz="2800">
              <a:solidFill>
                <a:schemeClr val="bg1"/>
              </a:solidFill>
              <a:ea typeface="黑体" pitchFamily="49" charset="-122"/>
            </a:endParaRPr>
          </a:p>
        </p:txBody>
      </p:sp>
      <mc:AlternateContent>
        <mc:Choice Requires="a14">
          <p:sp>
            <p:nvSpPr>
              <p:cNvPr id="2" name="矩形 1"/>
              <p:cNvSpPr/>
              <p:nvPr>
                <p:custDataLst>
                  <p:tags r:id="rId4"/>
                </p:custDataLst>
              </p:nvPr>
            </p:nvSpPr>
            <p:spPr>
              <a:xfrm>
                <a:off x="0" y="1115284"/>
                <a:ext cx="10569107" cy="2173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1)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应用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等差数列解决生活中实际问题的方法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Aft>
                    <a:spcPct val="0"/>
                  </a:spcAft>
                  <a:tabLst>
                    <a:tab pos="4686300"/>
                  </a:tabLst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2)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的每相邻两项之间都插入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个合适的数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，仍然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可以构成一个新的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3)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t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2400" b="0" i="0" smtClean="0">
                          <a:solidFill>
                            <a:schemeClr val="tx1"/>
                          </a:solidFill>
                          <a:latin typeface="+mn-ea"/>
                        </a:rPr>
                        <m:t>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+mn-ea"/>
                        </a:rPr>
                        <m:t>t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𝑞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0" y="1115284"/>
                <a:ext cx="10569107" cy="2173287"/>
              </a:xfrm>
              <a:prstGeom prst="rect">
                <a:avLst/>
              </a:prstGeom>
              <a:blipFill rotWithShape="0">
                <a:blip r:embed="rId6"/>
                <a:stretch>
                  <a:fillRect l="-865" t="-3090" r="0" b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  <p:extLst>
      <p:ext uri="{BB962C8B-B14F-4D97-AF65-F5344CB8AC3E}">
        <p14:creationId xmlns:p14="http://schemas.microsoft.com/office/powerpoint/2010/main" val="3851714155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18800" y="11722100"/>
            <a:ext cx="304800" cy="2159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3966523"/>
              </p:ext>
            </p:extLst>
          </p:nvPr>
        </p:nvGraphicFramePr>
        <p:xfrm>
          <a:off x="506579" y="789221"/>
          <a:ext cx="11242675" cy="5351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5" imgW="10688408" imgH="5075471" progId="Word.Document.8">
                  <p:embed/>
                </p:oleObj>
              </mc:Choice>
              <mc:Fallback>
                <p:oleObj name="Document" r:id="rId5" imgW="10688408" imgH="507547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579" y="789221"/>
                        <a:ext cx="11242675" cy="53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0853" y="2190987"/>
            <a:ext cx="477064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2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366574" y="2174189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前一项 </a:t>
            </a:r>
          </a:p>
        </p:txBody>
      </p:sp>
      <p:sp>
        <p:nvSpPr>
          <p:cNvPr id="7173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20761" y="2916661"/>
            <a:ext cx="2178802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同一个常数 </a:t>
            </a:r>
          </a:p>
        </p:txBody>
      </p:sp>
      <p:sp>
        <p:nvSpPr>
          <p:cNvPr id="7174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24329" y="3610420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常数 </a:t>
            </a:r>
          </a:p>
        </p:txBody>
      </p:sp>
      <p:sp>
        <p:nvSpPr>
          <p:cNvPr id="7175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70993" y="3622178"/>
            <a:ext cx="47000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TextBox 12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温故知新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67086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7172" grpId="0"/>
      <p:bldP spid="7172" grpId="1"/>
      <p:bldP spid="7173" grpId="0"/>
      <p:bldP spid="7173" grpId="1"/>
      <p:bldP spid="7174" grpId="0"/>
      <p:bldP spid="7174" grpId="1"/>
      <p:bldP spid="7175" grpId="0"/>
      <p:bldP spid="717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97127" y="1400139"/>
          <a:ext cx="11135404" cy="292957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5" imgW="10535088" imgH="2768079" progId="Word.Document.8">
                  <p:embed/>
                </p:oleObj>
              </mc:Choice>
              <mc:Fallback>
                <p:oleObj name="Document" r:id="rId5" imgW="10535088" imgH="276807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27" y="1400139"/>
                        <a:ext cx="11135404" cy="292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64125" y="3509657"/>
            <a:ext cx="1843774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＋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0979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4567" y="3838289"/>
            <a:ext cx="4400346" cy="1033961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878006" y="1203741"/>
            <a:ext cx="8238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等差数列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的通项公式；</a:t>
            </a:r>
            <a:r>
              <a:rPr lang="en-US" altLang="zh-CN" sz="28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kern="100" baseline="-25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8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kern="100" baseline="30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8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kern="1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通项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公式的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应用；</a:t>
            </a:r>
            <a:endParaRPr lang="en-US" altLang="zh-CN" sz="28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0798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50209" y="686864"/>
            <a:ext cx="11132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某公司购置了一台价值为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220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万元的设备，随着设备在使用过程中老化，其价值会逐年减少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经验表明，每经过一年其价值会减少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d(d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为正常数）万元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已知这台设备的使用年限为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年，超过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年 ，它的价值将低于购进价值的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，设备将报废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请确定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的范围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F1B0457-9E7B-4203-AED8-9D8390FC81D7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8256895" y="2454335"/>
            <a:ext cx="3618540" cy="251724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mc:AlternateContent>
        <mc:Choice Requires="a14">
          <p:sp>
            <p:nvSpPr>
              <p:cNvPr id="2" name="矩形 1"/>
              <p:cNvSpPr/>
              <p:nvPr>
                <p:custDataLst>
                  <p:tags r:id="rId7"/>
                </p:custDataLst>
              </p:nvPr>
            </p:nvSpPr>
            <p:spPr>
              <a:xfrm>
                <a:off x="250209" y="3102296"/>
                <a:ext cx="7378889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  <a:cs typeface="Times New Roman"/>
                  </a:rPr>
                  <a:t>分析：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该设备使用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年后的价值构成数列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{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altLang="zh-CN" sz="2400" i="1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}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，由题意可知，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altLang="zh-CN" sz="2400" i="1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＝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altLang="zh-CN" sz="2400" i="1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400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 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(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仿宋" pitchFamily="49" charset="-122"/>
                    <a:ea typeface="仿宋" pitchFamily="49" charset="-122"/>
                    <a:cs typeface="Times New Roman"/>
                  </a:rPr>
                  <a:t>≥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2). 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即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：</a:t>
                </a:r>
                <a:r>
                  <a:rPr lang="en-US" altLang="zh-CN" sz="24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altLang="zh-CN" sz="2400" i="1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altLang="zh-CN" sz="2400" i="1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400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＝－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.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所以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{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altLang="zh-CN" sz="2400" i="1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}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为公差为－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的等差数列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        10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年之内（含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10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年），该设备的价值不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小于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×5%=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）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万元；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10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年后，该设备的价值需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小于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11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万元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．利用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{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altLang="zh-CN" sz="2400" i="1" kern="100" baseline="-250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}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的通项公式列不等式求解．</a:t>
                </a:r>
                <a:endParaRPr lang="zh-CN" altLang="en-US" sz="2400" kern="100">
                  <a:solidFill>
                    <a:srgbClr val="FF0000"/>
                  </a:solidFill>
                  <a:cs typeface="Times New Roman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50209" y="3102296"/>
                <a:ext cx="7378889" cy="3416320"/>
              </a:xfrm>
              <a:prstGeom prst="rect">
                <a:avLst/>
              </a:prstGeom>
              <a:blipFill rotWithShape="0">
                <a:blip r:embed="rId9"/>
                <a:stretch>
                  <a:fillRect l="-1240" r="-3306"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43175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Rectangle 1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2687" y="714418"/>
                <a:ext cx="10870238" cy="63832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600" kern="10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  <a:cs typeface="Times New Roman"/>
                  </a:rPr>
                  <a:t>解：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设使用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年后，这台设备的价值为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i="1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万元，则可得数列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{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i="1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}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．</a:t>
                </a:r>
                <a:endParaRPr lang="en-US" altLang="zh-CN" sz="2800" kern="100" smtClean="0">
                  <a:solidFill>
                    <a:srgbClr val="FF0000"/>
                  </a:solidFill>
                  <a:latin typeface="Times New Roman"/>
                  <a:ea typeface="楷体"/>
                  <a:cs typeface="Times New Roman"/>
                </a:endParaRP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由已知条件，得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i="1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＝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i="1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800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sz="2800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（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仿宋" pitchFamily="49" charset="-122"/>
                    <a:ea typeface="仿宋" pitchFamily="49" charset="-122"/>
                    <a:cs typeface="Times New Roman"/>
                  </a:rPr>
                  <a:t>≥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2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）．</a:t>
                </a:r>
                <a:endParaRPr lang="en-US" altLang="zh-CN" sz="2800" kern="100">
                  <a:solidFill>
                    <a:srgbClr val="FF0000"/>
                  </a:solidFill>
                  <a:cs typeface="Times New Roman"/>
                </a:endParaRP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所以数列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{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i="1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}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是一个公差为－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的等差数列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.</a:t>
                </a:r>
                <a:endParaRPr lang="en-US" sz="2800" kern="100">
                  <a:solidFill>
                    <a:srgbClr val="FF0000"/>
                  </a:solidFill>
                  <a:cs typeface="Times New Roman"/>
                </a:endParaRP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因为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＝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220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，</a:t>
                </a:r>
                <a:endParaRPr lang="en-US" altLang="zh-CN" sz="2800" kern="100">
                  <a:solidFill>
                    <a:srgbClr val="FF0000"/>
                  </a:solidFill>
                  <a:cs typeface="Times New Roman"/>
                </a:endParaRP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所以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i="1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＝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220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＋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(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1)(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)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＝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220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－</a:t>
                </a:r>
                <a:r>
                  <a:rPr lang="en-US" sz="2800" i="1" kern="100" err="1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nd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. </a:t>
                </a: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由题意，得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10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仿宋" pitchFamily="49" charset="-122"/>
                    <a:ea typeface="仿宋" pitchFamily="49" charset="-122"/>
                    <a:cs typeface="Times New Roman"/>
                  </a:rPr>
                  <a:t>≥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11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，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a</a:t>
                </a:r>
                <a:r>
                  <a:rPr lang="en-US" sz="2800" kern="100" baseline="-250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11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仿宋" pitchFamily="49" charset="-122"/>
                    <a:ea typeface="仿宋" pitchFamily="49" charset="-122"/>
                    <a:cs typeface="Times New Roman"/>
                  </a:rPr>
                  <a:t>＜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11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.   </a:t>
                </a:r>
                <a:endParaRPr lang="zh-CN" altLang="en-US" sz="2800" kern="100" smtClean="0">
                  <a:solidFill>
                    <a:srgbClr val="FF0000"/>
                  </a:solidFill>
                  <a:cs typeface="Times New Roman"/>
                </a:endParaRP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800" smtClean="0">
                    <a:solidFill>
                      <a:srgbClr val="FF0000"/>
                    </a:solidFill>
                  </a:rPr>
                  <a:t>即：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220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－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10</m:t>
                              </m:r>
                              <m:r>
                                <a:rPr lang="en-US" altLang="zh-CN" sz="2800" i="1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kern="100">
                                  <a:solidFill>
                                    <a:srgbClr val="FF0000"/>
                                  </a:solidFill>
                                  <a:latin typeface="仿宋" panose="02010609060101010101" pitchFamily="49" charset="-122"/>
                                  <a:ea typeface="仿宋" pitchFamily="49" charset="-122"/>
                                  <a:cs typeface="Times New Roman" panose="02020603050405020304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11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220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－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11</m:t>
                              </m:r>
                              <m:r>
                                <a:rPr lang="en-US" altLang="zh-CN" sz="2800" i="1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kern="100">
                                  <a:solidFill>
                                    <a:srgbClr val="FF0000"/>
                                  </a:solidFill>
                                  <a:latin typeface="仿宋" panose="02010609060101010101" pitchFamily="49" charset="-122"/>
                                  <a:ea typeface="仿宋" pitchFamily="49" charset="-122"/>
                                  <a:cs typeface="Times New Roman" panose="02020603050405020304"/>
                                </a:rPr>
                                <m:t>＜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rgbClr val="FF0000"/>
                                  </a:solidFill>
                                  <a:latin typeface="Times New Roman" panose="02020603050405020304"/>
                                  <a:ea typeface="楷体" panose="02010609060101010101" charset="-122"/>
                                  <a:cs typeface="Times New Roman" panose="02020603050405020304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kern="100" smtClean="0">
                  <a:solidFill>
                    <a:srgbClr val="FF0000"/>
                  </a:solidFill>
                  <a:latin typeface="Times New Roman"/>
                  <a:ea typeface="楷体"/>
                  <a:cs typeface="Times New Roman"/>
                </a:endParaRP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解得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19&lt;</a:t>
                </a:r>
                <a:r>
                  <a:rPr lang="en-US" sz="2800" i="1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+mn-ea"/>
                    <a:cs typeface="Times New Roman"/>
                  </a:rPr>
                  <a:t>≤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20</a:t>
                </a:r>
                <a:r>
                  <a:rPr 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.9</a:t>
                </a: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所以，</a:t>
                </a:r>
                <a:r>
                  <a:rPr lang="en-US" altLang="zh-CN" sz="28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的求值范围为</a:t>
                </a:r>
                <a:r>
                  <a:rPr lang="en-US" altLang="zh-CN" sz="28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19&lt;</a:t>
                </a:r>
                <a:r>
                  <a:rPr lang="en-US" altLang="zh-CN" sz="2800" i="1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d</a:t>
                </a:r>
                <a:r>
                  <a:rPr lang="zh-CN" altLang="en-US" sz="2800" kern="100">
                    <a:solidFill>
                      <a:srgbClr val="FF0000"/>
                    </a:solidFill>
                    <a:latin typeface="+mn-ea"/>
                    <a:cs typeface="Times New Roman"/>
                  </a:rPr>
                  <a:t>≤</a:t>
                </a:r>
                <a:r>
                  <a:rPr lang="en-US" altLang="zh-CN" sz="2800" kern="100">
                    <a:solidFill>
                      <a:srgbClr val="FF0000"/>
                    </a:solidFill>
                    <a:latin typeface="Times New Roman"/>
                    <a:ea typeface="楷体"/>
                    <a:cs typeface="Times New Roman"/>
                  </a:rPr>
                  <a:t>20.9</a:t>
                </a:r>
              </a:p>
              <a:p>
                <a:pPr algn="just">
                  <a:lnSpc>
                    <a:spcPct val="130000"/>
                  </a:lnSpc>
                  <a:spcAft>
                    <a:spcPct val="0"/>
                  </a:spcAft>
                </a:pPr>
                <a:endParaRPr lang="zh-CN" altLang="en-US" sz="2800" kern="100">
                  <a:cs typeface="Times New Roman"/>
                </a:endParaRPr>
              </a:p>
            </p:txBody>
          </p:sp>
        </mc:Choice>
        <mc:Fallback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52687" y="714418"/>
                <a:ext cx="10870238" cy="6383222"/>
              </a:xfrm>
              <a:prstGeom prst="rect">
                <a:avLst/>
              </a:prstGeom>
              <a:blipFill rotWithShape="0">
                <a:blip r:embed="rId5"/>
                <a:stretch>
                  <a:fillRect l="-1121" r="0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06999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59892" y="1514607"/>
            <a:ext cx="8798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等差数列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在实际生产生活中也有非常广泛的作用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将实际问题抽象为等差数列问题，用数学方法解决数列的问题，再把问题的解回归到实际问题中去，是用数学方法解决实际问题的一般过程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96968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76847" y="559605"/>
            <a:ext cx="108743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跟踪训练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孟子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故里邹城市是我们的家乡，它曾多次入选中国经济百强县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经济的发展带动了市民对住房的需求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假设该市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年新建住房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400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万平方米，预计在以后的若干年内，该市每年新建住房面积均比上一年增加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万平方米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那么该市在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第（      ）年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新建住房的面积开始大于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820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万平方米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Tx/>
              <a:buAutoNum type="alphaUcPeriod"/>
            </a:pP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2026                B.  2027                C. 2028                       D.2029</a:t>
            </a:r>
          </a:p>
          <a:p>
            <a:pPr>
              <a:lnSpc>
                <a:spcPct val="150000"/>
              </a:lnSpc>
            </a:pP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3" name="文本框 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44162" y="3211040"/>
                <a:ext cx="10339743" cy="364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解：设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从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2019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年开始，该市每年新建住房面积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万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平方米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由题意可知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等差数列，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首项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ea typeface="楷体"/>
                    <a:cs typeface="Times New Roman" pitchFamily="18" charset="0"/>
                  </a:rPr>
                  <a:t>a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 pitchFamily="18" charset="0"/>
                    <a:ea typeface="楷体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=400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，公差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50</a:t>
                </a: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50=50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+350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令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50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+350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47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≥10,2019+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=2028</m:t>
                      </m:r>
                    </m:oMath>
                  </m:oMathPara>
                </a14:m>
                <a:endParaRPr lang="en-US" altLang="zh-CN" sz="2400" b="0" smtClean="0">
                  <a:solidFill>
                    <a:srgbClr val="FF0000"/>
                  </a:solidFill>
                  <a:latin typeface="Times New Roman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所以该市在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2028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年 建住房面积开始大于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820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万平方米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44162" y="3211040"/>
                <a:ext cx="10339743" cy="3646960"/>
              </a:xfrm>
              <a:prstGeom prst="rect">
                <a:avLst/>
              </a:prstGeom>
              <a:blipFill rotWithShape="0">
                <a:blip r:embed="rId7"/>
                <a:stretch>
                  <a:fillRect l="-943" r="0" b="-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1186815" y="2196104"/>
            <a:ext cx="854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83965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tags/tag1.xml><?xml version="1.0" encoding="utf-8"?>
<p:tagLst xmlns:p="http://schemas.openxmlformats.org/presentationml/2006/main">
  <p:tag name="AS_UNIQUEID" val="266"/>
</p:tagLst>
</file>

<file path=ppt/tags/tag10.xml><?xml version="1.0" encoding="utf-8"?>
<p:tagLst xmlns:p="http://schemas.openxmlformats.org/presentationml/2006/main">
  <p:tag name="AS_UNIQUEID" val="275"/>
</p:tagLst>
</file>

<file path=ppt/tags/tag100.xml><?xml version="1.0" encoding="utf-8"?>
<p:tagLst xmlns:p="http://schemas.openxmlformats.org/presentationml/2006/main">
  <p:tag name="AS_UNIQUEID" val="365"/>
</p:tagLst>
</file>

<file path=ppt/tags/tag101.xml><?xml version="1.0" encoding="utf-8"?>
<p:tagLst xmlns:p="http://schemas.openxmlformats.org/presentationml/2006/main">
  <p:tag name="AS_UNIQUEID" val="366"/>
</p:tagLst>
</file>

<file path=ppt/tags/tag102.xml><?xml version="1.0" encoding="utf-8"?>
<p:tagLst xmlns:p="http://schemas.openxmlformats.org/presentationml/2006/main">
  <p:tag name="AS_UNIQUEID" val="367"/>
</p:tagLst>
</file>

<file path=ppt/tags/tag103.xml><?xml version="1.0" encoding="utf-8"?>
<p:tagLst xmlns:p="http://schemas.openxmlformats.org/presentationml/2006/main">
  <p:tag name="AS_UNIQUEID" val="368"/>
</p:tagLst>
</file>

<file path=ppt/tags/tag104.xml><?xml version="1.0" encoding="utf-8"?>
<p:tagLst xmlns:p="http://schemas.openxmlformats.org/presentationml/2006/main">
  <p:tag name="AS_UNIQUEID" val="369"/>
</p:tagLst>
</file>

<file path=ppt/tags/tag105.xml><?xml version="1.0" encoding="utf-8"?>
<p:tagLst xmlns:p="http://schemas.openxmlformats.org/presentationml/2006/main">
  <p:tag name="AS_UNIQUEID" val="370"/>
</p:tagLst>
</file>

<file path=ppt/tags/tag106.xml><?xml version="1.0" encoding="utf-8"?>
<p:tagLst xmlns:p="http://schemas.openxmlformats.org/presentationml/2006/main">
  <p:tag name="AS_UNIQUEID" val="371"/>
</p:tagLst>
</file>

<file path=ppt/tags/tag107.xml><?xml version="1.0" encoding="utf-8"?>
<p:tagLst xmlns:p="http://schemas.openxmlformats.org/presentationml/2006/main">
  <p:tag name="AS_UNIQUEID" val="372"/>
</p:tagLst>
</file>

<file path=ppt/tags/tag108.xml><?xml version="1.0" encoding="utf-8"?>
<p:tagLst xmlns:p="http://schemas.openxmlformats.org/presentationml/2006/main">
  <p:tag name="AS_UNIQUEID" val="373"/>
</p:tagLst>
</file>

<file path=ppt/tags/tag109.xml><?xml version="1.0" encoding="utf-8"?>
<p:tagLst xmlns:p="http://schemas.openxmlformats.org/presentationml/2006/main">
  <p:tag name="AS_UNIQUEID" val="374"/>
</p:tagLst>
</file>

<file path=ppt/tags/tag11.xml><?xml version="1.0" encoding="utf-8"?>
<p:tagLst xmlns:p="http://schemas.openxmlformats.org/presentationml/2006/main">
  <p:tag name="AS_UNIQUEID" val="276"/>
</p:tagLst>
</file>

<file path=ppt/tags/tag110.xml><?xml version="1.0" encoding="utf-8"?>
<p:tagLst xmlns:p="http://schemas.openxmlformats.org/presentationml/2006/main">
  <p:tag name="AS_UNIQUEID" val="375"/>
</p:tagLst>
</file>

<file path=ppt/tags/tag111.xml><?xml version="1.0" encoding="utf-8"?>
<p:tagLst xmlns:p="http://schemas.openxmlformats.org/presentationml/2006/main">
  <p:tag name="AS_UNIQUEID" val="376"/>
</p:tagLst>
</file>

<file path=ppt/tags/tag112.xml><?xml version="1.0" encoding="utf-8"?>
<p:tagLst xmlns:p="http://schemas.openxmlformats.org/presentationml/2006/main">
  <p:tag name="AS_UNIQUEID" val="377"/>
</p:tagLst>
</file>

<file path=ppt/tags/tag113.xml><?xml version="1.0" encoding="utf-8"?>
<p:tagLst xmlns:p="http://schemas.openxmlformats.org/presentationml/2006/main">
  <p:tag name="AS_UNIQUEID" val="378"/>
</p:tagLst>
</file>

<file path=ppt/tags/tag114.xml><?xml version="1.0" encoding="utf-8"?>
<p:tagLst xmlns:p="http://schemas.openxmlformats.org/presentationml/2006/main">
  <p:tag name="AS_UNIQUEID" val="379"/>
</p:tagLst>
</file>

<file path=ppt/tags/tag115.xml><?xml version="1.0" encoding="utf-8"?>
<p:tagLst xmlns:p="http://schemas.openxmlformats.org/presentationml/2006/main">
  <p:tag name="AS_UNIQUEID" val="380"/>
</p:tagLst>
</file>

<file path=ppt/tags/tag116.xml><?xml version="1.0" encoding="utf-8"?>
<p:tagLst xmlns:p="http://schemas.openxmlformats.org/presentationml/2006/main">
  <p:tag name="AS_UNIQUEID" val="381"/>
</p:tagLst>
</file>

<file path=ppt/tags/tag117.xml><?xml version="1.0" encoding="utf-8"?>
<p:tagLst xmlns:p="http://schemas.openxmlformats.org/presentationml/2006/main">
  <p:tag name="AS_UNIQUEID" val="382"/>
</p:tagLst>
</file>

<file path=ppt/tags/tag118.xml><?xml version="1.0" encoding="utf-8"?>
<p:tagLst xmlns:p="http://schemas.openxmlformats.org/presentationml/2006/main">
  <p:tag name="AS_UNIQUEID" val="383"/>
</p:tagLst>
</file>

<file path=ppt/tags/tag119.xml><?xml version="1.0" encoding="utf-8"?>
<p:tagLst xmlns:p="http://schemas.openxmlformats.org/presentationml/2006/main">
  <p:tag name="AS_UNIQUEID" val="384"/>
</p:tagLst>
</file>

<file path=ppt/tags/tag12.xml><?xml version="1.0" encoding="utf-8"?>
<p:tagLst xmlns:p="http://schemas.openxmlformats.org/presentationml/2006/main">
  <p:tag name="AS_UNIQUEID" val="277"/>
</p:tagLst>
</file>

<file path=ppt/tags/tag120.xml><?xml version="1.0" encoding="utf-8"?>
<p:tagLst xmlns:p="http://schemas.openxmlformats.org/presentationml/2006/main">
  <p:tag name="AS_UNIQUEID" val="385"/>
</p:tagLst>
</file>

<file path=ppt/tags/tag121.xml><?xml version="1.0" encoding="utf-8"?>
<p:tagLst xmlns:p="http://schemas.openxmlformats.org/presentationml/2006/main">
  <p:tag name="AS_UNIQUEID" val="386"/>
</p:tagLst>
</file>

<file path=ppt/tags/tag122.xml><?xml version="1.0" encoding="utf-8"?>
<p:tagLst xmlns:p="http://schemas.openxmlformats.org/presentationml/2006/main">
  <p:tag name="AS_UNIQUEID" val="387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38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38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390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39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39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39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394"/>
</p:tagLst>
</file>

<file path=ppt/tags/tag13.xml><?xml version="1.0" encoding="utf-8"?>
<p:tagLst xmlns:p="http://schemas.openxmlformats.org/presentationml/2006/main">
  <p:tag name="AS_UNIQUEID" val="278"/>
</p:tagLst>
</file>

<file path=ppt/tags/tag130.xml><?xml version="1.0" encoding="utf-8"?>
<p:tagLst xmlns:p="http://schemas.openxmlformats.org/presentationml/2006/main">
  <p:tag name="AS_UNIQUEID" val="395"/>
</p:tagLst>
</file>

<file path=ppt/tags/tag131.xml><?xml version="1.0" encoding="utf-8"?>
<p:tagLst xmlns:p="http://schemas.openxmlformats.org/presentationml/2006/main">
  <p:tag name="AS_UNIQUEID" val="396"/>
</p:tagLst>
</file>

<file path=ppt/tags/tag132.xml><?xml version="1.0" encoding="utf-8"?>
<p:tagLst xmlns:p="http://schemas.openxmlformats.org/presentationml/2006/main">
  <p:tag name="AS_UNIQUEID" val="397"/>
</p:tagLst>
</file>

<file path=ppt/tags/tag133.xml><?xml version="1.0" encoding="utf-8"?>
<p:tagLst xmlns:p="http://schemas.openxmlformats.org/presentationml/2006/main">
  <p:tag name="AS_UNIQUEID" val="398"/>
</p:tagLst>
</file>

<file path=ppt/tags/tag134.xml><?xml version="1.0" encoding="utf-8"?>
<p:tagLst xmlns:p="http://schemas.openxmlformats.org/presentationml/2006/main">
  <p:tag name="AS_UNIQUEID" val="399"/>
</p:tagLst>
</file>

<file path=ppt/tags/tag135.xml><?xml version="1.0" encoding="utf-8"?>
<p:tagLst xmlns:p="http://schemas.openxmlformats.org/presentationml/2006/main">
  <p:tag name="AS_UNIQUEID" val="400"/>
</p:tagLst>
</file>

<file path=ppt/tags/tag136.xml><?xml version="1.0" encoding="utf-8"?>
<p:tagLst xmlns:p="http://schemas.openxmlformats.org/presentationml/2006/main">
  <p:tag name="AS_UNIQUEID" val="401"/>
</p:tagLst>
</file>

<file path=ppt/tags/tag137.xml><?xml version="1.0" encoding="utf-8"?>
<p:tagLst xmlns:p="http://schemas.openxmlformats.org/presentationml/2006/main">
  <p:tag name="AS_UNIQUEID" val="402"/>
</p:tagLst>
</file>

<file path=ppt/tags/tag138.xml><?xml version="1.0" encoding="utf-8"?>
<p:tagLst xmlns:p="http://schemas.openxmlformats.org/presentationml/2006/main">
  <p:tag name="AS_UNIQUEID" val="403"/>
</p:tagLst>
</file>

<file path=ppt/tags/tag139.xml><?xml version="1.0" encoding="utf-8"?>
<p:tagLst xmlns:p="http://schemas.openxmlformats.org/presentationml/2006/main">
  <p:tag name="AS_UNIQUEID" val="404"/>
</p:tagLst>
</file>

<file path=ppt/tags/tag14.xml><?xml version="1.0" encoding="utf-8"?>
<p:tagLst xmlns:p="http://schemas.openxmlformats.org/presentationml/2006/main">
  <p:tag name="AS_UNIQUEID" val="279"/>
</p:tagLst>
</file>

<file path=ppt/tags/tag140.xml><?xml version="1.0" encoding="utf-8"?>
<p:tagLst xmlns:p="http://schemas.openxmlformats.org/presentationml/2006/main">
  <p:tag name="AS_UNIQUEID" val="405"/>
</p:tagLst>
</file>

<file path=ppt/tags/tag141.xml><?xml version="1.0" encoding="utf-8"?>
<p:tagLst xmlns:p="http://schemas.openxmlformats.org/presentationml/2006/main">
  <p:tag name="AS_UNIQUEID" val="406"/>
</p:tagLst>
</file>

<file path=ppt/tags/tag142.xml><?xml version="1.0" encoding="utf-8"?>
<p:tagLst xmlns:p="http://schemas.openxmlformats.org/presentationml/2006/main">
  <p:tag name="AS_UNIQUEID" val="407"/>
</p:tagLst>
</file>

<file path=ppt/tags/tag143.xml><?xml version="1.0" encoding="utf-8"?>
<p:tagLst xmlns:p="http://schemas.openxmlformats.org/presentationml/2006/main">
  <p:tag name="AS_UNIQUEID" val="408"/>
</p:tagLst>
</file>

<file path=ppt/tags/tag144.xml><?xml version="1.0" encoding="utf-8"?>
<p:tagLst xmlns:p="http://schemas.openxmlformats.org/presentationml/2006/main">
  <p:tag name="AS_UNIQUEID" val="409"/>
</p:tagLst>
</file>

<file path=ppt/tags/tag145.xml><?xml version="1.0" encoding="utf-8"?>
<p:tagLst xmlns:p="http://schemas.openxmlformats.org/presentationml/2006/main">
  <p:tag name="AS_UNIQUEID" val="410"/>
</p:tagLst>
</file>

<file path=ppt/tags/tag146.xml><?xml version="1.0" encoding="utf-8"?>
<p:tagLst xmlns:p="http://schemas.openxmlformats.org/presentationml/2006/main">
  <p:tag name="AS_UNIQUEID" val="411"/>
</p:tagLst>
</file>

<file path=ppt/tags/tag147.xml><?xml version="1.0" encoding="utf-8"?>
<p:tagLst xmlns:p="http://schemas.openxmlformats.org/presentationml/2006/main">
  <p:tag name="AS_UNIQUEID" val="412"/>
</p:tagLst>
</file>

<file path=ppt/tags/tag148.xml><?xml version="1.0" encoding="utf-8"?>
<p:tagLst xmlns:p="http://schemas.openxmlformats.org/presentationml/2006/main">
  <p:tag name="AS_UNIQUEID" val="413"/>
</p:tagLst>
</file>

<file path=ppt/tags/tag149.xml><?xml version="1.0" encoding="utf-8"?>
<p:tagLst xmlns:p="http://schemas.openxmlformats.org/presentationml/2006/main">
  <p:tag name="AS_UNIQUEID" val="414"/>
</p:tagLst>
</file>

<file path=ppt/tags/tag15.xml><?xml version="1.0" encoding="utf-8"?>
<p:tagLst xmlns:p="http://schemas.openxmlformats.org/presentationml/2006/main">
  <p:tag name="AS_UNIQUEID" val="280"/>
</p:tagLst>
</file>

<file path=ppt/tags/tag150.xml><?xml version="1.0" encoding="utf-8"?>
<p:tagLst xmlns:p="http://schemas.openxmlformats.org/presentationml/2006/main">
  <p:tag name="AS_UNIQUEID" val="415"/>
</p:tagLst>
</file>

<file path=ppt/tags/tag151.xml><?xml version="1.0" encoding="utf-8"?>
<p:tagLst xmlns:p="http://schemas.openxmlformats.org/presentationml/2006/main">
  <p:tag name="AS_UNIQUEID" val="416"/>
</p:tagLst>
</file>

<file path=ppt/tags/tag152.xml><?xml version="1.0" encoding="utf-8"?>
<p:tagLst xmlns:p="http://schemas.openxmlformats.org/presentationml/2006/main">
  <p:tag name="AS_UNIQUEID" val="417"/>
</p:tagLst>
</file>

<file path=ppt/tags/tag153.xml><?xml version="1.0" encoding="utf-8"?>
<p:tagLst xmlns:p="http://schemas.openxmlformats.org/presentationml/2006/main">
  <p:tag name="AS_UNIQUEID" val="418"/>
</p:tagLst>
</file>

<file path=ppt/tags/tag154.xml><?xml version="1.0" encoding="utf-8"?>
<p:tagLst xmlns:p="http://schemas.openxmlformats.org/presentationml/2006/main">
  <p:tag name="AS_UNIQUEID" val="419"/>
</p:tagLst>
</file>

<file path=ppt/tags/tag155.xml><?xml version="1.0" encoding="utf-8"?>
<p:tagLst xmlns:p="http://schemas.openxmlformats.org/presentationml/2006/main">
  <p:tag name="AS_UNIQUEID" val="420"/>
</p:tagLst>
</file>

<file path=ppt/tags/tag156.xml><?xml version="1.0" encoding="utf-8"?>
<p:tagLst xmlns:p="http://schemas.openxmlformats.org/presentationml/2006/main">
  <p:tag name="AS_UNIQUEID" val="421"/>
</p:tagLst>
</file>

<file path=ppt/tags/tag157.xml><?xml version="1.0" encoding="utf-8"?>
<p:tagLst xmlns:p="http://schemas.openxmlformats.org/presentationml/2006/main">
  <p:tag name="AS_UNIQUEID" val="422"/>
</p:tagLst>
</file>

<file path=ppt/tags/tag158.xml><?xml version="1.0" encoding="utf-8"?>
<p:tagLst xmlns:p="http://schemas.openxmlformats.org/presentationml/2006/main">
  <p:tag name="AS_UNIQUEID" val="423"/>
</p:tagLst>
</file>

<file path=ppt/tags/tag159.xml><?xml version="1.0" encoding="utf-8"?>
<p:tagLst xmlns:p="http://schemas.openxmlformats.org/presentationml/2006/main">
  <p:tag name="AS_UNIQUEID" val="424"/>
</p:tagLst>
</file>

<file path=ppt/tags/tag16.xml><?xml version="1.0" encoding="utf-8"?>
<p:tagLst xmlns:p="http://schemas.openxmlformats.org/presentationml/2006/main">
  <p:tag name="AS_UNIQUEID" val="281"/>
</p:tagLst>
</file>

<file path=ppt/tags/tag160.xml><?xml version="1.0" encoding="utf-8"?>
<p:tagLst xmlns:p="http://schemas.openxmlformats.org/presentationml/2006/main">
  <p:tag name="AS_UNIQUEID" val="425"/>
</p:tagLst>
</file>

<file path=ppt/tags/tag161.xml><?xml version="1.0" encoding="utf-8"?>
<p:tagLst xmlns:p="http://schemas.openxmlformats.org/presentationml/2006/main">
  <p:tag name="AS_UNIQUEID" val="426"/>
</p:tagLst>
</file>

<file path=ppt/tags/tag162.xml><?xml version="1.0" encoding="utf-8"?>
<p:tagLst xmlns:p="http://schemas.openxmlformats.org/presentationml/2006/main">
  <p:tag name="AS_UNIQUEID" val="260"/>
</p:tagLst>
</file>

<file path=ppt/tags/tag163.xml><?xml version="1.0" encoding="utf-8"?>
<p:tagLst xmlns:p="http://schemas.openxmlformats.org/presentationml/2006/main">
  <p:tag name="AS_UNIQUEID" val="261"/>
</p:tagLst>
</file>

<file path=ppt/tags/tag164.xml><?xml version="1.0" encoding="utf-8"?>
<p:tagLst xmlns:p="http://schemas.openxmlformats.org/presentationml/2006/main">
  <p:tag name="AS_UNIQUEID" val="262"/>
</p:tagLst>
</file>

<file path=ppt/tags/tag165.xml><?xml version="1.0" encoding="utf-8"?>
<p:tagLst xmlns:p="http://schemas.openxmlformats.org/presentationml/2006/main">
  <p:tag name="AS_UNIQUEID" val="427"/>
</p:tagLst>
</file>

<file path=ppt/tags/tag166.xml><?xml version="1.0" encoding="utf-8"?>
<p:tagLst xmlns:p="http://schemas.openxmlformats.org/presentationml/2006/main">
  <p:tag name="AS_UNIQUEID" val="34"/>
</p:tagLst>
</file>

<file path=ppt/tags/tag167.xml><?xml version="1.0" encoding="utf-8"?>
<p:tagLst xmlns:p="http://schemas.openxmlformats.org/presentationml/2006/main">
  <p:tag name="AS_UNIQUEID" val="35"/>
</p:tagLst>
</file>

<file path=ppt/tags/tag168.xml><?xml version="1.0" encoding="utf-8"?>
<p:tagLst xmlns:p="http://schemas.openxmlformats.org/presentationml/2006/main">
  <p:tag name="AS_UNIQUEID" val="36"/>
</p:tagLst>
</file>

<file path=ppt/tags/tag169.xml><?xml version="1.0" encoding="utf-8"?>
<p:tagLst xmlns:p="http://schemas.openxmlformats.org/presentationml/2006/main">
  <p:tag name="AS_UNIQUEID" val="37"/>
</p:tagLst>
</file>

<file path=ppt/tags/tag17.xml><?xml version="1.0" encoding="utf-8"?>
<p:tagLst xmlns:p="http://schemas.openxmlformats.org/presentationml/2006/main">
  <p:tag name="AS_UNIQUEID" val="282"/>
</p:tagLst>
</file>

<file path=ppt/tags/tag170.xml><?xml version="1.0" encoding="utf-8"?>
<p:tagLst xmlns:p="http://schemas.openxmlformats.org/presentationml/2006/main">
  <p:tag name="AS_UNIQUEID" val="38"/>
</p:tagLst>
</file>

<file path=ppt/tags/tag171.xml><?xml version="1.0" encoding="utf-8"?>
<p:tagLst xmlns:p="http://schemas.openxmlformats.org/presentationml/2006/main">
  <p:tag name="AS_UNIQUEID" val="39"/>
</p:tagLst>
</file>

<file path=ppt/tags/tag172.xml><?xml version="1.0" encoding="utf-8"?>
<p:tagLst xmlns:p="http://schemas.openxmlformats.org/presentationml/2006/main">
  <p:tag name="AS_UNIQUEID" val="428"/>
</p:tagLst>
</file>

<file path=ppt/tags/tag173.xml><?xml version="1.0" encoding="utf-8"?>
<p:tagLst xmlns:p="http://schemas.openxmlformats.org/presentationml/2006/main">
  <p:tag name="AS_UNIQUEID" val="429"/>
</p:tagLst>
</file>

<file path=ppt/tags/tag174.xml><?xml version="1.0" encoding="utf-8"?>
<p:tagLst xmlns:p="http://schemas.openxmlformats.org/presentationml/2006/main">
  <p:tag name="AS_UNIQUEID" val="263"/>
</p:tagLst>
</file>

<file path=ppt/tags/tag175.xml><?xml version="1.0" encoding="utf-8"?>
<p:tagLst xmlns:p="http://schemas.openxmlformats.org/presentationml/2006/main">
  <p:tag name="AS_UNIQUEID" val="264"/>
</p:tagLst>
</file>

<file path=ppt/tags/tag176.xml><?xml version="1.0" encoding="utf-8"?>
<p:tagLst xmlns:p="http://schemas.openxmlformats.org/presentationml/2006/main">
  <p:tag name="AS_UNIQUEID" val="265"/>
</p:tagLst>
</file>

<file path=ppt/tags/tag177.xml><?xml version="1.0" encoding="utf-8"?>
<p:tagLst xmlns:p="http://schemas.openxmlformats.org/presentationml/2006/main">
  <p:tag name="AS_UNIQUEID" val="430"/>
</p:tagLst>
</file>

<file path=ppt/tags/tag178.xml><?xml version="1.0" encoding="utf-8"?>
<p:tagLst xmlns:p="http://schemas.openxmlformats.org/presentationml/2006/main">
  <p:tag name="AS_UNIQUEID" val="42"/>
</p:tagLst>
</file>

<file path=ppt/tags/tag179.xml><?xml version="1.0" encoding="utf-8"?>
<p:tagLst xmlns:p="http://schemas.openxmlformats.org/presentationml/2006/main">
  <p:tag name="AS_UNIQUEID" val="43"/>
</p:tagLst>
</file>

<file path=ppt/tags/tag18.xml><?xml version="1.0" encoding="utf-8"?>
<p:tagLst xmlns:p="http://schemas.openxmlformats.org/presentationml/2006/main">
  <p:tag name="AS_UNIQUEID" val="283"/>
</p:tagLst>
</file>

<file path=ppt/tags/tag180.xml><?xml version="1.0" encoding="utf-8"?>
<p:tagLst xmlns:p="http://schemas.openxmlformats.org/presentationml/2006/main">
  <p:tag name="AS_UNIQUEID" val="431"/>
</p:tagLst>
</file>

<file path=ppt/tags/tag181.xml><?xml version="1.0" encoding="utf-8"?>
<p:tagLst xmlns:p="http://schemas.openxmlformats.org/presentationml/2006/main">
  <p:tag name="AS_UNIQUEID" val="432"/>
</p:tagLst>
</file>

<file path=ppt/tags/tag182.xml><?xml version="1.0" encoding="utf-8"?>
<p:tagLst xmlns:p="http://schemas.openxmlformats.org/presentationml/2006/main">
  <p:tag name="AS_UNIQUEID" val="433"/>
</p:tagLst>
</file>

<file path=ppt/tags/tag183.xml><?xml version="1.0" encoding="utf-8"?>
<p:tagLst xmlns:p="http://schemas.openxmlformats.org/presentationml/2006/main">
  <p:tag name="AS_UNIQUEID" val="434"/>
</p:tagLst>
</file>

<file path=ppt/tags/tag184.xml><?xml version="1.0" encoding="utf-8"?>
<p:tagLst xmlns:p="http://schemas.openxmlformats.org/presentationml/2006/main">
  <p:tag name="AS_UNIQUEID" val="435"/>
</p:tagLst>
</file>

<file path=ppt/tags/tag185.xml><?xml version="1.0" encoding="utf-8"?>
<p:tagLst xmlns:p="http://schemas.openxmlformats.org/presentationml/2006/main">
  <p:tag name="AS_UNIQUEID" val="436"/>
</p:tagLst>
</file>

<file path=ppt/tags/tag186.xml><?xml version="1.0" encoding="utf-8"?>
<p:tagLst xmlns:p="http://schemas.openxmlformats.org/presentationml/2006/main">
  <p:tag name="AS_UNIQUEID" val="437"/>
</p:tagLst>
</file>

<file path=ppt/tags/tag187.xml><?xml version="1.0" encoding="utf-8"?>
<p:tagLst xmlns:p="http://schemas.openxmlformats.org/presentationml/2006/main">
  <p:tag name="AS_UNIQUEID" val="438"/>
</p:tagLst>
</file>

<file path=ppt/tags/tag188.xml><?xml version="1.0" encoding="utf-8"?>
<p:tagLst xmlns:p="http://schemas.openxmlformats.org/presentationml/2006/main">
  <p:tag name="AS_UNIQUEID" val="439"/>
</p:tagLst>
</file>

<file path=ppt/tags/tag189.xml><?xml version="1.0" encoding="utf-8"?>
<p:tagLst xmlns:p="http://schemas.openxmlformats.org/presentationml/2006/main">
  <p:tag name="AS_UNIQUEID" val="440"/>
</p:tagLst>
</file>

<file path=ppt/tags/tag19.xml><?xml version="1.0" encoding="utf-8"?>
<p:tagLst xmlns:p="http://schemas.openxmlformats.org/presentationml/2006/main">
  <p:tag name="AS_UNIQUEID" val="284"/>
</p:tagLst>
</file>

<file path=ppt/tags/tag190.xml><?xml version="1.0" encoding="utf-8"?>
<p:tagLst xmlns:p="http://schemas.openxmlformats.org/presentationml/2006/main">
  <p:tag name="AS_UNIQUEID" val="441"/>
</p:tagLst>
</file>

<file path=ppt/tags/tag191.xml><?xml version="1.0" encoding="utf-8"?>
<p:tagLst xmlns:p="http://schemas.openxmlformats.org/presentationml/2006/main">
  <p:tag name="AS_UNIQUEID" val="442"/>
</p:tagLst>
</file>

<file path=ppt/tags/tag192.xml><?xml version="1.0" encoding="utf-8"?>
<p:tagLst xmlns:p="http://schemas.openxmlformats.org/presentationml/2006/main">
  <p:tag name="AS_UNIQUEID" val="443"/>
</p:tagLst>
</file>

<file path=ppt/tags/tag193.xml><?xml version="1.0" encoding="utf-8"?>
<p:tagLst xmlns:p="http://schemas.openxmlformats.org/presentationml/2006/main">
  <p:tag name="AS_UNIQUEID" val="444"/>
</p:tagLst>
</file>

<file path=ppt/tags/tag194.xml><?xml version="1.0" encoding="utf-8"?>
<p:tagLst xmlns:p="http://schemas.openxmlformats.org/presentationml/2006/main">
  <p:tag name="AS_UNIQUEID" val="445"/>
</p:tagLst>
</file>

<file path=ppt/tags/tag195.xml><?xml version="1.0" encoding="utf-8"?>
<p:tagLst xmlns:p="http://schemas.openxmlformats.org/presentationml/2006/main">
  <p:tag name="AS_UNIQUEID" val="446"/>
</p:tagLst>
</file>

<file path=ppt/tags/tag196.xml><?xml version="1.0" encoding="utf-8"?>
<p:tagLst xmlns:p="http://schemas.openxmlformats.org/presentationml/2006/main">
  <p:tag name="AS_UNIQUEID" val="447"/>
</p:tagLst>
</file>

<file path=ppt/tags/tag197.xml><?xml version="1.0" encoding="utf-8"?>
<p:tagLst xmlns:p="http://schemas.openxmlformats.org/presentationml/2006/main">
  <p:tag name="AS_UNIQUEID" val="448"/>
</p:tagLst>
</file>

<file path=ppt/tags/tag198.xml><?xml version="1.0" encoding="utf-8"?>
<p:tagLst xmlns:p="http://schemas.openxmlformats.org/presentationml/2006/main">
  <p:tag name="AS_UNIQUEID" val="449"/>
</p:tagLst>
</file>

<file path=ppt/tags/tag199.xml><?xml version="1.0" encoding="utf-8"?>
<p:tagLst xmlns:p="http://schemas.openxmlformats.org/presentationml/2006/main">
  <p:tag name="AS_UNIQUEID" val="450"/>
</p:tagLst>
</file>

<file path=ppt/tags/tag2.xml><?xml version="1.0" encoding="utf-8"?>
<p:tagLst xmlns:p="http://schemas.openxmlformats.org/presentationml/2006/main">
  <p:tag name="AS_UNIQUEID" val="267"/>
</p:tagLst>
</file>

<file path=ppt/tags/tag20.xml><?xml version="1.0" encoding="utf-8"?>
<p:tagLst xmlns:p="http://schemas.openxmlformats.org/presentationml/2006/main">
  <p:tag name="AS_UNIQUEID" val="285"/>
</p:tagLst>
</file>

<file path=ppt/tags/tag200.xml><?xml version="1.0" encoding="utf-8"?>
<p:tagLst xmlns:p="http://schemas.openxmlformats.org/presentationml/2006/main">
  <p:tag name="AS_UNIQUEID" val="451"/>
</p:tagLst>
</file>

<file path=ppt/tags/tag201.xml><?xml version="1.0" encoding="utf-8"?>
<p:tagLst xmlns:p="http://schemas.openxmlformats.org/presentationml/2006/main">
  <p:tag name="AS_UNIQUEID" val="452"/>
</p:tagLst>
</file>

<file path=ppt/tags/tag202.xml><?xml version="1.0" encoding="utf-8"?>
<p:tagLst xmlns:p="http://schemas.openxmlformats.org/presentationml/2006/main">
  <p:tag name="AS_UNIQUEID" val="453"/>
</p:tagLst>
</file>

<file path=ppt/tags/tag203.xml><?xml version="1.0" encoding="utf-8"?>
<p:tagLst xmlns:p="http://schemas.openxmlformats.org/presentationml/2006/main">
  <p:tag name="AS_UNIQUEID" val="454"/>
</p:tagLst>
</file>

<file path=ppt/tags/tag204.xml><?xml version="1.0" encoding="utf-8"?>
<p:tagLst xmlns:p="http://schemas.openxmlformats.org/presentationml/2006/main">
  <p:tag name="AS_UNIQUEID" val="455"/>
</p:tagLst>
</file>

<file path=ppt/tags/tag205.xml><?xml version="1.0" encoding="utf-8"?>
<p:tagLst xmlns:p="http://schemas.openxmlformats.org/presentationml/2006/main">
  <p:tag name="AS_UNIQUEID" val="456"/>
</p:tagLst>
</file>

<file path=ppt/tags/tag206.xml><?xml version="1.0" encoding="utf-8"?>
<p:tagLst xmlns:p="http://schemas.openxmlformats.org/presentationml/2006/main">
  <p:tag name="AS_UNIQUEID" val="457"/>
</p:tagLst>
</file>

<file path=ppt/tags/tag207.xml><?xml version="1.0" encoding="utf-8"?>
<p:tagLst xmlns:p="http://schemas.openxmlformats.org/presentationml/2006/main">
  <p:tag name="AS_UNIQUEID" val="458"/>
</p:tagLst>
</file>

<file path=ppt/tags/tag208.xml><?xml version="1.0" encoding="utf-8"?>
<p:tagLst xmlns:p="http://schemas.openxmlformats.org/presentationml/2006/main">
  <p:tag name="AS_UNIQUEID" val="459"/>
</p:tagLst>
</file>

<file path=ppt/tags/tag209.xml><?xml version="1.0" encoding="utf-8"?>
<p:tagLst xmlns:p="http://schemas.openxmlformats.org/presentationml/2006/main">
  <p:tag name="AS_UNIQUEID" val="460"/>
</p:tagLst>
</file>

<file path=ppt/tags/tag21.xml><?xml version="1.0" encoding="utf-8"?>
<p:tagLst xmlns:p="http://schemas.openxmlformats.org/presentationml/2006/main">
  <p:tag name="AS_UNIQUEID" val="286"/>
</p:tagLst>
</file>

<file path=ppt/tags/tag210.xml><?xml version="1.0" encoding="utf-8"?>
<p:tagLst xmlns:p="http://schemas.openxmlformats.org/presentationml/2006/main">
  <p:tag name="AS_UNIQUEID" val="461"/>
</p:tagLst>
</file>

<file path=ppt/tags/tag211.xml><?xml version="1.0" encoding="utf-8"?>
<p:tagLst xmlns:p="http://schemas.openxmlformats.org/presentationml/2006/main">
  <p:tag name="AS_UNIQUEID" val="462"/>
</p:tagLst>
</file>

<file path=ppt/tags/tag212.xml><?xml version="1.0" encoding="utf-8"?>
<p:tagLst xmlns:p="http://schemas.openxmlformats.org/presentationml/2006/main">
  <p:tag name="AS_UNIQUEID" val="463"/>
</p:tagLst>
</file>

<file path=ppt/tags/tag213.xml><?xml version="1.0" encoding="utf-8"?>
<p:tagLst xmlns:p="http://schemas.openxmlformats.org/presentationml/2006/main">
  <p:tag name="AS_UNIQUEID" val="464"/>
</p:tagLst>
</file>

<file path=ppt/tags/tag214.xml><?xml version="1.0" encoding="utf-8"?>
<p:tagLst xmlns:p="http://schemas.openxmlformats.org/presentationml/2006/main">
  <p:tag name="AS_UNIQUEID" val="465"/>
</p:tagLst>
</file>

<file path=ppt/tags/tag215.xml><?xml version="1.0" encoding="utf-8"?>
<p:tagLst xmlns:p="http://schemas.openxmlformats.org/presentationml/2006/main">
  <p:tag name="AS_UNIQUEID" val="466"/>
</p:tagLst>
</file>

<file path=ppt/tags/tag216.xml><?xml version="1.0" encoding="utf-8"?>
<p:tagLst xmlns:p="http://schemas.openxmlformats.org/presentationml/2006/main">
  <p:tag name="AS_UNIQUEID" val="467"/>
</p:tagLst>
</file>

<file path=ppt/tags/tag217.xml><?xml version="1.0" encoding="utf-8"?>
<p:tagLst xmlns:p="http://schemas.openxmlformats.org/presentationml/2006/main">
  <p:tag name="AS_UNIQUEID" val="468"/>
</p:tagLst>
</file>

<file path=ppt/tags/tag218.xml><?xml version="1.0" encoding="utf-8"?>
<p:tagLst xmlns:p="http://schemas.openxmlformats.org/presentationml/2006/main">
  <p:tag name="AS_UNIQUEID" val="469"/>
</p:tagLst>
</file>

<file path=ppt/tags/tag219.xml><?xml version="1.0" encoding="utf-8"?>
<p:tagLst xmlns:p="http://schemas.openxmlformats.org/presentationml/2006/main">
  <p:tag name="AS_UNIQUEID" val="470"/>
</p:tagLst>
</file>

<file path=ppt/tags/tag22.xml><?xml version="1.0" encoding="utf-8"?>
<p:tagLst xmlns:p="http://schemas.openxmlformats.org/presentationml/2006/main">
  <p:tag name="AS_UNIQUEID" val="287"/>
</p:tagLst>
</file>

<file path=ppt/tags/tag220.xml><?xml version="1.0" encoding="utf-8"?>
<p:tagLst xmlns:p="http://schemas.openxmlformats.org/presentationml/2006/main">
  <p:tag name="AS_UNIQUEID" val="471"/>
</p:tagLst>
</file>

<file path=ppt/tags/tag221.xml><?xml version="1.0" encoding="utf-8"?>
<p:tagLst xmlns:p="http://schemas.openxmlformats.org/presentationml/2006/main">
  <p:tag name="AS_UNIQUEID" val="472"/>
</p:tagLst>
</file>

<file path=ppt/tags/tag222.xml><?xml version="1.0" encoding="utf-8"?>
<p:tagLst xmlns:p="http://schemas.openxmlformats.org/presentationml/2006/main">
  <p:tag name="AS_UNIQUEID" val="473"/>
</p:tagLst>
</file>

<file path=ppt/tags/tag223.xml><?xml version="1.0" encoding="utf-8"?>
<p:tagLst xmlns:p="http://schemas.openxmlformats.org/presentationml/2006/main">
  <p:tag name="AS_UNIQUEID" val="474"/>
</p:tagLst>
</file>

<file path=ppt/tags/tag224.xml><?xml version="1.0" encoding="utf-8"?>
<p:tagLst xmlns:p="http://schemas.openxmlformats.org/presentationml/2006/main">
  <p:tag name="AS_UNIQUEID" val="475"/>
</p:tagLst>
</file>

<file path=ppt/tags/tag225.xml><?xml version="1.0" encoding="utf-8"?>
<p:tagLst xmlns:p="http://schemas.openxmlformats.org/presentationml/2006/main">
  <p:tag name="AS_UNIQUEID" val="476"/>
</p:tagLst>
</file>

<file path=ppt/tags/tag226.xml><?xml version="1.0" encoding="utf-8"?>
<p:tagLst xmlns:p="http://schemas.openxmlformats.org/presentationml/2006/main">
  <p:tag name="AS_UNIQUEID" val="477"/>
</p:tagLst>
</file>

<file path=ppt/tags/tag227.xml><?xml version="1.0" encoding="utf-8"?>
<p:tagLst xmlns:p="http://schemas.openxmlformats.org/presentationml/2006/main">
  <p:tag name="AS_UNIQUEID" val="478"/>
</p:tagLst>
</file>

<file path=ppt/tags/tag228.xml><?xml version="1.0" encoding="utf-8"?>
<p:tagLst xmlns:p="http://schemas.openxmlformats.org/presentationml/2006/main">
  <p:tag name="AS_UNIQUEID" val="479"/>
</p:tagLst>
</file>

<file path=ppt/tags/tag229.xml><?xml version="1.0" encoding="utf-8"?>
<p:tagLst xmlns:p="http://schemas.openxmlformats.org/presentationml/2006/main">
  <p:tag name="AS_UNIQUEID" val="480"/>
</p:tagLst>
</file>

<file path=ppt/tags/tag23.xml><?xml version="1.0" encoding="utf-8"?>
<p:tagLst xmlns:p="http://schemas.openxmlformats.org/presentationml/2006/main">
  <p:tag name="AS_UNIQUEID" val="288"/>
</p:tagLst>
</file>

<file path=ppt/tags/tag230.xml><?xml version="1.0" encoding="utf-8"?>
<p:tagLst xmlns:p="http://schemas.openxmlformats.org/presentationml/2006/main">
  <p:tag name="AS_UNIQUEID" val="481"/>
</p:tagLst>
</file>

<file path=ppt/tags/tag231.xml><?xml version="1.0" encoding="utf-8"?>
<p:tagLst xmlns:p="http://schemas.openxmlformats.org/presentationml/2006/main">
  <p:tag name="AS_UNIQUEID" val="482"/>
</p:tagLst>
</file>

<file path=ppt/tags/tag232.xml><?xml version="1.0" encoding="utf-8"?>
<p:tagLst xmlns:p="http://schemas.openxmlformats.org/presentationml/2006/main">
  <p:tag name="AS_UNIQUEID" val="483"/>
</p:tagLst>
</file>

<file path=ppt/tags/tag233.xml><?xml version="1.0" encoding="utf-8"?>
<p:tagLst xmlns:p="http://schemas.openxmlformats.org/presentationml/2006/main">
  <p:tag name="AS_UNIQUEID" val="72"/>
</p:tagLst>
</file>

<file path=ppt/tags/tag234.xml><?xml version="1.0" encoding="utf-8"?>
<p:tagLst xmlns:p="http://schemas.openxmlformats.org/presentationml/2006/main">
  <p:tag name="AS_UNIQUEID" val="73"/>
</p:tagLst>
</file>

<file path=ppt/tags/tag235.xml><?xml version="1.0" encoding="utf-8"?>
<p:tagLst xmlns:p="http://schemas.openxmlformats.org/presentationml/2006/main">
  <p:tag name="AS_UNIQUEID" val="484"/>
</p:tagLst>
</file>

<file path=ppt/tags/tag236.xml><?xml version="1.0" encoding="utf-8"?>
<p:tagLst xmlns:p="http://schemas.openxmlformats.org/presentationml/2006/main">
  <p:tag name="AS_UNIQUEID" val="485"/>
</p:tagLst>
</file>

<file path=ppt/tags/tag237.xml><?xml version="1.0" encoding="utf-8"?>
<p:tagLst xmlns:p="http://schemas.openxmlformats.org/presentationml/2006/main">
  <p:tag name="AS_UNIQUEID" val="50"/>
</p:tagLst>
</file>

<file path=ppt/tags/tag238.xml><?xml version="1.0" encoding="utf-8"?>
<p:tagLst xmlns:p="http://schemas.openxmlformats.org/presentationml/2006/main">
  <p:tag name="AS_UNIQUEID" val="51"/>
</p:tagLst>
</file>

<file path=ppt/tags/tag239.xml><?xml version="1.0" encoding="utf-8"?>
<p:tagLst xmlns:p="http://schemas.openxmlformats.org/presentationml/2006/main">
  <p:tag name="AS_UNIQUEID" val="486"/>
</p:tagLst>
</file>

<file path=ppt/tags/tag24.xml><?xml version="1.0" encoding="utf-8"?>
<p:tagLst xmlns:p="http://schemas.openxmlformats.org/presentationml/2006/main">
  <p:tag name="AS_UNIQUEID" val="289"/>
</p:tagLst>
</file>

<file path=ppt/tags/tag240.xml><?xml version="1.0" encoding="utf-8"?>
<p:tagLst xmlns:p="http://schemas.openxmlformats.org/presentationml/2006/main">
  <p:tag name="AS_UNIQUEID" val="74"/>
</p:tagLst>
</file>

<file path=ppt/tags/tag241.xml><?xml version="1.0" encoding="utf-8"?>
<p:tagLst xmlns:p="http://schemas.openxmlformats.org/presentationml/2006/main">
  <p:tag name="AS_UNIQUEID" val="75"/>
</p:tagLst>
</file>

<file path=ppt/tags/tag242.xml><?xml version="1.0" encoding="utf-8"?>
<p:tagLst xmlns:p="http://schemas.openxmlformats.org/presentationml/2006/main">
  <p:tag name="AS_UNIQUEID" val="487"/>
</p:tagLst>
</file>

<file path=ppt/tags/tag243.xml><?xml version="1.0" encoding="utf-8"?>
<p:tagLst xmlns:p="http://schemas.openxmlformats.org/presentationml/2006/main">
  <p:tag name="AS_UNIQUEID" val="76"/>
</p:tagLst>
</file>

<file path=ppt/tags/tag244.xml><?xml version="1.0" encoding="utf-8"?>
<p:tagLst xmlns:p="http://schemas.openxmlformats.org/presentationml/2006/main">
  <p:tag name="AS_UNIQUEID" val="77"/>
</p:tagLst>
</file>

<file path=ppt/tags/tag245.xml><?xml version="1.0" encoding="utf-8"?>
<p:tagLst xmlns:p="http://schemas.openxmlformats.org/presentationml/2006/main">
  <p:tag name="AS_UNIQUEID" val="488"/>
</p:tagLst>
</file>

<file path=ppt/tags/tag246.xml><?xml version="1.0" encoding="utf-8"?>
<p:tagLst xmlns:p="http://schemas.openxmlformats.org/presentationml/2006/main">
  <p:tag name="AS_UNIQUEID" val="80"/>
</p:tagLst>
</file>

<file path=ppt/tags/tag247.xml><?xml version="1.0" encoding="utf-8"?>
<p:tagLst xmlns:p="http://schemas.openxmlformats.org/presentationml/2006/main">
  <p:tag name="AS_UNIQUEID" val="81"/>
</p:tagLst>
</file>

<file path=ppt/tags/tag248.xml><?xml version="1.0" encoding="utf-8"?>
<p:tagLst xmlns:p="http://schemas.openxmlformats.org/presentationml/2006/main">
  <p:tag name="AS_UNIQUEID" val="489"/>
</p:tagLst>
</file>

<file path=ppt/tags/tag249.xml><?xml version="1.0" encoding="utf-8"?>
<p:tagLst xmlns:p="http://schemas.openxmlformats.org/presentationml/2006/main">
  <p:tag name="AS_UNIQUEID" val="82"/>
</p:tagLst>
</file>

<file path=ppt/tags/tag25.xml><?xml version="1.0" encoding="utf-8"?>
<p:tagLst xmlns:p="http://schemas.openxmlformats.org/presentationml/2006/main">
  <p:tag name="AS_UNIQUEID" val="290"/>
</p:tagLst>
</file>

<file path=ppt/tags/tag250.xml><?xml version="1.0" encoding="utf-8"?>
<p:tagLst xmlns:p="http://schemas.openxmlformats.org/presentationml/2006/main">
  <p:tag name="AS_UNIQUEID" val="490"/>
</p:tagLst>
</file>

<file path=ppt/tags/tag251.xml><?xml version="1.0" encoding="utf-8"?>
<p:tagLst xmlns:p="http://schemas.openxmlformats.org/presentationml/2006/main">
  <p:tag name="AS_UNIQUEID" val="491"/>
</p:tagLst>
</file>

<file path=ppt/tags/tag252.xml><?xml version="1.0" encoding="utf-8"?>
<p:tagLst xmlns:p="http://schemas.openxmlformats.org/presentationml/2006/main">
  <p:tag name="AS_UNIQUEID" val="492"/>
</p:tagLst>
</file>

<file path=ppt/tags/tag253.xml><?xml version="1.0" encoding="utf-8"?>
<p:tagLst xmlns:p="http://schemas.openxmlformats.org/presentationml/2006/main">
  <p:tag name="AS_UNIQUEID" val="493"/>
</p:tagLst>
</file>

<file path=ppt/tags/tag254.xml><?xml version="1.0" encoding="utf-8"?>
<p:tagLst xmlns:p="http://schemas.openxmlformats.org/presentationml/2006/main">
  <p:tag name="KSO_WM_SPECIAL_SOURCE" val="bdnull"/>
</p:tagLst>
</file>

<file path=ppt/tags/tag255.xml><?xml version="1.0" encoding="utf-8"?>
<p:tagLst xmlns:p="http://schemas.openxmlformats.org/presentationml/2006/main">
  <p:tag name="AS_UNIQUEID" val="494"/>
</p:tagLst>
</file>

<file path=ppt/tags/tag256.xml><?xml version="1.0" encoding="utf-8"?>
<p:tagLst xmlns:p="http://schemas.openxmlformats.org/presentationml/2006/main">
  <p:tag name="AS_UNIQUEID" val="495"/>
</p:tagLst>
</file>

<file path=ppt/tags/tag257.xml><?xml version="1.0" encoding="utf-8"?>
<p:tagLst xmlns:p="http://schemas.openxmlformats.org/presentationml/2006/main">
  <p:tag name="AS_UNIQUEID" val="496"/>
</p:tagLst>
</file>

<file path=ppt/tags/tag258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6.xml><?xml version="1.0" encoding="utf-8"?>
<p:tagLst xmlns:p="http://schemas.openxmlformats.org/presentationml/2006/main">
  <p:tag name="AS_UNIQUEID" val="291"/>
</p:tagLst>
</file>

<file path=ppt/tags/tag27.xml><?xml version="1.0" encoding="utf-8"?>
<p:tagLst xmlns:p="http://schemas.openxmlformats.org/presentationml/2006/main">
  <p:tag name="AS_UNIQUEID" val="292"/>
</p:tagLst>
</file>

<file path=ppt/tags/tag28.xml><?xml version="1.0" encoding="utf-8"?>
<p:tagLst xmlns:p="http://schemas.openxmlformats.org/presentationml/2006/main">
  <p:tag name="AS_UNIQUEID" val="293"/>
</p:tagLst>
</file>

<file path=ppt/tags/tag29.xml><?xml version="1.0" encoding="utf-8"?>
<p:tagLst xmlns:p="http://schemas.openxmlformats.org/presentationml/2006/main">
  <p:tag name="AS_UNIQUEID" val="294"/>
</p:tagLst>
</file>

<file path=ppt/tags/tag3.xml><?xml version="1.0" encoding="utf-8"?>
<p:tagLst xmlns:p="http://schemas.openxmlformats.org/presentationml/2006/main">
  <p:tag name="AS_UNIQUEID" val="268"/>
</p:tagLst>
</file>

<file path=ppt/tags/tag30.xml><?xml version="1.0" encoding="utf-8"?>
<p:tagLst xmlns:p="http://schemas.openxmlformats.org/presentationml/2006/main">
  <p:tag name="AS_UNIQUEID" val="295"/>
</p:tagLst>
</file>

<file path=ppt/tags/tag31.xml><?xml version="1.0" encoding="utf-8"?>
<p:tagLst xmlns:p="http://schemas.openxmlformats.org/presentationml/2006/main">
  <p:tag name="AS_UNIQUEID" val="296"/>
</p:tagLst>
</file>

<file path=ppt/tags/tag32.xml><?xml version="1.0" encoding="utf-8"?>
<p:tagLst xmlns:p="http://schemas.openxmlformats.org/presentationml/2006/main">
  <p:tag name="AS_UNIQUEID" val="297"/>
</p:tagLst>
</file>

<file path=ppt/tags/tag33.xml><?xml version="1.0" encoding="utf-8"?>
<p:tagLst xmlns:p="http://schemas.openxmlformats.org/presentationml/2006/main">
  <p:tag name="AS_UNIQUEID" val="298"/>
</p:tagLst>
</file>

<file path=ppt/tags/tag34.xml><?xml version="1.0" encoding="utf-8"?>
<p:tagLst xmlns:p="http://schemas.openxmlformats.org/presentationml/2006/main">
  <p:tag name="AS_UNIQUEID" val="299"/>
</p:tagLst>
</file>

<file path=ppt/tags/tag35.xml><?xml version="1.0" encoding="utf-8"?>
<p:tagLst xmlns:p="http://schemas.openxmlformats.org/presentationml/2006/main">
  <p:tag name="AS_UNIQUEID" val="300"/>
</p:tagLst>
</file>

<file path=ppt/tags/tag36.xml><?xml version="1.0" encoding="utf-8"?>
<p:tagLst xmlns:p="http://schemas.openxmlformats.org/presentationml/2006/main">
  <p:tag name="AS_UNIQUEID" val="301"/>
</p:tagLst>
</file>

<file path=ppt/tags/tag37.xml><?xml version="1.0" encoding="utf-8"?>
<p:tagLst xmlns:p="http://schemas.openxmlformats.org/presentationml/2006/main">
  <p:tag name="AS_UNIQUEID" val="302"/>
</p:tagLst>
</file>

<file path=ppt/tags/tag38.xml><?xml version="1.0" encoding="utf-8"?>
<p:tagLst xmlns:p="http://schemas.openxmlformats.org/presentationml/2006/main">
  <p:tag name="AS_UNIQUEID" val="303"/>
</p:tagLst>
</file>

<file path=ppt/tags/tag39.xml><?xml version="1.0" encoding="utf-8"?>
<p:tagLst xmlns:p="http://schemas.openxmlformats.org/presentationml/2006/main">
  <p:tag name="AS_UNIQUEID" val="304"/>
</p:tagLst>
</file>

<file path=ppt/tags/tag4.xml><?xml version="1.0" encoding="utf-8"?>
<p:tagLst xmlns:p="http://schemas.openxmlformats.org/presentationml/2006/main">
  <p:tag name="AS_UNIQUEID" val="269"/>
</p:tagLst>
</file>

<file path=ppt/tags/tag40.xml><?xml version="1.0" encoding="utf-8"?>
<p:tagLst xmlns:p="http://schemas.openxmlformats.org/presentationml/2006/main">
  <p:tag name="AS_UNIQUEID" val="305"/>
</p:tagLst>
</file>

<file path=ppt/tags/tag41.xml><?xml version="1.0" encoding="utf-8"?>
<p:tagLst xmlns:p="http://schemas.openxmlformats.org/presentationml/2006/main">
  <p:tag name="AS_UNIQUEID" val="306"/>
</p:tagLst>
</file>

<file path=ppt/tags/tag42.xml><?xml version="1.0" encoding="utf-8"?>
<p:tagLst xmlns:p="http://schemas.openxmlformats.org/presentationml/2006/main">
  <p:tag name="AS_UNIQUEID" val="307"/>
</p:tagLst>
</file>

<file path=ppt/tags/tag43.xml><?xml version="1.0" encoding="utf-8"?>
<p:tagLst xmlns:p="http://schemas.openxmlformats.org/presentationml/2006/main">
  <p:tag name="AS_UNIQUEID" val="308"/>
</p:tagLst>
</file>

<file path=ppt/tags/tag44.xml><?xml version="1.0" encoding="utf-8"?>
<p:tagLst xmlns:p="http://schemas.openxmlformats.org/presentationml/2006/main">
  <p:tag name="AS_UNIQUEID" val="309"/>
</p:tagLst>
</file>

<file path=ppt/tags/tag45.xml><?xml version="1.0" encoding="utf-8"?>
<p:tagLst xmlns:p="http://schemas.openxmlformats.org/presentationml/2006/main">
  <p:tag name="AS_UNIQUEID" val="310"/>
</p:tagLst>
</file>

<file path=ppt/tags/tag46.xml><?xml version="1.0" encoding="utf-8"?>
<p:tagLst xmlns:p="http://schemas.openxmlformats.org/presentationml/2006/main">
  <p:tag name="AS_UNIQUEID" val="311"/>
</p:tagLst>
</file>

<file path=ppt/tags/tag47.xml><?xml version="1.0" encoding="utf-8"?>
<p:tagLst xmlns:p="http://schemas.openxmlformats.org/presentationml/2006/main">
  <p:tag name="AS_UNIQUEID" val="312"/>
</p:tagLst>
</file>

<file path=ppt/tags/tag48.xml><?xml version="1.0" encoding="utf-8"?>
<p:tagLst xmlns:p="http://schemas.openxmlformats.org/presentationml/2006/main">
  <p:tag name="AS_UNIQUEID" val="313"/>
</p:tagLst>
</file>

<file path=ppt/tags/tag49.xml><?xml version="1.0" encoding="utf-8"?>
<p:tagLst xmlns:p="http://schemas.openxmlformats.org/presentationml/2006/main">
  <p:tag name="AS_UNIQUEID" val="314"/>
</p:tagLst>
</file>

<file path=ppt/tags/tag5.xml><?xml version="1.0" encoding="utf-8"?>
<p:tagLst xmlns:p="http://schemas.openxmlformats.org/presentationml/2006/main">
  <p:tag name="AS_UNIQUEID" val="270"/>
</p:tagLst>
</file>

<file path=ppt/tags/tag50.xml><?xml version="1.0" encoding="utf-8"?>
<p:tagLst xmlns:p="http://schemas.openxmlformats.org/presentationml/2006/main">
  <p:tag name="AS_UNIQUEID" val="315"/>
</p:tagLst>
</file>

<file path=ppt/tags/tag51.xml><?xml version="1.0" encoding="utf-8"?>
<p:tagLst xmlns:p="http://schemas.openxmlformats.org/presentationml/2006/main">
  <p:tag name="AS_UNIQUEID" val="316"/>
</p:tagLst>
</file>

<file path=ppt/tags/tag52.xml><?xml version="1.0" encoding="utf-8"?>
<p:tagLst xmlns:p="http://schemas.openxmlformats.org/presentationml/2006/main">
  <p:tag name="AS_UNIQUEID" val="317"/>
</p:tagLst>
</file>

<file path=ppt/tags/tag53.xml><?xml version="1.0" encoding="utf-8"?>
<p:tagLst xmlns:p="http://schemas.openxmlformats.org/presentationml/2006/main">
  <p:tag name="AS_UNIQUEID" val="318"/>
</p:tagLst>
</file>

<file path=ppt/tags/tag54.xml><?xml version="1.0" encoding="utf-8"?>
<p:tagLst xmlns:p="http://schemas.openxmlformats.org/presentationml/2006/main">
  <p:tag name="AS_UNIQUEID" val="319"/>
</p:tagLst>
</file>

<file path=ppt/tags/tag55.xml><?xml version="1.0" encoding="utf-8"?>
<p:tagLst xmlns:p="http://schemas.openxmlformats.org/presentationml/2006/main">
  <p:tag name="AS_UNIQUEID" val="320"/>
</p:tagLst>
</file>

<file path=ppt/tags/tag56.xml><?xml version="1.0" encoding="utf-8"?>
<p:tagLst xmlns:p="http://schemas.openxmlformats.org/presentationml/2006/main">
  <p:tag name="AS_UNIQUEID" val="321"/>
</p:tagLst>
</file>

<file path=ppt/tags/tag57.xml><?xml version="1.0" encoding="utf-8"?>
<p:tagLst xmlns:p="http://schemas.openxmlformats.org/presentationml/2006/main">
  <p:tag name="AS_UNIQUEID" val="322"/>
</p:tagLst>
</file>

<file path=ppt/tags/tag58.xml><?xml version="1.0" encoding="utf-8"?>
<p:tagLst xmlns:p="http://schemas.openxmlformats.org/presentationml/2006/main">
  <p:tag name="AS_UNIQUEID" val="323"/>
</p:tagLst>
</file>

<file path=ppt/tags/tag59.xml><?xml version="1.0" encoding="utf-8"?>
<p:tagLst xmlns:p="http://schemas.openxmlformats.org/presentationml/2006/main">
  <p:tag name="AS_UNIQUEID" val="324"/>
</p:tagLst>
</file>

<file path=ppt/tags/tag6.xml><?xml version="1.0" encoding="utf-8"?>
<p:tagLst xmlns:p="http://schemas.openxmlformats.org/presentationml/2006/main">
  <p:tag name="AS_UNIQUEID" val="271"/>
</p:tagLst>
</file>

<file path=ppt/tags/tag60.xml><?xml version="1.0" encoding="utf-8"?>
<p:tagLst xmlns:p="http://schemas.openxmlformats.org/presentationml/2006/main">
  <p:tag name="AS_UNIQUEID" val="325"/>
</p:tagLst>
</file>

<file path=ppt/tags/tag61.xml><?xml version="1.0" encoding="utf-8"?>
<p:tagLst xmlns:p="http://schemas.openxmlformats.org/presentationml/2006/main">
  <p:tag name="AS_UNIQUEID" val="326"/>
</p:tagLst>
</file>

<file path=ppt/tags/tag62.xml><?xml version="1.0" encoding="utf-8"?>
<p:tagLst xmlns:p="http://schemas.openxmlformats.org/presentationml/2006/main">
  <p:tag name="AS_UNIQUEID" val="327"/>
</p:tagLst>
</file>

<file path=ppt/tags/tag63.xml><?xml version="1.0" encoding="utf-8"?>
<p:tagLst xmlns:p="http://schemas.openxmlformats.org/presentationml/2006/main">
  <p:tag name="AS_UNIQUEID" val="328"/>
</p:tagLst>
</file>

<file path=ppt/tags/tag64.xml><?xml version="1.0" encoding="utf-8"?>
<p:tagLst xmlns:p="http://schemas.openxmlformats.org/presentationml/2006/main">
  <p:tag name="AS_UNIQUEID" val="329"/>
</p:tagLst>
</file>

<file path=ppt/tags/tag65.xml><?xml version="1.0" encoding="utf-8"?>
<p:tagLst xmlns:p="http://schemas.openxmlformats.org/presentationml/2006/main">
  <p:tag name="AS_UNIQUEID" val="330"/>
</p:tagLst>
</file>

<file path=ppt/tags/tag66.xml><?xml version="1.0" encoding="utf-8"?>
<p:tagLst xmlns:p="http://schemas.openxmlformats.org/presentationml/2006/main">
  <p:tag name="AS_UNIQUEID" val="331"/>
</p:tagLst>
</file>

<file path=ppt/tags/tag67.xml><?xml version="1.0" encoding="utf-8"?>
<p:tagLst xmlns:p="http://schemas.openxmlformats.org/presentationml/2006/main">
  <p:tag name="AS_UNIQUEID" val="332"/>
</p:tagLst>
</file>

<file path=ppt/tags/tag68.xml><?xml version="1.0" encoding="utf-8"?>
<p:tagLst xmlns:p="http://schemas.openxmlformats.org/presentationml/2006/main">
  <p:tag name="AS_UNIQUEID" val="333"/>
</p:tagLst>
</file>

<file path=ppt/tags/tag69.xml><?xml version="1.0" encoding="utf-8"?>
<p:tagLst xmlns:p="http://schemas.openxmlformats.org/presentationml/2006/main">
  <p:tag name="AS_UNIQUEID" val="334"/>
</p:tagLst>
</file>

<file path=ppt/tags/tag7.xml><?xml version="1.0" encoding="utf-8"?>
<p:tagLst xmlns:p="http://schemas.openxmlformats.org/presentationml/2006/main">
  <p:tag name="AS_UNIQUEID" val="272"/>
</p:tagLst>
</file>

<file path=ppt/tags/tag70.xml><?xml version="1.0" encoding="utf-8"?>
<p:tagLst xmlns:p="http://schemas.openxmlformats.org/presentationml/2006/main">
  <p:tag name="AS_UNIQUEID" val="335"/>
</p:tagLst>
</file>

<file path=ppt/tags/tag71.xml><?xml version="1.0" encoding="utf-8"?>
<p:tagLst xmlns:p="http://schemas.openxmlformats.org/presentationml/2006/main">
  <p:tag name="AS_UNIQUEID" val="336"/>
</p:tagLst>
</file>

<file path=ppt/tags/tag72.xml><?xml version="1.0" encoding="utf-8"?>
<p:tagLst xmlns:p="http://schemas.openxmlformats.org/presentationml/2006/main">
  <p:tag name="AS_UNIQUEID" val="337"/>
</p:tagLst>
</file>

<file path=ppt/tags/tag73.xml><?xml version="1.0" encoding="utf-8"?>
<p:tagLst xmlns:p="http://schemas.openxmlformats.org/presentationml/2006/main">
  <p:tag name="AS_UNIQUEID" val="338"/>
</p:tagLst>
</file>

<file path=ppt/tags/tag74.xml><?xml version="1.0" encoding="utf-8"?>
<p:tagLst xmlns:p="http://schemas.openxmlformats.org/presentationml/2006/main">
  <p:tag name="AS_UNIQUEID" val="339"/>
</p:tagLst>
</file>

<file path=ppt/tags/tag75.xml><?xml version="1.0" encoding="utf-8"?>
<p:tagLst xmlns:p="http://schemas.openxmlformats.org/presentationml/2006/main">
  <p:tag name="AS_UNIQUEID" val="340"/>
</p:tagLst>
</file>

<file path=ppt/tags/tag76.xml><?xml version="1.0" encoding="utf-8"?>
<p:tagLst xmlns:p="http://schemas.openxmlformats.org/presentationml/2006/main">
  <p:tag name="AS_UNIQUEID" val="341"/>
</p:tagLst>
</file>

<file path=ppt/tags/tag77.xml><?xml version="1.0" encoding="utf-8"?>
<p:tagLst xmlns:p="http://schemas.openxmlformats.org/presentationml/2006/main">
  <p:tag name="AS_UNIQUEID" val="342"/>
</p:tagLst>
</file>

<file path=ppt/tags/tag78.xml><?xml version="1.0" encoding="utf-8"?>
<p:tagLst xmlns:p="http://schemas.openxmlformats.org/presentationml/2006/main">
  <p:tag name="AS_UNIQUEID" val="343"/>
</p:tagLst>
</file>

<file path=ppt/tags/tag79.xml><?xml version="1.0" encoding="utf-8"?>
<p:tagLst xmlns:p="http://schemas.openxmlformats.org/presentationml/2006/main">
  <p:tag name="AS_UNIQUEID" val="344"/>
</p:tagLst>
</file>

<file path=ppt/tags/tag8.xml><?xml version="1.0" encoding="utf-8"?>
<p:tagLst xmlns:p="http://schemas.openxmlformats.org/presentationml/2006/main">
  <p:tag name="AS_UNIQUEID" val="273"/>
</p:tagLst>
</file>

<file path=ppt/tags/tag80.xml><?xml version="1.0" encoding="utf-8"?>
<p:tagLst xmlns:p="http://schemas.openxmlformats.org/presentationml/2006/main">
  <p:tag name="AS_UNIQUEID" val="345"/>
</p:tagLst>
</file>

<file path=ppt/tags/tag81.xml><?xml version="1.0" encoding="utf-8"?>
<p:tagLst xmlns:p="http://schemas.openxmlformats.org/presentationml/2006/main">
  <p:tag name="AS_UNIQUEID" val="346"/>
</p:tagLst>
</file>

<file path=ppt/tags/tag82.xml><?xml version="1.0" encoding="utf-8"?>
<p:tagLst xmlns:p="http://schemas.openxmlformats.org/presentationml/2006/main">
  <p:tag name="AS_UNIQUEID" val="347"/>
</p:tagLst>
</file>

<file path=ppt/tags/tag83.xml><?xml version="1.0" encoding="utf-8"?>
<p:tagLst xmlns:p="http://schemas.openxmlformats.org/presentationml/2006/main">
  <p:tag name="AS_UNIQUEID" val="348"/>
</p:tagLst>
</file>

<file path=ppt/tags/tag84.xml><?xml version="1.0" encoding="utf-8"?>
<p:tagLst xmlns:p="http://schemas.openxmlformats.org/presentationml/2006/main">
  <p:tag name="AS_UNIQUEID" val="349"/>
</p:tagLst>
</file>

<file path=ppt/tags/tag85.xml><?xml version="1.0" encoding="utf-8"?>
<p:tagLst xmlns:p="http://schemas.openxmlformats.org/presentationml/2006/main">
  <p:tag name="AS_UNIQUEID" val="350"/>
</p:tagLst>
</file>

<file path=ppt/tags/tag86.xml><?xml version="1.0" encoding="utf-8"?>
<p:tagLst xmlns:p="http://schemas.openxmlformats.org/presentationml/2006/main">
  <p:tag name="AS_UNIQUEID" val="351"/>
</p:tagLst>
</file>

<file path=ppt/tags/tag87.xml><?xml version="1.0" encoding="utf-8"?>
<p:tagLst xmlns:p="http://schemas.openxmlformats.org/presentationml/2006/main">
  <p:tag name="AS_UNIQUEID" val="352"/>
</p:tagLst>
</file>

<file path=ppt/tags/tag88.xml><?xml version="1.0" encoding="utf-8"?>
<p:tagLst xmlns:p="http://schemas.openxmlformats.org/presentationml/2006/main">
  <p:tag name="AS_UNIQUEID" val="353"/>
</p:tagLst>
</file>

<file path=ppt/tags/tag89.xml><?xml version="1.0" encoding="utf-8"?>
<p:tagLst xmlns:p="http://schemas.openxmlformats.org/presentationml/2006/main">
  <p:tag name="AS_UNIQUEID" val="354"/>
</p:tagLst>
</file>

<file path=ppt/tags/tag9.xml><?xml version="1.0" encoding="utf-8"?>
<p:tagLst xmlns:p="http://schemas.openxmlformats.org/presentationml/2006/main">
  <p:tag name="AS_UNIQUEID" val="274"/>
</p:tagLst>
</file>

<file path=ppt/tags/tag90.xml><?xml version="1.0" encoding="utf-8"?>
<p:tagLst xmlns:p="http://schemas.openxmlformats.org/presentationml/2006/main">
  <p:tag name="AS_UNIQUEID" val="355"/>
</p:tagLst>
</file>

<file path=ppt/tags/tag91.xml><?xml version="1.0" encoding="utf-8"?>
<p:tagLst xmlns:p="http://schemas.openxmlformats.org/presentationml/2006/main">
  <p:tag name="AS_UNIQUEID" val="356"/>
</p:tagLst>
</file>

<file path=ppt/tags/tag92.xml><?xml version="1.0" encoding="utf-8"?>
<p:tagLst xmlns:p="http://schemas.openxmlformats.org/presentationml/2006/main">
  <p:tag name="AS_UNIQUEID" val="357"/>
</p:tagLst>
</file>

<file path=ppt/tags/tag93.xml><?xml version="1.0" encoding="utf-8"?>
<p:tagLst xmlns:p="http://schemas.openxmlformats.org/presentationml/2006/main">
  <p:tag name="AS_UNIQUEID" val="358"/>
</p:tagLst>
</file>

<file path=ppt/tags/tag94.xml><?xml version="1.0" encoding="utf-8"?>
<p:tagLst xmlns:p="http://schemas.openxmlformats.org/presentationml/2006/main">
  <p:tag name="AS_UNIQUEID" val="359"/>
</p:tagLst>
</file>

<file path=ppt/tags/tag95.xml><?xml version="1.0" encoding="utf-8"?>
<p:tagLst xmlns:p="http://schemas.openxmlformats.org/presentationml/2006/main">
  <p:tag name="AS_UNIQUEID" val="360"/>
</p:tagLst>
</file>

<file path=ppt/tags/tag96.xml><?xml version="1.0" encoding="utf-8"?>
<p:tagLst xmlns:p="http://schemas.openxmlformats.org/presentationml/2006/main">
  <p:tag name="AS_UNIQUEID" val="361"/>
</p:tagLst>
</file>

<file path=ppt/tags/tag97.xml><?xml version="1.0" encoding="utf-8"?>
<p:tagLst xmlns:p="http://schemas.openxmlformats.org/presentationml/2006/main">
  <p:tag name="AS_UNIQUEID" val="362"/>
</p:tagLst>
</file>

<file path=ppt/tags/tag98.xml><?xml version="1.0" encoding="utf-8"?>
<p:tagLst xmlns:p="http://schemas.openxmlformats.org/presentationml/2006/main">
  <p:tag name="AS_UNIQUEID" val="363"/>
</p:tagLst>
</file>

<file path=ppt/tags/tag99.xml><?xml version="1.0" encoding="utf-8"?>
<p:tagLst xmlns:p="http://schemas.openxmlformats.org/presentationml/2006/main">
  <p:tag name="AS_UNIQUEID" val="364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84</Paragraphs>
  <Slides>23</Slides>
  <Notes>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6">
      <vt:lpstr>Arial</vt:lpstr>
      <vt:lpstr>Calibri</vt:lpstr>
      <vt:lpstr>黑体</vt:lpstr>
      <vt:lpstr>微软雅黑</vt:lpstr>
      <vt:lpstr>Calibri Light</vt:lpstr>
      <vt:lpstr>Times New Roman</vt:lpstr>
      <vt:lpstr>宋体</vt:lpstr>
      <vt:lpstr>楷体</vt:lpstr>
      <vt:lpstr>仿宋</vt:lpstr>
      <vt:lpstr>Cambria Math</vt:lpstr>
      <vt:lpstr>Wingdings</vt:lpstr>
      <vt:lpstr>Courier New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2021-02-26T11:14:27.632</cp:lastPrinted>
  <dcterms:created xsi:type="dcterms:W3CDTF">2021-02-26T11:14:27Z</dcterms:created>
  <dcterms:modified xsi:type="dcterms:W3CDTF">2021-02-26T03:14:28Z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