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329" r:id="rId4"/>
    <p:sldId id="3578" r:id="rId5"/>
    <p:sldId id="3907" r:id="rId6"/>
    <p:sldId id="3924" r:id="rId7"/>
    <p:sldId id="3925" r:id="rId8"/>
    <p:sldId id="3926" r:id="rId9"/>
    <p:sldId id="3948" r:id="rId10"/>
    <p:sldId id="3932" r:id="rId11"/>
    <p:sldId id="3934" r:id="rId12"/>
    <p:sldId id="3937" r:id="rId13"/>
    <p:sldId id="3949" r:id="rId14"/>
    <p:sldId id="3913" r:id="rId15"/>
    <p:sldId id="3883" r:id="rId16"/>
    <p:sldId id="3952" r:id="rId17"/>
    <p:sldId id="3953" r:id="rId18"/>
    <p:sldId id="3954" r:id="rId19"/>
    <p:sldId id="3950" r:id="rId20"/>
    <p:sldId id="3951" r:id="rId21"/>
    <p:sldId id="3955" r:id="rId22"/>
    <p:sldId id="3956" r:id="rId23"/>
    <p:sldId id="3957" r:id="rId24"/>
    <p:sldId id="3916" r:id="rId25"/>
    <p:sldId id="3958" r:id="rId26"/>
    <p:sldId id="3959" r:id="rId27"/>
    <p:sldId id="3960" r:id="rId28"/>
    <p:sldId id="3961" r:id="rId29"/>
    <p:sldId id="3730" r:id="rId30"/>
    <p:sldId id="330" r:id="rId31"/>
  </p:sldIdLst>
  <p:sldSz cx="12192000" cy="6858000"/>
  <p:notesSz cx="7104063" cy="10234613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88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tags" Target="tags/tag294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Relationship Id="rId2" Type="http://schemas.openxmlformats.org/officeDocument/2006/relationships/image" Target="../media/image4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Relationship Id="rId2" Type="http://schemas.openxmlformats.org/officeDocument/2006/relationships/image" Target="../media/image5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Relationship Id="rId2" Type="http://schemas.openxmlformats.org/officeDocument/2006/relationships/image" Target="../media/image47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4.xml" /><Relationship Id="rId2" Type="http://schemas.openxmlformats.org/officeDocument/2006/relationships/tags" Target="../tags/tag145.xml" /><Relationship Id="rId3" Type="http://schemas.openxmlformats.org/officeDocument/2006/relationships/tags" Target="../tags/tag146.xml" /><Relationship Id="rId4" Type="http://schemas.openxmlformats.org/officeDocument/2006/relationships/tags" Target="../tags/tag147.xml" /><Relationship Id="rId5" Type="http://schemas.openxmlformats.org/officeDocument/2006/relationships/tags" Target="../tags/tag148.xml" /><Relationship Id="rId6" Type="http://schemas.openxmlformats.org/officeDocument/2006/relationships/tags" Target="../tags/tag149.xml" /><Relationship Id="rId7" Type="http://schemas.openxmlformats.org/officeDocument/2006/relationships/tags" Target="../tags/tag150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1.xml" /><Relationship Id="rId4" Type="http://schemas.openxmlformats.org/officeDocument/2006/relationships/tags" Target="../tags/tag152.xml" /><Relationship Id="rId5" Type="http://schemas.openxmlformats.org/officeDocument/2006/relationships/tags" Target="../tags/tag153.xml" /><Relationship Id="rId6" Type="http://schemas.openxmlformats.org/officeDocument/2006/relationships/tags" Target="../tags/tag154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2.xml" /><Relationship Id="rId4" Type="http://schemas.openxmlformats.org/officeDocument/2006/relationships/tags" Target="../tags/tag163.xml" /><Relationship Id="rId5" Type="http://schemas.openxmlformats.org/officeDocument/2006/relationships/tags" Target="../tags/tag164.xml" /><Relationship Id="rId6" Type="http://schemas.openxmlformats.org/officeDocument/2006/relationships/tags" Target="../tags/tag16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95.xml" /><Relationship Id="rId4" Type="http://schemas.openxmlformats.org/officeDocument/2006/relationships/tags" Target="../tags/tag196.xml" /><Relationship Id="rId5" Type="http://schemas.openxmlformats.org/officeDocument/2006/relationships/tags" Target="../tags/tag197.xml" /><Relationship Id="rId6" Type="http://schemas.openxmlformats.org/officeDocument/2006/relationships/tags" Target="../tags/tag198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8D24447-0FD4-45A9-A507-8C7F75F7A832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5522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6866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5.xml" /><Relationship Id="rId2" Type="http://schemas.openxmlformats.org/officeDocument/2006/relationships/image" Target="../media/image8.jpeg" /><Relationship Id="rId3" Type="http://schemas.openxmlformats.org/officeDocument/2006/relationships/tags" Target="../tags/tag136.xml" /><Relationship Id="rId4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7.xml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2021/2/10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1_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8212739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68108749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tags" Target="../tags/tag142.xml" /><Relationship Id="rId35" Type="http://schemas.openxmlformats.org/officeDocument/2006/relationships/tags" Target="../tags/tag143.xml" /><Relationship Id="rId36" Type="http://schemas.openxmlformats.org/officeDocument/2006/relationships/image" Target="../media/image9.png" /><Relationship Id="rId37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0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1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2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3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4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5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59" r:id="rId27"/>
    <p:sldLayoutId id="2147483960" r:id="rId28"/>
    <p:sldLayoutId id="2147483961" r:id="rId29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5.xml" /><Relationship Id="rId4" Type="http://schemas.openxmlformats.org/officeDocument/2006/relationships/tags" Target="../tags/tag156.xml" /><Relationship Id="rId5" Type="http://schemas.openxmlformats.org/officeDocument/2006/relationships/tags" Target="../tags/tag157.xml" /><Relationship Id="rId6" Type="http://schemas.openxmlformats.org/officeDocument/2006/relationships/tags" Target="../tags/tag158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30.xml" /><Relationship Id="rId11" Type="http://schemas.openxmlformats.org/officeDocument/2006/relationships/image" Target="../media/image27.png" /><Relationship Id="rId2" Type="http://schemas.openxmlformats.org/officeDocument/2006/relationships/tags" Target="../tags/tag223.xml" /><Relationship Id="rId3" Type="http://schemas.openxmlformats.org/officeDocument/2006/relationships/tags" Target="../tags/tag224.xml" /><Relationship Id="rId4" Type="http://schemas.openxmlformats.org/officeDocument/2006/relationships/tags" Target="../tags/tag225.xml" /><Relationship Id="rId5" Type="http://schemas.openxmlformats.org/officeDocument/2006/relationships/tags" Target="../tags/tag226.xml" /><Relationship Id="rId6" Type="http://schemas.openxmlformats.org/officeDocument/2006/relationships/tags" Target="../tags/tag227.xml" /><Relationship Id="rId7" Type="http://schemas.openxmlformats.org/officeDocument/2006/relationships/tags" Target="../tags/tag228.xml" /><Relationship Id="rId8" Type="http://schemas.openxmlformats.org/officeDocument/2006/relationships/image" Target="../media/image26.png" /><Relationship Id="rId9" Type="http://schemas.openxmlformats.org/officeDocument/2006/relationships/tags" Target="../tags/tag22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36.xml" /><Relationship Id="rId11" Type="http://schemas.openxmlformats.org/officeDocument/2006/relationships/image" Target="../media/image29.png" /><Relationship Id="rId12" Type="http://schemas.openxmlformats.org/officeDocument/2006/relationships/tags" Target="../tags/tag237.xml" /><Relationship Id="rId13" Type="http://schemas.openxmlformats.org/officeDocument/2006/relationships/tags" Target="../tags/tag238.xml" /><Relationship Id="rId14" Type="http://schemas.openxmlformats.org/officeDocument/2006/relationships/image" Target="../media/image30.png" /><Relationship Id="rId15" Type="http://schemas.openxmlformats.org/officeDocument/2006/relationships/vmlDrawing" Target="../drawings/vmlDrawing1.vml" /><Relationship Id="rId2" Type="http://schemas.openxmlformats.org/officeDocument/2006/relationships/tags" Target="../tags/tag231.xml" /><Relationship Id="rId3" Type="http://schemas.openxmlformats.org/officeDocument/2006/relationships/oleObject" Target="../embeddings/oleObject1.bin" /><Relationship Id="rId4" Type="http://schemas.openxmlformats.org/officeDocument/2006/relationships/tags" Target="../tags/tag232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28.emf" /><Relationship Id="rId7" Type="http://schemas.openxmlformats.org/officeDocument/2006/relationships/tags" Target="../tags/tag233.xml" /><Relationship Id="rId8" Type="http://schemas.openxmlformats.org/officeDocument/2006/relationships/tags" Target="../tags/tag234.xml" /><Relationship Id="rId9" Type="http://schemas.openxmlformats.org/officeDocument/2006/relationships/tags" Target="../tags/tag23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9.xml" /><Relationship Id="rId3" Type="http://schemas.openxmlformats.org/officeDocument/2006/relationships/tags" Target="../tags/tag240.xml" /><Relationship Id="rId4" Type="http://schemas.openxmlformats.org/officeDocument/2006/relationships/tags" Target="../tags/tag241.xml" /><Relationship Id="rId5" Type="http://schemas.openxmlformats.org/officeDocument/2006/relationships/image" Target="../media/image31.png" /><Relationship Id="rId6" Type="http://schemas.openxmlformats.org/officeDocument/2006/relationships/tags" Target="../tags/tag242.xml" /><Relationship Id="rId7" Type="http://schemas.openxmlformats.org/officeDocument/2006/relationships/tags" Target="../tags/tag243.xml" /><Relationship Id="rId8" Type="http://schemas.openxmlformats.org/officeDocument/2006/relationships/image" Target="../media/image32.png" /><Relationship Id="rId9" Type="http://schemas.openxmlformats.org/officeDocument/2006/relationships/tags" Target="../tags/tag24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5.xml" /><Relationship Id="rId3" Type="http://schemas.openxmlformats.org/officeDocument/2006/relationships/tags" Target="../tags/tag246.xml" /><Relationship Id="rId4" Type="http://schemas.openxmlformats.org/officeDocument/2006/relationships/tags" Target="../tags/tag247.xml" /><Relationship Id="rId5" Type="http://schemas.openxmlformats.org/officeDocument/2006/relationships/image" Target="../media/image3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8.xml" /><Relationship Id="rId3" Type="http://schemas.openxmlformats.org/officeDocument/2006/relationships/tags" Target="../tags/tag24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50.xml" /><Relationship Id="rId3" Type="http://schemas.openxmlformats.org/officeDocument/2006/relationships/oleObject" Target="../embeddings/oleObject2.bin" /><Relationship Id="rId4" Type="http://schemas.openxmlformats.org/officeDocument/2006/relationships/tags" Target="../tags/tag251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34.emf" /><Relationship Id="rId7" Type="http://schemas.openxmlformats.org/officeDocument/2006/relationships/tags" Target="../tags/tag252.xml" /><Relationship Id="rId8" Type="http://schemas.openxmlformats.org/officeDocument/2006/relationships/vmlDrawing" Target="../drawings/vmlDrawing2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53.xml" /><Relationship Id="rId3" Type="http://schemas.openxmlformats.org/officeDocument/2006/relationships/oleObject" Target="../embeddings/oleObject3.bin" /><Relationship Id="rId4" Type="http://schemas.openxmlformats.org/officeDocument/2006/relationships/tags" Target="../tags/tag254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image" Target="../media/image35.emf" /><Relationship Id="rId7" Type="http://schemas.openxmlformats.org/officeDocument/2006/relationships/vmlDrawing" Target="../drawings/vmlDrawing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55.xml" /><Relationship Id="rId3" Type="http://schemas.openxmlformats.org/officeDocument/2006/relationships/tags" Target="../tags/tag256.xml" /><Relationship Id="rId4" Type="http://schemas.openxmlformats.org/officeDocument/2006/relationships/tags" Target="../tags/tag257.xml" /><Relationship Id="rId5" Type="http://schemas.openxmlformats.org/officeDocument/2006/relationships/image" Target="../media/image36.png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tags" Target="../tags/tag260.xml" /><Relationship Id="rId9" Type="http://schemas.openxmlformats.org/officeDocument/2006/relationships/image" Target="../media/image3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1.xml" /><Relationship Id="rId3" Type="http://schemas.openxmlformats.org/officeDocument/2006/relationships/tags" Target="../tags/tag262.xml" /><Relationship Id="rId4" Type="http://schemas.openxmlformats.org/officeDocument/2006/relationships/tags" Target="../tags/tag263.xml" /><Relationship Id="rId5" Type="http://schemas.openxmlformats.org/officeDocument/2006/relationships/image" Target="../media/image38.png" /><Relationship Id="rId6" Type="http://schemas.openxmlformats.org/officeDocument/2006/relationships/tags" Target="../tags/tag26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5.xml" /><Relationship Id="rId3" Type="http://schemas.openxmlformats.org/officeDocument/2006/relationships/oleObject" Target="../embeddings/oleObject4.bin" /><Relationship Id="rId4" Type="http://schemas.openxmlformats.org/officeDocument/2006/relationships/tags" Target="../tags/tag266.xml" /><Relationship Id="rId5" Type="http://schemas.openxmlformats.org/officeDocument/2006/relationships/oleObject" Target="../embeddings/Microsoft_Word_97_-_2003___4.doc" TargetMode="Internal" /><Relationship Id="rId6" Type="http://schemas.openxmlformats.org/officeDocument/2006/relationships/image" Target="../media/image39.emf" /><Relationship Id="rId7" Type="http://schemas.openxmlformats.org/officeDocument/2006/relationships/vmlDrawing" Target="../drawings/vmlDrawing4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9.xml" /><Relationship Id="rId3" Type="http://schemas.openxmlformats.org/officeDocument/2006/relationships/tags" Target="../tags/tag160.xml" /><Relationship Id="rId4" Type="http://schemas.openxmlformats.org/officeDocument/2006/relationships/tags" Target="../tags/tag16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7.xml" /><Relationship Id="rId3" Type="http://schemas.openxmlformats.org/officeDocument/2006/relationships/oleObject" Target="../embeddings/oleObject5.bin" /><Relationship Id="rId4" Type="http://schemas.openxmlformats.org/officeDocument/2006/relationships/tags" Target="../tags/tag268.xml" /><Relationship Id="rId5" Type="http://schemas.openxmlformats.org/officeDocument/2006/relationships/oleObject" Target="../embeddings/Microsoft_Word_97_-_2003___5.doc" TargetMode="Internal" /><Relationship Id="rId6" Type="http://schemas.openxmlformats.org/officeDocument/2006/relationships/image" Target="../media/image40.emf" /><Relationship Id="rId7" Type="http://schemas.openxmlformats.org/officeDocument/2006/relationships/vmlDrawing" Target="../drawings/vmlDrawing5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9.xml" /><Relationship Id="rId3" Type="http://schemas.openxmlformats.org/officeDocument/2006/relationships/oleObject" Target="../embeddings/oleObject6.bin" /><Relationship Id="rId4" Type="http://schemas.openxmlformats.org/officeDocument/2006/relationships/tags" Target="../tags/tag270.xml" /><Relationship Id="rId5" Type="http://schemas.openxmlformats.org/officeDocument/2006/relationships/oleObject" Target="../embeddings/Microsoft_Word_97_-_2003___6.doc" TargetMode="Internal" /><Relationship Id="rId6" Type="http://schemas.openxmlformats.org/officeDocument/2006/relationships/image" Target="../media/image41.emf" /><Relationship Id="rId7" Type="http://schemas.openxmlformats.org/officeDocument/2006/relationships/vmlDrawing" Target="../drawings/vmlDrawing6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74.xml" /><Relationship Id="rId11" Type="http://schemas.openxmlformats.org/officeDocument/2006/relationships/vmlDrawing" Target="../drawings/vmlDrawing7.vml" /><Relationship Id="rId2" Type="http://schemas.openxmlformats.org/officeDocument/2006/relationships/tags" Target="../tags/tag271.xml" /><Relationship Id="rId3" Type="http://schemas.openxmlformats.org/officeDocument/2006/relationships/tags" Target="../tags/tag272.xml" /><Relationship Id="rId4" Type="http://schemas.openxmlformats.org/officeDocument/2006/relationships/oleObject" Target="../embeddings/Microsoft_Word_97_-_2003___7.doc" TargetMode="Internal" /><Relationship Id="rId5" Type="http://schemas.openxmlformats.org/officeDocument/2006/relationships/oleObject" Target="../embeddings/oleObject7.bin" /><Relationship Id="rId6" Type="http://schemas.openxmlformats.org/officeDocument/2006/relationships/image" Target="../media/image42.emf" /><Relationship Id="rId7" Type="http://schemas.openxmlformats.org/officeDocument/2006/relationships/tags" Target="../tags/tag273.xml" /><Relationship Id="rId8" Type="http://schemas.openxmlformats.org/officeDocument/2006/relationships/oleObject" Target="../embeddings/oleObject8.bin" TargetMode="Internal" /><Relationship Id="rId9" Type="http://schemas.openxmlformats.org/officeDocument/2006/relationships/image" Target="../media/image43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8.vml" /><Relationship Id="rId2" Type="http://schemas.openxmlformats.org/officeDocument/2006/relationships/tags" Target="../tags/tag275.xml" /><Relationship Id="rId3" Type="http://schemas.openxmlformats.org/officeDocument/2006/relationships/tags" Target="../tags/tag276.xml" /><Relationship Id="rId4" Type="http://schemas.openxmlformats.org/officeDocument/2006/relationships/oleObject" Target="../embeddings/Microsoft_Word_97_-_2003___8.doc" TargetMode="Internal" /><Relationship Id="rId5" Type="http://schemas.openxmlformats.org/officeDocument/2006/relationships/oleObject" Target="../embeddings/oleObject9.bin" /><Relationship Id="rId6" Type="http://schemas.openxmlformats.org/officeDocument/2006/relationships/image" Target="../media/image44.emf" /><Relationship Id="rId7" Type="http://schemas.openxmlformats.org/officeDocument/2006/relationships/tags" Target="../tags/tag277.xml" /><Relationship Id="rId8" Type="http://schemas.openxmlformats.org/officeDocument/2006/relationships/oleObject" Target="../embeddings/oleObject10.bin" TargetMode="Internal" /><Relationship Id="rId9" Type="http://schemas.openxmlformats.org/officeDocument/2006/relationships/image" Target="../media/image45.e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9.vml" /><Relationship Id="rId2" Type="http://schemas.openxmlformats.org/officeDocument/2006/relationships/tags" Target="../tags/tag278.xml" /><Relationship Id="rId3" Type="http://schemas.openxmlformats.org/officeDocument/2006/relationships/tags" Target="../tags/tag279.xml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46.emf" /><Relationship Id="rId6" Type="http://schemas.openxmlformats.org/officeDocument/2006/relationships/tags" Target="../tags/tag280.xml" /><Relationship Id="rId7" Type="http://schemas.openxmlformats.org/officeDocument/2006/relationships/oleObject" Target="../embeddings/oleObject12.bin" /><Relationship Id="rId8" Type="http://schemas.openxmlformats.org/officeDocument/2006/relationships/oleObject" Target="../embeddings/Microsoft_Word_97_-_2003___9.doc" TargetMode="Internal" /><Relationship Id="rId9" Type="http://schemas.openxmlformats.org/officeDocument/2006/relationships/image" Target="../media/image47.e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0.vml" /><Relationship Id="rId2" Type="http://schemas.openxmlformats.org/officeDocument/2006/relationships/tags" Target="../tags/tag281.xml" /><Relationship Id="rId3" Type="http://schemas.openxmlformats.org/officeDocument/2006/relationships/tags" Target="../tags/tag282.xml" /><Relationship Id="rId4" Type="http://schemas.openxmlformats.org/officeDocument/2006/relationships/oleObject" Target="../embeddings/Microsoft_Word_97_-_2003___10.doc" TargetMode="Internal" /><Relationship Id="rId5" Type="http://schemas.openxmlformats.org/officeDocument/2006/relationships/oleObject" Target="../embeddings/oleObject13.bin" /><Relationship Id="rId6" Type="http://schemas.openxmlformats.org/officeDocument/2006/relationships/image" Target="../media/image48.emf" /><Relationship Id="rId7" Type="http://schemas.openxmlformats.org/officeDocument/2006/relationships/tags" Target="../tags/tag283.xml" /><Relationship Id="rId8" Type="http://schemas.openxmlformats.org/officeDocument/2006/relationships/oleObject" Target="../embeddings/oleObject14.bin" TargetMode="Internal" /><Relationship Id="rId9" Type="http://schemas.openxmlformats.org/officeDocument/2006/relationships/image" Target="../media/image49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1.vml" /><Relationship Id="rId2" Type="http://schemas.openxmlformats.org/officeDocument/2006/relationships/tags" Target="../tags/tag284.xml" /><Relationship Id="rId3" Type="http://schemas.openxmlformats.org/officeDocument/2006/relationships/tags" Target="../tags/tag285.xml" /><Relationship Id="rId4" Type="http://schemas.openxmlformats.org/officeDocument/2006/relationships/oleObject" Target="../embeddings/Microsoft_Word_97_-_2003___11.doc" TargetMode="Internal" /><Relationship Id="rId5" Type="http://schemas.openxmlformats.org/officeDocument/2006/relationships/oleObject" Target="../embeddings/oleObject15.bin" /><Relationship Id="rId6" Type="http://schemas.openxmlformats.org/officeDocument/2006/relationships/image" Target="../media/image50.emf" /><Relationship Id="rId7" Type="http://schemas.openxmlformats.org/officeDocument/2006/relationships/tags" Target="../tags/tag286.xml" /><Relationship Id="rId8" Type="http://schemas.openxmlformats.org/officeDocument/2006/relationships/oleObject" Target="../embeddings/oleObject16.bin" TargetMode="Internal" /><Relationship Id="rId9" Type="http://schemas.openxmlformats.org/officeDocument/2006/relationships/image" Target="../media/image51.e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ags" Target="../tags/tag287.xml" /><Relationship Id="rId3" Type="http://schemas.openxmlformats.org/officeDocument/2006/relationships/tags" Target="../tags/tag288.xml" /><Relationship Id="rId4" Type="http://schemas.openxmlformats.org/officeDocument/2006/relationships/image" Target="../media/image52.png" /><Relationship Id="rId5" Type="http://schemas.openxmlformats.org/officeDocument/2006/relationships/tags" Target="../tags/tag289.xml" /><Relationship Id="rId6" Type="http://schemas.openxmlformats.org/officeDocument/2006/relationships/tags" Target="../tags/tag29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1.xml" /><Relationship Id="rId3" Type="http://schemas.openxmlformats.org/officeDocument/2006/relationships/tags" Target="../tags/tag292.xml" /><Relationship Id="rId4" Type="http://schemas.openxmlformats.org/officeDocument/2006/relationships/image" Target="../media/image53.png" /><Relationship Id="rId5" Type="http://schemas.openxmlformats.org/officeDocument/2006/relationships/tags" Target="../tags/tag293.xml" /><Relationship Id="rId6" Type="http://schemas.openxmlformats.org/officeDocument/2006/relationships/image" Target="../media/image5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tags" Target="../tags/tag168.xml" /><Relationship Id="rId6" Type="http://schemas.openxmlformats.org/officeDocument/2006/relationships/tags" Target="../tags/tag169.xml" /><Relationship Id="rId7" Type="http://schemas.openxmlformats.org/officeDocument/2006/relationships/image" Target="../media/image11.jpeg" /><Relationship Id="rId8" Type="http://schemas.openxmlformats.org/officeDocument/2006/relationships/tags" Target="../tags/tag17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3.png" /><Relationship Id="rId11" Type="http://schemas.openxmlformats.org/officeDocument/2006/relationships/tags" Target="../tags/tag178.xml" /><Relationship Id="rId12" Type="http://schemas.openxmlformats.org/officeDocument/2006/relationships/tags" Target="../tags/tag179.xml" /><Relationship Id="rId13" Type="http://schemas.openxmlformats.org/officeDocument/2006/relationships/image" Target="../media/image14.png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image" Target="../media/image12.png" /><Relationship Id="rId5" Type="http://schemas.openxmlformats.org/officeDocument/2006/relationships/tags" Target="../tags/tag173.xml" /><Relationship Id="rId6" Type="http://schemas.openxmlformats.org/officeDocument/2006/relationships/tags" Target="../tags/tag174.xml" /><Relationship Id="rId7" Type="http://schemas.openxmlformats.org/officeDocument/2006/relationships/tags" Target="../tags/tag175.xml" /><Relationship Id="rId8" Type="http://schemas.openxmlformats.org/officeDocument/2006/relationships/tags" Target="../tags/tag176.xml" /><Relationship Id="rId9" Type="http://schemas.openxmlformats.org/officeDocument/2006/relationships/tags" Target="../tags/tag17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Relationship Id="rId7" Type="http://schemas.openxmlformats.org/officeDocument/2006/relationships/image" Target="../media/image15.png" /><Relationship Id="rId8" Type="http://schemas.openxmlformats.org/officeDocument/2006/relationships/tags" Target="../tags/tag18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image" Target="../media/image17.wmf" /><Relationship Id="rId11" Type="http://schemas.openxmlformats.org/officeDocument/2006/relationships/tags" Target="../tags/tag193.xml" /><Relationship Id="rId12" Type="http://schemas.openxmlformats.org/officeDocument/2006/relationships/image" Target="../media/image18.wmf" /><Relationship Id="rId13" Type="http://schemas.openxmlformats.org/officeDocument/2006/relationships/tags" Target="../tags/tag194.xml" /><Relationship Id="rId2" Type="http://schemas.openxmlformats.org/officeDocument/2006/relationships/tags" Target="../tags/tag186.xml" /><Relationship Id="rId3" Type="http://schemas.openxmlformats.org/officeDocument/2006/relationships/tags" Target="../tags/tag187.xml" /><Relationship Id="rId4" Type="http://schemas.openxmlformats.org/officeDocument/2006/relationships/tags" Target="../tags/tag188.xml" /><Relationship Id="rId5" Type="http://schemas.openxmlformats.org/officeDocument/2006/relationships/tags" Target="../tags/tag189.xml" /><Relationship Id="rId6" Type="http://schemas.openxmlformats.org/officeDocument/2006/relationships/tags" Target="../tags/tag190.xml" /><Relationship Id="rId7" Type="http://schemas.openxmlformats.org/officeDocument/2006/relationships/tags" Target="../tags/tag191.xml" /><Relationship Id="rId8" Type="http://schemas.openxmlformats.org/officeDocument/2006/relationships/tags" Target="../tags/tag192.xml" /><Relationship Id="rId9" Type="http://schemas.openxmlformats.org/officeDocument/2006/relationships/image" Target="../media/image1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05.xml" /><Relationship Id="rId11" Type="http://schemas.openxmlformats.org/officeDocument/2006/relationships/image" Target="../media/image20.png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99.xml" /><Relationship Id="rId4" Type="http://schemas.openxmlformats.org/officeDocument/2006/relationships/tags" Target="../tags/tag200.xml" /><Relationship Id="rId5" Type="http://schemas.openxmlformats.org/officeDocument/2006/relationships/tags" Target="../tags/tag201.xml" /><Relationship Id="rId6" Type="http://schemas.openxmlformats.org/officeDocument/2006/relationships/tags" Target="../tags/tag202.xml" /><Relationship Id="rId7" Type="http://schemas.openxmlformats.org/officeDocument/2006/relationships/image" Target="../media/image19.png" /><Relationship Id="rId8" Type="http://schemas.openxmlformats.org/officeDocument/2006/relationships/tags" Target="../tags/tag203.xml" /><Relationship Id="rId9" Type="http://schemas.openxmlformats.org/officeDocument/2006/relationships/tags" Target="../tags/tag20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13.xml" /><Relationship Id="rId11" Type="http://schemas.openxmlformats.org/officeDocument/2006/relationships/image" Target="../media/image22.png" /><Relationship Id="rId12" Type="http://schemas.openxmlformats.org/officeDocument/2006/relationships/tags" Target="../tags/tag214.xml" /><Relationship Id="rId13" Type="http://schemas.openxmlformats.org/officeDocument/2006/relationships/tags" Target="../tags/tag215.xml" /><Relationship Id="rId14" Type="http://schemas.openxmlformats.org/officeDocument/2006/relationships/image" Target="../media/image23.png" /><Relationship Id="rId2" Type="http://schemas.openxmlformats.org/officeDocument/2006/relationships/tags" Target="../tags/tag206.xml" /><Relationship Id="rId3" Type="http://schemas.openxmlformats.org/officeDocument/2006/relationships/tags" Target="../tags/tag207.xml" /><Relationship Id="rId4" Type="http://schemas.openxmlformats.org/officeDocument/2006/relationships/tags" Target="../tags/tag208.xml" /><Relationship Id="rId5" Type="http://schemas.openxmlformats.org/officeDocument/2006/relationships/tags" Target="../tags/tag209.xml" /><Relationship Id="rId6" Type="http://schemas.openxmlformats.org/officeDocument/2006/relationships/image" Target="../media/image21.png" /><Relationship Id="rId7" Type="http://schemas.openxmlformats.org/officeDocument/2006/relationships/tags" Target="../tags/tag210.xml" /><Relationship Id="rId8" Type="http://schemas.openxmlformats.org/officeDocument/2006/relationships/tags" Target="../tags/tag211.xml" /><Relationship Id="rId9" Type="http://schemas.openxmlformats.org/officeDocument/2006/relationships/tags" Target="../tags/tag21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22.xml" /><Relationship Id="rId2" Type="http://schemas.openxmlformats.org/officeDocument/2006/relationships/tags" Target="../tags/tag216.xml" /><Relationship Id="rId3" Type="http://schemas.openxmlformats.org/officeDocument/2006/relationships/tags" Target="../tags/tag217.xml" /><Relationship Id="rId4" Type="http://schemas.openxmlformats.org/officeDocument/2006/relationships/tags" Target="../tags/tag218.xml" /><Relationship Id="rId5" Type="http://schemas.openxmlformats.org/officeDocument/2006/relationships/tags" Target="../tags/tag219.xml" /><Relationship Id="rId6" Type="http://schemas.openxmlformats.org/officeDocument/2006/relationships/tags" Target="../tags/tag220.xml" /><Relationship Id="rId7" Type="http://schemas.openxmlformats.org/officeDocument/2006/relationships/image" Target="../media/image24.png" /><Relationship Id="rId8" Type="http://schemas.openxmlformats.org/officeDocument/2006/relationships/image" Target="../media/image25.png" /><Relationship Id="rId9" Type="http://schemas.openxmlformats.org/officeDocument/2006/relationships/tags" Target="../tags/tag22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612158" y="2878380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4.2.2</a:t>
            </a:r>
            <a:r>
              <a:rPr lang="zh-CN" altLang="en-US"/>
              <a:t>等差数列的前</a:t>
            </a:r>
            <a:r>
              <a:rPr lang="en-US" altLang="zh-CN"/>
              <a:t>n</a:t>
            </a:r>
            <a:r>
              <a:rPr lang="zh-CN" altLang="en-US"/>
              <a:t>项和公式（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157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2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13" name="矩形 12"/>
              <p:cNvSpPr/>
              <p:nvPr>
                <p:custDataLst>
                  <p:tags r:id="rId6"/>
                </p:custDataLst>
              </p:nvPr>
            </p:nvSpPr>
            <p:spPr>
              <a:xfrm>
                <a:off x="550555" y="1000603"/>
                <a:ext cx="11535148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+…+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因为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所以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50555" y="1000603"/>
                <a:ext cx="11535148" cy="3693319"/>
              </a:xfrm>
              <a:prstGeom prst="rect">
                <a:avLst/>
              </a:prstGeom>
              <a:blipFill rotWithShape="0">
                <a:blip r:embed="rId8"/>
                <a:stretch>
                  <a:fillRect l="-423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4" name="矩形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3580713" y="5104411"/>
                <a:ext cx="2737416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即：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3580713" y="5104411"/>
                <a:ext cx="2737416" cy="7934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6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72189" name="对象 137218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05289713"/>
              </p:ext>
            </p:extLst>
          </p:nvPr>
        </p:nvGraphicFramePr>
        <p:xfrm>
          <a:off x="1152145" y="868719"/>
          <a:ext cx="9832975" cy="4452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2193472" imgH="5350443" progId="Word.Document.8">
                  <p:embed/>
                </p:oleObj>
              </mc:Choice>
              <mc:Fallback>
                <p:oleObj name="Document" r:id="rId5" imgW="12193472" imgH="535044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2145" y="868719"/>
                        <a:ext cx="9832975" cy="445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公式解析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927607" y="4133014"/>
            <a:ext cx="71865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已</a:t>
            </a:r>
            <a:r>
              <a:rPr lang="zh-CN" altLang="zh-CN" sz="2400" spc="60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spc="6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pc="60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400" spc="60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400" i="1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 err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功能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已</a:t>
            </a:r>
            <a:r>
              <a:rPr lang="zh-CN" altLang="zh-CN" sz="2400" spc="600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sz="2400" i="1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spc="60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中任</a:t>
            </a:r>
            <a:r>
              <a:rPr lang="zh-CN" altLang="en-US" sz="2400" spc="600">
                <a:latin typeface="Times New Roman" pitchFamily="18" charset="0"/>
                <a:cs typeface="Times New Roman" pitchFamily="18" charset="0"/>
              </a:rPr>
              <a:t>意</a:t>
            </a:r>
            <a:r>
              <a:rPr lang="en-US" altLang="zh-CN" sz="2400" spc="6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个，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400" spc="60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spc="6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9"/>
                </p:custDataLst>
              </p:nvPr>
            </p:nvSpPr>
            <p:spPr>
              <a:xfrm>
                <a:off x="6341587" y="2635225"/>
                <a:ext cx="1605376" cy="698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6341587" y="2635225"/>
                <a:ext cx="1605376" cy="6983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矩形 2"/>
              <p:cNvSpPr/>
              <p:nvPr>
                <p:custDataLst>
                  <p:tags r:id="rId12"/>
                </p:custDataLst>
              </p:nvPr>
            </p:nvSpPr>
            <p:spPr>
              <a:xfrm>
                <a:off x="3637400" y="2635225"/>
                <a:ext cx="1322606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3637400" y="2635225"/>
                <a:ext cx="1322606" cy="61811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7724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7" name="矩形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206995" y="3511440"/>
                <a:ext cx="10904561" cy="2882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分析：对于（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），可以直接利用公式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求和；在（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）中，可以先利用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的值求出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，再利用公式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求和；（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）已知公式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中的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，解方程即可求得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06995" y="3511440"/>
                <a:ext cx="10904561" cy="2882392"/>
              </a:xfrm>
              <a:prstGeom prst="rect">
                <a:avLst/>
              </a:prstGeom>
              <a:blipFill rotWithShape="0">
                <a:blip r:embed="rId5"/>
                <a:stretch>
                  <a:fillRect l="-894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矩形 2"/>
              <p:cNvSpPr/>
              <p:nvPr>
                <p:custDataLst>
                  <p:tags r:id="rId6"/>
                </p:custDataLst>
              </p:nvPr>
            </p:nvSpPr>
            <p:spPr>
              <a:xfrm>
                <a:off x="206995" y="583020"/>
                <a:ext cx="5137047" cy="2774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6.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已知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是等差数列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）若</a:t>
                </a:r>
                <a:r>
                  <a:rPr lang="en-US" altLang="zh-CN" sz="2400" i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=7,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=101,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若</a:t>
                </a:r>
                <a:r>
                  <a:rPr lang="en-US" altLang="zh-CN" sz="2400" i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=2,</a:t>
                </a:r>
                <a:r>
                  <a:rPr lang="en-US" altLang="zh-CN" sz="2400" i="1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5,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06995" y="583020"/>
                <a:ext cx="5137047" cy="2774029"/>
              </a:xfrm>
              <a:prstGeom prst="rect">
                <a:avLst/>
              </a:prstGeom>
              <a:blipFill rotWithShape="0">
                <a:blip r:embed="rId8"/>
                <a:stretch>
                  <a:fillRect l="-1898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28986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168398" y="443295"/>
                <a:ext cx="10904561" cy="6414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）因为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=7,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=101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，根据公式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，可得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=2700.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）因为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kern="100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=2,</a:t>
                </a:r>
                <a:r>
                  <a:rPr lang="en-US" altLang="zh-CN" sz="2400" i="1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，可得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）把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代入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整理，得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（舍）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68398" y="443295"/>
                <a:ext cx="10904561" cy="6414705"/>
              </a:xfrm>
              <a:prstGeom prst="rect">
                <a:avLst/>
              </a:prstGeom>
              <a:blipFill rotWithShape="0">
                <a:blip r:embed="rId5"/>
                <a:stretch>
                  <a:fillRect l="-89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67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-493691" y="1128412"/>
            <a:ext cx="122864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60400" algn="ctr">
              <a:lnSpc>
                <a:spcPct val="150000"/>
              </a:lnSpc>
              <a:spcAft>
                <a:spcPct val="0"/>
              </a:spcAft>
              <a:tabLst>
                <a:tab pos="2857500"/>
              </a:tabLst>
            </a:pPr>
            <a:r>
              <a:rPr lang="zh-CN" altLang="zh-CN" sz="2400" kern="1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等差数列中的基本</a:t>
            </a:r>
            <a:r>
              <a:rPr lang="zh-CN" altLang="zh-CN" sz="2400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计算</a:t>
            </a:r>
            <a:endParaRPr lang="en-US" altLang="zh-CN" sz="2400" kern="10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60400">
              <a:lnSpc>
                <a:spcPct val="150000"/>
              </a:lnSpc>
              <a:spcAft>
                <a:spcPct val="0"/>
              </a:spcAft>
              <a:tabLst>
                <a:tab pos="2857500"/>
              </a:tabLst>
            </a:pPr>
            <a:r>
              <a:rPr lang="en-US" altLang="zh-CN" sz="2400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(</a:t>
            </a:r>
            <a:r>
              <a:rPr lang="en-US" altLang="zh-CN" sz="2400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1)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利用基本量求值：等差数列的通项公式和前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项和公式中有五个量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d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和</a:t>
            </a:r>
            <a:r>
              <a:rPr lang="en-US" altLang="zh-CN" sz="2400" i="1" kern="100" err="1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S</a:t>
            </a:r>
            <a:r>
              <a:rPr lang="en-US" altLang="zh-CN" sz="2400" i="1" kern="100" baseline="-25000" err="1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endParaRPr lang="en-US" altLang="zh-CN" sz="2400" i="1" kern="100" baseline="-25000" smtClean="0">
              <a:latin typeface="Times New Roman" pitchFamily="18" charset="0"/>
              <a:ea typeface="仿宋_GB2312"/>
              <a:cs typeface="Courier New" panose="02070309020205020404" pitchFamily="49" charset="0"/>
            </a:endParaRPr>
          </a:p>
          <a:p>
            <a:pPr indent="660400">
              <a:lnSpc>
                <a:spcPct val="150000"/>
              </a:lnSpc>
              <a:spcAft>
                <a:spcPct val="0"/>
              </a:spcAft>
              <a:tabLst>
                <a:tab pos="2857500"/>
              </a:tabLst>
            </a:pP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这五个量可以</a:t>
            </a:r>
            <a:r>
              <a:rPr lang="en-US" altLang="zh-CN" sz="2400" kern="100" smtClean="0">
                <a:latin typeface="宋体" panose="02010600030101010101" pitchFamily="2" charset="-122"/>
                <a:cs typeface="Times New Roman" pitchFamily="18" charset="0"/>
              </a:rPr>
              <a:t>“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知三求二</a:t>
            </a:r>
            <a:r>
              <a:rPr lang="en-US" altLang="zh-CN" sz="2400" kern="100" smtClean="0">
                <a:latin typeface="宋体" panose="02010600030101010101" pitchFamily="2" charset="-122"/>
                <a:cs typeface="Times New Roman" pitchFamily="18" charset="0"/>
              </a:rPr>
              <a:t>”</a:t>
            </a:r>
            <a:r>
              <a:rPr lang="zh-CN" altLang="zh-CN" sz="2400" kern="100" smtClean="0">
                <a:latin typeface="宋体" panose="02010600030101010101" pitchFamily="2" charset="-122"/>
                <a:cs typeface="Times New Roman" pitchFamily="18" charset="0"/>
              </a:rPr>
              <a:t>．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一般是利用公式列出基本量</a:t>
            </a:r>
            <a:r>
              <a:rPr lang="en-US" altLang="zh-CN" sz="2400" i="1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1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和</a:t>
            </a:r>
            <a:r>
              <a:rPr lang="en-US" altLang="zh-CN" sz="2400" i="1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d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的方程组，解出</a:t>
            </a:r>
            <a:r>
              <a:rPr lang="en-US" altLang="zh-CN" sz="2400" i="1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1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和</a:t>
            </a:r>
            <a:r>
              <a:rPr lang="en-US" altLang="zh-CN" sz="2400" i="1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d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endParaRPr lang="en-US" altLang="zh-CN" sz="2400" kern="100" smtClean="0">
              <a:latin typeface="Times New Roman" pitchFamily="18" charset="0"/>
              <a:ea typeface="仿宋_GB2312"/>
              <a:cs typeface="Times New Roman" pitchFamily="18" charset="0"/>
            </a:endParaRPr>
          </a:p>
          <a:p>
            <a:pPr indent="660400">
              <a:lnSpc>
                <a:spcPct val="150000"/>
              </a:lnSpc>
              <a:spcAft>
                <a:spcPct val="0"/>
              </a:spcAft>
              <a:tabLst>
                <a:tab pos="2857500"/>
              </a:tabLst>
            </a:pP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便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可解决问题．解题时注意整体代换的思想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．</a:t>
            </a:r>
            <a:endParaRPr lang="en-US" altLang="zh-CN" sz="2400" kern="10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indent="660400">
              <a:lnSpc>
                <a:spcPct val="150000"/>
              </a:lnSpc>
              <a:spcAft>
                <a:spcPct val="0"/>
              </a:spcAft>
              <a:tabLst>
                <a:tab pos="2857500"/>
              </a:tabLst>
            </a:pPr>
            <a:r>
              <a:rPr lang="en-US" altLang="zh-CN" sz="2400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(</a:t>
            </a:r>
            <a:r>
              <a:rPr lang="en-US" altLang="zh-CN" sz="2400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2)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结合等差数列的性质解题：等差数列的常用性质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：</a:t>
            </a:r>
            <a:endParaRPr lang="en-US" altLang="zh-CN" sz="2400" kern="100" smtClean="0">
              <a:latin typeface="Times New Roman" pitchFamily="18" charset="0"/>
              <a:ea typeface="仿宋_GB2312"/>
              <a:cs typeface="Times New Roman" pitchFamily="18" charset="0"/>
            </a:endParaRPr>
          </a:p>
          <a:p>
            <a:pPr indent="660400">
              <a:lnSpc>
                <a:spcPct val="150000"/>
              </a:lnSpc>
              <a:spcAft>
                <a:spcPct val="0"/>
              </a:spcAft>
              <a:tabLst>
                <a:tab pos="2857500"/>
              </a:tabLst>
            </a:pP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若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m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＋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＝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p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＋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q</a:t>
            </a:r>
            <a:r>
              <a:rPr lang="en-US" altLang="zh-CN" sz="2400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m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p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q</a:t>
            </a:r>
            <a:r>
              <a:rPr lang="zh-CN" altLang="zh-CN" sz="2400" kern="100">
                <a:latin typeface="宋体" panose="02010600030101010101" pitchFamily="2" charset="-122"/>
                <a:ea typeface="仿宋_GB2312"/>
                <a:cs typeface="宋体" panose="02010600030101010101" pitchFamily="2" charset="-122"/>
              </a:rPr>
              <a:t>∈</a:t>
            </a:r>
            <a:r>
              <a:rPr lang="en-US" altLang="zh-CN" sz="2400" kern="100">
                <a:latin typeface="EU-H1"/>
                <a:cs typeface="Times New Roman" pitchFamily="18" charset="0"/>
              </a:rPr>
              <a:t>N</a:t>
            </a:r>
            <a:r>
              <a:rPr lang="en-US" altLang="zh-CN" sz="2400" kern="100" baseline="300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*</a:t>
            </a:r>
            <a:r>
              <a:rPr lang="en-US" altLang="zh-CN" sz="2400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)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，则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m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＋</a:t>
            </a:r>
            <a:r>
              <a:rPr lang="en-US" altLang="zh-CN" sz="2400" i="1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＝</a:t>
            </a:r>
            <a:r>
              <a:rPr lang="en-US" altLang="zh-CN" sz="2400" i="1" kern="100" err="1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 err="1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p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＋</a:t>
            </a:r>
            <a:r>
              <a:rPr lang="en-US" altLang="zh-CN" sz="2400" i="1" kern="100" err="1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 err="1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q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，常与求和公式</a:t>
            </a:r>
            <a:r>
              <a:rPr lang="en-US" altLang="zh-CN" sz="2400" i="1" kern="100" err="1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S</a:t>
            </a:r>
            <a:r>
              <a:rPr lang="en-US" altLang="zh-CN" sz="2400" i="1" kern="100" baseline="-25000" err="1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＝结合使用．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0653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81747" name="对象 148174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7893697"/>
              </p:ext>
            </p:extLst>
          </p:nvPr>
        </p:nvGraphicFramePr>
        <p:xfrm>
          <a:off x="216214" y="953037"/>
          <a:ext cx="10872496" cy="5776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5" imgW="20162158" imgH="7913373" progId="Word.Document.8">
                  <p:embed/>
                </p:oleObj>
              </mc:Choice>
              <mc:Fallback>
                <p:oleObj name="Document" r:id="rId5" imgW="20162158" imgH="791337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14" y="953037"/>
                        <a:ext cx="10872496" cy="5776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3661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82755" name="对象 148275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33682759"/>
              </p:ext>
            </p:extLst>
          </p:nvPr>
        </p:nvGraphicFramePr>
        <p:xfrm>
          <a:off x="471081" y="743505"/>
          <a:ext cx="8589010" cy="5591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5" imgW="8589010" imgH="5591810" progId="Word.Document.8">
                  <p:embed/>
                </p:oleObj>
              </mc:Choice>
              <mc:Fallback>
                <p:oleObj r:id="rId5" imgW="8589010" imgH="55918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081" y="743505"/>
                        <a:ext cx="8589010" cy="5591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81119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293621" y="753136"/>
                <a:ext cx="9611933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7.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已知一个等差数列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前</a:t>
                </a:r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项的和是</a:t>
                </a:r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310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，前</a:t>
                </a:r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项的和是</a:t>
                </a:r>
                <a:r>
                  <a:rPr lang="en-US" altLang="zh-CN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1220.</a:t>
                </a:r>
                <a:r>
                  <a:rPr lang="zh-CN" altLang="en-US" sz="24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由这些条件能确定这个等差数列的首项和公差吗？</a:t>
                </a:r>
                <a:endParaRPr lang="en-US" altLang="zh-CN" sz="24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zh-CN" altLang="en-US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93621" y="753136"/>
                <a:ext cx="9611933" cy="1615827"/>
              </a:xfrm>
              <a:prstGeom prst="rect">
                <a:avLst/>
              </a:prstGeom>
              <a:blipFill rotWithShape="0">
                <a:blip r:embed="rId5"/>
                <a:stretch>
                  <a:fillRect l="-95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591537" y="2599007"/>
                <a:ext cx="901610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分析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：把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代入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等差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数列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前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项和的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公式</m:t>
                      </m:r>
                      <m:d>
                        <m:dPr>
                          <m:begChr m:val="（"/>
                          <m:sepChr m:val="|"/>
                          <m:endChr m:val="）"/>
                          <m:grow m:val="on"/>
                          <m:shp m:val="centered"/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后，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可得到两个关于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的二元一次方程，解这两个二元一次方程所组成的方程组，就可以求得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91537" y="2599007"/>
                <a:ext cx="9016102" cy="1754326"/>
              </a:xfrm>
              <a:prstGeom prst="rect">
                <a:avLst/>
              </a:prstGeom>
              <a:blipFill rotWithShape="0">
                <a:blip r:embed="rId9"/>
                <a:stretch>
                  <a:fillRect l="-1014" r="0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828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317678" y="556176"/>
                <a:ext cx="8667295" cy="5033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解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题意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知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=310,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=1220,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把它们代入公式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=310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解方程组，得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所以，由所给的条件可以确定等差数列的首项和公差。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7678" y="556176"/>
                <a:ext cx="8667295" cy="5033879"/>
              </a:xfrm>
              <a:prstGeom prst="rect">
                <a:avLst/>
              </a:prstGeom>
              <a:blipFill rotWithShape="0">
                <a:blip r:embed="rId5"/>
                <a:stretch>
                  <a:fillRect l="-105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317678" y="5926561"/>
            <a:ext cx="1101295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一般地，对于等差数列，只要给定两个相互独立的条件，这个数列就完全确定。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8046816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8674" name="对象 1127427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2405931"/>
              </p:ext>
            </p:extLst>
          </p:nvPr>
        </p:nvGraphicFramePr>
        <p:xfrm>
          <a:off x="1011248" y="1146219"/>
          <a:ext cx="12498690" cy="94530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5" imgW="20158912" imgH="10817858" progId="Word.Document.8">
                  <p:embed/>
                </p:oleObj>
              </mc:Choice>
              <mc:Fallback>
                <p:oleObj name="Document" r:id="rId5" imgW="20158912" imgH="1081785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248" y="1146219"/>
                        <a:ext cx="12498690" cy="9453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229455"/>
      </p:ext>
    </p:extLst>
  </p:cSld>
  <p:clrMapOvr>
    <a:masterClrMapping/>
  </p:clrMapOvr>
  <p:transition spd="slow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4818" y="1091526"/>
            <a:ext cx="100129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2400" kern="100" smtClean="0"/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掌握等差数列前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项和公式的推导方法．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难点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tabLst>
                <a:tab pos="468630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等差数列的前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项和公式，能够运用公式解决相关问题．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等差数列的前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项和的简单性质．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重点、难点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698" name="对象 112844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49609497"/>
              </p:ext>
            </p:extLst>
          </p:nvPr>
        </p:nvGraphicFramePr>
        <p:xfrm>
          <a:off x="785992" y="1483330"/>
          <a:ext cx="10621962" cy="7569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5" imgW="20158912" imgH="8408611" progId="Word.Document.8">
                  <p:embed/>
                </p:oleObj>
              </mc:Choice>
              <mc:Fallback>
                <p:oleObj name="Document" r:id="rId5" imgW="20158912" imgH="840861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992" y="1483330"/>
                        <a:ext cx="10621962" cy="756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820415"/>
      </p:ext>
    </p:extLst>
  </p:cSld>
  <p:clrMapOvr>
    <a:masterClrMapping/>
  </p:clrMapOvr>
  <p:transition spd="slow"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0722" name="对象 1129473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84526871"/>
              </p:ext>
            </p:extLst>
          </p:nvPr>
        </p:nvGraphicFramePr>
        <p:xfrm>
          <a:off x="292392" y="937430"/>
          <a:ext cx="12015518" cy="18105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5" imgW="20158912" imgH="20092777" progId="Word.Document.8">
                  <p:embed/>
                </p:oleObj>
              </mc:Choice>
              <mc:Fallback>
                <p:oleObj name="Document" r:id="rId5" imgW="20158912" imgH="2009277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392" y="937430"/>
                        <a:ext cx="12015518" cy="18105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18474"/>
      </p:ext>
    </p:extLst>
  </p:cSld>
  <p:clrMapOvr>
    <a:masterClrMapping/>
  </p:clrMapOvr>
  <p:transition spd="slow"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1987" name="对象 40243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0152462"/>
              </p:ext>
            </p:extLst>
          </p:nvPr>
        </p:nvGraphicFramePr>
        <p:xfrm>
          <a:off x="539750" y="823913"/>
          <a:ext cx="10628313" cy="2443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4" imgW="10102544" imgH="2326827" progId="Word.Document.8">
                  <p:embed/>
                </p:oleObj>
              </mc:Choice>
              <mc:Fallback>
                <p:oleObj name="Document" r:id="rId4" imgW="10102544" imgH="23268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823913"/>
                        <a:ext cx="10628313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40243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57496640"/>
              </p:ext>
            </p:extLst>
          </p:nvPr>
        </p:nvGraphicFramePr>
        <p:xfrm>
          <a:off x="368944" y="3567896"/>
          <a:ext cx="10688577" cy="25264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8" imgW="10076773" imgH="2384814" progId="Word.Document.8">
                  <p:embed/>
                </p:oleObj>
              </mc:Choice>
              <mc:Fallback>
                <p:oleObj name="Document" r:id="rId8" imgW="10076773" imgH="23848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8944" y="3567896"/>
                        <a:ext cx="10688577" cy="252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226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1746" name="对象 41984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9903207"/>
              </p:ext>
            </p:extLst>
          </p:nvPr>
        </p:nvGraphicFramePr>
        <p:xfrm>
          <a:off x="760413" y="1139825"/>
          <a:ext cx="10564812" cy="2489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4" imgW="10102544" imgH="2383693" progId="Word.Document.8">
                  <p:embed/>
                </p:oleObj>
              </mc:Choice>
              <mc:Fallback>
                <p:oleObj name="Document" r:id="rId4" imgW="10102544" imgH="238369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413" y="1139825"/>
                        <a:ext cx="10564812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对象 419842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80955762"/>
              </p:ext>
            </p:extLst>
          </p:nvPr>
        </p:nvGraphicFramePr>
        <p:xfrm>
          <a:off x="383545" y="3738083"/>
          <a:ext cx="10688577" cy="22929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8" imgW="10076773" imgH="2165260" progId="Word.Document.8">
                  <p:embed/>
                </p:oleObj>
              </mc:Choice>
              <mc:Fallback>
                <p:oleObj name="Document" r:id="rId8" imgW="10076773" imgH="21652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3545" y="3738083"/>
                        <a:ext cx="10688577" cy="2292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290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2770" name="对象 418818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99191523"/>
              </p:ext>
            </p:extLst>
          </p:nvPr>
        </p:nvGraphicFramePr>
        <p:xfrm>
          <a:off x="598006" y="3537077"/>
          <a:ext cx="10688578" cy="18880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4" imgW="10076773" imgH="1783834" progId="Word.Document.8">
                  <p:embed/>
                </p:oleObj>
              </mc:Choice>
              <mc:Fallback>
                <p:oleObj name="Document" r:id="rId4" imgW="10076773" imgH="178383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8006" y="3537077"/>
                        <a:ext cx="10688578" cy="188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418819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27116737"/>
              </p:ext>
            </p:extLst>
          </p:nvPr>
        </p:nvGraphicFramePr>
        <p:xfrm>
          <a:off x="752552" y="875129"/>
          <a:ext cx="10688577" cy="18880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8" imgW="10102544" imgH="1784081" progId="Word.Document.8">
                  <p:embed/>
                </p:oleObj>
              </mc:Choice>
              <mc:Fallback>
                <p:oleObj name="Document" r:id="rId8" imgW="10102544" imgH="178408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2552" y="875129"/>
                        <a:ext cx="10688577" cy="188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2460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3794" name="对象 41779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1454310"/>
              </p:ext>
            </p:extLst>
          </p:nvPr>
        </p:nvGraphicFramePr>
        <p:xfrm>
          <a:off x="757592" y="1535276"/>
          <a:ext cx="10688578" cy="638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4" imgW="10102544" imgH="601412" progId="Word.Document.8">
                  <p:embed/>
                </p:oleObj>
              </mc:Choice>
              <mc:Fallback>
                <p:oleObj name="Document" r:id="rId4" imgW="10102544" imgH="6014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92" y="1535276"/>
                        <a:ext cx="10688578" cy="6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417794"/>
          <p:cNvGraphicFramePr/>
          <p:nvPr>
            <p:custDataLst>
              <p:tags r:id="rId7"/>
            </p:custDataLst>
          </p:nvPr>
        </p:nvGraphicFramePr>
        <p:xfrm>
          <a:off x="757592" y="3308056"/>
          <a:ext cx="10695296" cy="1036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8" imgW="10067057" imgH="973033" progId="Word.Document.8">
                  <p:embed/>
                </p:oleObj>
              </mc:Choice>
              <mc:Fallback>
                <p:oleObj name="Document" r:id="rId8" imgW="10067057" imgH="97303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7592" y="3308056"/>
                        <a:ext cx="10695296" cy="103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14588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4818" name="对象 41676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61102549"/>
              </p:ext>
            </p:extLst>
          </p:nvPr>
        </p:nvGraphicFramePr>
        <p:xfrm>
          <a:off x="760951" y="848826"/>
          <a:ext cx="10688577" cy="16210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4" imgW="10102544" imgH="1525305" progId="Word.Document.8">
                  <p:embed/>
                </p:oleObj>
              </mc:Choice>
              <mc:Fallback>
                <p:oleObj name="Document" r:id="rId4" imgW="10102544" imgH="15253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951" y="848826"/>
                        <a:ext cx="10688577" cy="1621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416771"/>
          <p:cNvGraphicFramePr/>
          <p:nvPr>
            <p:custDataLst>
              <p:tags r:id="rId7"/>
            </p:custDataLst>
          </p:nvPr>
        </p:nvGraphicFramePr>
        <p:xfrm>
          <a:off x="752552" y="2422799"/>
          <a:ext cx="10688578" cy="34738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8" imgW="10076773" imgH="3281418" progId="Word.Document.8">
                  <p:embed/>
                </p:oleObj>
              </mc:Choice>
              <mc:Fallback>
                <p:oleObj name="Document" r:id="rId8" imgW="10076773" imgH="328141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2552" y="2422799"/>
                        <a:ext cx="10688578" cy="347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85998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614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4" name="图片 944134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0143" y="2088843"/>
            <a:ext cx="6610350" cy="2247900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6"/>
    </p:custDataLst>
    <p:extLst>
      <p:ext uri="{BB962C8B-B14F-4D97-AF65-F5344CB8AC3E}">
        <p14:creationId xmlns:p14="http://schemas.microsoft.com/office/powerpoint/2010/main" val="3851714155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96600" y="12153900"/>
            <a:ext cx="342900" cy="2667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创设情境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247074" y="1226077"/>
            <a:ext cx="9412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686300"/>
              </a:tabLst>
            </a:pP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      据说，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多年前，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高斯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的算术老师提出了下面的问题：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4686300"/>
              </a:tabLs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                                    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100=</a:t>
            </a:r>
            <a:r>
              <a:rPr lang="zh-CN" altLang="en-US" sz="2400" kern="10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09935" y="5117910"/>
            <a:ext cx="468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你准备怎么算呢？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6" name="图片 5" descr=" "/>
          <p:cNvPicPr/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030" y="3258355"/>
            <a:ext cx="4947970" cy="3689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67086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2837"/>
            <a:ext cx="2301233" cy="285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4"/>
          <p:cNvSpPr txBox="1"/>
          <p:nvPr>
            <p:custDataLst>
              <p:tags r:id="rId6"/>
            </p:custDataLst>
          </p:nvPr>
        </p:nvSpPr>
        <p:spPr>
          <a:xfrm>
            <a:off x="-7331" y="3537413"/>
            <a:ext cx="3009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mtClean="0"/>
              <a:t>高斯（</a:t>
            </a:r>
            <a:r>
              <a:rPr lang="en-US" altLang="zh-CN" sz="2200" smtClean="0"/>
              <a:t>Gauss</a:t>
            </a:r>
            <a:r>
              <a:rPr lang="zh-CN" altLang="en-US" sz="2200" smtClean="0"/>
              <a:t>，</a:t>
            </a:r>
            <a:r>
              <a:rPr lang="en-US" altLang="zh-CN" sz="2200" smtClean="0"/>
              <a:t>1777</a:t>
            </a:r>
            <a:r>
              <a:rPr lang="zh-CN" altLang="en-US" sz="2200" smtClean="0"/>
              <a:t>－</a:t>
            </a:r>
            <a:r>
              <a:rPr lang="en-US" altLang="zh-CN" sz="2200" smtClean="0"/>
              <a:t>1855</a:t>
            </a:r>
            <a:r>
              <a:rPr lang="zh-CN" altLang="en-US" sz="2200" smtClean="0"/>
              <a:t>），德国数学家，近代数学的奠基者之一</a:t>
            </a:r>
            <a:r>
              <a:rPr lang="en-US" altLang="zh-CN" sz="2200" smtClean="0"/>
              <a:t>. </a:t>
            </a:r>
            <a:r>
              <a:rPr lang="zh-CN" altLang="en-US" sz="2200" smtClean="0"/>
              <a:t>他在天文学、大地测量学、磁学、光学等领域都做出过杰出贡献</a:t>
            </a:r>
            <a:r>
              <a:rPr lang="en-US" altLang="zh-CN" sz="2200" smtClean="0"/>
              <a:t>. </a:t>
            </a: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41754" y="5245573"/>
            <a:ext cx="8116712" cy="123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8" tIns="60948" rIns="121898" bIns="60948">
            <a:spAutoFit/>
          </a:bodyPr>
          <a:lstStyle/>
          <a:p>
            <a:pPr marL="1069975" indent="-1069975">
              <a:lnSpc>
                <a:spcPct val="150000"/>
              </a:lnSpc>
              <a:tabLst>
                <a:tab pos="2249170"/>
              </a:tabLst>
            </a:pP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问题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：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为什么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99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呢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69975" indent="-1069975">
              <a:lnSpc>
                <a:spcPct val="150000"/>
              </a:lnSpc>
              <a:tabLst>
                <a:tab pos="2249170"/>
              </a:tabLst>
            </a:pP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这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是巧合吗</a:t>
            </a:r>
            <a:r>
              <a:rPr lang="zh-CN" altLang="zh-CN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试从数列角度给出解释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  <mc:AlternateContent>
        <mc:Choice Requires="a14">
          <p:sp>
            <p:nvSpPr>
              <p:cNvPr id="23" name="矩形 22"/>
              <p:cNvSpPr/>
              <p:nvPr>
                <p:custDataLst>
                  <p:tags r:id="rId8"/>
                </p:custDataLst>
              </p:nvPr>
            </p:nvSpPr>
            <p:spPr>
              <a:xfrm>
                <a:off x="3687079" y="971623"/>
                <a:ext cx="7196201" cy="1687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高斯的算法：</a:t>
                </a:r>
                <a:endParaRPr lang="en-US" altLang="zh-CN" sz="2400" kern="1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1+100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2+99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+…+(50+51)=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01×5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0=5050</m:t>
                      </m:r>
                    </m:oMath>
                  </m:oMathPara>
                </a14:m>
                <a:endParaRPr lang="en-US" altLang="zh-CN" sz="2400" b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3687079" y="971623"/>
                <a:ext cx="7196201" cy="1687963"/>
              </a:xfrm>
              <a:prstGeom prst="rect">
                <a:avLst/>
              </a:prstGeom>
              <a:blipFill rotWithShape="0">
                <a:blip r:embed="rId10"/>
                <a:stretch>
                  <a:fillRect l="-1356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" name="矩形 2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841754" y="2712450"/>
                <a:ext cx="835024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高斯的算法实际上解决了求等差数列：</a:t>
                </a:r>
                <a:endParaRPr lang="en-US" altLang="zh-CN" sz="2400" kern="1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24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前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项的和问题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3841754" y="2712450"/>
                <a:ext cx="8350245" cy="1754326"/>
              </a:xfrm>
              <a:prstGeom prst="rect">
                <a:avLst/>
              </a:prstGeom>
              <a:blipFill rotWithShape="0">
                <a:blip r:embed="rId13"/>
                <a:stretch>
                  <a:fillRect l="-1095" r="0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857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1" name="矩形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2600" y="4642274"/>
            <a:ext cx="7629097" cy="59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8" tIns="60948" rIns="121898" bIns="60948">
            <a:spAutoFit/>
          </a:bodyPr>
          <a:lstStyle/>
          <a:p>
            <a:pPr marL="1069975" indent="-1069975">
              <a:lnSpc>
                <a:spcPct val="150000"/>
              </a:lnSpc>
              <a:tabLst>
                <a:tab pos="2249170"/>
              </a:tabLst>
            </a:pPr>
            <a:r>
              <a:rPr lang="zh-CN" altLang="en-US" sz="2400" smtClean="0">
                <a:latin typeface="+mj-ea"/>
                <a:ea typeface="+mj-ea"/>
              </a:rPr>
              <a:t>  等差数列中，下标和相等的两项和相等</a:t>
            </a:r>
            <a:r>
              <a:rPr lang="en-US" altLang="zh-CN" sz="2400" smtClean="0">
                <a:latin typeface="+mj-ea"/>
                <a:ea typeface="+mj-ea"/>
              </a:rPr>
              <a:t>.</a:t>
            </a:r>
            <a:endParaRPr lang="en-US" altLang="zh-CN" sz="2400" smtClean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772600" y="737505"/>
            <a:ext cx="66285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/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772600" y="1571704"/>
                <a:ext cx="7253264" cy="1684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如果数列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 baseline="30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且 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，则 </a:t>
                </a:r>
                <a:r>
                  <a:rPr lang="en-US" altLang="zh-CN" sz="2400" i="1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 i="1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 </a:t>
                </a:r>
                <a:endParaRPr lang="en-US" altLang="zh-CN" sz="2400" i="1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772600" y="1571704"/>
                <a:ext cx="7253264" cy="1684244"/>
              </a:xfrm>
              <a:prstGeom prst="rect">
                <a:avLst/>
              </a:prstGeom>
              <a:blipFill rotWithShape="0">
                <a:blip r:embed="rId7"/>
                <a:stretch>
                  <a:fillRect l="-1345" r="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95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1200" y="558050"/>
            <a:ext cx="8512629" cy="61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8" tIns="60948" rIns="121898" bIns="60948">
            <a:spAutoFit/>
          </a:bodyPr>
          <a:lstStyle/>
          <a:p>
            <a:pPr marL="1069975" indent="-1069975">
              <a:lnSpc>
                <a:spcPct val="150000"/>
              </a:lnSpc>
              <a:tabLst>
                <a:tab pos="2249170"/>
              </a:tabLst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你能用上述方法计算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吗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1200" y="1436372"/>
            <a:ext cx="8512629" cy="6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8" tIns="60948" rIns="121898" bIns="60948">
            <a:spAutoFit/>
          </a:bodyPr>
          <a:lstStyle/>
          <a:p>
            <a:pPr marL="1069975" indent="-1069975">
              <a:lnSpc>
                <a:spcPct val="150000"/>
              </a:lnSpc>
              <a:tabLst>
                <a:tab pos="2249170"/>
              </a:tabLst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你能计算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吗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2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48687" y="2224389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需要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项数的奇偶进行分类讨论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19" name="矩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1048687" y="2981212"/>
                <a:ext cx="7509556" cy="3450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smtClean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</a:rPr>
                  <a:t>n</a:t>
                </a:r>
                <a:r>
                  <a:rPr lang="zh-CN" altLang="zh-CN" sz="2400">
                    <a:solidFill>
                      <a:srgbClr val="FF0000"/>
                    </a:solidFill>
                  </a:rPr>
                  <a:t>为偶数时</a:t>
                </a:r>
                <a:r>
                  <a:rPr lang="zh-CN" altLang="zh-CN" sz="2400" smtClean="0">
                    <a:solidFill>
                      <a:srgbClr val="FF0000"/>
                    </a:solidFill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…+[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048687" y="2981212"/>
                <a:ext cx="7509556" cy="3450368"/>
              </a:xfrm>
              <a:prstGeom prst="rect">
                <a:avLst/>
              </a:prstGeom>
              <a:blipFill rotWithShape="0">
                <a:blip r:embed="rId9"/>
                <a:stretch>
                  <a:fillRect l="-1218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0258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0" y="2349500"/>
            <a:ext cx="3898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0259" name="Picture 3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4300" y="2387600"/>
            <a:ext cx="177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86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7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19" name="矩形 18"/>
              <p:cNvSpPr/>
              <p:nvPr>
                <p:custDataLst>
                  <p:tags r:id="rId5"/>
                </p:custDataLst>
              </p:nvPr>
            </p:nvSpPr>
            <p:spPr>
              <a:xfrm>
                <a:off x="674001" y="1185201"/>
                <a:ext cx="11963199" cy="5072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smtClean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sz="2400" i="1">
                    <a:solidFill>
                      <a:srgbClr val="FF0000"/>
                    </a:solidFill>
                  </a:rPr>
                  <a:t>n</a:t>
                </a:r>
                <a:r>
                  <a:rPr lang="zh-CN" altLang="zh-CN" sz="2400" smtClean="0">
                    <a:solidFill>
                      <a:srgbClr val="FF0000"/>
                    </a:solidFill>
                  </a:rPr>
                  <a:t>为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奇数</a:t>
                </a:r>
                <a:r>
                  <a:rPr lang="zh-CN" altLang="zh-CN" sz="2400" smtClean="0">
                    <a:solidFill>
                      <a:srgbClr val="FF0000"/>
                    </a:solidFill>
                  </a:rPr>
                  <a:t>数</a:t>
                </a:r>
                <a:r>
                  <a:rPr lang="zh-CN" altLang="zh-CN" sz="2400">
                    <a:solidFill>
                      <a:srgbClr val="FF0000"/>
                    </a:solidFill>
                  </a:rPr>
                  <a:t>时</a:t>
                </a:r>
                <a:r>
                  <a:rPr lang="zh-CN" altLang="zh-CN" sz="240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－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偶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数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74001" y="1185201"/>
                <a:ext cx="11963199" cy="5072735"/>
              </a:xfrm>
              <a:prstGeom prst="rect">
                <a:avLst/>
              </a:prstGeom>
              <a:blipFill rotWithShape="0">
                <a:blip r:embed="rId7"/>
                <a:stretch>
                  <a:fillRect l="-81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1197552" y="3645828"/>
            <a:ext cx="3507475" cy="2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>
        <mc:Choice Requires="a14">
          <p:sp>
            <p:nvSpPr>
              <p:cNvPr id="12" name="文本框 1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029813" y="3679678"/>
                <a:ext cx="1350427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mtClean="0">
                    <a:solidFill>
                      <a:srgbClr val="FF0000"/>
                    </a:solidFill>
                  </a:rPr>
                  <a:t>个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4029813" y="3679678"/>
                <a:ext cx="1350427" cy="483466"/>
              </a:xfrm>
              <a:prstGeom prst="rect">
                <a:avLst/>
              </a:prstGeom>
              <a:blipFill rotWithShape="0">
                <a:blip r:embed="rId11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02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17" name="矩形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301267" y="696958"/>
                <a:ext cx="6745949" cy="6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smtClean="0"/>
                  <a:t>对于任意正整数</a:t>
                </a:r>
                <a:r>
                  <a:rPr lang="en-US" altLang="zh-CN" sz="2400" i="1" smtClean="0"/>
                  <a:t>n</a:t>
                </a:r>
                <a:r>
                  <a:rPr lang="zh-CN" altLang="zh-CN" sz="2400" smtClean="0"/>
                  <a:t>，都有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r>
                  <a:rPr lang="zh-CN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＋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1267" y="696958"/>
                <a:ext cx="6745949" cy="631070"/>
              </a:xfrm>
              <a:prstGeom prst="rect">
                <a:avLst/>
              </a:prstGeom>
              <a:blipFill rotWithShape="0">
                <a:blip r:embed="rId6"/>
                <a:stretch>
                  <a:fillRect l="-1355" r="0"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4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9182" y="1550335"/>
            <a:ext cx="7130120" cy="61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8" tIns="60948" rIns="121898" bIns="60948">
            <a:spAutoFit/>
          </a:bodyPr>
          <a:lstStyle/>
          <a:p>
            <a:pPr marL="1069975" indent="-1069975">
              <a:lnSpc>
                <a:spcPct val="150000"/>
              </a:lnSpc>
              <a:tabLst>
                <a:tab pos="2249170"/>
              </a:tabLst>
            </a:pP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问题</a:t>
            </a:r>
            <a:r>
              <a:rPr lang="en-US" altLang="zh-CN" sz="2400" smtClean="0">
                <a:latin typeface="Times New Roman" pitchFamily="18" charset="0"/>
                <a:ea typeface="+mj-ea"/>
                <a:cs typeface="Times New Roman" pitchFamily="18" charset="0"/>
              </a:rPr>
              <a:t>4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：不分类讨论能否得到最终的结论呢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9"/>
                </p:custDataLst>
              </p:nvPr>
            </p:nvSpPr>
            <p:spPr>
              <a:xfrm>
                <a:off x="1015360" y="2409088"/>
                <a:ext cx="489794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2       +       3     +…+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400" smtClean="0"/>
              </a:p>
              <a:p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/>
              </a:p>
              <a:p>
                <a:endParaRPr lang="zh-CN" altLang="en-US" sz="240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015360" y="2409088"/>
                <a:ext cx="4897944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374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矩形 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15360" y="3346633"/>
                <a:ext cx="9515354" cy="4224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将上述两式相加，得</a:t>
                </a:r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b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 +3  +…+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/>
              </a:p>
              <a:p>
                <a:endParaRPr lang="en-US" altLang="zh-CN"/>
              </a:p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015360" y="3346633"/>
                <a:ext cx="9515354" cy="4224426"/>
              </a:xfrm>
              <a:prstGeom prst="rect">
                <a:avLst/>
              </a:prstGeom>
              <a:blipFill rotWithShape="0">
                <a:blip r:embed="rId14"/>
                <a:stretch>
                  <a:fillRect l="-1026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61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19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9817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88034" y="-337259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>
        <mc:Choice Requires="a14">
          <p:sp>
            <p:nvSpPr>
              <p:cNvPr id="3" name="矩形 2"/>
              <p:cNvSpPr/>
              <p:nvPr>
                <p:custDataLst>
                  <p:tags r:id="rId5"/>
                </p:custDataLst>
              </p:nvPr>
            </p:nvSpPr>
            <p:spPr>
              <a:xfrm>
                <a:off x="295701" y="781942"/>
                <a:ext cx="115569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问题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5.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上述方法的妙处在哪里？这种方法能够推广到求等差数列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的前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项和吗？</a:t>
                </a: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95701" y="781942"/>
                <a:ext cx="115569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844" t="-15789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05848" y="1694074"/>
            <a:ext cx="5244779" cy="305554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4548452" y="553621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倒序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求和法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5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AS_UNIQUEID" val="263"/>
</p:tagLst>
</file>

<file path=ppt/tags/tag10.xml><?xml version="1.0" encoding="utf-8"?>
<p:tagLst xmlns:p="http://schemas.openxmlformats.org/presentationml/2006/main">
  <p:tag name="AS_UNIQUEID" val="272"/>
</p:tagLst>
</file>

<file path=ppt/tags/tag100.xml><?xml version="1.0" encoding="utf-8"?>
<p:tagLst xmlns:p="http://schemas.openxmlformats.org/presentationml/2006/main">
  <p:tag name="AS_UNIQUEID" val="362"/>
</p:tagLst>
</file>

<file path=ppt/tags/tag101.xml><?xml version="1.0" encoding="utf-8"?>
<p:tagLst xmlns:p="http://schemas.openxmlformats.org/presentationml/2006/main">
  <p:tag name="AS_UNIQUEID" val="363"/>
</p:tagLst>
</file>

<file path=ppt/tags/tag102.xml><?xml version="1.0" encoding="utf-8"?>
<p:tagLst xmlns:p="http://schemas.openxmlformats.org/presentationml/2006/main">
  <p:tag name="AS_UNIQUEID" val="364"/>
</p:tagLst>
</file>

<file path=ppt/tags/tag103.xml><?xml version="1.0" encoding="utf-8"?>
<p:tagLst xmlns:p="http://schemas.openxmlformats.org/presentationml/2006/main">
  <p:tag name="AS_UNIQUEID" val="365"/>
</p:tagLst>
</file>

<file path=ppt/tags/tag104.xml><?xml version="1.0" encoding="utf-8"?>
<p:tagLst xmlns:p="http://schemas.openxmlformats.org/presentationml/2006/main">
  <p:tag name="AS_UNIQUEID" val="366"/>
</p:tagLst>
</file>

<file path=ppt/tags/tag105.xml><?xml version="1.0" encoding="utf-8"?>
<p:tagLst xmlns:p="http://schemas.openxmlformats.org/presentationml/2006/main">
  <p:tag name="AS_UNIQUEID" val="367"/>
</p:tagLst>
</file>

<file path=ppt/tags/tag106.xml><?xml version="1.0" encoding="utf-8"?>
<p:tagLst xmlns:p="http://schemas.openxmlformats.org/presentationml/2006/main">
  <p:tag name="AS_UNIQUEID" val="368"/>
</p:tagLst>
</file>

<file path=ppt/tags/tag107.xml><?xml version="1.0" encoding="utf-8"?>
<p:tagLst xmlns:p="http://schemas.openxmlformats.org/presentationml/2006/main">
  <p:tag name="AS_UNIQUEID" val="369"/>
</p:tagLst>
</file>

<file path=ppt/tags/tag108.xml><?xml version="1.0" encoding="utf-8"?>
<p:tagLst xmlns:p="http://schemas.openxmlformats.org/presentationml/2006/main">
  <p:tag name="AS_UNIQUEID" val="370"/>
</p:tagLst>
</file>

<file path=ppt/tags/tag109.xml><?xml version="1.0" encoding="utf-8"?>
<p:tagLst xmlns:p="http://schemas.openxmlformats.org/presentationml/2006/main">
  <p:tag name="AS_UNIQUEID" val="371"/>
</p:tagLst>
</file>

<file path=ppt/tags/tag11.xml><?xml version="1.0" encoding="utf-8"?>
<p:tagLst xmlns:p="http://schemas.openxmlformats.org/presentationml/2006/main">
  <p:tag name="AS_UNIQUEID" val="273"/>
</p:tagLst>
</file>

<file path=ppt/tags/tag110.xml><?xml version="1.0" encoding="utf-8"?>
<p:tagLst xmlns:p="http://schemas.openxmlformats.org/presentationml/2006/main">
  <p:tag name="AS_UNIQUEID" val="372"/>
</p:tagLst>
</file>

<file path=ppt/tags/tag111.xml><?xml version="1.0" encoding="utf-8"?>
<p:tagLst xmlns:p="http://schemas.openxmlformats.org/presentationml/2006/main">
  <p:tag name="AS_UNIQUEID" val="373"/>
</p:tagLst>
</file>

<file path=ppt/tags/tag112.xml><?xml version="1.0" encoding="utf-8"?>
<p:tagLst xmlns:p="http://schemas.openxmlformats.org/presentationml/2006/main">
  <p:tag name="AS_UNIQUEID" val="374"/>
</p:tagLst>
</file>

<file path=ppt/tags/tag113.xml><?xml version="1.0" encoding="utf-8"?>
<p:tagLst xmlns:p="http://schemas.openxmlformats.org/presentationml/2006/main">
  <p:tag name="AS_UNIQUEID" val="375"/>
</p:tagLst>
</file>

<file path=ppt/tags/tag114.xml><?xml version="1.0" encoding="utf-8"?>
<p:tagLst xmlns:p="http://schemas.openxmlformats.org/presentationml/2006/main">
  <p:tag name="AS_UNIQUEID" val="376"/>
</p:tagLst>
</file>

<file path=ppt/tags/tag115.xml><?xml version="1.0" encoding="utf-8"?>
<p:tagLst xmlns:p="http://schemas.openxmlformats.org/presentationml/2006/main">
  <p:tag name="AS_UNIQUEID" val="377"/>
</p:tagLst>
</file>

<file path=ppt/tags/tag116.xml><?xml version="1.0" encoding="utf-8"?>
<p:tagLst xmlns:p="http://schemas.openxmlformats.org/presentationml/2006/main">
  <p:tag name="AS_UNIQUEID" val="378"/>
</p:tagLst>
</file>

<file path=ppt/tags/tag117.xml><?xml version="1.0" encoding="utf-8"?>
<p:tagLst xmlns:p="http://schemas.openxmlformats.org/presentationml/2006/main">
  <p:tag name="AS_UNIQUEID" val="379"/>
</p:tagLst>
</file>

<file path=ppt/tags/tag118.xml><?xml version="1.0" encoding="utf-8"?>
<p:tagLst xmlns:p="http://schemas.openxmlformats.org/presentationml/2006/main">
  <p:tag name="AS_UNIQUEID" val="380"/>
</p:tagLst>
</file>

<file path=ppt/tags/tag119.xml><?xml version="1.0" encoding="utf-8"?>
<p:tagLst xmlns:p="http://schemas.openxmlformats.org/presentationml/2006/main">
  <p:tag name="AS_UNIQUEID" val="381"/>
</p:tagLst>
</file>

<file path=ppt/tags/tag12.xml><?xml version="1.0" encoding="utf-8"?>
<p:tagLst xmlns:p="http://schemas.openxmlformats.org/presentationml/2006/main">
  <p:tag name="AS_UNIQUEID" val="274"/>
</p:tagLst>
</file>

<file path=ppt/tags/tag120.xml><?xml version="1.0" encoding="utf-8"?>
<p:tagLst xmlns:p="http://schemas.openxmlformats.org/presentationml/2006/main">
  <p:tag name="AS_UNIQUEID" val="382"/>
</p:tagLst>
</file>

<file path=ppt/tags/tag121.xml><?xml version="1.0" encoding="utf-8"?>
<p:tagLst xmlns:p="http://schemas.openxmlformats.org/presentationml/2006/main">
  <p:tag name="AS_UNIQUEID" val="383"/>
</p:tagLst>
</file>

<file path=ppt/tags/tag122.xml><?xml version="1.0" encoding="utf-8"?>
<p:tagLst xmlns:p="http://schemas.openxmlformats.org/presentationml/2006/main">
  <p:tag name="AS_UNIQUEID" val="384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38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38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38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38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38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39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391"/>
</p:tagLst>
</file>

<file path=ppt/tags/tag13.xml><?xml version="1.0" encoding="utf-8"?>
<p:tagLst xmlns:p="http://schemas.openxmlformats.org/presentationml/2006/main">
  <p:tag name="AS_UNIQUEID" val="275"/>
</p:tagLst>
</file>

<file path=ppt/tags/tag130.xml><?xml version="1.0" encoding="utf-8"?>
<p:tagLst xmlns:p="http://schemas.openxmlformats.org/presentationml/2006/main">
  <p:tag name="AS_UNIQUEID" val="392"/>
</p:tagLst>
</file>

<file path=ppt/tags/tag131.xml><?xml version="1.0" encoding="utf-8"?>
<p:tagLst xmlns:p="http://schemas.openxmlformats.org/presentationml/2006/main">
  <p:tag name="AS_UNIQUEID" val="393"/>
</p:tagLst>
</file>

<file path=ppt/tags/tag132.xml><?xml version="1.0" encoding="utf-8"?>
<p:tagLst xmlns:p="http://schemas.openxmlformats.org/presentationml/2006/main">
  <p:tag name="AS_UNIQUEID" val="394"/>
</p:tagLst>
</file>

<file path=ppt/tags/tag133.xml><?xml version="1.0" encoding="utf-8"?>
<p:tagLst xmlns:p="http://schemas.openxmlformats.org/presentationml/2006/main">
  <p:tag name="AS_UNIQUEID" val="395"/>
</p:tagLst>
</file>

<file path=ppt/tags/tag134.xml><?xml version="1.0" encoding="utf-8"?>
<p:tagLst xmlns:p="http://schemas.openxmlformats.org/presentationml/2006/main">
  <p:tag name="AS_UNIQUEID" val="396"/>
</p:tagLst>
</file>

<file path=ppt/tags/tag135.xml><?xml version="1.0" encoding="utf-8"?>
<p:tagLst xmlns:p="http://schemas.openxmlformats.org/presentationml/2006/main">
  <p:tag name="AS_UNIQUEID" val="397"/>
</p:tagLst>
</file>

<file path=ppt/tags/tag136.xml><?xml version="1.0" encoding="utf-8"?>
<p:tagLst xmlns:p="http://schemas.openxmlformats.org/presentationml/2006/main">
  <p:tag name="AS_UNIQUEID" val="398"/>
</p:tagLst>
</file>

<file path=ppt/tags/tag137.xml><?xml version="1.0" encoding="utf-8"?>
<p:tagLst xmlns:p="http://schemas.openxmlformats.org/presentationml/2006/main">
  <p:tag name="AS_UNIQUEID" val="399"/>
</p:tagLst>
</file>

<file path=ppt/tags/tag138.xml><?xml version="1.0" encoding="utf-8"?>
<p:tagLst xmlns:p="http://schemas.openxmlformats.org/presentationml/2006/main">
  <p:tag name="AS_UNIQUEID" val="400"/>
</p:tagLst>
</file>

<file path=ppt/tags/tag139.xml><?xml version="1.0" encoding="utf-8"?>
<p:tagLst xmlns:p="http://schemas.openxmlformats.org/presentationml/2006/main">
  <p:tag name="AS_UNIQUEID" val="401"/>
</p:tagLst>
</file>

<file path=ppt/tags/tag14.xml><?xml version="1.0" encoding="utf-8"?>
<p:tagLst xmlns:p="http://schemas.openxmlformats.org/presentationml/2006/main">
  <p:tag name="AS_UNIQUEID" val="276"/>
</p:tagLst>
</file>

<file path=ppt/tags/tag140.xml><?xml version="1.0" encoding="utf-8"?>
<p:tagLst xmlns:p="http://schemas.openxmlformats.org/presentationml/2006/main">
  <p:tag name="AS_UNIQUEID" val="402"/>
</p:tagLst>
</file>

<file path=ppt/tags/tag141.xml><?xml version="1.0" encoding="utf-8"?>
<p:tagLst xmlns:p="http://schemas.openxmlformats.org/presentationml/2006/main">
  <p:tag name="AS_UNIQUEID" val="403"/>
</p:tagLst>
</file>

<file path=ppt/tags/tag142.xml><?xml version="1.0" encoding="utf-8"?>
<p:tagLst xmlns:p="http://schemas.openxmlformats.org/presentationml/2006/main">
  <p:tag name="AS_UNIQUEID" val="404"/>
</p:tagLst>
</file>

<file path=ppt/tags/tag143.xml><?xml version="1.0" encoding="utf-8"?>
<p:tagLst xmlns:p="http://schemas.openxmlformats.org/presentationml/2006/main">
  <p:tag name="AS_UNIQUEID" val="405"/>
</p:tagLst>
</file>

<file path=ppt/tags/tag144.xml><?xml version="1.0" encoding="utf-8"?>
<p:tagLst xmlns:p="http://schemas.openxmlformats.org/presentationml/2006/main">
  <p:tag name="AS_UNIQUEID" val="406"/>
</p:tagLst>
</file>

<file path=ppt/tags/tag145.xml><?xml version="1.0" encoding="utf-8"?>
<p:tagLst xmlns:p="http://schemas.openxmlformats.org/presentationml/2006/main">
  <p:tag name="AS_UNIQUEID" val="407"/>
</p:tagLst>
</file>

<file path=ppt/tags/tag146.xml><?xml version="1.0" encoding="utf-8"?>
<p:tagLst xmlns:p="http://schemas.openxmlformats.org/presentationml/2006/main">
  <p:tag name="AS_UNIQUEID" val="408"/>
</p:tagLst>
</file>

<file path=ppt/tags/tag147.xml><?xml version="1.0" encoding="utf-8"?>
<p:tagLst xmlns:p="http://schemas.openxmlformats.org/presentationml/2006/main">
  <p:tag name="AS_UNIQUEID" val="409"/>
</p:tagLst>
</file>

<file path=ppt/tags/tag148.xml><?xml version="1.0" encoding="utf-8"?>
<p:tagLst xmlns:p="http://schemas.openxmlformats.org/presentationml/2006/main">
  <p:tag name="AS_UNIQUEID" val="410"/>
</p:tagLst>
</file>

<file path=ppt/tags/tag149.xml><?xml version="1.0" encoding="utf-8"?>
<p:tagLst xmlns:p="http://schemas.openxmlformats.org/presentationml/2006/main">
  <p:tag name="AS_UNIQUEID" val="411"/>
</p:tagLst>
</file>

<file path=ppt/tags/tag15.xml><?xml version="1.0" encoding="utf-8"?>
<p:tagLst xmlns:p="http://schemas.openxmlformats.org/presentationml/2006/main">
  <p:tag name="AS_UNIQUEID" val="277"/>
</p:tagLst>
</file>

<file path=ppt/tags/tag150.xml><?xml version="1.0" encoding="utf-8"?>
<p:tagLst xmlns:p="http://schemas.openxmlformats.org/presentationml/2006/main">
  <p:tag name="AS_UNIQUEID" val="412"/>
</p:tagLst>
</file>

<file path=ppt/tags/tag151.xml><?xml version="1.0" encoding="utf-8"?>
<p:tagLst xmlns:p="http://schemas.openxmlformats.org/presentationml/2006/main">
  <p:tag name="AS_UNIQUEID" val="413"/>
</p:tagLst>
</file>

<file path=ppt/tags/tag152.xml><?xml version="1.0" encoding="utf-8"?>
<p:tagLst xmlns:p="http://schemas.openxmlformats.org/presentationml/2006/main">
  <p:tag name="AS_UNIQUEID" val="414"/>
</p:tagLst>
</file>

<file path=ppt/tags/tag153.xml><?xml version="1.0" encoding="utf-8"?>
<p:tagLst xmlns:p="http://schemas.openxmlformats.org/presentationml/2006/main">
  <p:tag name="AS_UNIQUEID" val="415"/>
</p:tagLst>
</file>

<file path=ppt/tags/tag154.xml><?xml version="1.0" encoding="utf-8"?>
<p:tagLst xmlns:p="http://schemas.openxmlformats.org/presentationml/2006/main">
  <p:tag name="AS_UNIQUEID" val="416"/>
</p:tagLst>
</file>

<file path=ppt/tags/tag155.xml><?xml version="1.0" encoding="utf-8"?>
<p:tagLst xmlns:p="http://schemas.openxmlformats.org/presentationml/2006/main">
  <p:tag name="AS_UNIQUEID" val="417"/>
</p:tagLst>
</file>

<file path=ppt/tags/tag156.xml><?xml version="1.0" encoding="utf-8"?>
<p:tagLst xmlns:p="http://schemas.openxmlformats.org/presentationml/2006/main">
  <p:tag name="AS_UNIQUEID" val="418"/>
</p:tagLst>
</file>

<file path=ppt/tags/tag157.xml><?xml version="1.0" encoding="utf-8"?>
<p:tagLst xmlns:p="http://schemas.openxmlformats.org/presentationml/2006/main">
  <p:tag name="AS_UNIQUEID" val="419"/>
</p:tagLst>
</file>

<file path=ppt/tags/tag158.xml><?xml version="1.0" encoding="utf-8"?>
<p:tagLst xmlns:p="http://schemas.openxmlformats.org/presentationml/2006/main">
  <p:tag name="AS_UNIQUEID" val="420"/>
</p:tagLst>
</file>

<file path=ppt/tags/tag159.xml><?xml version="1.0" encoding="utf-8"?>
<p:tagLst xmlns:p="http://schemas.openxmlformats.org/presentationml/2006/main">
  <p:tag name="AS_UNIQUEID" val="421"/>
</p:tagLst>
</file>

<file path=ppt/tags/tag16.xml><?xml version="1.0" encoding="utf-8"?>
<p:tagLst xmlns:p="http://schemas.openxmlformats.org/presentationml/2006/main">
  <p:tag name="AS_UNIQUEID" val="278"/>
</p:tagLst>
</file>

<file path=ppt/tags/tag160.xml><?xml version="1.0" encoding="utf-8"?>
<p:tagLst xmlns:p="http://schemas.openxmlformats.org/presentationml/2006/main">
  <p:tag name="AS_UNIQUEID" val="422"/>
</p:tagLst>
</file>

<file path=ppt/tags/tag161.xml><?xml version="1.0" encoding="utf-8"?>
<p:tagLst xmlns:p="http://schemas.openxmlformats.org/presentationml/2006/main">
  <p:tag name="AS_UNIQUEID" val="423"/>
</p:tagLst>
</file>

<file path=ppt/tags/tag162.xml><?xml version="1.0" encoding="utf-8"?>
<p:tagLst xmlns:p="http://schemas.openxmlformats.org/presentationml/2006/main">
  <p:tag name="AS_UNIQUEID" val="424"/>
</p:tagLst>
</file>

<file path=ppt/tags/tag163.xml><?xml version="1.0" encoding="utf-8"?>
<p:tagLst xmlns:p="http://schemas.openxmlformats.org/presentationml/2006/main">
  <p:tag name="AS_UNIQUEID" val="260"/>
</p:tagLst>
</file>

<file path=ppt/tags/tag164.xml><?xml version="1.0" encoding="utf-8"?>
<p:tagLst xmlns:p="http://schemas.openxmlformats.org/presentationml/2006/main">
  <p:tag name="AS_UNIQUEID" val="261"/>
</p:tagLst>
</file>

<file path=ppt/tags/tag165.xml><?xml version="1.0" encoding="utf-8"?>
<p:tagLst xmlns:p="http://schemas.openxmlformats.org/presentationml/2006/main">
  <p:tag name="AS_UNIQUEID" val="262"/>
</p:tagLst>
</file>

<file path=ppt/tags/tag166.xml><?xml version="1.0" encoding="utf-8"?>
<p:tagLst xmlns:p="http://schemas.openxmlformats.org/presentationml/2006/main">
  <p:tag name="AS_UNIQUEID" val="425"/>
</p:tagLst>
</file>

<file path=ppt/tags/tag167.xml><?xml version="1.0" encoding="utf-8"?>
<p:tagLst xmlns:p="http://schemas.openxmlformats.org/presentationml/2006/main">
  <p:tag name="AS_UNIQUEID" val="426"/>
</p:tagLst>
</file>

<file path=ppt/tags/tag168.xml><?xml version="1.0" encoding="utf-8"?>
<p:tagLst xmlns:p="http://schemas.openxmlformats.org/presentationml/2006/main">
  <p:tag name="AS_UNIQUEID" val="427"/>
</p:tagLst>
</file>

<file path=ppt/tags/tag169.xml><?xml version="1.0" encoding="utf-8"?>
<p:tagLst xmlns:p="http://schemas.openxmlformats.org/presentationml/2006/main">
  <p:tag name="AS_UNIQUEID" val="428"/>
</p:tagLst>
</file>

<file path=ppt/tags/tag17.xml><?xml version="1.0" encoding="utf-8"?>
<p:tagLst xmlns:p="http://schemas.openxmlformats.org/presentationml/2006/main">
  <p:tag name="AS_UNIQUEID" val="279"/>
</p:tagLst>
</file>

<file path=ppt/tags/tag170.xml><?xml version="1.0" encoding="utf-8"?>
<p:tagLst xmlns:p="http://schemas.openxmlformats.org/presentationml/2006/main">
  <p:tag name="AS_UNIQUEID" val="429"/>
</p:tagLst>
</file>

<file path=ppt/tags/tag171.xml><?xml version="1.0" encoding="utf-8"?>
<p:tagLst xmlns:p="http://schemas.openxmlformats.org/presentationml/2006/main">
  <p:tag name="AS_UNIQUEID" val="430"/>
</p:tagLst>
</file>

<file path=ppt/tags/tag172.xml><?xml version="1.0" encoding="utf-8"?>
<p:tagLst xmlns:p="http://schemas.openxmlformats.org/presentationml/2006/main">
  <p:tag name="AS_UNIQUEID" val="431"/>
</p:tagLst>
</file>

<file path=ppt/tags/tag173.xml><?xml version="1.0" encoding="utf-8"?>
<p:tagLst xmlns:p="http://schemas.openxmlformats.org/presentationml/2006/main">
  <p:tag name="AS_UNIQUEID" val="432"/>
</p:tagLst>
</file>

<file path=ppt/tags/tag174.xml><?xml version="1.0" encoding="utf-8"?>
<p:tagLst xmlns:p="http://schemas.openxmlformats.org/presentationml/2006/main">
  <p:tag name="AS_UNIQUEID" val="433"/>
</p:tagLst>
</file>

<file path=ppt/tags/tag175.xml><?xml version="1.0" encoding="utf-8"?>
<p:tagLst xmlns:p="http://schemas.openxmlformats.org/presentationml/2006/main">
  <p:tag name="AS_UNIQUEID" val="434"/>
</p:tagLst>
</file>

<file path=ppt/tags/tag176.xml><?xml version="1.0" encoding="utf-8"?>
<p:tagLst xmlns:p="http://schemas.openxmlformats.org/presentationml/2006/main">
  <p:tag name="AS_UNIQUEID" val="435"/>
</p:tagLst>
</file>

<file path=ppt/tags/tag177.xml><?xml version="1.0" encoding="utf-8"?>
<p:tagLst xmlns:p="http://schemas.openxmlformats.org/presentationml/2006/main">
  <p:tag name="AS_UNIQUEID" val="436"/>
</p:tagLst>
</file>

<file path=ppt/tags/tag178.xml><?xml version="1.0" encoding="utf-8"?>
<p:tagLst xmlns:p="http://schemas.openxmlformats.org/presentationml/2006/main">
  <p:tag name="AS_UNIQUEID" val="437"/>
</p:tagLst>
</file>

<file path=ppt/tags/tag179.xml><?xml version="1.0" encoding="utf-8"?>
<p:tagLst xmlns:p="http://schemas.openxmlformats.org/presentationml/2006/main">
  <p:tag name="AS_UNIQUEID" val="438"/>
</p:tagLst>
</file>

<file path=ppt/tags/tag18.xml><?xml version="1.0" encoding="utf-8"?>
<p:tagLst xmlns:p="http://schemas.openxmlformats.org/presentationml/2006/main">
  <p:tag name="AS_UNIQUEID" val="280"/>
</p:tagLst>
</file>

<file path=ppt/tags/tag180.xml><?xml version="1.0" encoding="utf-8"?>
<p:tagLst xmlns:p="http://schemas.openxmlformats.org/presentationml/2006/main">
  <p:tag name="AS_UNIQUEID" val="439"/>
</p:tagLst>
</file>

<file path=ppt/tags/tag181.xml><?xml version="1.0" encoding="utf-8"?>
<p:tagLst xmlns:p="http://schemas.openxmlformats.org/presentationml/2006/main">
  <p:tag name="AS_UNIQUEID" val="440"/>
</p:tagLst>
</file>

<file path=ppt/tags/tag182.xml><?xml version="1.0" encoding="utf-8"?>
<p:tagLst xmlns:p="http://schemas.openxmlformats.org/presentationml/2006/main">
  <p:tag name="AS_UNIQUEID" val="441"/>
</p:tagLst>
</file>

<file path=ppt/tags/tag183.xml><?xml version="1.0" encoding="utf-8"?>
<p:tagLst xmlns:p="http://schemas.openxmlformats.org/presentationml/2006/main">
  <p:tag name="AS_UNIQUEID" val="442"/>
</p:tagLst>
</file>

<file path=ppt/tags/tag184.xml><?xml version="1.0" encoding="utf-8"?>
<p:tagLst xmlns:p="http://schemas.openxmlformats.org/presentationml/2006/main">
  <p:tag name="AS_UNIQUEID" val="443"/>
</p:tagLst>
</file>

<file path=ppt/tags/tag185.xml><?xml version="1.0" encoding="utf-8"?>
<p:tagLst xmlns:p="http://schemas.openxmlformats.org/presentationml/2006/main">
  <p:tag name="AS_UNIQUEID" val="444"/>
</p:tagLst>
</file>

<file path=ppt/tags/tag186.xml><?xml version="1.0" encoding="utf-8"?>
<p:tagLst xmlns:p="http://schemas.openxmlformats.org/presentationml/2006/main">
  <p:tag name="AS_UNIQUEID" val="445"/>
</p:tagLst>
</file>

<file path=ppt/tags/tag187.xml><?xml version="1.0" encoding="utf-8"?>
<p:tagLst xmlns:p="http://schemas.openxmlformats.org/presentationml/2006/main">
  <p:tag name="AS_UNIQUEID" val="446"/>
</p:tagLst>
</file>

<file path=ppt/tags/tag188.xml><?xml version="1.0" encoding="utf-8"?>
<p:tagLst xmlns:p="http://schemas.openxmlformats.org/presentationml/2006/main">
  <p:tag name="AS_UNIQUEID" val="447"/>
</p:tagLst>
</file>

<file path=ppt/tags/tag189.xml><?xml version="1.0" encoding="utf-8"?>
<p:tagLst xmlns:p="http://schemas.openxmlformats.org/presentationml/2006/main">
  <p:tag name="AS_UNIQUEID" val="448"/>
</p:tagLst>
</file>

<file path=ppt/tags/tag19.xml><?xml version="1.0" encoding="utf-8"?>
<p:tagLst xmlns:p="http://schemas.openxmlformats.org/presentationml/2006/main">
  <p:tag name="AS_UNIQUEID" val="281"/>
</p:tagLst>
</file>

<file path=ppt/tags/tag190.xml><?xml version="1.0" encoding="utf-8"?>
<p:tagLst xmlns:p="http://schemas.openxmlformats.org/presentationml/2006/main">
  <p:tag name="AS_UNIQUEID" val="449"/>
</p:tagLst>
</file>

<file path=ppt/tags/tag191.xml><?xml version="1.0" encoding="utf-8"?>
<p:tagLst xmlns:p="http://schemas.openxmlformats.org/presentationml/2006/main">
  <p:tag name="AS_UNIQUEID" val="450"/>
</p:tagLst>
</file>

<file path=ppt/tags/tag192.xml><?xml version="1.0" encoding="utf-8"?>
<p:tagLst xmlns:p="http://schemas.openxmlformats.org/presentationml/2006/main">
  <p:tag name="AS_UNIQUEID" val="451"/>
</p:tagLst>
</file>

<file path=ppt/tags/tag193.xml><?xml version="1.0" encoding="utf-8"?>
<p:tagLst xmlns:p="http://schemas.openxmlformats.org/presentationml/2006/main">
  <p:tag name="AS_UNIQUEID" val="452"/>
</p:tagLst>
</file>

<file path=ppt/tags/tag194.xml><?xml version="1.0" encoding="utf-8"?>
<p:tagLst xmlns:p="http://schemas.openxmlformats.org/presentationml/2006/main">
  <p:tag name="AS_UNIQUEID" val="453"/>
</p:tagLst>
</file>

<file path=ppt/tags/tag195.xml><?xml version="1.0" encoding="utf-8"?>
<p:tagLst xmlns:p="http://schemas.openxmlformats.org/presentationml/2006/main">
  <p:tag name="AS_UNIQUEID" val="454"/>
</p:tagLst>
</file>

<file path=ppt/tags/tag196.xml><?xml version="1.0" encoding="utf-8"?>
<p:tagLst xmlns:p="http://schemas.openxmlformats.org/presentationml/2006/main">
  <p:tag name="AS_UNIQUEID" val="455"/>
</p:tagLst>
</file>

<file path=ppt/tags/tag197.xml><?xml version="1.0" encoding="utf-8"?>
<p:tagLst xmlns:p="http://schemas.openxmlformats.org/presentationml/2006/main">
  <p:tag name="AS_UNIQUEID" val="456"/>
</p:tagLst>
</file>

<file path=ppt/tags/tag198.xml><?xml version="1.0" encoding="utf-8"?>
<p:tagLst xmlns:p="http://schemas.openxmlformats.org/presentationml/2006/main">
  <p:tag name="AS_UNIQUEID" val="457"/>
</p:tagLst>
</file>

<file path=ppt/tags/tag199.xml><?xml version="1.0" encoding="utf-8"?>
<p:tagLst xmlns:p="http://schemas.openxmlformats.org/presentationml/2006/main">
  <p:tag name="AS_UNIQUEID" val="458"/>
</p:tagLst>
</file>

<file path=ppt/tags/tag2.xml><?xml version="1.0" encoding="utf-8"?>
<p:tagLst xmlns:p="http://schemas.openxmlformats.org/presentationml/2006/main">
  <p:tag name="AS_UNIQUEID" val="264"/>
</p:tagLst>
</file>

<file path=ppt/tags/tag20.xml><?xml version="1.0" encoding="utf-8"?>
<p:tagLst xmlns:p="http://schemas.openxmlformats.org/presentationml/2006/main">
  <p:tag name="AS_UNIQUEID" val="282"/>
</p:tagLst>
</file>

<file path=ppt/tags/tag200.xml><?xml version="1.0" encoding="utf-8"?>
<p:tagLst xmlns:p="http://schemas.openxmlformats.org/presentationml/2006/main">
  <p:tag name="AS_UNIQUEID" val="459"/>
</p:tagLst>
</file>

<file path=ppt/tags/tag201.xml><?xml version="1.0" encoding="utf-8"?>
<p:tagLst xmlns:p="http://schemas.openxmlformats.org/presentationml/2006/main">
  <p:tag name="AS_UNIQUEID" val="460"/>
</p:tagLst>
</file>

<file path=ppt/tags/tag202.xml><?xml version="1.0" encoding="utf-8"?>
<p:tagLst xmlns:p="http://schemas.openxmlformats.org/presentationml/2006/main">
  <p:tag name="AS_UNIQUEID" val="461"/>
</p:tagLst>
</file>

<file path=ppt/tags/tag203.xml><?xml version="1.0" encoding="utf-8"?>
<p:tagLst xmlns:p="http://schemas.openxmlformats.org/presentationml/2006/main">
  <p:tag name="AS_UNIQUEID" val="462"/>
</p:tagLst>
</file>

<file path=ppt/tags/tag204.xml><?xml version="1.0" encoding="utf-8"?>
<p:tagLst xmlns:p="http://schemas.openxmlformats.org/presentationml/2006/main">
  <p:tag name="AS_UNIQUEID" val="463"/>
</p:tagLst>
</file>

<file path=ppt/tags/tag205.xml><?xml version="1.0" encoding="utf-8"?>
<p:tagLst xmlns:p="http://schemas.openxmlformats.org/presentationml/2006/main">
  <p:tag name="AS_UNIQUEID" val="464"/>
</p:tagLst>
</file>

<file path=ppt/tags/tag206.xml><?xml version="1.0" encoding="utf-8"?>
<p:tagLst xmlns:p="http://schemas.openxmlformats.org/presentationml/2006/main">
  <p:tag name="AS_UNIQUEID" val="465"/>
</p:tagLst>
</file>

<file path=ppt/tags/tag207.xml><?xml version="1.0" encoding="utf-8"?>
<p:tagLst xmlns:p="http://schemas.openxmlformats.org/presentationml/2006/main">
  <p:tag name="AS_UNIQUEID" val="466"/>
</p:tagLst>
</file>

<file path=ppt/tags/tag208.xml><?xml version="1.0" encoding="utf-8"?>
<p:tagLst xmlns:p="http://schemas.openxmlformats.org/presentationml/2006/main">
  <p:tag name="AS_UNIQUEID" val="467"/>
</p:tagLst>
</file>

<file path=ppt/tags/tag209.xml><?xml version="1.0" encoding="utf-8"?>
<p:tagLst xmlns:p="http://schemas.openxmlformats.org/presentationml/2006/main">
  <p:tag name="AS_UNIQUEID" val="468"/>
</p:tagLst>
</file>

<file path=ppt/tags/tag21.xml><?xml version="1.0" encoding="utf-8"?>
<p:tagLst xmlns:p="http://schemas.openxmlformats.org/presentationml/2006/main">
  <p:tag name="AS_UNIQUEID" val="283"/>
</p:tagLst>
</file>

<file path=ppt/tags/tag210.xml><?xml version="1.0" encoding="utf-8"?>
<p:tagLst xmlns:p="http://schemas.openxmlformats.org/presentationml/2006/main">
  <p:tag name="AS_UNIQUEID" val="469"/>
</p:tagLst>
</file>

<file path=ppt/tags/tag211.xml><?xml version="1.0" encoding="utf-8"?>
<p:tagLst xmlns:p="http://schemas.openxmlformats.org/presentationml/2006/main">
  <p:tag name="AS_UNIQUEID" val="470"/>
</p:tagLst>
</file>

<file path=ppt/tags/tag212.xml><?xml version="1.0" encoding="utf-8"?>
<p:tagLst xmlns:p="http://schemas.openxmlformats.org/presentationml/2006/main">
  <p:tag name="AS_UNIQUEID" val="471"/>
</p:tagLst>
</file>

<file path=ppt/tags/tag213.xml><?xml version="1.0" encoding="utf-8"?>
<p:tagLst xmlns:p="http://schemas.openxmlformats.org/presentationml/2006/main">
  <p:tag name="AS_UNIQUEID" val="472"/>
</p:tagLst>
</file>

<file path=ppt/tags/tag214.xml><?xml version="1.0" encoding="utf-8"?>
<p:tagLst xmlns:p="http://schemas.openxmlformats.org/presentationml/2006/main">
  <p:tag name="AS_UNIQUEID" val="473"/>
</p:tagLst>
</file>

<file path=ppt/tags/tag215.xml><?xml version="1.0" encoding="utf-8"?>
<p:tagLst xmlns:p="http://schemas.openxmlformats.org/presentationml/2006/main">
  <p:tag name="AS_UNIQUEID" val="474"/>
</p:tagLst>
</file>

<file path=ppt/tags/tag216.xml><?xml version="1.0" encoding="utf-8"?>
<p:tagLst xmlns:p="http://schemas.openxmlformats.org/presentationml/2006/main">
  <p:tag name="AS_UNIQUEID" val="475"/>
</p:tagLst>
</file>

<file path=ppt/tags/tag217.xml><?xml version="1.0" encoding="utf-8"?>
<p:tagLst xmlns:p="http://schemas.openxmlformats.org/presentationml/2006/main">
  <p:tag name="AS_UNIQUEID" val="476"/>
</p:tagLst>
</file>

<file path=ppt/tags/tag218.xml><?xml version="1.0" encoding="utf-8"?>
<p:tagLst xmlns:p="http://schemas.openxmlformats.org/presentationml/2006/main">
  <p:tag name="AS_UNIQUEID" val="477"/>
</p:tagLst>
</file>

<file path=ppt/tags/tag219.xml><?xml version="1.0" encoding="utf-8"?>
<p:tagLst xmlns:p="http://schemas.openxmlformats.org/presentationml/2006/main">
  <p:tag name="AS_UNIQUEID" val="478"/>
</p:tagLst>
</file>

<file path=ppt/tags/tag22.xml><?xml version="1.0" encoding="utf-8"?>
<p:tagLst xmlns:p="http://schemas.openxmlformats.org/presentationml/2006/main">
  <p:tag name="AS_UNIQUEID" val="284"/>
</p:tagLst>
</file>

<file path=ppt/tags/tag220.xml><?xml version="1.0" encoding="utf-8"?>
<p:tagLst xmlns:p="http://schemas.openxmlformats.org/presentationml/2006/main">
  <p:tag name="AS_UNIQUEID" val="479"/>
</p:tagLst>
</file>

<file path=ppt/tags/tag221.xml><?xml version="1.0" encoding="utf-8"?>
<p:tagLst xmlns:p="http://schemas.openxmlformats.org/presentationml/2006/main">
  <p:tag name="AS_UNIQUEID" val="480"/>
</p:tagLst>
</file>

<file path=ppt/tags/tag222.xml><?xml version="1.0" encoding="utf-8"?>
<p:tagLst xmlns:p="http://schemas.openxmlformats.org/presentationml/2006/main">
  <p:tag name="AS_UNIQUEID" val="481"/>
</p:tagLst>
</file>

<file path=ppt/tags/tag223.xml><?xml version="1.0" encoding="utf-8"?>
<p:tagLst xmlns:p="http://schemas.openxmlformats.org/presentationml/2006/main">
  <p:tag name="AS_UNIQUEID" val="482"/>
</p:tagLst>
</file>

<file path=ppt/tags/tag224.xml><?xml version="1.0" encoding="utf-8"?>
<p:tagLst xmlns:p="http://schemas.openxmlformats.org/presentationml/2006/main">
  <p:tag name="AS_UNIQUEID" val="483"/>
</p:tagLst>
</file>

<file path=ppt/tags/tag225.xml><?xml version="1.0" encoding="utf-8"?>
<p:tagLst xmlns:p="http://schemas.openxmlformats.org/presentationml/2006/main">
  <p:tag name="AS_UNIQUEID" val="484"/>
</p:tagLst>
</file>

<file path=ppt/tags/tag226.xml><?xml version="1.0" encoding="utf-8"?>
<p:tagLst xmlns:p="http://schemas.openxmlformats.org/presentationml/2006/main">
  <p:tag name="AS_UNIQUEID" val="485"/>
</p:tagLst>
</file>

<file path=ppt/tags/tag227.xml><?xml version="1.0" encoding="utf-8"?>
<p:tagLst xmlns:p="http://schemas.openxmlformats.org/presentationml/2006/main">
  <p:tag name="AS_UNIQUEID" val="486"/>
</p:tagLst>
</file>

<file path=ppt/tags/tag228.xml><?xml version="1.0" encoding="utf-8"?>
<p:tagLst xmlns:p="http://schemas.openxmlformats.org/presentationml/2006/main">
  <p:tag name="AS_UNIQUEID" val="487"/>
</p:tagLst>
</file>

<file path=ppt/tags/tag229.xml><?xml version="1.0" encoding="utf-8"?>
<p:tagLst xmlns:p="http://schemas.openxmlformats.org/presentationml/2006/main">
  <p:tag name="AS_UNIQUEID" val="488"/>
</p:tagLst>
</file>

<file path=ppt/tags/tag23.xml><?xml version="1.0" encoding="utf-8"?>
<p:tagLst xmlns:p="http://schemas.openxmlformats.org/presentationml/2006/main">
  <p:tag name="AS_UNIQUEID" val="285"/>
</p:tagLst>
</file>

<file path=ppt/tags/tag230.xml><?xml version="1.0" encoding="utf-8"?>
<p:tagLst xmlns:p="http://schemas.openxmlformats.org/presentationml/2006/main">
  <p:tag name="AS_UNIQUEID" val="489"/>
</p:tagLst>
</file>

<file path=ppt/tags/tag231.xml><?xml version="1.0" encoding="utf-8"?>
<p:tagLst xmlns:p="http://schemas.openxmlformats.org/presentationml/2006/main">
  <p:tag name="AS_UNIQUEID" val="490"/>
</p:tagLst>
</file>

<file path=ppt/tags/tag232.xml><?xml version="1.0" encoding="utf-8"?>
<p:tagLst xmlns:p="http://schemas.openxmlformats.org/presentationml/2006/main">
  <p:tag name="AS_UNIQUEID" val="491"/>
</p:tagLst>
</file>

<file path=ppt/tags/tag233.xml><?xml version="1.0" encoding="utf-8"?>
<p:tagLst xmlns:p="http://schemas.openxmlformats.org/presentationml/2006/main">
  <p:tag name="AS_UNIQUEID" val="492"/>
</p:tagLst>
</file>

<file path=ppt/tags/tag234.xml><?xml version="1.0" encoding="utf-8"?>
<p:tagLst xmlns:p="http://schemas.openxmlformats.org/presentationml/2006/main">
  <p:tag name="AS_UNIQUEID" val="493"/>
</p:tagLst>
</file>

<file path=ppt/tags/tag235.xml><?xml version="1.0" encoding="utf-8"?>
<p:tagLst xmlns:p="http://schemas.openxmlformats.org/presentationml/2006/main">
  <p:tag name="AS_UNIQUEID" val="494"/>
</p:tagLst>
</file>

<file path=ppt/tags/tag236.xml><?xml version="1.0" encoding="utf-8"?>
<p:tagLst xmlns:p="http://schemas.openxmlformats.org/presentationml/2006/main">
  <p:tag name="AS_UNIQUEID" val="495"/>
</p:tagLst>
</file>

<file path=ppt/tags/tag237.xml><?xml version="1.0" encoding="utf-8"?>
<p:tagLst xmlns:p="http://schemas.openxmlformats.org/presentationml/2006/main">
  <p:tag name="AS_UNIQUEID" val="496"/>
</p:tagLst>
</file>

<file path=ppt/tags/tag238.xml><?xml version="1.0" encoding="utf-8"?>
<p:tagLst xmlns:p="http://schemas.openxmlformats.org/presentationml/2006/main">
  <p:tag name="AS_UNIQUEID" val="497"/>
</p:tagLst>
</file>

<file path=ppt/tags/tag239.xml><?xml version="1.0" encoding="utf-8"?>
<p:tagLst xmlns:p="http://schemas.openxmlformats.org/presentationml/2006/main">
  <p:tag name="AS_UNIQUEID" val="498"/>
</p:tagLst>
</file>

<file path=ppt/tags/tag24.xml><?xml version="1.0" encoding="utf-8"?>
<p:tagLst xmlns:p="http://schemas.openxmlformats.org/presentationml/2006/main">
  <p:tag name="AS_UNIQUEID" val="286"/>
</p:tagLst>
</file>

<file path=ppt/tags/tag240.xml><?xml version="1.0" encoding="utf-8"?>
<p:tagLst xmlns:p="http://schemas.openxmlformats.org/presentationml/2006/main">
  <p:tag name="AS_UNIQUEID" val="499"/>
</p:tagLst>
</file>

<file path=ppt/tags/tag241.xml><?xml version="1.0" encoding="utf-8"?>
<p:tagLst xmlns:p="http://schemas.openxmlformats.org/presentationml/2006/main">
  <p:tag name="AS_UNIQUEID" val="500"/>
</p:tagLst>
</file>

<file path=ppt/tags/tag242.xml><?xml version="1.0" encoding="utf-8"?>
<p:tagLst xmlns:p="http://schemas.openxmlformats.org/presentationml/2006/main">
  <p:tag name="AS_UNIQUEID" val="501"/>
</p:tagLst>
</file>

<file path=ppt/tags/tag243.xml><?xml version="1.0" encoding="utf-8"?>
<p:tagLst xmlns:p="http://schemas.openxmlformats.org/presentationml/2006/main">
  <p:tag name="AS_UNIQUEID" val="502"/>
</p:tagLst>
</file>

<file path=ppt/tags/tag244.xml><?xml version="1.0" encoding="utf-8"?>
<p:tagLst xmlns:p="http://schemas.openxmlformats.org/presentationml/2006/main">
  <p:tag name="AS_UNIQUEID" val="503"/>
</p:tagLst>
</file>

<file path=ppt/tags/tag245.xml><?xml version="1.0" encoding="utf-8"?>
<p:tagLst xmlns:p="http://schemas.openxmlformats.org/presentationml/2006/main">
  <p:tag name="AS_UNIQUEID" val="504"/>
</p:tagLst>
</file>

<file path=ppt/tags/tag246.xml><?xml version="1.0" encoding="utf-8"?>
<p:tagLst xmlns:p="http://schemas.openxmlformats.org/presentationml/2006/main">
  <p:tag name="AS_UNIQUEID" val="505"/>
</p:tagLst>
</file>

<file path=ppt/tags/tag247.xml><?xml version="1.0" encoding="utf-8"?>
<p:tagLst xmlns:p="http://schemas.openxmlformats.org/presentationml/2006/main">
  <p:tag name="AS_UNIQUEID" val="506"/>
</p:tagLst>
</file>

<file path=ppt/tags/tag248.xml><?xml version="1.0" encoding="utf-8"?>
<p:tagLst xmlns:p="http://schemas.openxmlformats.org/presentationml/2006/main">
  <p:tag name="AS_UNIQUEID" val="507"/>
</p:tagLst>
</file>

<file path=ppt/tags/tag249.xml><?xml version="1.0" encoding="utf-8"?>
<p:tagLst xmlns:p="http://schemas.openxmlformats.org/presentationml/2006/main">
  <p:tag name="AS_UNIQUEID" val="508"/>
</p:tagLst>
</file>

<file path=ppt/tags/tag25.xml><?xml version="1.0" encoding="utf-8"?>
<p:tagLst xmlns:p="http://schemas.openxmlformats.org/presentationml/2006/main">
  <p:tag name="AS_UNIQUEID" val="287"/>
</p:tagLst>
</file>

<file path=ppt/tags/tag250.xml><?xml version="1.0" encoding="utf-8"?>
<p:tagLst xmlns:p="http://schemas.openxmlformats.org/presentationml/2006/main">
  <p:tag name="AS_UNIQUEID" val="509"/>
</p:tagLst>
</file>

<file path=ppt/tags/tag251.xml><?xml version="1.0" encoding="utf-8"?>
<p:tagLst xmlns:p="http://schemas.openxmlformats.org/presentationml/2006/main">
  <p:tag name="AS_UNIQUEID" val="510"/>
</p:tagLst>
</file>

<file path=ppt/tags/tag252.xml><?xml version="1.0" encoding="utf-8"?>
<p:tagLst xmlns:p="http://schemas.openxmlformats.org/presentationml/2006/main">
  <p:tag name="AS_UNIQUEID" val="511"/>
</p:tagLst>
</file>

<file path=ppt/tags/tag253.xml><?xml version="1.0" encoding="utf-8"?>
<p:tagLst xmlns:p="http://schemas.openxmlformats.org/presentationml/2006/main">
  <p:tag name="AS_UNIQUEID" val="512"/>
</p:tagLst>
</file>

<file path=ppt/tags/tag254.xml><?xml version="1.0" encoding="utf-8"?>
<p:tagLst xmlns:p="http://schemas.openxmlformats.org/presentationml/2006/main">
  <p:tag name="AS_UNIQUEID" val="513"/>
</p:tagLst>
</file>

<file path=ppt/tags/tag255.xml><?xml version="1.0" encoding="utf-8"?>
<p:tagLst xmlns:p="http://schemas.openxmlformats.org/presentationml/2006/main">
  <p:tag name="AS_UNIQUEID" val="514"/>
</p:tagLst>
</file>

<file path=ppt/tags/tag256.xml><?xml version="1.0" encoding="utf-8"?>
<p:tagLst xmlns:p="http://schemas.openxmlformats.org/presentationml/2006/main">
  <p:tag name="AS_UNIQUEID" val="515"/>
</p:tagLst>
</file>

<file path=ppt/tags/tag257.xml><?xml version="1.0" encoding="utf-8"?>
<p:tagLst xmlns:p="http://schemas.openxmlformats.org/presentationml/2006/main">
  <p:tag name="AS_UNIQUEID" val="516"/>
</p:tagLst>
</file>

<file path=ppt/tags/tag258.xml><?xml version="1.0" encoding="utf-8"?>
<p:tagLst xmlns:p="http://schemas.openxmlformats.org/presentationml/2006/main">
  <p:tag name="AS_UNIQUEID" val="517"/>
</p:tagLst>
</file>

<file path=ppt/tags/tag259.xml><?xml version="1.0" encoding="utf-8"?>
<p:tagLst xmlns:p="http://schemas.openxmlformats.org/presentationml/2006/main">
  <p:tag name="AS_UNIQUEID" val="518"/>
</p:tagLst>
</file>

<file path=ppt/tags/tag26.xml><?xml version="1.0" encoding="utf-8"?>
<p:tagLst xmlns:p="http://schemas.openxmlformats.org/presentationml/2006/main">
  <p:tag name="AS_UNIQUEID" val="288"/>
</p:tagLst>
</file>

<file path=ppt/tags/tag260.xml><?xml version="1.0" encoding="utf-8"?>
<p:tagLst xmlns:p="http://schemas.openxmlformats.org/presentationml/2006/main">
  <p:tag name="AS_UNIQUEID" val="519"/>
</p:tagLst>
</file>

<file path=ppt/tags/tag261.xml><?xml version="1.0" encoding="utf-8"?>
<p:tagLst xmlns:p="http://schemas.openxmlformats.org/presentationml/2006/main">
  <p:tag name="AS_UNIQUEID" val="520"/>
</p:tagLst>
</file>

<file path=ppt/tags/tag262.xml><?xml version="1.0" encoding="utf-8"?>
<p:tagLst xmlns:p="http://schemas.openxmlformats.org/presentationml/2006/main">
  <p:tag name="AS_UNIQUEID" val="521"/>
</p:tagLst>
</file>

<file path=ppt/tags/tag263.xml><?xml version="1.0" encoding="utf-8"?>
<p:tagLst xmlns:p="http://schemas.openxmlformats.org/presentationml/2006/main">
  <p:tag name="AS_UNIQUEID" val="522"/>
</p:tagLst>
</file>

<file path=ppt/tags/tag264.xml><?xml version="1.0" encoding="utf-8"?>
<p:tagLst xmlns:p="http://schemas.openxmlformats.org/presentationml/2006/main">
  <p:tag name="AS_UNIQUEID" val="523"/>
</p:tagLst>
</file>

<file path=ppt/tags/tag265.xml><?xml version="1.0" encoding="utf-8"?>
<p:tagLst xmlns:p="http://schemas.openxmlformats.org/presentationml/2006/main">
  <p:tag name="AS_UNIQUEID" val="524"/>
</p:tagLst>
</file>

<file path=ppt/tags/tag266.xml><?xml version="1.0" encoding="utf-8"?>
<p:tagLst xmlns:p="http://schemas.openxmlformats.org/presentationml/2006/main">
  <p:tag name="AS_UNIQUEID" val="525"/>
</p:tagLst>
</file>

<file path=ppt/tags/tag267.xml><?xml version="1.0" encoding="utf-8"?>
<p:tagLst xmlns:p="http://schemas.openxmlformats.org/presentationml/2006/main">
  <p:tag name="AS_UNIQUEID" val="526"/>
</p:tagLst>
</file>

<file path=ppt/tags/tag268.xml><?xml version="1.0" encoding="utf-8"?>
<p:tagLst xmlns:p="http://schemas.openxmlformats.org/presentationml/2006/main">
  <p:tag name="AS_UNIQUEID" val="527"/>
</p:tagLst>
</file>

<file path=ppt/tags/tag269.xml><?xml version="1.0" encoding="utf-8"?>
<p:tagLst xmlns:p="http://schemas.openxmlformats.org/presentationml/2006/main">
  <p:tag name="AS_UNIQUEID" val="528"/>
</p:tagLst>
</file>

<file path=ppt/tags/tag27.xml><?xml version="1.0" encoding="utf-8"?>
<p:tagLst xmlns:p="http://schemas.openxmlformats.org/presentationml/2006/main">
  <p:tag name="AS_UNIQUEID" val="289"/>
</p:tagLst>
</file>

<file path=ppt/tags/tag270.xml><?xml version="1.0" encoding="utf-8"?>
<p:tagLst xmlns:p="http://schemas.openxmlformats.org/presentationml/2006/main">
  <p:tag name="AS_UNIQUEID" val="529"/>
</p:tagLst>
</file>

<file path=ppt/tags/tag271.xml><?xml version="1.0" encoding="utf-8"?>
<p:tagLst xmlns:p="http://schemas.openxmlformats.org/presentationml/2006/main">
  <p:tag name="AS_UNIQUEID" val="530"/>
</p:tagLst>
</file>

<file path=ppt/tags/tag272.xml><?xml version="1.0" encoding="utf-8"?>
<p:tagLst xmlns:p="http://schemas.openxmlformats.org/presentationml/2006/main">
  <p:tag name="AS_UNIQUEID" val="72"/>
</p:tagLst>
</file>

<file path=ppt/tags/tag273.xml><?xml version="1.0" encoding="utf-8"?>
<p:tagLst xmlns:p="http://schemas.openxmlformats.org/presentationml/2006/main">
  <p:tag name="AS_UNIQUEID" val="73"/>
</p:tagLst>
</file>

<file path=ppt/tags/tag274.xml><?xml version="1.0" encoding="utf-8"?>
<p:tagLst xmlns:p="http://schemas.openxmlformats.org/presentationml/2006/main">
  <p:tag name="AS_UNIQUEID" val="531"/>
</p:tagLst>
</file>

<file path=ppt/tags/tag275.xml><?xml version="1.0" encoding="utf-8"?>
<p:tagLst xmlns:p="http://schemas.openxmlformats.org/presentationml/2006/main">
  <p:tag name="AS_UNIQUEID" val="532"/>
</p:tagLst>
</file>

<file path=ppt/tags/tag276.xml><?xml version="1.0" encoding="utf-8"?>
<p:tagLst xmlns:p="http://schemas.openxmlformats.org/presentationml/2006/main">
  <p:tag name="AS_UNIQUEID" val="59"/>
</p:tagLst>
</file>

<file path=ppt/tags/tag277.xml><?xml version="1.0" encoding="utf-8"?>
<p:tagLst xmlns:p="http://schemas.openxmlformats.org/presentationml/2006/main">
  <p:tag name="AS_UNIQUEID" val="60"/>
</p:tagLst>
</file>

<file path=ppt/tags/tag278.xml><?xml version="1.0" encoding="utf-8"?>
<p:tagLst xmlns:p="http://schemas.openxmlformats.org/presentationml/2006/main">
  <p:tag name="AS_UNIQUEID" val="533"/>
</p:tagLst>
</file>

<file path=ppt/tags/tag279.xml><?xml version="1.0" encoding="utf-8"?>
<p:tagLst xmlns:p="http://schemas.openxmlformats.org/presentationml/2006/main">
  <p:tag name="AS_UNIQUEID" val="61"/>
</p:tagLst>
</file>

<file path=ppt/tags/tag28.xml><?xml version="1.0" encoding="utf-8"?>
<p:tagLst xmlns:p="http://schemas.openxmlformats.org/presentationml/2006/main">
  <p:tag name="AS_UNIQUEID" val="290"/>
</p:tagLst>
</file>

<file path=ppt/tags/tag280.xml><?xml version="1.0" encoding="utf-8"?>
<p:tagLst xmlns:p="http://schemas.openxmlformats.org/presentationml/2006/main">
  <p:tag name="AS_UNIQUEID" val="62"/>
</p:tagLst>
</file>

<file path=ppt/tags/tag281.xml><?xml version="1.0" encoding="utf-8"?>
<p:tagLst xmlns:p="http://schemas.openxmlformats.org/presentationml/2006/main">
  <p:tag name="AS_UNIQUEID" val="534"/>
</p:tagLst>
</file>

<file path=ppt/tags/tag282.xml><?xml version="1.0" encoding="utf-8"?>
<p:tagLst xmlns:p="http://schemas.openxmlformats.org/presentationml/2006/main">
  <p:tag name="AS_UNIQUEID" val="63"/>
</p:tagLst>
</file>

<file path=ppt/tags/tag283.xml><?xml version="1.0" encoding="utf-8"?>
<p:tagLst xmlns:p="http://schemas.openxmlformats.org/presentationml/2006/main">
  <p:tag name="AS_UNIQUEID" val="64"/>
</p:tagLst>
</file>

<file path=ppt/tags/tag284.xml><?xml version="1.0" encoding="utf-8"?>
<p:tagLst xmlns:p="http://schemas.openxmlformats.org/presentationml/2006/main">
  <p:tag name="AS_UNIQUEID" val="535"/>
</p:tagLst>
</file>

<file path=ppt/tags/tag285.xml><?xml version="1.0" encoding="utf-8"?>
<p:tagLst xmlns:p="http://schemas.openxmlformats.org/presentationml/2006/main">
  <p:tag name="AS_UNIQUEID" val="65"/>
</p:tagLst>
</file>

<file path=ppt/tags/tag286.xml><?xml version="1.0" encoding="utf-8"?>
<p:tagLst xmlns:p="http://schemas.openxmlformats.org/presentationml/2006/main">
  <p:tag name="AS_UNIQUEID" val="66"/>
</p:tagLst>
</file>

<file path=ppt/tags/tag287.xml><?xml version="1.0" encoding="utf-8"?>
<p:tagLst xmlns:p="http://schemas.openxmlformats.org/presentationml/2006/main">
  <p:tag name="AS_UNIQUEID" val="536"/>
</p:tagLst>
</file>

<file path=ppt/tags/tag288.xml><?xml version="1.0" encoding="utf-8"?>
<p:tagLst xmlns:p="http://schemas.openxmlformats.org/presentationml/2006/main">
  <p:tag name="AS_UNIQUEID" val="537"/>
</p:tagLst>
</file>

<file path=ppt/tags/tag289.xml><?xml version="1.0" encoding="utf-8"?>
<p:tagLst xmlns:p="http://schemas.openxmlformats.org/presentationml/2006/main">
  <p:tag name="AS_UNIQUEID" val="538"/>
</p:tagLst>
</file>

<file path=ppt/tags/tag29.xml><?xml version="1.0" encoding="utf-8"?>
<p:tagLst xmlns:p="http://schemas.openxmlformats.org/presentationml/2006/main">
  <p:tag name="AS_UNIQUEID" val="291"/>
</p:tagLst>
</file>

<file path=ppt/tags/tag290.xml><?xml version="1.0" encoding="utf-8"?>
<p:tagLst xmlns:p="http://schemas.openxmlformats.org/presentationml/2006/main">
  <p:tag name="KSO_WM_SPECIAL_SOURCE" val="bdnull"/>
</p:tagLst>
</file>

<file path=ppt/tags/tag291.xml><?xml version="1.0" encoding="utf-8"?>
<p:tagLst xmlns:p="http://schemas.openxmlformats.org/presentationml/2006/main">
  <p:tag name="AS_UNIQUEID" val="539"/>
</p:tagLst>
</file>

<file path=ppt/tags/tag292.xml><?xml version="1.0" encoding="utf-8"?>
<p:tagLst xmlns:p="http://schemas.openxmlformats.org/presentationml/2006/main">
  <p:tag name="AS_UNIQUEID" val="540"/>
</p:tagLst>
</file>

<file path=ppt/tags/tag293.xml><?xml version="1.0" encoding="utf-8"?>
<p:tagLst xmlns:p="http://schemas.openxmlformats.org/presentationml/2006/main">
  <p:tag name="AS_UNIQUEID" val="541"/>
</p:tagLst>
</file>

<file path=ppt/tags/tag294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.xml><?xml version="1.0" encoding="utf-8"?>
<p:tagLst xmlns:p="http://schemas.openxmlformats.org/presentationml/2006/main">
  <p:tag name="AS_UNIQUEID" val="265"/>
</p:tagLst>
</file>

<file path=ppt/tags/tag30.xml><?xml version="1.0" encoding="utf-8"?>
<p:tagLst xmlns:p="http://schemas.openxmlformats.org/presentationml/2006/main">
  <p:tag name="AS_UNIQUEID" val="292"/>
</p:tagLst>
</file>

<file path=ppt/tags/tag31.xml><?xml version="1.0" encoding="utf-8"?>
<p:tagLst xmlns:p="http://schemas.openxmlformats.org/presentationml/2006/main">
  <p:tag name="AS_UNIQUEID" val="293"/>
</p:tagLst>
</file>

<file path=ppt/tags/tag32.xml><?xml version="1.0" encoding="utf-8"?>
<p:tagLst xmlns:p="http://schemas.openxmlformats.org/presentationml/2006/main">
  <p:tag name="AS_UNIQUEID" val="294"/>
</p:tagLst>
</file>

<file path=ppt/tags/tag33.xml><?xml version="1.0" encoding="utf-8"?>
<p:tagLst xmlns:p="http://schemas.openxmlformats.org/presentationml/2006/main">
  <p:tag name="AS_UNIQUEID" val="295"/>
</p:tagLst>
</file>

<file path=ppt/tags/tag34.xml><?xml version="1.0" encoding="utf-8"?>
<p:tagLst xmlns:p="http://schemas.openxmlformats.org/presentationml/2006/main">
  <p:tag name="AS_UNIQUEID" val="296"/>
</p:tagLst>
</file>

<file path=ppt/tags/tag35.xml><?xml version="1.0" encoding="utf-8"?>
<p:tagLst xmlns:p="http://schemas.openxmlformats.org/presentationml/2006/main">
  <p:tag name="AS_UNIQUEID" val="297"/>
</p:tagLst>
</file>

<file path=ppt/tags/tag36.xml><?xml version="1.0" encoding="utf-8"?>
<p:tagLst xmlns:p="http://schemas.openxmlformats.org/presentationml/2006/main">
  <p:tag name="AS_UNIQUEID" val="298"/>
</p:tagLst>
</file>

<file path=ppt/tags/tag37.xml><?xml version="1.0" encoding="utf-8"?>
<p:tagLst xmlns:p="http://schemas.openxmlformats.org/presentationml/2006/main">
  <p:tag name="AS_UNIQUEID" val="299"/>
</p:tagLst>
</file>

<file path=ppt/tags/tag38.xml><?xml version="1.0" encoding="utf-8"?>
<p:tagLst xmlns:p="http://schemas.openxmlformats.org/presentationml/2006/main">
  <p:tag name="AS_UNIQUEID" val="300"/>
</p:tagLst>
</file>

<file path=ppt/tags/tag39.xml><?xml version="1.0" encoding="utf-8"?>
<p:tagLst xmlns:p="http://schemas.openxmlformats.org/presentationml/2006/main">
  <p:tag name="AS_UNIQUEID" val="301"/>
</p:tagLst>
</file>

<file path=ppt/tags/tag4.xml><?xml version="1.0" encoding="utf-8"?>
<p:tagLst xmlns:p="http://schemas.openxmlformats.org/presentationml/2006/main">
  <p:tag name="AS_UNIQUEID" val="266"/>
</p:tagLst>
</file>

<file path=ppt/tags/tag40.xml><?xml version="1.0" encoding="utf-8"?>
<p:tagLst xmlns:p="http://schemas.openxmlformats.org/presentationml/2006/main">
  <p:tag name="AS_UNIQUEID" val="302"/>
</p:tagLst>
</file>

<file path=ppt/tags/tag41.xml><?xml version="1.0" encoding="utf-8"?>
<p:tagLst xmlns:p="http://schemas.openxmlformats.org/presentationml/2006/main">
  <p:tag name="AS_UNIQUEID" val="303"/>
</p:tagLst>
</file>

<file path=ppt/tags/tag42.xml><?xml version="1.0" encoding="utf-8"?>
<p:tagLst xmlns:p="http://schemas.openxmlformats.org/presentationml/2006/main">
  <p:tag name="AS_UNIQUEID" val="304"/>
</p:tagLst>
</file>

<file path=ppt/tags/tag43.xml><?xml version="1.0" encoding="utf-8"?>
<p:tagLst xmlns:p="http://schemas.openxmlformats.org/presentationml/2006/main">
  <p:tag name="AS_UNIQUEID" val="305"/>
</p:tagLst>
</file>

<file path=ppt/tags/tag44.xml><?xml version="1.0" encoding="utf-8"?>
<p:tagLst xmlns:p="http://schemas.openxmlformats.org/presentationml/2006/main">
  <p:tag name="AS_UNIQUEID" val="306"/>
</p:tagLst>
</file>

<file path=ppt/tags/tag45.xml><?xml version="1.0" encoding="utf-8"?>
<p:tagLst xmlns:p="http://schemas.openxmlformats.org/presentationml/2006/main">
  <p:tag name="AS_UNIQUEID" val="307"/>
</p:tagLst>
</file>

<file path=ppt/tags/tag46.xml><?xml version="1.0" encoding="utf-8"?>
<p:tagLst xmlns:p="http://schemas.openxmlformats.org/presentationml/2006/main">
  <p:tag name="AS_UNIQUEID" val="308"/>
</p:tagLst>
</file>

<file path=ppt/tags/tag47.xml><?xml version="1.0" encoding="utf-8"?>
<p:tagLst xmlns:p="http://schemas.openxmlformats.org/presentationml/2006/main">
  <p:tag name="AS_UNIQUEID" val="309"/>
</p:tagLst>
</file>

<file path=ppt/tags/tag48.xml><?xml version="1.0" encoding="utf-8"?>
<p:tagLst xmlns:p="http://schemas.openxmlformats.org/presentationml/2006/main">
  <p:tag name="AS_UNIQUEID" val="310"/>
</p:tagLst>
</file>

<file path=ppt/tags/tag49.xml><?xml version="1.0" encoding="utf-8"?>
<p:tagLst xmlns:p="http://schemas.openxmlformats.org/presentationml/2006/main">
  <p:tag name="AS_UNIQUEID" val="311"/>
</p:tagLst>
</file>

<file path=ppt/tags/tag5.xml><?xml version="1.0" encoding="utf-8"?>
<p:tagLst xmlns:p="http://schemas.openxmlformats.org/presentationml/2006/main">
  <p:tag name="AS_UNIQUEID" val="267"/>
</p:tagLst>
</file>

<file path=ppt/tags/tag50.xml><?xml version="1.0" encoding="utf-8"?>
<p:tagLst xmlns:p="http://schemas.openxmlformats.org/presentationml/2006/main">
  <p:tag name="AS_UNIQUEID" val="312"/>
</p:tagLst>
</file>

<file path=ppt/tags/tag51.xml><?xml version="1.0" encoding="utf-8"?>
<p:tagLst xmlns:p="http://schemas.openxmlformats.org/presentationml/2006/main">
  <p:tag name="AS_UNIQUEID" val="313"/>
</p:tagLst>
</file>

<file path=ppt/tags/tag52.xml><?xml version="1.0" encoding="utf-8"?>
<p:tagLst xmlns:p="http://schemas.openxmlformats.org/presentationml/2006/main">
  <p:tag name="AS_UNIQUEID" val="314"/>
</p:tagLst>
</file>

<file path=ppt/tags/tag53.xml><?xml version="1.0" encoding="utf-8"?>
<p:tagLst xmlns:p="http://schemas.openxmlformats.org/presentationml/2006/main">
  <p:tag name="AS_UNIQUEID" val="315"/>
</p:tagLst>
</file>

<file path=ppt/tags/tag54.xml><?xml version="1.0" encoding="utf-8"?>
<p:tagLst xmlns:p="http://schemas.openxmlformats.org/presentationml/2006/main">
  <p:tag name="AS_UNIQUEID" val="316"/>
</p:tagLst>
</file>

<file path=ppt/tags/tag55.xml><?xml version="1.0" encoding="utf-8"?>
<p:tagLst xmlns:p="http://schemas.openxmlformats.org/presentationml/2006/main">
  <p:tag name="AS_UNIQUEID" val="317"/>
</p:tagLst>
</file>

<file path=ppt/tags/tag56.xml><?xml version="1.0" encoding="utf-8"?>
<p:tagLst xmlns:p="http://schemas.openxmlformats.org/presentationml/2006/main">
  <p:tag name="AS_UNIQUEID" val="318"/>
</p:tagLst>
</file>

<file path=ppt/tags/tag57.xml><?xml version="1.0" encoding="utf-8"?>
<p:tagLst xmlns:p="http://schemas.openxmlformats.org/presentationml/2006/main">
  <p:tag name="AS_UNIQUEID" val="319"/>
</p:tagLst>
</file>

<file path=ppt/tags/tag58.xml><?xml version="1.0" encoding="utf-8"?>
<p:tagLst xmlns:p="http://schemas.openxmlformats.org/presentationml/2006/main">
  <p:tag name="AS_UNIQUEID" val="320"/>
</p:tagLst>
</file>

<file path=ppt/tags/tag59.xml><?xml version="1.0" encoding="utf-8"?>
<p:tagLst xmlns:p="http://schemas.openxmlformats.org/presentationml/2006/main">
  <p:tag name="AS_UNIQUEID" val="321"/>
</p:tagLst>
</file>

<file path=ppt/tags/tag6.xml><?xml version="1.0" encoding="utf-8"?>
<p:tagLst xmlns:p="http://schemas.openxmlformats.org/presentationml/2006/main">
  <p:tag name="AS_UNIQUEID" val="268"/>
</p:tagLst>
</file>

<file path=ppt/tags/tag60.xml><?xml version="1.0" encoding="utf-8"?>
<p:tagLst xmlns:p="http://schemas.openxmlformats.org/presentationml/2006/main">
  <p:tag name="AS_UNIQUEID" val="322"/>
</p:tagLst>
</file>

<file path=ppt/tags/tag61.xml><?xml version="1.0" encoding="utf-8"?>
<p:tagLst xmlns:p="http://schemas.openxmlformats.org/presentationml/2006/main">
  <p:tag name="AS_UNIQUEID" val="323"/>
</p:tagLst>
</file>

<file path=ppt/tags/tag62.xml><?xml version="1.0" encoding="utf-8"?>
<p:tagLst xmlns:p="http://schemas.openxmlformats.org/presentationml/2006/main">
  <p:tag name="AS_UNIQUEID" val="324"/>
</p:tagLst>
</file>

<file path=ppt/tags/tag63.xml><?xml version="1.0" encoding="utf-8"?>
<p:tagLst xmlns:p="http://schemas.openxmlformats.org/presentationml/2006/main">
  <p:tag name="AS_UNIQUEID" val="325"/>
</p:tagLst>
</file>

<file path=ppt/tags/tag64.xml><?xml version="1.0" encoding="utf-8"?>
<p:tagLst xmlns:p="http://schemas.openxmlformats.org/presentationml/2006/main">
  <p:tag name="AS_UNIQUEID" val="326"/>
</p:tagLst>
</file>

<file path=ppt/tags/tag65.xml><?xml version="1.0" encoding="utf-8"?>
<p:tagLst xmlns:p="http://schemas.openxmlformats.org/presentationml/2006/main">
  <p:tag name="AS_UNIQUEID" val="327"/>
</p:tagLst>
</file>

<file path=ppt/tags/tag66.xml><?xml version="1.0" encoding="utf-8"?>
<p:tagLst xmlns:p="http://schemas.openxmlformats.org/presentationml/2006/main">
  <p:tag name="AS_UNIQUEID" val="328"/>
</p:tagLst>
</file>

<file path=ppt/tags/tag67.xml><?xml version="1.0" encoding="utf-8"?>
<p:tagLst xmlns:p="http://schemas.openxmlformats.org/presentationml/2006/main">
  <p:tag name="AS_UNIQUEID" val="329"/>
</p:tagLst>
</file>

<file path=ppt/tags/tag68.xml><?xml version="1.0" encoding="utf-8"?>
<p:tagLst xmlns:p="http://schemas.openxmlformats.org/presentationml/2006/main">
  <p:tag name="AS_UNIQUEID" val="330"/>
</p:tagLst>
</file>

<file path=ppt/tags/tag69.xml><?xml version="1.0" encoding="utf-8"?>
<p:tagLst xmlns:p="http://schemas.openxmlformats.org/presentationml/2006/main">
  <p:tag name="AS_UNIQUEID" val="331"/>
</p:tagLst>
</file>

<file path=ppt/tags/tag7.xml><?xml version="1.0" encoding="utf-8"?>
<p:tagLst xmlns:p="http://schemas.openxmlformats.org/presentationml/2006/main">
  <p:tag name="AS_UNIQUEID" val="269"/>
</p:tagLst>
</file>

<file path=ppt/tags/tag70.xml><?xml version="1.0" encoding="utf-8"?>
<p:tagLst xmlns:p="http://schemas.openxmlformats.org/presentationml/2006/main">
  <p:tag name="AS_UNIQUEID" val="332"/>
</p:tagLst>
</file>

<file path=ppt/tags/tag71.xml><?xml version="1.0" encoding="utf-8"?>
<p:tagLst xmlns:p="http://schemas.openxmlformats.org/presentationml/2006/main">
  <p:tag name="AS_UNIQUEID" val="333"/>
</p:tagLst>
</file>

<file path=ppt/tags/tag72.xml><?xml version="1.0" encoding="utf-8"?>
<p:tagLst xmlns:p="http://schemas.openxmlformats.org/presentationml/2006/main">
  <p:tag name="AS_UNIQUEID" val="334"/>
</p:tagLst>
</file>

<file path=ppt/tags/tag73.xml><?xml version="1.0" encoding="utf-8"?>
<p:tagLst xmlns:p="http://schemas.openxmlformats.org/presentationml/2006/main">
  <p:tag name="AS_UNIQUEID" val="335"/>
</p:tagLst>
</file>

<file path=ppt/tags/tag74.xml><?xml version="1.0" encoding="utf-8"?>
<p:tagLst xmlns:p="http://schemas.openxmlformats.org/presentationml/2006/main">
  <p:tag name="AS_UNIQUEID" val="336"/>
</p:tagLst>
</file>

<file path=ppt/tags/tag75.xml><?xml version="1.0" encoding="utf-8"?>
<p:tagLst xmlns:p="http://schemas.openxmlformats.org/presentationml/2006/main">
  <p:tag name="AS_UNIQUEID" val="337"/>
</p:tagLst>
</file>

<file path=ppt/tags/tag76.xml><?xml version="1.0" encoding="utf-8"?>
<p:tagLst xmlns:p="http://schemas.openxmlformats.org/presentationml/2006/main">
  <p:tag name="AS_UNIQUEID" val="338"/>
</p:tagLst>
</file>

<file path=ppt/tags/tag77.xml><?xml version="1.0" encoding="utf-8"?>
<p:tagLst xmlns:p="http://schemas.openxmlformats.org/presentationml/2006/main">
  <p:tag name="AS_UNIQUEID" val="339"/>
</p:tagLst>
</file>

<file path=ppt/tags/tag78.xml><?xml version="1.0" encoding="utf-8"?>
<p:tagLst xmlns:p="http://schemas.openxmlformats.org/presentationml/2006/main">
  <p:tag name="AS_UNIQUEID" val="340"/>
</p:tagLst>
</file>

<file path=ppt/tags/tag79.xml><?xml version="1.0" encoding="utf-8"?>
<p:tagLst xmlns:p="http://schemas.openxmlformats.org/presentationml/2006/main">
  <p:tag name="AS_UNIQUEID" val="341"/>
</p:tagLst>
</file>

<file path=ppt/tags/tag8.xml><?xml version="1.0" encoding="utf-8"?>
<p:tagLst xmlns:p="http://schemas.openxmlformats.org/presentationml/2006/main">
  <p:tag name="AS_UNIQUEID" val="270"/>
</p:tagLst>
</file>

<file path=ppt/tags/tag80.xml><?xml version="1.0" encoding="utf-8"?>
<p:tagLst xmlns:p="http://schemas.openxmlformats.org/presentationml/2006/main">
  <p:tag name="AS_UNIQUEID" val="342"/>
</p:tagLst>
</file>

<file path=ppt/tags/tag81.xml><?xml version="1.0" encoding="utf-8"?>
<p:tagLst xmlns:p="http://schemas.openxmlformats.org/presentationml/2006/main">
  <p:tag name="AS_UNIQUEID" val="343"/>
</p:tagLst>
</file>

<file path=ppt/tags/tag82.xml><?xml version="1.0" encoding="utf-8"?>
<p:tagLst xmlns:p="http://schemas.openxmlformats.org/presentationml/2006/main">
  <p:tag name="AS_UNIQUEID" val="344"/>
</p:tagLst>
</file>

<file path=ppt/tags/tag83.xml><?xml version="1.0" encoding="utf-8"?>
<p:tagLst xmlns:p="http://schemas.openxmlformats.org/presentationml/2006/main">
  <p:tag name="AS_UNIQUEID" val="345"/>
</p:tagLst>
</file>

<file path=ppt/tags/tag84.xml><?xml version="1.0" encoding="utf-8"?>
<p:tagLst xmlns:p="http://schemas.openxmlformats.org/presentationml/2006/main">
  <p:tag name="AS_UNIQUEID" val="346"/>
</p:tagLst>
</file>

<file path=ppt/tags/tag85.xml><?xml version="1.0" encoding="utf-8"?>
<p:tagLst xmlns:p="http://schemas.openxmlformats.org/presentationml/2006/main">
  <p:tag name="AS_UNIQUEID" val="347"/>
</p:tagLst>
</file>

<file path=ppt/tags/tag86.xml><?xml version="1.0" encoding="utf-8"?>
<p:tagLst xmlns:p="http://schemas.openxmlformats.org/presentationml/2006/main">
  <p:tag name="AS_UNIQUEID" val="348"/>
</p:tagLst>
</file>

<file path=ppt/tags/tag87.xml><?xml version="1.0" encoding="utf-8"?>
<p:tagLst xmlns:p="http://schemas.openxmlformats.org/presentationml/2006/main">
  <p:tag name="AS_UNIQUEID" val="349"/>
</p:tagLst>
</file>

<file path=ppt/tags/tag88.xml><?xml version="1.0" encoding="utf-8"?>
<p:tagLst xmlns:p="http://schemas.openxmlformats.org/presentationml/2006/main">
  <p:tag name="AS_UNIQUEID" val="350"/>
</p:tagLst>
</file>

<file path=ppt/tags/tag89.xml><?xml version="1.0" encoding="utf-8"?>
<p:tagLst xmlns:p="http://schemas.openxmlformats.org/presentationml/2006/main">
  <p:tag name="AS_UNIQUEID" val="351"/>
</p:tagLst>
</file>

<file path=ppt/tags/tag9.xml><?xml version="1.0" encoding="utf-8"?>
<p:tagLst xmlns:p="http://schemas.openxmlformats.org/presentationml/2006/main">
  <p:tag name="AS_UNIQUEID" val="271"/>
</p:tagLst>
</file>

<file path=ppt/tags/tag90.xml><?xml version="1.0" encoding="utf-8"?>
<p:tagLst xmlns:p="http://schemas.openxmlformats.org/presentationml/2006/main">
  <p:tag name="AS_UNIQUEID" val="352"/>
</p:tagLst>
</file>

<file path=ppt/tags/tag91.xml><?xml version="1.0" encoding="utf-8"?>
<p:tagLst xmlns:p="http://schemas.openxmlformats.org/presentationml/2006/main">
  <p:tag name="AS_UNIQUEID" val="353"/>
</p:tagLst>
</file>

<file path=ppt/tags/tag92.xml><?xml version="1.0" encoding="utf-8"?>
<p:tagLst xmlns:p="http://schemas.openxmlformats.org/presentationml/2006/main">
  <p:tag name="AS_UNIQUEID" val="354"/>
</p:tagLst>
</file>

<file path=ppt/tags/tag93.xml><?xml version="1.0" encoding="utf-8"?>
<p:tagLst xmlns:p="http://schemas.openxmlformats.org/presentationml/2006/main">
  <p:tag name="AS_UNIQUEID" val="355"/>
</p:tagLst>
</file>

<file path=ppt/tags/tag94.xml><?xml version="1.0" encoding="utf-8"?>
<p:tagLst xmlns:p="http://schemas.openxmlformats.org/presentationml/2006/main">
  <p:tag name="AS_UNIQUEID" val="356"/>
</p:tagLst>
</file>

<file path=ppt/tags/tag95.xml><?xml version="1.0" encoding="utf-8"?>
<p:tagLst xmlns:p="http://schemas.openxmlformats.org/presentationml/2006/main">
  <p:tag name="AS_UNIQUEID" val="357"/>
</p:tagLst>
</file>

<file path=ppt/tags/tag96.xml><?xml version="1.0" encoding="utf-8"?>
<p:tagLst xmlns:p="http://schemas.openxmlformats.org/presentationml/2006/main">
  <p:tag name="AS_UNIQUEID" val="358"/>
</p:tagLst>
</file>

<file path=ppt/tags/tag97.xml><?xml version="1.0" encoding="utf-8"?>
<p:tagLst xmlns:p="http://schemas.openxmlformats.org/presentationml/2006/main">
  <p:tag name="AS_UNIQUEID" val="359"/>
</p:tagLst>
</file>

<file path=ppt/tags/tag98.xml><?xml version="1.0" encoding="utf-8"?>
<p:tagLst xmlns:p="http://schemas.openxmlformats.org/presentationml/2006/main">
  <p:tag name="AS_UNIQUEID" val="360"/>
</p:tagLst>
</file>

<file path=ppt/tags/tag99.xml><?xml version="1.0" encoding="utf-8"?>
<p:tagLst xmlns:p="http://schemas.openxmlformats.org/presentationml/2006/main">
  <p:tag name="AS_UNIQUEID" val="36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92</Paragraphs>
  <Slides>28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0">
      <vt:lpstr>Arial</vt:lpstr>
      <vt:lpstr>Calibri</vt:lpstr>
      <vt:lpstr>黑体</vt:lpstr>
      <vt:lpstr>微软雅黑</vt:lpstr>
      <vt:lpstr>Calibri Light</vt:lpstr>
      <vt:lpstr>Times New Roman</vt:lpstr>
      <vt:lpstr>宋体</vt:lpstr>
      <vt:lpstr>Cambria Math</vt:lpstr>
      <vt:lpstr>Courier New</vt:lpstr>
      <vt:lpstr>仿宋_GB2312</vt:lpstr>
      <vt:lpstr>EU-H1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2021-02-24T15:24:12.528</cp:lastPrinted>
  <dcterms:created xsi:type="dcterms:W3CDTF">2021-02-24T15:24:12Z</dcterms:created>
  <dcterms:modified xsi:type="dcterms:W3CDTF">2021-02-24T07:24:14Z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