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3961" r:id="rId6"/>
    <p:sldId id="3962" r:id="rId7"/>
    <p:sldId id="3963" r:id="rId8"/>
    <p:sldId id="3964" r:id="rId9"/>
    <p:sldId id="3913" r:id="rId10"/>
    <p:sldId id="3958" r:id="rId11"/>
    <p:sldId id="3980" r:id="rId12"/>
    <p:sldId id="3981" r:id="rId13"/>
    <p:sldId id="3982" r:id="rId14"/>
    <p:sldId id="3950" r:id="rId15"/>
    <p:sldId id="3959" r:id="rId16"/>
    <p:sldId id="3960" r:id="rId17"/>
    <p:sldId id="3971" r:id="rId18"/>
    <p:sldId id="3965" r:id="rId19"/>
    <p:sldId id="3966" r:id="rId20"/>
    <p:sldId id="3967" r:id="rId21"/>
    <p:sldId id="3968" r:id="rId22"/>
    <p:sldId id="3969" r:id="rId23"/>
    <p:sldId id="3970" r:id="rId24"/>
    <p:sldId id="3974" r:id="rId25"/>
    <p:sldId id="3975" r:id="rId26"/>
    <p:sldId id="3976" r:id="rId27"/>
    <p:sldId id="3978" r:id="rId28"/>
    <p:sldId id="3979" r:id="rId29"/>
    <p:sldId id="3983" r:id="rId30"/>
    <p:sldId id="330" r:id="rId31"/>
  </p:sldIdLst>
  <p:sldSz cx="12192000" cy="6858000"/>
  <p:notesSz cx="7104063" cy="10234613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88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247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tags" Target="../tags/tag147.xml" /><Relationship Id="rId7" Type="http://schemas.openxmlformats.org/officeDocument/2006/relationships/tags" Target="../tags/tag14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2021/2/12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tags" Target="../tags/tag136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image" Target="../media/image9.png" /><Relationship Id="rId35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4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8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1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2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3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7.xml" /><Relationship Id="rId3" Type="http://schemas.openxmlformats.org/officeDocument/2006/relationships/tags" Target="../tags/tag188.xml" /><Relationship Id="rId4" Type="http://schemas.openxmlformats.org/officeDocument/2006/relationships/tags" Target="../tags/tag189.xml" /><Relationship Id="rId5" Type="http://schemas.openxmlformats.org/officeDocument/2006/relationships/tags" Target="../tags/tag190.xml" /><Relationship Id="rId6" Type="http://schemas.openxmlformats.org/officeDocument/2006/relationships/tags" Target="../tags/tag19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2.xml" /><Relationship Id="rId3" Type="http://schemas.openxmlformats.org/officeDocument/2006/relationships/tags" Target="../tags/tag193.xml" /><Relationship Id="rId4" Type="http://schemas.openxmlformats.org/officeDocument/2006/relationships/oleObject" Target="../embeddings/Microsoft_Word_97_-_2003___8.doc" TargetMode="Internal" /><Relationship Id="rId5" Type="http://schemas.openxmlformats.org/officeDocument/2006/relationships/image" Target="../media/image22.emf" /><Relationship Id="rId6" Type="http://schemas.openxmlformats.org/officeDocument/2006/relationships/tags" Target="../tags/tag194.xml" /><Relationship Id="rId7" Type="http://schemas.openxmlformats.org/officeDocument/2006/relationships/oleObject" Target="../embeddings/Microsoft_Word_97_-_2003___9.doc" TargetMode="Internal" /><Relationship Id="rId8" Type="http://schemas.openxmlformats.org/officeDocument/2006/relationships/image" Target="../media/image23.emf" /><Relationship Id="rId9" Type="http://schemas.openxmlformats.org/officeDocument/2006/relationships/vmlDrawing" Target="../drawings/vmlDrawing6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5.xml" /><Relationship Id="rId3" Type="http://schemas.openxmlformats.org/officeDocument/2006/relationships/tags" Target="../tags/tag196.xml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image" Target="../media/image24.png" /><Relationship Id="rId7" Type="http://schemas.openxmlformats.org/officeDocument/2006/relationships/tags" Target="../tags/tag199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0.xml" /><Relationship Id="rId3" Type="http://schemas.openxmlformats.org/officeDocument/2006/relationships/tags" Target="../tags/tag201.xml" /><Relationship Id="rId4" Type="http://schemas.openxmlformats.org/officeDocument/2006/relationships/tags" Target="../tags/tag202.xml" /><Relationship Id="rId5" Type="http://schemas.openxmlformats.org/officeDocument/2006/relationships/image" Target="../media/image2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3.xml" /><Relationship Id="rId3" Type="http://schemas.openxmlformats.org/officeDocument/2006/relationships/tags" Target="../tags/tag204.xml" /><Relationship Id="rId4" Type="http://schemas.openxmlformats.org/officeDocument/2006/relationships/tags" Target="../tags/tag205.xml" /><Relationship Id="rId5" Type="http://schemas.openxmlformats.org/officeDocument/2006/relationships/image" Target="../media/image26.png" /><Relationship Id="rId6" Type="http://schemas.openxmlformats.org/officeDocument/2006/relationships/image" Target="../media/image27.png" /><Relationship Id="rId7" Type="http://schemas.openxmlformats.org/officeDocument/2006/relationships/tags" Target="../tags/tag20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tags" Target="../tags/tag209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0.xml" /><Relationship Id="rId3" Type="http://schemas.openxmlformats.org/officeDocument/2006/relationships/tags" Target="../tags/tag211.xml" /><Relationship Id="rId4" Type="http://schemas.openxmlformats.org/officeDocument/2006/relationships/oleObject" Target="../embeddings/Microsoft_Word_97_-_2003___10.doc" TargetMode="Internal" /><Relationship Id="rId5" Type="http://schemas.openxmlformats.org/officeDocument/2006/relationships/image" Target="../media/image28.emf" /><Relationship Id="rId6" Type="http://schemas.openxmlformats.org/officeDocument/2006/relationships/tags" Target="../tags/tag212.xml" /><Relationship Id="rId7" Type="http://schemas.openxmlformats.org/officeDocument/2006/relationships/vmlDrawing" Target="../drawings/vmlDrawing7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oleObject" Target="../embeddings/Microsoft_Word_97_-_2003___11.doc" TargetMode="Internal" /><Relationship Id="rId5" Type="http://schemas.openxmlformats.org/officeDocument/2006/relationships/image" Target="../media/image29.emf" /><Relationship Id="rId6" Type="http://schemas.openxmlformats.org/officeDocument/2006/relationships/vmlDrawing" Target="../drawings/vmlDrawing8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5.xml" /><Relationship Id="rId3" Type="http://schemas.openxmlformats.org/officeDocument/2006/relationships/tags" Target="../tags/tag216.xml" /><Relationship Id="rId4" Type="http://schemas.openxmlformats.org/officeDocument/2006/relationships/oleObject" Target="../embeddings/Microsoft_Word_97_-_2003___12.doc" TargetMode="Internal" /><Relationship Id="rId5" Type="http://schemas.openxmlformats.org/officeDocument/2006/relationships/image" Target="../media/image30.emf" /><Relationship Id="rId6" Type="http://schemas.openxmlformats.org/officeDocument/2006/relationships/vmlDrawing" Target="../drawings/vmlDrawing9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7.xml" /><Relationship Id="rId3" Type="http://schemas.openxmlformats.org/officeDocument/2006/relationships/tags" Target="../tags/tag218.xml" /><Relationship Id="rId4" Type="http://schemas.openxmlformats.org/officeDocument/2006/relationships/oleObject" Target="../embeddings/Microsoft_Word_97_-_2003___13.doc" TargetMode="Internal" /><Relationship Id="rId5" Type="http://schemas.openxmlformats.org/officeDocument/2006/relationships/image" Target="../media/image31.emf" /><Relationship Id="rId6" Type="http://schemas.openxmlformats.org/officeDocument/2006/relationships/vmlDrawing" Target="../drawings/vmlDrawing10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7.xml" /><Relationship Id="rId3" Type="http://schemas.openxmlformats.org/officeDocument/2006/relationships/tags" Target="../tags/tag158.xml" /><Relationship Id="rId4" Type="http://schemas.openxmlformats.org/officeDocument/2006/relationships/tags" Target="../tags/tag15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9.xml" /><Relationship Id="rId3" Type="http://schemas.openxmlformats.org/officeDocument/2006/relationships/tags" Target="../tags/tag220.xml" /><Relationship Id="rId4" Type="http://schemas.openxmlformats.org/officeDocument/2006/relationships/oleObject" Target="../embeddings/Microsoft_Word_97_-_2003___14.doc" TargetMode="Internal" /><Relationship Id="rId5" Type="http://schemas.openxmlformats.org/officeDocument/2006/relationships/image" Target="../media/image32.emf" /><Relationship Id="rId6" Type="http://schemas.openxmlformats.org/officeDocument/2006/relationships/vmlDrawing" Target="../drawings/vmlDrawing11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1.xml" /><Relationship Id="rId3" Type="http://schemas.openxmlformats.org/officeDocument/2006/relationships/tags" Target="../tags/tag222.xml" /><Relationship Id="rId4" Type="http://schemas.openxmlformats.org/officeDocument/2006/relationships/oleObject" Target="../embeddings/Microsoft_Word_97_-_2003___15.doc" TargetMode="Internal" /><Relationship Id="rId5" Type="http://schemas.openxmlformats.org/officeDocument/2006/relationships/image" Target="../media/image33.emf" /><Relationship Id="rId6" Type="http://schemas.openxmlformats.org/officeDocument/2006/relationships/vmlDrawing" Target="../drawings/vmlDrawing12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3.xml" /><Relationship Id="rId3" Type="http://schemas.openxmlformats.org/officeDocument/2006/relationships/tags" Target="../tags/tag224.xml" /><Relationship Id="rId4" Type="http://schemas.openxmlformats.org/officeDocument/2006/relationships/oleObject" Target="../embeddings/Microsoft_Word_97_-_2003___16.doc" TargetMode="Internal" /><Relationship Id="rId5" Type="http://schemas.openxmlformats.org/officeDocument/2006/relationships/image" Target="../media/image34.emf" /><Relationship Id="rId6" Type="http://schemas.openxmlformats.org/officeDocument/2006/relationships/tags" Target="../tags/tag225.xml" /><Relationship Id="rId7" Type="http://schemas.openxmlformats.org/officeDocument/2006/relationships/vmlDrawing" Target="../drawings/vmlDrawing13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6.xml" /><Relationship Id="rId3" Type="http://schemas.openxmlformats.org/officeDocument/2006/relationships/tags" Target="../tags/tag227.xml" /><Relationship Id="rId4" Type="http://schemas.openxmlformats.org/officeDocument/2006/relationships/oleObject" Target="../embeddings/Microsoft_Word_97_-_2003___17.doc" TargetMode="Internal" /><Relationship Id="rId5" Type="http://schemas.openxmlformats.org/officeDocument/2006/relationships/image" Target="../media/image35.emf" /><Relationship Id="rId6" Type="http://schemas.openxmlformats.org/officeDocument/2006/relationships/vmlDrawing" Target="../drawings/vmlDrawing14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8.xml" /><Relationship Id="rId3" Type="http://schemas.openxmlformats.org/officeDocument/2006/relationships/tags" Target="../tags/tag229.xml" /><Relationship Id="rId4" Type="http://schemas.openxmlformats.org/officeDocument/2006/relationships/oleObject" Target="../embeddings/Microsoft_Word_97_-_2003___18.doc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230.xml" /><Relationship Id="rId7" Type="http://schemas.openxmlformats.org/officeDocument/2006/relationships/oleObject" Target="../embeddings/Microsoft_Word_97_-_2003___19.doc" TargetMode="Internal" /><Relationship Id="rId8" Type="http://schemas.openxmlformats.org/officeDocument/2006/relationships/image" Target="../media/image37.emf" /><Relationship Id="rId9" Type="http://schemas.openxmlformats.org/officeDocument/2006/relationships/vmlDrawing" Target="../drawings/vmlDrawing15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1.xml" /><Relationship Id="rId3" Type="http://schemas.openxmlformats.org/officeDocument/2006/relationships/tags" Target="../tags/tag232.xml" /><Relationship Id="rId4" Type="http://schemas.openxmlformats.org/officeDocument/2006/relationships/oleObject" Target="../embeddings/Microsoft_Word_97_-_2003___20.doc" TargetMode="Internal" /><Relationship Id="rId5" Type="http://schemas.openxmlformats.org/officeDocument/2006/relationships/image" Target="../media/image38.emf" /><Relationship Id="rId6" Type="http://schemas.openxmlformats.org/officeDocument/2006/relationships/tags" Target="../tags/tag233.xml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39.emf" /><Relationship Id="rId9" Type="http://schemas.openxmlformats.org/officeDocument/2006/relationships/vmlDrawing" Target="../drawings/vmlDrawing16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4.xml" /><Relationship Id="rId3" Type="http://schemas.openxmlformats.org/officeDocument/2006/relationships/tags" Target="../tags/tag235.xml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40.emf" /><Relationship Id="rId6" Type="http://schemas.openxmlformats.org/officeDocument/2006/relationships/vmlDrawing" Target="../drawings/vmlDrawing17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42.xml" /><Relationship Id="rId11" Type="http://schemas.openxmlformats.org/officeDocument/2006/relationships/tags" Target="../tags/tag243.xml" /><Relationship Id="rId12" Type="http://schemas.openxmlformats.org/officeDocument/2006/relationships/vmlDrawing" Target="../drawings/vmlDrawing18.vml" /><Relationship Id="rId2" Type="http://schemas.openxmlformats.org/officeDocument/2006/relationships/tags" Target="../tags/tag236.xml" /><Relationship Id="rId3" Type="http://schemas.openxmlformats.org/officeDocument/2006/relationships/tags" Target="../tags/tag237.xml" /><Relationship Id="rId4" Type="http://schemas.openxmlformats.org/officeDocument/2006/relationships/oleObject" Target="../embeddings/Microsoft_Word_97_-_2003___21.doc" TargetMode="Internal" /><Relationship Id="rId5" Type="http://schemas.openxmlformats.org/officeDocument/2006/relationships/image" Target="../media/image41.emf" /><Relationship Id="rId6" Type="http://schemas.openxmlformats.org/officeDocument/2006/relationships/tags" Target="../tags/tag238.xml" /><Relationship Id="rId7" Type="http://schemas.openxmlformats.org/officeDocument/2006/relationships/tags" Target="../tags/tag239.xml" /><Relationship Id="rId8" Type="http://schemas.openxmlformats.org/officeDocument/2006/relationships/tags" Target="../tags/tag240.xml" /><Relationship Id="rId9" Type="http://schemas.openxmlformats.org/officeDocument/2006/relationships/tags" Target="../tags/tag24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44.xml" /><Relationship Id="rId3" Type="http://schemas.openxmlformats.org/officeDocument/2006/relationships/tags" Target="../tags/tag245.xml" /><Relationship Id="rId4" Type="http://schemas.openxmlformats.org/officeDocument/2006/relationships/image" Target="../media/image42.png" /><Relationship Id="rId5" Type="http://schemas.openxmlformats.org/officeDocument/2006/relationships/tags" Target="../tags/tag246.xml" /><Relationship Id="rId6" Type="http://schemas.openxmlformats.org/officeDocument/2006/relationships/image" Target="../media/image4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oleObject" Target="../embeddings/Microsoft_Word_97_-_2003___1.doc" TargetMode="Internal" /><Relationship Id="rId5" Type="http://schemas.openxmlformats.org/officeDocument/2006/relationships/image" Target="../media/image11.emf" /><Relationship Id="rId6" Type="http://schemas.openxmlformats.org/officeDocument/2006/relationships/tags" Target="../tags/tag162.xml" /><Relationship Id="rId7" Type="http://schemas.openxmlformats.org/officeDocument/2006/relationships/oleObject" Target="../embeddings/Microsoft_Word_97_-_2003___2.doc" TargetMode="Internal" /><Relationship Id="rId8" Type="http://schemas.openxmlformats.org/officeDocument/2006/relationships/image" Target="../media/image12.emf" /><Relationship Id="rId9" Type="http://schemas.openxmlformats.org/officeDocument/2006/relationships/tags" Target="../tags/tag16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oleObject" Target="../embeddings/Microsoft_Word_97_-_2003___3.doc" TargetMode="Internal" /><Relationship Id="rId5" Type="http://schemas.openxmlformats.org/officeDocument/2006/relationships/image" Target="../media/image13.emf" /><Relationship Id="rId6" Type="http://schemas.openxmlformats.org/officeDocument/2006/relationships/tags" Target="../tags/tag166.xml" /><Relationship Id="rId7" Type="http://schemas.openxmlformats.org/officeDocument/2006/relationships/oleObject" Target="../embeddings/Microsoft_Word_97_-_2003___4.doc" TargetMode="Internal" /><Relationship Id="rId8" Type="http://schemas.openxmlformats.org/officeDocument/2006/relationships/image" Target="../media/image14.emf" /><Relationship Id="rId9" Type="http://schemas.openxmlformats.org/officeDocument/2006/relationships/vmlDrawing" Target="../drawings/vmlDrawing2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7.xml" /><Relationship Id="rId3" Type="http://schemas.openxmlformats.org/officeDocument/2006/relationships/tags" Target="../tags/tag168.xm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15.emf" /><Relationship Id="rId6" Type="http://schemas.openxmlformats.org/officeDocument/2006/relationships/tags" Target="../tags/tag169.xml" /><Relationship Id="rId7" Type="http://schemas.openxmlformats.org/officeDocument/2006/relationships/oleObject" Target="../embeddings/Microsoft_Word_97_-_2003___5.doc" TargetMode="Internal" /><Relationship Id="rId8" Type="http://schemas.openxmlformats.org/officeDocument/2006/relationships/image" Target="../media/image16.emf" /><Relationship Id="rId9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0.xml" /><Relationship Id="rId3" Type="http://schemas.openxmlformats.org/officeDocument/2006/relationships/tags" Target="../tags/tag171.xml" /><Relationship Id="rId4" Type="http://schemas.openxmlformats.org/officeDocument/2006/relationships/oleObject" Target="../embeddings/Microsoft_Word_97_-_2003___6.doc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172.xml" /><Relationship Id="rId7" Type="http://schemas.openxmlformats.org/officeDocument/2006/relationships/oleObject" Target="../embeddings/Microsoft_Word_97_-_2003___7.doc" TargetMode="Internal" /><Relationship Id="rId8" Type="http://schemas.openxmlformats.org/officeDocument/2006/relationships/image" Target="../media/image18.emf" /><Relationship Id="rId9" Type="http://schemas.openxmlformats.org/officeDocument/2006/relationships/vmlDrawing" Target="../drawings/vmlDrawing4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3.xml" /><Relationship Id="rId3" Type="http://schemas.openxmlformats.org/officeDocument/2006/relationships/tags" Target="../tags/tag174.xml" /><Relationship Id="rId4" Type="http://schemas.openxmlformats.org/officeDocument/2006/relationships/tags" Target="../tags/tag175.xml" /><Relationship Id="rId5" Type="http://schemas.openxmlformats.org/officeDocument/2006/relationships/image" Target="../media/image19.png" /><Relationship Id="rId6" Type="http://schemas.openxmlformats.org/officeDocument/2006/relationships/tags" Target="../tags/tag176.xml" /><Relationship Id="rId7" Type="http://schemas.openxmlformats.org/officeDocument/2006/relationships/tags" Target="../tags/tag17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3.xml" /><Relationship Id="rId11" Type="http://schemas.openxmlformats.org/officeDocument/2006/relationships/vmlDrawing" Target="../drawings/vmlDrawing5.vml" /><Relationship Id="rId2" Type="http://schemas.openxmlformats.org/officeDocument/2006/relationships/tags" Target="../tags/tag178.xml" /><Relationship Id="rId3" Type="http://schemas.openxmlformats.org/officeDocument/2006/relationships/tags" Target="../tags/tag179.xml" /><Relationship Id="rId4" Type="http://schemas.openxmlformats.org/officeDocument/2006/relationships/tags" Target="../tags/tag180.xml" /><Relationship Id="rId5" Type="http://schemas.openxmlformats.org/officeDocument/2006/relationships/image" Target="../media/image20.png" /><Relationship Id="rId6" Type="http://schemas.openxmlformats.org/officeDocument/2006/relationships/tags" Target="../tags/tag181.xml" /><Relationship Id="rId7" Type="http://schemas.openxmlformats.org/officeDocument/2006/relationships/oleObject" Target="../embeddings/oleObject2.bin" TargetMode="Internal" /><Relationship Id="rId8" Type="http://schemas.openxmlformats.org/officeDocument/2006/relationships/image" Target="../media/image21.wmf" /><Relationship Id="rId9" Type="http://schemas.openxmlformats.org/officeDocument/2006/relationships/tags" Target="../tags/tag18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4.xml" /><Relationship Id="rId3" Type="http://schemas.openxmlformats.org/officeDocument/2006/relationships/tags" Target="../tags/tag185.xml" /><Relationship Id="rId4" Type="http://schemas.openxmlformats.org/officeDocument/2006/relationships/tags" Target="../tags/tag18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612158" y="2878380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4.2.2</a:t>
            </a:r>
            <a:r>
              <a:rPr lang="zh-CN" altLang="en-US"/>
              <a:t>等差数列的前</a:t>
            </a:r>
            <a:r>
              <a:rPr lang="en-US" altLang="zh-CN"/>
              <a:t>n</a:t>
            </a:r>
            <a:r>
              <a:rPr lang="zh-CN" altLang="en-US"/>
              <a:t>项和公式</a:t>
            </a:r>
            <a:r>
              <a:rPr lang="zh-CN" altLang="en-US" smtClean="0"/>
              <a:t>（</a:t>
            </a:r>
            <a:r>
              <a:rPr lang="en-US" altLang="zh-CN"/>
              <a:t>2</a:t>
            </a:r>
            <a:r>
              <a:rPr lang="zh-CN" altLang="en-US" smtClean="0"/>
              <a:t>）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3554" name="矩形 4208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2970415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endParaRPr lang="zh-CN" altLang="en-US" sz="2434"/>
          </a:p>
        </p:txBody>
      </p:sp>
      <p:sp>
        <p:nvSpPr>
          <p:cNvPr id="23556" name="矩形 4208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404155"/>
            <a:ext cx="285656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539" b="0">
                <a:solidFill>
                  <a:schemeClr val="tx1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zh-CN" altLang="en-US" sz="952" b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zh-CN" altLang="en-US" sz="1905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12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285656" y="730855"/>
            <a:ext cx="10217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1. 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某抗洪指挥部接到预报，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24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小时后有一洪峰到达，为确保安全，指挥部决定在洪峰到来之前临时筑一道堤坝作为第二道防线．经计算，除现有的参战军民连续奋战外，还需调用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20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台同型号翻斗车，平均每辆车工作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24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小时．从各地紧急抽调的同型号翻斗车目前只有一辆投入使用，每隔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20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分钟能有一辆翻斗车到达，一共可调集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25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辆，那么在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24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小时内能否构筑成第二道防线？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3020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78" name="对象 63283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1989390"/>
              </p:ext>
            </p:extLst>
          </p:nvPr>
        </p:nvGraphicFramePr>
        <p:xfrm>
          <a:off x="319624" y="741519"/>
          <a:ext cx="10564812" cy="1855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4" imgW="10102544" imgH="1778322" progId="Word.Document.8">
                  <p:embed/>
                </p:oleObj>
              </mc:Choice>
              <mc:Fallback>
                <p:oleObj name="Document" r:id="rId4" imgW="10102544" imgH="17783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624" y="741519"/>
                        <a:ext cx="10564812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533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65037236"/>
              </p:ext>
            </p:extLst>
          </p:nvPr>
        </p:nvGraphicFramePr>
        <p:xfrm>
          <a:off x="319624" y="2835611"/>
          <a:ext cx="10564812" cy="3770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7" imgW="10102544" imgH="3600554" progId="Word.Document.8">
                  <p:embed/>
                </p:oleObj>
              </mc:Choice>
              <mc:Fallback>
                <p:oleObj name="Document" r:id="rId7" imgW="10102544" imgH="36005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624" y="2835611"/>
                        <a:ext cx="10564812" cy="377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02926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05171" y="2116329"/>
                <a:ext cx="10335907" cy="4520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分析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：由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，可以证明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是递减数列，且存在正整数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使得当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 spc="3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递减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这样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就把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 spc="3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转化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为求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所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有正</m:t>
                      </m:r>
                    </m:oMath>
                  </m:oMathPara>
                </a14:m>
                <a:r>
                  <a:rPr lang="zh-CN" altLang="en-US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数项的和。</a:t>
                </a:r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另一方面，等差数列的前</a:t>
                </a:r>
                <a:r>
                  <a:rPr lang="en-US" altLang="zh-CN" sz="2400" i="1" spc="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项和公式可写成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，所以当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 spc="3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可以看成二次函数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时函数值。如图，当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 spc="3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的图像是一条开口向下的抛物线上的一些点，因此，可以利用二次函数求相应的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i="1" spc="3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的值。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05171" y="2116329"/>
                <a:ext cx="10335907" cy="4520468"/>
              </a:xfrm>
              <a:prstGeom prst="rect">
                <a:avLst/>
              </a:prstGeom>
              <a:blipFill rotWithShape="0">
                <a:blip r:embed="rId6"/>
                <a:stretch>
                  <a:fillRect l="-944" r="-354" b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205171" y="672797"/>
            <a:ext cx="1134717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spc="600"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2400" i="1" spc="6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zh-CN" altLang="zh-CN" sz="2400" spc="60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spc="60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，公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差</a:t>
            </a:r>
            <a:r>
              <a:rPr lang="en-US" altLang="zh-CN" sz="2400" i="1" spc="3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spc="3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是否存在最大值？若存在，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spc="3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的最大值及取得最大值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i="1" spc="3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的值；若不存在，请说明理由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828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5" name="矩形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278296" y="591957"/>
                <a:ext cx="12085983" cy="12532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</a:t>
                </a:r>
                <a:r>
                  <a:rPr lang="zh-CN" altLang="en-US" sz="2400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:r>
                  <a:rPr lang="en-US" altLang="zh-CN" sz="2400" i="1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递减数列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1)×(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＝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可知，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＞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＞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</a:t>
                </a:r>
                <a:r>
                  <a:rPr lang="zh-CN" altLang="en-US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以</a:t>
                </a:r>
                <a:r>
                  <a:rPr lang="en-US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＜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＞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＞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也就是说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最大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2×10+(5−1)×(−2)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=30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以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的最大值为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30.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zh-CN" altLang="en-US" sz="280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endParaRPr lang="zh-CN" altLang="en-US" sz="280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/>
              </a:p>
              <a:p>
                <a:pPr>
                  <a:lnSpc>
                    <a:spcPct val="150000"/>
                  </a:lnSpc>
                </a:pPr>
                <a:endParaRPr lang="en-US" altLang="zh-CN" sz="2800"/>
              </a:p>
              <a:p>
                <a:pPr>
                  <a:lnSpc>
                    <a:spcPct val="150000"/>
                  </a:lnSpc>
                </a:pPr>
                <a:endParaRPr lang="en-US" altLang="zh-CN" sz="2800" smtClean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78296" y="591957"/>
                <a:ext cx="12085983" cy="12532085"/>
              </a:xfrm>
              <a:prstGeom prst="rect">
                <a:avLst/>
              </a:prstGeom>
              <a:blipFill rotWithShape="0">
                <a:blip r:embed="rId5"/>
                <a:stretch>
                  <a:fillRect l="-807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9164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430645" y="876084"/>
                <a:ext cx="5776971" cy="6177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：因为</a:t>
                </a:r>
                <a:r>
                  <a:rPr lang="zh-CN" altLang="en-US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取与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最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接近的整数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zh-CN" sz="2400" spc="3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即</a:t>
                </a:r>
                <a:r>
                  <a:rPr lang="en-US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:r>
                  <a:rPr lang="en-US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i="1" spc="3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最大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最大值为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30. 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800"/>
              </a:p>
              <a:p>
                <a:endParaRPr lang="zh-CN" altLang="en-US" sz="280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30645" y="876084"/>
                <a:ext cx="5776971" cy="6177717"/>
              </a:xfrm>
              <a:prstGeom prst="rect">
                <a:avLst/>
              </a:prstGeom>
              <a:blipFill rotWithShape="0">
                <a:blip r:embed="rId5"/>
                <a:stretch>
                  <a:fillRect l="-169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9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616" y="1133661"/>
            <a:ext cx="4301545" cy="473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97544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11615" y="967905"/>
            <a:ext cx="112990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1.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等差数列中，求</a:t>
            </a:r>
            <a:r>
              <a:rPr lang="en-US" altLang="zh-CN" sz="2400" i="1" kern="100" err="1">
                <a:latin typeface="Times New Roman" pitchFamily="18" charset="0"/>
                <a:cs typeface="Courier New" panose="02070309020205020404" pitchFamily="49" charset="0"/>
              </a:rPr>
              <a:t>S</a:t>
            </a:r>
            <a:r>
              <a:rPr lang="en-US" altLang="zh-CN" sz="2400" i="1" kern="100" baseline="-25000" err="1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的最小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值的方法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kern="10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利用通项公式寻求正、负项的分界点，则从第一项起到分界点该项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indent="609600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各项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和为最大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借助二次函数的图象及性质求最值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      2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．寻求正、负项分界点的方法：</a:t>
            </a:r>
            <a:endParaRPr lang="zh-CN" altLang="zh-CN" sz="105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        (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寻找正、负项的分界点来寻找．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        (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利用到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y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ax</a:t>
            </a:r>
            <a:r>
              <a:rPr lang="en-US" altLang="zh-CN" sz="2400" kern="100" baseline="30000">
                <a:latin typeface="Times New Roman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i="1" kern="100" err="1">
                <a:latin typeface="Times New Roman" pitchFamily="18" charset="0"/>
                <a:cs typeface="Courier New" panose="02070309020205020404" pitchFamily="49" charset="0"/>
              </a:rPr>
              <a:t>bx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≠0)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的对称轴距离最近的左侧的一个正数或离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对称轴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最近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且关于对称轴对称的两个整数对应项即为正、负项的分界点．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83480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0" name="对象 64614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41923031"/>
              </p:ext>
            </p:extLst>
          </p:nvPr>
        </p:nvGraphicFramePr>
        <p:xfrm>
          <a:off x="153696" y="1420724"/>
          <a:ext cx="10564813" cy="304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4" imgW="10102544" imgH="2909164" progId="Word.Document.8">
                  <p:embed/>
                </p:oleObj>
              </mc:Choice>
              <mc:Fallback>
                <p:oleObj name="Document" r:id="rId4" imgW="10102544" imgH="290916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696" y="1420724"/>
                        <a:ext cx="10564813" cy="304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54814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4" name="对象 64716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38722843"/>
              </p:ext>
            </p:extLst>
          </p:nvPr>
        </p:nvGraphicFramePr>
        <p:xfrm>
          <a:off x="618566" y="1135689"/>
          <a:ext cx="10564812" cy="3727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4" imgW="10102544" imgH="3564563" progId="Word.Document.8">
                  <p:embed/>
                </p:oleObj>
              </mc:Choice>
              <mc:Fallback>
                <p:oleObj name="Document" r:id="rId4" imgW="10102544" imgH="35645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566" y="1135689"/>
                        <a:ext cx="10564812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00662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78" name="对象 64819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7003863"/>
              </p:ext>
            </p:extLst>
          </p:nvPr>
        </p:nvGraphicFramePr>
        <p:xfrm>
          <a:off x="0" y="823066"/>
          <a:ext cx="10651622" cy="5079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4" imgW="10092804" imgH="4805897" progId="Word.Document.8">
                  <p:embed/>
                </p:oleObj>
              </mc:Choice>
              <mc:Fallback>
                <p:oleObj name="Document" r:id="rId4" imgW="10092804" imgH="48058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23066"/>
                        <a:ext cx="10651622" cy="507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24819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对象 64921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38723465"/>
              </p:ext>
            </p:extLst>
          </p:nvPr>
        </p:nvGraphicFramePr>
        <p:xfrm>
          <a:off x="534171" y="892501"/>
          <a:ext cx="10661701" cy="507300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10102544" imgH="4786102" progId="Word.Document.8">
                  <p:embed/>
                </p:oleObj>
              </mc:Choice>
              <mc:Fallback>
                <p:oleObj name="Document" r:id="rId4" imgW="10102544" imgH="478610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171" y="892501"/>
                        <a:ext cx="10661701" cy="5073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22842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4818" y="1091526"/>
            <a:ext cx="10012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掌握等差数列前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项和的性质及应用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会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求等差数列前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项和的最值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6626" name="对象 63283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1325314"/>
              </p:ext>
            </p:extLst>
          </p:nvPr>
        </p:nvGraphicFramePr>
        <p:xfrm>
          <a:off x="289472" y="835926"/>
          <a:ext cx="10661701" cy="3769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4" imgW="10102544" imgH="3556645" progId="Word.Document.8">
                  <p:embed/>
                </p:oleObj>
              </mc:Choice>
              <mc:Fallback>
                <p:oleObj name="Document" r:id="rId4" imgW="10102544" imgH="35566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472" y="835926"/>
                        <a:ext cx="10661701" cy="376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57449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7650" name="对象 65024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16536436"/>
              </p:ext>
            </p:extLst>
          </p:nvPr>
        </p:nvGraphicFramePr>
        <p:xfrm>
          <a:off x="765991" y="1572820"/>
          <a:ext cx="10661701" cy="37140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10102544" imgH="3503738" progId="Word.Document.8">
                  <p:embed/>
                </p:oleObj>
              </mc:Choice>
              <mc:Fallback>
                <p:oleObj name="Document" r:id="rId4" imgW="10102544" imgH="35037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991" y="1572820"/>
                        <a:ext cx="10661701" cy="371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18352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6082" name="对象 41574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4701800"/>
              </p:ext>
            </p:extLst>
          </p:nvPr>
        </p:nvGraphicFramePr>
        <p:xfrm>
          <a:off x="359290" y="1060294"/>
          <a:ext cx="10113962" cy="298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4" imgW="10102544" imgH="2974308" progId="Word.Document.8">
                  <p:embed/>
                </p:oleObj>
              </mc:Choice>
              <mc:Fallback>
                <p:oleObj name="Document" r:id="rId4" imgW="10102544" imgH="297430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290" y="1060294"/>
                        <a:ext cx="10113962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58396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7106" name="对象 41472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9680171"/>
              </p:ext>
            </p:extLst>
          </p:nvPr>
        </p:nvGraphicFramePr>
        <p:xfrm>
          <a:off x="334001" y="768507"/>
          <a:ext cx="10564813" cy="568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4" imgW="10102544" imgH="5428184" progId="Word.Document.8">
                  <p:embed/>
                </p:oleObj>
              </mc:Choice>
              <mc:Fallback>
                <p:oleObj name="Document" r:id="rId4" imgW="10102544" imgH="54281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01" y="768507"/>
                        <a:ext cx="10564813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59766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8130" name="对象 41369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0486934"/>
              </p:ext>
            </p:extLst>
          </p:nvPr>
        </p:nvGraphicFramePr>
        <p:xfrm>
          <a:off x="545430" y="871538"/>
          <a:ext cx="10564813" cy="1238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4" imgW="10102544" imgH="1192027" progId="Word.Document.8">
                  <p:embed/>
                </p:oleObj>
              </mc:Choice>
              <mc:Fallback>
                <p:oleObj name="Document" r:id="rId4" imgW="10102544" imgH="11920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430" y="871538"/>
                        <a:ext cx="1056481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41369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34273384"/>
              </p:ext>
            </p:extLst>
          </p:nvPr>
        </p:nvGraphicFramePr>
        <p:xfrm>
          <a:off x="549275" y="2855913"/>
          <a:ext cx="10564813" cy="2081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7" imgW="10102544" imgH="1993549" progId="Word.Document.8">
                  <p:embed/>
                </p:oleObj>
              </mc:Choice>
              <mc:Fallback>
                <p:oleObj name="Document" r:id="rId7" imgW="10102544" imgH="199354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275" y="2855913"/>
                        <a:ext cx="10564813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18603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0178" name="对象 41164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74374590"/>
              </p:ext>
            </p:extLst>
          </p:nvPr>
        </p:nvGraphicFramePr>
        <p:xfrm>
          <a:off x="338748" y="818580"/>
          <a:ext cx="10688577" cy="1894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4" imgW="10102544" imgH="1784081" progId="Word.Document.8">
                  <p:embed/>
                </p:oleObj>
              </mc:Choice>
              <mc:Fallback>
                <p:oleObj name="Document" r:id="rId4" imgW="10102544" imgH="17840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748" y="818580"/>
                        <a:ext cx="10688577" cy="18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668674"/>
          <p:cNvGraphicFramePr/>
          <p:nvPr>
            <p:custDataLst>
              <p:tags r:id="rId6"/>
            </p:custDataLst>
          </p:nvPr>
        </p:nvGraphicFramePr>
        <p:xfrm>
          <a:off x="539217" y="3022489"/>
          <a:ext cx="10688577" cy="31513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7" imgW="10076773" imgH="2976061" progId="Word.Document.8">
                  <p:embed/>
                </p:oleObj>
              </mc:Choice>
              <mc:Fallback>
                <p:oleObj name="Document" r:id="rId7" imgW="10076773" imgH="297606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7" y="3022489"/>
                        <a:ext cx="10688577" cy="3151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15251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1202" name="对象 669697"/>
          <p:cNvGraphicFramePr/>
          <p:nvPr>
            <p:custDataLst>
              <p:tags r:id="rId3"/>
            </p:custDataLst>
          </p:nvPr>
        </p:nvGraphicFramePr>
        <p:xfrm>
          <a:off x="752552" y="1829830"/>
          <a:ext cx="10688578" cy="31983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4" imgW="10076773" imgH="3023649" progId="Word.Document.8">
                  <p:embed/>
                </p:oleObj>
              </mc:Choice>
              <mc:Fallback>
                <p:oleObj name="Document" r:id="rId4" imgW="10076773" imgH="302364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2552" y="1829830"/>
                        <a:ext cx="10688578" cy="3198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5149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146" name="对象 43622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047834"/>
              </p:ext>
            </p:extLst>
          </p:nvPr>
        </p:nvGraphicFramePr>
        <p:xfrm>
          <a:off x="940538" y="1185326"/>
          <a:ext cx="10242550" cy="4233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4" imgW="10073684" imgH="4164535" progId="Word.Document.8">
                  <p:embed/>
                </p:oleObj>
              </mc:Choice>
              <mc:Fallback>
                <p:oleObj name="Document" r:id="rId4" imgW="10073684" imgH="4164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538" y="1185326"/>
                        <a:ext cx="10242550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矩形 436226"/>
          <p:cNvSpPr/>
          <p:nvPr>
            <p:custDataLst>
              <p:tags r:id="rId6"/>
            </p:custDataLst>
          </p:nvPr>
        </p:nvSpPr>
        <p:spPr>
          <a:xfrm>
            <a:off x="2286584" y="2195923"/>
            <a:ext cx="575799" cy="4669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34" b="0"/>
              <a:t>小</a:t>
            </a:r>
            <a:r>
              <a:rPr lang="zh-CN" altLang="en-US" sz="2434"/>
              <a:t> </a:t>
            </a:r>
          </a:p>
        </p:txBody>
      </p:sp>
      <p:sp>
        <p:nvSpPr>
          <p:cNvPr id="6148" name="矩形 436227"/>
          <p:cNvSpPr/>
          <p:nvPr>
            <p:custDataLst>
              <p:tags r:id="rId7"/>
            </p:custDataLst>
          </p:nvPr>
        </p:nvSpPr>
        <p:spPr>
          <a:xfrm>
            <a:off x="2286584" y="3574093"/>
            <a:ext cx="575799" cy="4669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34" b="0"/>
              <a:t>大</a:t>
            </a:r>
            <a:r>
              <a:rPr lang="zh-CN" altLang="en-US" sz="2434"/>
              <a:t> </a:t>
            </a:r>
          </a:p>
        </p:txBody>
      </p:sp>
      <p:sp>
        <p:nvSpPr>
          <p:cNvPr id="6149" name="矩形 436228"/>
          <p:cNvSpPr/>
          <p:nvPr>
            <p:custDataLst>
              <p:tags r:id="rId8"/>
            </p:custDataLst>
          </p:nvPr>
        </p:nvSpPr>
        <p:spPr>
          <a:xfrm>
            <a:off x="4465651" y="4053109"/>
            <a:ext cx="522900" cy="4669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5pPr>
          </a:lstStyle>
          <a:p>
            <a:pPr>
              <a:buFont typeface="Arial" pitchFamily="34" charset="0"/>
              <a:buNone/>
            </a:pPr>
            <a:r>
              <a:rPr lang="en-US" altLang="zh-CN" sz="2434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S</a:t>
            </a:r>
            <a:r>
              <a:rPr lang="en-US" altLang="zh-CN" sz="2434" b="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1</a:t>
            </a:r>
            <a:r>
              <a:rPr lang="en-US" altLang="zh-CN" sz="24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 </a:t>
            </a:r>
            <a:endParaRPr lang="en-US" altLang="zh-CN" sz="2434"/>
          </a:p>
        </p:txBody>
      </p:sp>
      <p:sp>
        <p:nvSpPr>
          <p:cNvPr id="6150" name="矩形 436229"/>
          <p:cNvSpPr/>
          <p:nvPr>
            <p:custDataLst>
              <p:tags r:id="rId9"/>
            </p:custDataLst>
          </p:nvPr>
        </p:nvSpPr>
        <p:spPr>
          <a:xfrm>
            <a:off x="6267324" y="4157782"/>
            <a:ext cx="575799" cy="4669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34" b="0"/>
              <a:t>小</a:t>
            </a:r>
            <a:r>
              <a:rPr lang="zh-CN" altLang="en-US" sz="2434"/>
              <a:t> </a:t>
            </a:r>
          </a:p>
        </p:txBody>
      </p:sp>
      <p:sp>
        <p:nvSpPr>
          <p:cNvPr id="6151" name="矩形 436230"/>
          <p:cNvSpPr/>
          <p:nvPr>
            <p:custDataLst>
              <p:tags r:id="rId10"/>
            </p:custDataLst>
          </p:nvPr>
        </p:nvSpPr>
        <p:spPr>
          <a:xfrm>
            <a:off x="9647647" y="4103316"/>
            <a:ext cx="522900" cy="4669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300" b="1" i="0" u="none" baseline="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</a:defRPr>
            </a:lvl5pPr>
          </a:lstStyle>
          <a:p>
            <a:pPr>
              <a:buFont typeface="Arial" pitchFamily="34" charset="0"/>
              <a:buNone/>
            </a:pPr>
            <a:r>
              <a:rPr lang="en-US" altLang="zh-CN" sz="2434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S</a:t>
            </a:r>
            <a:r>
              <a:rPr lang="en-US" altLang="zh-CN" sz="2434" b="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1</a:t>
            </a:r>
            <a:r>
              <a:rPr lang="en-US" altLang="zh-CN" sz="24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 </a:t>
            </a:r>
            <a:endParaRPr lang="en-US" altLang="zh-CN" sz="2434"/>
          </a:p>
        </p:txBody>
      </p:sp>
      <p:sp>
        <p:nvSpPr>
          <p:cNvPr id="8" name="文本框 614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02622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85500" y="12217400"/>
            <a:ext cx="342900" cy="2667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对象 43417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13948249"/>
              </p:ext>
            </p:extLst>
          </p:nvPr>
        </p:nvGraphicFramePr>
        <p:xfrm>
          <a:off x="0" y="1054682"/>
          <a:ext cx="10661701" cy="34788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4" imgW="10102544" imgH="3282032" progId="Word.Document.8">
                  <p:embed/>
                </p:oleObj>
              </mc:Choice>
              <mc:Fallback>
                <p:oleObj name="Document" r:id="rId4" imgW="10102544" imgH="328203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054682"/>
                        <a:ext cx="10661701" cy="347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43417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50610360"/>
              </p:ext>
            </p:extLst>
          </p:nvPr>
        </p:nvGraphicFramePr>
        <p:xfrm>
          <a:off x="220040" y="4751019"/>
          <a:ext cx="10661701" cy="6282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7" imgW="10102544" imgH="592774" progId="Word.Document.8">
                  <p:embed/>
                </p:oleObj>
              </mc:Choice>
              <mc:Fallback>
                <p:oleObj name="Document" r:id="rId7" imgW="10102544" imgH="5927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040" y="4751019"/>
                        <a:ext cx="10661701" cy="62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前小测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571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8" name="对象 43315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9690417"/>
              </p:ext>
            </p:extLst>
          </p:nvPr>
        </p:nvGraphicFramePr>
        <p:xfrm>
          <a:off x="406451" y="1034358"/>
          <a:ext cx="10564812" cy="2476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4" imgW="10102544" imgH="2371097" progId="Word.Document.8">
                  <p:embed/>
                </p:oleObj>
              </mc:Choice>
              <mc:Fallback>
                <p:oleObj name="Document" r:id="rId4" imgW="10102544" imgH="23710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51" y="1034358"/>
                        <a:ext cx="10564812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433154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31335071"/>
              </p:ext>
            </p:extLst>
          </p:nvPr>
        </p:nvGraphicFramePr>
        <p:xfrm>
          <a:off x="167895" y="4393783"/>
          <a:ext cx="10661700" cy="105995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7" imgW="10102544" imgH="1000554" progId="Word.Document.8">
                  <p:embed/>
                </p:oleObj>
              </mc:Choice>
              <mc:Fallback>
                <p:oleObj name="Document" r:id="rId7" imgW="10102544" imgH="10005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895" y="4393783"/>
                        <a:ext cx="10661700" cy="1059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3076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对象 43212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7680278"/>
              </p:ext>
            </p:extLst>
          </p:nvPr>
        </p:nvGraphicFramePr>
        <p:xfrm>
          <a:off x="212198" y="1003333"/>
          <a:ext cx="10661701" cy="6282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10081080" imgH="592560" progId="Word.Document.8">
                  <p:embed/>
                </p:oleObj>
              </mc:Choice>
              <mc:Fallback>
                <p:oleObj r:id="rId4" imgW="10081080" imgH="592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2198" y="1003333"/>
                        <a:ext cx="10661701" cy="62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432130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72735880"/>
              </p:ext>
            </p:extLst>
          </p:nvPr>
        </p:nvGraphicFramePr>
        <p:xfrm>
          <a:off x="753113" y="2419429"/>
          <a:ext cx="10661701" cy="1884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7" imgW="10102544" imgH="1778322" progId="Word.Document.8">
                  <p:embed/>
                </p:oleObj>
              </mc:Choice>
              <mc:Fallback>
                <p:oleObj name="Document" r:id="rId7" imgW="10102544" imgH="17783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113" y="2419429"/>
                        <a:ext cx="10661701" cy="188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06348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266" name="对象 43110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9489007"/>
              </p:ext>
            </p:extLst>
          </p:nvPr>
        </p:nvGraphicFramePr>
        <p:xfrm>
          <a:off x="507853" y="1097977"/>
          <a:ext cx="10688578" cy="17486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1649114" progId="Word.Document.8">
                  <p:embed/>
                </p:oleObj>
              </mc:Choice>
              <mc:Fallback>
                <p:oleObj name="Document" r:id="rId4" imgW="10102544" imgH="16491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853" y="1097977"/>
                        <a:ext cx="10688578" cy="1748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431106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88530304"/>
              </p:ext>
            </p:extLst>
          </p:nvPr>
        </p:nvGraphicFramePr>
        <p:xfrm>
          <a:off x="263716" y="2564429"/>
          <a:ext cx="10661701" cy="125649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7" imgW="10102544" imgH="1185548" progId="Word.Document.8">
                  <p:embed/>
                </p:oleObj>
              </mc:Choice>
              <mc:Fallback>
                <p:oleObj name="Document" r:id="rId7" imgW="1010254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716" y="2564429"/>
                        <a:ext cx="10661701" cy="1256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82198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7" name="矩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630174" y="2041030"/>
                <a:ext cx="10904561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分析：将第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排到第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排的座位数依次排成一列，构成数列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，设数列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的前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。由题意可知，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是等差数列，且公差及前</a:t>
                </a:r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项和已知，所以可利用等差数列的前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项和公式求首项。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30174" y="2041030"/>
                <a:ext cx="10904561" cy="2169825"/>
              </a:xfrm>
              <a:prstGeom prst="rect">
                <a:avLst/>
              </a:prstGeom>
              <a:blipFill rotWithShape="0">
                <a:blip r:embed="rId5"/>
                <a:stretch>
                  <a:fillRect l="-838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168358" y="690931"/>
            <a:ext cx="11062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校新建一个报告厅，要求容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纳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2400" spc="3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个座位，报告厅共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spc="3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排座位，从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spc="3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排起后一排都比前一排多两个座位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问</a:t>
            </a:r>
            <a:r>
              <a:rPr lang="zh-CN" altLang="zh-CN" sz="2400" spc="30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spc="3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排应安排多少个座位？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986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433589" y="998492"/>
                <a:ext cx="8375560" cy="360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设报告厅的座位从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第</a:t>
                </a:r>
                <a:r>
                  <a:rPr lang="en-US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排到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第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排，各排的座位数依次排成一列，构成数列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，其</a:t>
                </a:r>
                <a:r>
                  <a:rPr lang="zh-CN" altLang="zh-CN" sz="2400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前</a:t>
                </a:r>
                <a:r>
                  <a:rPr lang="en-US" altLang="zh-CN" sz="2400" i="1" spc="3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项和为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根据题意，数列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是一个公差</a:t>
                </a:r>
                <a:r>
                  <a:rPr lang="zh-CN" altLang="zh-CN" sz="2400" spc="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en-US" altLang="zh-CN" sz="2400" spc="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的等差数列，</a:t>
                </a:r>
                <a:r>
                  <a:rPr lang="zh-CN" altLang="zh-CN" sz="2400" spc="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且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2=800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400" i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21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排应安排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个座位。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33589" y="998492"/>
                <a:ext cx="8375560" cy="3600345"/>
              </a:xfrm>
              <a:prstGeom prst="rect">
                <a:avLst/>
              </a:prstGeom>
              <a:blipFill rotWithShape="0">
                <a:blip r:embed="rId5"/>
                <a:stretch>
                  <a:fillRect l="-1092" r="-1456" b="-3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32238437"/>
              </p:ext>
            </p:extLst>
          </p:nvPr>
        </p:nvGraphicFramePr>
        <p:xfrm>
          <a:off x="2133063" y="7098188"/>
          <a:ext cx="4237038" cy="717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7" imgW="102108000" imgH="17373600" progId="Equation.DSMT4">
                  <p:embed/>
                </p:oleObj>
              </mc:Choice>
              <mc:Fallback>
                <p:oleObj name="Equation" r:id="rId7" imgW="102108000" imgH="1737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063" y="7098188"/>
                        <a:ext cx="4237038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1177558" y="7807855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/>
              <a:t>解</a:t>
            </a:r>
            <a:r>
              <a:rPr lang="zh-CN" altLang="zh-CN" sz="2400" spc="600"/>
              <a:t>得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zh-CN" altLang="zh-CN" sz="2400"/>
              <a:t>＝</a:t>
            </a:r>
            <a:r>
              <a:rPr lang="en-US" altLang="zh-CN" sz="2400"/>
              <a:t>21.</a:t>
            </a:r>
            <a:endParaRPr lang="zh-CN" altLang="en-US" sz="2400"/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314036" y="8353019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/>
              <a:t>因此，第</a:t>
            </a:r>
            <a:r>
              <a:rPr lang="en-US" altLang="zh-CN" sz="2400"/>
              <a:t>1</a:t>
            </a:r>
            <a:r>
              <a:rPr lang="zh-CN" altLang="zh-CN" sz="2400"/>
              <a:t>排应安排</a:t>
            </a:r>
            <a:r>
              <a:rPr lang="en-US" altLang="zh-CN" sz="2400"/>
              <a:t>21</a:t>
            </a:r>
            <a:r>
              <a:rPr lang="zh-CN" altLang="zh-CN" sz="2400"/>
              <a:t>个座位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6141297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330557" y="1178241"/>
            <a:ext cx="10423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．本题属于与等差数列前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项和有关的应用题，其关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键在于构造合适的等差数列．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．遇到与正整数有关的应用题时，可以考虑与数列知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识联系，建立数列模型，具体解决要注意以下两点：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抓住实际问题的特征，明确是什么类型的数列模型．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深入分析题意，确定是求通项公式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，或是求前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400" i="1" kern="100" err="1">
                <a:latin typeface="Times New Roman" pitchFamily="18" charset="0"/>
                <a:cs typeface="Courier New" panose="02070309020205020404" pitchFamily="49" charset="0"/>
              </a:rPr>
              <a:t>S</a:t>
            </a:r>
            <a:r>
              <a:rPr lang="en-US" altLang="zh-CN" sz="2400" i="1" kern="100" baseline="-25000" err="1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，还是求项数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.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5820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79"/>
</p:tagLst>
</file>

<file path=ppt/tags/tag10.xml><?xml version="1.0" encoding="utf-8"?>
<p:tagLst xmlns:p="http://schemas.openxmlformats.org/presentationml/2006/main">
  <p:tag name="AS_UNIQUEID" val="88"/>
</p:tagLst>
</file>

<file path=ppt/tags/tag100.xml><?xml version="1.0" encoding="utf-8"?>
<p:tagLst xmlns:p="http://schemas.openxmlformats.org/presentationml/2006/main">
  <p:tag name="AS_UNIQUEID" val="178"/>
</p:tagLst>
</file>

<file path=ppt/tags/tag101.xml><?xml version="1.0" encoding="utf-8"?>
<p:tagLst xmlns:p="http://schemas.openxmlformats.org/presentationml/2006/main">
  <p:tag name="AS_UNIQUEID" val="179"/>
</p:tagLst>
</file>

<file path=ppt/tags/tag102.xml><?xml version="1.0" encoding="utf-8"?>
<p:tagLst xmlns:p="http://schemas.openxmlformats.org/presentationml/2006/main">
  <p:tag name="AS_UNIQUEID" val="180"/>
</p:tagLst>
</file>

<file path=ppt/tags/tag103.xml><?xml version="1.0" encoding="utf-8"?>
<p:tagLst xmlns:p="http://schemas.openxmlformats.org/presentationml/2006/main">
  <p:tag name="AS_UNIQUEID" val="181"/>
</p:tagLst>
</file>

<file path=ppt/tags/tag104.xml><?xml version="1.0" encoding="utf-8"?>
<p:tagLst xmlns:p="http://schemas.openxmlformats.org/presentationml/2006/main">
  <p:tag name="AS_UNIQUEID" val="182"/>
</p:tagLst>
</file>

<file path=ppt/tags/tag105.xml><?xml version="1.0" encoding="utf-8"?>
<p:tagLst xmlns:p="http://schemas.openxmlformats.org/presentationml/2006/main">
  <p:tag name="AS_UNIQUEID" val="183"/>
</p:tagLst>
</file>

<file path=ppt/tags/tag106.xml><?xml version="1.0" encoding="utf-8"?>
<p:tagLst xmlns:p="http://schemas.openxmlformats.org/presentationml/2006/main">
  <p:tag name="AS_UNIQUEID" val="184"/>
</p:tagLst>
</file>

<file path=ppt/tags/tag107.xml><?xml version="1.0" encoding="utf-8"?>
<p:tagLst xmlns:p="http://schemas.openxmlformats.org/presentationml/2006/main">
  <p:tag name="AS_UNIQUEID" val="185"/>
</p:tagLst>
</file>

<file path=ppt/tags/tag108.xml><?xml version="1.0" encoding="utf-8"?>
<p:tagLst xmlns:p="http://schemas.openxmlformats.org/presentationml/2006/main">
  <p:tag name="AS_UNIQUEID" val="186"/>
</p:tagLst>
</file>

<file path=ppt/tags/tag109.xml><?xml version="1.0" encoding="utf-8"?>
<p:tagLst xmlns:p="http://schemas.openxmlformats.org/presentationml/2006/main">
  <p:tag name="AS_UNIQUEID" val="187"/>
</p:tagLst>
</file>

<file path=ppt/tags/tag11.xml><?xml version="1.0" encoding="utf-8"?>
<p:tagLst xmlns:p="http://schemas.openxmlformats.org/presentationml/2006/main">
  <p:tag name="AS_UNIQUEID" val="89"/>
</p:tagLst>
</file>

<file path=ppt/tags/tag110.xml><?xml version="1.0" encoding="utf-8"?>
<p:tagLst xmlns:p="http://schemas.openxmlformats.org/presentationml/2006/main">
  <p:tag name="AS_UNIQUEID" val="188"/>
</p:tagLst>
</file>

<file path=ppt/tags/tag111.xml><?xml version="1.0" encoding="utf-8"?>
<p:tagLst xmlns:p="http://schemas.openxmlformats.org/presentationml/2006/main">
  <p:tag name="AS_UNIQUEID" val="189"/>
</p:tagLst>
</file>

<file path=ppt/tags/tag112.xml><?xml version="1.0" encoding="utf-8"?>
<p:tagLst xmlns:p="http://schemas.openxmlformats.org/presentationml/2006/main">
  <p:tag name="AS_UNIQUEID" val="190"/>
</p:tagLst>
</file>

<file path=ppt/tags/tag113.xml><?xml version="1.0" encoding="utf-8"?>
<p:tagLst xmlns:p="http://schemas.openxmlformats.org/presentationml/2006/main">
  <p:tag name="AS_UNIQUEID" val="191"/>
</p:tagLst>
</file>

<file path=ppt/tags/tag114.xml><?xml version="1.0" encoding="utf-8"?>
<p:tagLst xmlns:p="http://schemas.openxmlformats.org/presentationml/2006/main">
  <p:tag name="AS_UNIQUEID" val="192"/>
</p:tagLst>
</file>

<file path=ppt/tags/tag115.xml><?xml version="1.0" encoding="utf-8"?>
<p:tagLst xmlns:p="http://schemas.openxmlformats.org/presentationml/2006/main">
  <p:tag name="AS_UNIQUEID" val="193"/>
</p:tagLst>
</file>

<file path=ppt/tags/tag116.xml><?xml version="1.0" encoding="utf-8"?>
<p:tagLst xmlns:p="http://schemas.openxmlformats.org/presentationml/2006/main">
  <p:tag name="AS_UNIQUEID" val="194"/>
</p:tagLst>
</file>

<file path=ppt/tags/tag117.xml><?xml version="1.0" encoding="utf-8"?>
<p:tagLst xmlns:p="http://schemas.openxmlformats.org/presentationml/2006/main">
  <p:tag name="AS_UNIQUEID" val="195"/>
</p:tagLst>
</file>

<file path=ppt/tags/tag118.xml><?xml version="1.0" encoding="utf-8"?>
<p:tagLst xmlns:p="http://schemas.openxmlformats.org/presentationml/2006/main">
  <p:tag name="AS_UNIQUEID" val="196"/>
</p:tagLst>
</file>

<file path=ppt/tags/tag119.xml><?xml version="1.0" encoding="utf-8"?>
<p:tagLst xmlns:p="http://schemas.openxmlformats.org/presentationml/2006/main">
  <p:tag name="AS_UNIQUEID" val="197"/>
</p:tagLst>
</file>

<file path=ppt/tags/tag12.xml><?xml version="1.0" encoding="utf-8"?>
<p:tagLst xmlns:p="http://schemas.openxmlformats.org/presentationml/2006/main">
  <p:tag name="AS_UNIQUEID" val="90"/>
</p:tagLst>
</file>

<file path=ppt/tags/tag120.xml><?xml version="1.0" encoding="utf-8"?>
<p:tagLst xmlns:p="http://schemas.openxmlformats.org/presentationml/2006/main">
  <p:tag name="AS_UNIQUEID" val="198"/>
</p:tagLst>
</file>

<file path=ppt/tags/tag121.xml><?xml version="1.0" encoding="utf-8"?>
<p:tagLst xmlns:p="http://schemas.openxmlformats.org/presentationml/2006/main">
  <p:tag name="AS_UNIQUEID" val="199"/>
</p:tagLst>
</file>

<file path=ppt/tags/tag122.xml><?xml version="1.0" encoding="utf-8"?>
<p:tagLst xmlns:p="http://schemas.openxmlformats.org/presentationml/2006/main">
  <p:tag name="AS_UNIQUEID" val="200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20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20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20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20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20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20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207"/>
</p:tagLst>
</file>

<file path=ppt/tags/tag13.xml><?xml version="1.0" encoding="utf-8"?>
<p:tagLst xmlns:p="http://schemas.openxmlformats.org/presentationml/2006/main">
  <p:tag name="AS_UNIQUEID" val="91"/>
</p:tagLst>
</file>

<file path=ppt/tags/tag130.xml><?xml version="1.0" encoding="utf-8"?>
<p:tagLst xmlns:p="http://schemas.openxmlformats.org/presentationml/2006/main">
  <p:tag name="AS_UNIQUEID" val="208"/>
</p:tagLst>
</file>

<file path=ppt/tags/tag131.xml><?xml version="1.0" encoding="utf-8"?>
<p:tagLst xmlns:p="http://schemas.openxmlformats.org/presentationml/2006/main">
  <p:tag name="AS_UNIQUEID" val="209"/>
</p:tagLst>
</file>

<file path=ppt/tags/tag132.xml><?xml version="1.0" encoding="utf-8"?>
<p:tagLst xmlns:p="http://schemas.openxmlformats.org/presentationml/2006/main">
  <p:tag name="AS_UNIQUEID" val="210"/>
</p:tagLst>
</file>

<file path=ppt/tags/tag133.xml><?xml version="1.0" encoding="utf-8"?>
<p:tagLst xmlns:p="http://schemas.openxmlformats.org/presentationml/2006/main">
  <p:tag name="AS_UNIQUEID" val="211"/>
</p:tagLst>
</file>

<file path=ppt/tags/tag134.xml><?xml version="1.0" encoding="utf-8"?>
<p:tagLst xmlns:p="http://schemas.openxmlformats.org/presentationml/2006/main">
  <p:tag name="AS_UNIQUEID" val="212"/>
</p:tagLst>
</file>

<file path=ppt/tags/tag135.xml><?xml version="1.0" encoding="utf-8"?>
<p:tagLst xmlns:p="http://schemas.openxmlformats.org/presentationml/2006/main">
  <p:tag name="AS_UNIQUEID" val="213"/>
</p:tagLst>
</file>

<file path=ppt/tags/tag136.xml><?xml version="1.0" encoding="utf-8"?>
<p:tagLst xmlns:p="http://schemas.openxmlformats.org/presentationml/2006/main">
  <p:tag name="AS_UNIQUEID" val="214"/>
</p:tagLst>
</file>

<file path=ppt/tags/tag137.xml><?xml version="1.0" encoding="utf-8"?>
<p:tagLst xmlns:p="http://schemas.openxmlformats.org/presentationml/2006/main">
  <p:tag name="AS_UNIQUEID" val="215"/>
</p:tagLst>
</file>

<file path=ppt/tags/tag138.xml><?xml version="1.0" encoding="utf-8"?>
<p:tagLst xmlns:p="http://schemas.openxmlformats.org/presentationml/2006/main">
  <p:tag name="AS_UNIQUEID" val="216"/>
</p:tagLst>
</file>

<file path=ppt/tags/tag139.xml><?xml version="1.0" encoding="utf-8"?>
<p:tagLst xmlns:p="http://schemas.openxmlformats.org/presentationml/2006/main">
  <p:tag name="AS_UNIQUEID" val="217"/>
</p:tagLst>
</file>

<file path=ppt/tags/tag14.xml><?xml version="1.0" encoding="utf-8"?>
<p:tagLst xmlns:p="http://schemas.openxmlformats.org/presentationml/2006/main">
  <p:tag name="AS_UNIQUEID" val="92"/>
</p:tagLst>
</file>

<file path=ppt/tags/tag140.xml><?xml version="1.0" encoding="utf-8"?>
<p:tagLst xmlns:p="http://schemas.openxmlformats.org/presentationml/2006/main">
  <p:tag name="AS_UNIQUEID" val="218"/>
</p:tagLst>
</file>

<file path=ppt/tags/tag141.xml><?xml version="1.0" encoding="utf-8"?>
<p:tagLst xmlns:p="http://schemas.openxmlformats.org/presentationml/2006/main">
  <p:tag name="AS_UNIQUEID" val="219"/>
</p:tagLst>
</file>

<file path=ppt/tags/tag142.xml><?xml version="1.0" encoding="utf-8"?>
<p:tagLst xmlns:p="http://schemas.openxmlformats.org/presentationml/2006/main">
  <p:tag name="AS_UNIQUEID" val="220"/>
</p:tagLst>
</file>

<file path=ppt/tags/tag143.xml><?xml version="1.0" encoding="utf-8"?>
<p:tagLst xmlns:p="http://schemas.openxmlformats.org/presentationml/2006/main">
  <p:tag name="AS_UNIQUEID" val="221"/>
</p:tagLst>
</file>

<file path=ppt/tags/tag144.xml><?xml version="1.0" encoding="utf-8"?>
<p:tagLst xmlns:p="http://schemas.openxmlformats.org/presentationml/2006/main">
  <p:tag name="AS_UNIQUEID" val="222"/>
</p:tagLst>
</file>

<file path=ppt/tags/tag145.xml><?xml version="1.0" encoding="utf-8"?>
<p:tagLst xmlns:p="http://schemas.openxmlformats.org/presentationml/2006/main">
  <p:tag name="AS_UNIQUEID" val="223"/>
</p:tagLst>
</file>

<file path=ppt/tags/tag146.xml><?xml version="1.0" encoding="utf-8"?>
<p:tagLst xmlns:p="http://schemas.openxmlformats.org/presentationml/2006/main">
  <p:tag name="AS_UNIQUEID" val="224"/>
</p:tagLst>
</file>

<file path=ppt/tags/tag147.xml><?xml version="1.0" encoding="utf-8"?>
<p:tagLst xmlns:p="http://schemas.openxmlformats.org/presentationml/2006/main">
  <p:tag name="AS_UNIQUEID" val="225"/>
</p:tagLst>
</file>

<file path=ppt/tags/tag148.xml><?xml version="1.0" encoding="utf-8"?>
<p:tagLst xmlns:p="http://schemas.openxmlformats.org/presentationml/2006/main">
  <p:tag name="AS_UNIQUEID" val="226"/>
</p:tagLst>
</file>

<file path=ppt/tags/tag149.xml><?xml version="1.0" encoding="utf-8"?>
<p:tagLst xmlns:p="http://schemas.openxmlformats.org/presentationml/2006/main">
  <p:tag name="AS_UNIQUEID" val="227"/>
</p:tagLst>
</file>

<file path=ppt/tags/tag15.xml><?xml version="1.0" encoding="utf-8"?>
<p:tagLst xmlns:p="http://schemas.openxmlformats.org/presentationml/2006/main">
  <p:tag name="AS_UNIQUEID" val="93"/>
</p:tagLst>
</file>

<file path=ppt/tags/tag150.xml><?xml version="1.0" encoding="utf-8"?>
<p:tagLst xmlns:p="http://schemas.openxmlformats.org/presentationml/2006/main">
  <p:tag name="AS_UNIQUEID" val="228"/>
</p:tagLst>
</file>

<file path=ppt/tags/tag151.xml><?xml version="1.0" encoding="utf-8"?>
<p:tagLst xmlns:p="http://schemas.openxmlformats.org/presentationml/2006/main">
  <p:tag name="AS_UNIQUEID" val="229"/>
</p:tagLst>
</file>

<file path=ppt/tags/tag152.xml><?xml version="1.0" encoding="utf-8"?>
<p:tagLst xmlns:p="http://schemas.openxmlformats.org/presentationml/2006/main">
  <p:tag name="AS_UNIQUEID" val="230"/>
</p:tagLst>
</file>

<file path=ppt/tags/tag153.xml><?xml version="1.0" encoding="utf-8"?>
<p:tagLst xmlns:p="http://schemas.openxmlformats.org/presentationml/2006/main">
  <p:tag name="AS_UNIQUEID" val="231"/>
</p:tagLst>
</file>

<file path=ppt/tags/tag154.xml><?xml version="1.0" encoding="utf-8"?>
<p:tagLst xmlns:p="http://schemas.openxmlformats.org/presentationml/2006/main">
  <p:tag name="AS_UNIQUEID" val="232"/>
</p:tagLst>
</file>

<file path=ppt/tags/tag155.xml><?xml version="1.0" encoding="utf-8"?>
<p:tagLst xmlns:p="http://schemas.openxmlformats.org/presentationml/2006/main">
  <p:tag name="AS_UNIQUEID" val="233"/>
</p:tagLst>
</file>

<file path=ppt/tags/tag156.xml><?xml version="1.0" encoding="utf-8"?>
<p:tagLst xmlns:p="http://schemas.openxmlformats.org/presentationml/2006/main">
  <p:tag name="AS_UNIQUEID" val="234"/>
</p:tagLst>
</file>

<file path=ppt/tags/tag157.xml><?xml version="1.0" encoding="utf-8"?>
<p:tagLst xmlns:p="http://schemas.openxmlformats.org/presentationml/2006/main">
  <p:tag name="AS_UNIQUEID" val="235"/>
</p:tagLst>
</file>

<file path=ppt/tags/tag158.xml><?xml version="1.0" encoding="utf-8"?>
<p:tagLst xmlns:p="http://schemas.openxmlformats.org/presentationml/2006/main">
  <p:tag name="AS_UNIQUEID" val="236"/>
</p:tagLst>
</file>

<file path=ppt/tags/tag159.xml><?xml version="1.0" encoding="utf-8"?>
<p:tagLst xmlns:p="http://schemas.openxmlformats.org/presentationml/2006/main">
  <p:tag name="AS_UNIQUEID" val="237"/>
</p:tagLst>
</file>

<file path=ppt/tags/tag16.xml><?xml version="1.0" encoding="utf-8"?>
<p:tagLst xmlns:p="http://schemas.openxmlformats.org/presentationml/2006/main">
  <p:tag name="AS_UNIQUEID" val="94"/>
</p:tagLst>
</file>

<file path=ppt/tags/tag160.xml><?xml version="1.0" encoding="utf-8"?>
<p:tagLst xmlns:p="http://schemas.openxmlformats.org/presentationml/2006/main">
  <p:tag name="AS_UNIQUEID" val="238"/>
</p:tagLst>
</file>

<file path=ppt/tags/tag161.xml><?xml version="1.0" encoding="utf-8"?>
<p:tagLst xmlns:p="http://schemas.openxmlformats.org/presentationml/2006/main">
  <p:tag name="AS_UNIQUEID" val="17"/>
</p:tagLst>
</file>

<file path=ppt/tags/tag162.xml><?xml version="1.0" encoding="utf-8"?>
<p:tagLst xmlns:p="http://schemas.openxmlformats.org/presentationml/2006/main">
  <p:tag name="AS_UNIQUEID" val="18"/>
</p:tagLst>
</file>

<file path=ppt/tags/tag163.xml><?xml version="1.0" encoding="utf-8"?>
<p:tagLst xmlns:p="http://schemas.openxmlformats.org/presentationml/2006/main">
  <p:tag name="AS_UNIQUEID" val="239"/>
</p:tagLst>
</file>

<file path=ppt/tags/tag164.xml><?xml version="1.0" encoding="utf-8"?>
<p:tagLst xmlns:p="http://schemas.openxmlformats.org/presentationml/2006/main">
  <p:tag name="AS_UNIQUEID" val="240"/>
</p:tagLst>
</file>

<file path=ppt/tags/tag165.xml><?xml version="1.0" encoding="utf-8"?>
<p:tagLst xmlns:p="http://schemas.openxmlformats.org/presentationml/2006/main">
  <p:tag name="AS_UNIQUEID" val="19"/>
</p:tagLst>
</file>

<file path=ppt/tags/tag166.xml><?xml version="1.0" encoding="utf-8"?>
<p:tagLst xmlns:p="http://schemas.openxmlformats.org/presentationml/2006/main">
  <p:tag name="AS_UNIQUEID" val="20"/>
</p:tagLst>
</file>

<file path=ppt/tags/tag167.xml><?xml version="1.0" encoding="utf-8"?>
<p:tagLst xmlns:p="http://schemas.openxmlformats.org/presentationml/2006/main">
  <p:tag name="AS_UNIQUEID" val="241"/>
</p:tagLst>
</file>

<file path=ppt/tags/tag168.xml><?xml version="1.0" encoding="utf-8"?>
<p:tagLst xmlns:p="http://schemas.openxmlformats.org/presentationml/2006/main">
  <p:tag name="AS_UNIQUEID" val="21"/>
</p:tagLst>
</file>

<file path=ppt/tags/tag169.xml><?xml version="1.0" encoding="utf-8"?>
<p:tagLst xmlns:p="http://schemas.openxmlformats.org/presentationml/2006/main">
  <p:tag name="AS_UNIQUEID" val="22"/>
</p:tagLst>
</file>

<file path=ppt/tags/tag17.xml><?xml version="1.0" encoding="utf-8"?>
<p:tagLst xmlns:p="http://schemas.openxmlformats.org/presentationml/2006/main">
  <p:tag name="AS_UNIQUEID" val="95"/>
</p:tagLst>
</file>

<file path=ppt/tags/tag170.xml><?xml version="1.0" encoding="utf-8"?>
<p:tagLst xmlns:p="http://schemas.openxmlformats.org/presentationml/2006/main">
  <p:tag name="AS_UNIQUEID" val="242"/>
</p:tagLst>
</file>

<file path=ppt/tags/tag171.xml><?xml version="1.0" encoding="utf-8"?>
<p:tagLst xmlns:p="http://schemas.openxmlformats.org/presentationml/2006/main">
  <p:tag name="AS_UNIQUEID" val="23"/>
</p:tagLst>
</file>

<file path=ppt/tags/tag172.xml><?xml version="1.0" encoding="utf-8"?>
<p:tagLst xmlns:p="http://schemas.openxmlformats.org/presentationml/2006/main">
  <p:tag name="AS_UNIQUEID" val="24"/>
</p:tagLst>
</file>

<file path=ppt/tags/tag173.xml><?xml version="1.0" encoding="utf-8"?>
<p:tagLst xmlns:p="http://schemas.openxmlformats.org/presentationml/2006/main">
  <p:tag name="AS_UNIQUEID" val="243"/>
</p:tagLst>
</file>

<file path=ppt/tags/tag174.xml><?xml version="1.0" encoding="utf-8"?>
<p:tagLst xmlns:p="http://schemas.openxmlformats.org/presentationml/2006/main">
  <p:tag name="AS_UNIQUEID" val="244"/>
</p:tagLst>
</file>

<file path=ppt/tags/tag175.xml><?xml version="1.0" encoding="utf-8"?>
<p:tagLst xmlns:p="http://schemas.openxmlformats.org/presentationml/2006/main">
  <p:tag name="AS_UNIQUEID" val="245"/>
</p:tagLst>
</file>

<file path=ppt/tags/tag176.xml><?xml version="1.0" encoding="utf-8"?>
<p:tagLst xmlns:p="http://schemas.openxmlformats.org/presentationml/2006/main">
  <p:tag name="AS_UNIQUEID" val="246"/>
</p:tagLst>
</file>

<file path=ppt/tags/tag177.xml><?xml version="1.0" encoding="utf-8"?>
<p:tagLst xmlns:p="http://schemas.openxmlformats.org/presentationml/2006/main">
  <p:tag name="AS_UNIQUEID" val="247"/>
</p:tagLst>
</file>

<file path=ppt/tags/tag178.xml><?xml version="1.0" encoding="utf-8"?>
<p:tagLst xmlns:p="http://schemas.openxmlformats.org/presentationml/2006/main">
  <p:tag name="AS_UNIQUEID" val="248"/>
</p:tagLst>
</file>

<file path=ppt/tags/tag179.xml><?xml version="1.0" encoding="utf-8"?>
<p:tagLst xmlns:p="http://schemas.openxmlformats.org/presentationml/2006/main">
  <p:tag name="AS_UNIQUEID" val="249"/>
</p:tagLst>
</file>

<file path=ppt/tags/tag18.xml><?xml version="1.0" encoding="utf-8"?>
<p:tagLst xmlns:p="http://schemas.openxmlformats.org/presentationml/2006/main">
  <p:tag name="AS_UNIQUEID" val="96"/>
</p:tagLst>
</file>

<file path=ppt/tags/tag180.xml><?xml version="1.0" encoding="utf-8"?>
<p:tagLst xmlns:p="http://schemas.openxmlformats.org/presentationml/2006/main">
  <p:tag name="AS_UNIQUEID" val="250"/>
</p:tagLst>
</file>

<file path=ppt/tags/tag181.xml><?xml version="1.0" encoding="utf-8"?>
<p:tagLst xmlns:p="http://schemas.openxmlformats.org/presentationml/2006/main">
  <p:tag name="AS_UNIQUEID" val="251"/>
</p:tagLst>
</file>

<file path=ppt/tags/tag182.xml><?xml version="1.0" encoding="utf-8"?>
<p:tagLst xmlns:p="http://schemas.openxmlformats.org/presentationml/2006/main">
  <p:tag name="AS_UNIQUEID" val="252"/>
</p:tagLst>
</file>

<file path=ppt/tags/tag183.xml><?xml version="1.0" encoding="utf-8"?>
<p:tagLst xmlns:p="http://schemas.openxmlformats.org/presentationml/2006/main">
  <p:tag name="AS_UNIQUEID" val="253"/>
</p:tagLst>
</file>

<file path=ppt/tags/tag184.xml><?xml version="1.0" encoding="utf-8"?>
<p:tagLst xmlns:p="http://schemas.openxmlformats.org/presentationml/2006/main">
  <p:tag name="AS_UNIQUEID" val="254"/>
</p:tagLst>
</file>

<file path=ppt/tags/tag185.xml><?xml version="1.0" encoding="utf-8"?>
<p:tagLst xmlns:p="http://schemas.openxmlformats.org/presentationml/2006/main">
  <p:tag name="AS_UNIQUEID" val="255"/>
</p:tagLst>
</file>

<file path=ppt/tags/tag186.xml><?xml version="1.0" encoding="utf-8"?>
<p:tagLst xmlns:p="http://schemas.openxmlformats.org/presentationml/2006/main">
  <p:tag name="AS_UNIQUEID" val="256"/>
</p:tagLst>
</file>

<file path=ppt/tags/tag187.xml><?xml version="1.0" encoding="utf-8"?>
<p:tagLst xmlns:p="http://schemas.openxmlformats.org/presentationml/2006/main">
  <p:tag name="AS_UNIQUEID" val="257"/>
</p:tagLst>
</file>

<file path=ppt/tags/tag188.xml><?xml version="1.0" encoding="utf-8"?>
<p:tagLst xmlns:p="http://schemas.openxmlformats.org/presentationml/2006/main">
  <p:tag name="AS_UNIQUEID" val="46"/>
</p:tagLst>
</file>

<file path=ppt/tags/tag189.xml><?xml version="1.0" encoding="utf-8"?>
<p:tagLst xmlns:p="http://schemas.openxmlformats.org/presentationml/2006/main">
  <p:tag name="AS_UNIQUEID" val="48"/>
</p:tagLst>
</file>

<file path=ppt/tags/tag19.xml><?xml version="1.0" encoding="utf-8"?>
<p:tagLst xmlns:p="http://schemas.openxmlformats.org/presentationml/2006/main">
  <p:tag name="AS_UNIQUEID" val="97"/>
</p:tagLst>
</file>

<file path=ppt/tags/tag190.xml><?xml version="1.0" encoding="utf-8"?>
<p:tagLst xmlns:p="http://schemas.openxmlformats.org/presentationml/2006/main">
  <p:tag name="AS_UNIQUEID" val="258"/>
</p:tagLst>
</file>

<file path=ppt/tags/tag191.xml><?xml version="1.0" encoding="utf-8"?>
<p:tagLst xmlns:p="http://schemas.openxmlformats.org/presentationml/2006/main">
  <p:tag name="AS_UNIQUEID" val="259"/>
</p:tagLst>
</file>

<file path=ppt/tags/tag192.xml><?xml version="1.0" encoding="utf-8"?>
<p:tagLst xmlns:p="http://schemas.openxmlformats.org/presentationml/2006/main">
  <p:tag name="AS_UNIQUEID" val="260"/>
</p:tagLst>
</file>

<file path=ppt/tags/tag193.xml><?xml version="1.0" encoding="utf-8"?>
<p:tagLst xmlns:p="http://schemas.openxmlformats.org/presentationml/2006/main">
  <p:tag name="AS_UNIQUEID" val="51"/>
</p:tagLst>
</file>

<file path=ppt/tags/tag194.xml><?xml version="1.0" encoding="utf-8"?>
<p:tagLst xmlns:p="http://schemas.openxmlformats.org/presentationml/2006/main">
  <p:tag name="AS_UNIQUEID" val="52"/>
</p:tagLst>
</file>

<file path=ppt/tags/tag195.xml><?xml version="1.0" encoding="utf-8"?>
<p:tagLst xmlns:p="http://schemas.openxmlformats.org/presentationml/2006/main">
  <p:tag name="AS_UNIQUEID" val="261"/>
</p:tagLst>
</file>

<file path=ppt/tags/tag196.xml><?xml version="1.0" encoding="utf-8"?>
<p:tagLst xmlns:p="http://schemas.openxmlformats.org/presentationml/2006/main">
  <p:tag name="AS_UNIQUEID" val="262"/>
</p:tagLst>
</file>

<file path=ppt/tags/tag197.xml><?xml version="1.0" encoding="utf-8"?>
<p:tagLst xmlns:p="http://schemas.openxmlformats.org/presentationml/2006/main">
  <p:tag name="AS_UNIQUEID" val="263"/>
</p:tagLst>
</file>

<file path=ppt/tags/tag198.xml><?xml version="1.0" encoding="utf-8"?>
<p:tagLst xmlns:p="http://schemas.openxmlformats.org/presentationml/2006/main">
  <p:tag name="AS_UNIQUEID" val="264"/>
</p:tagLst>
</file>

<file path=ppt/tags/tag199.xml><?xml version="1.0" encoding="utf-8"?>
<p:tagLst xmlns:p="http://schemas.openxmlformats.org/presentationml/2006/main">
  <p:tag name="AS_UNIQUEID" val="265"/>
</p:tagLst>
</file>

<file path=ppt/tags/tag2.xml><?xml version="1.0" encoding="utf-8"?>
<p:tagLst xmlns:p="http://schemas.openxmlformats.org/presentationml/2006/main">
  <p:tag name="AS_UNIQUEID" val="80"/>
</p:tagLst>
</file>

<file path=ppt/tags/tag20.xml><?xml version="1.0" encoding="utf-8"?>
<p:tagLst xmlns:p="http://schemas.openxmlformats.org/presentationml/2006/main">
  <p:tag name="AS_UNIQUEID" val="98"/>
</p:tagLst>
</file>

<file path=ppt/tags/tag200.xml><?xml version="1.0" encoding="utf-8"?>
<p:tagLst xmlns:p="http://schemas.openxmlformats.org/presentationml/2006/main">
  <p:tag name="AS_UNIQUEID" val="266"/>
</p:tagLst>
</file>

<file path=ppt/tags/tag201.xml><?xml version="1.0" encoding="utf-8"?>
<p:tagLst xmlns:p="http://schemas.openxmlformats.org/presentationml/2006/main">
  <p:tag name="AS_UNIQUEID" val="267"/>
</p:tagLst>
</file>

<file path=ppt/tags/tag202.xml><?xml version="1.0" encoding="utf-8"?>
<p:tagLst xmlns:p="http://schemas.openxmlformats.org/presentationml/2006/main">
  <p:tag name="AS_UNIQUEID" val="268"/>
</p:tagLst>
</file>

<file path=ppt/tags/tag203.xml><?xml version="1.0" encoding="utf-8"?>
<p:tagLst xmlns:p="http://schemas.openxmlformats.org/presentationml/2006/main">
  <p:tag name="AS_UNIQUEID" val="269"/>
</p:tagLst>
</file>

<file path=ppt/tags/tag204.xml><?xml version="1.0" encoding="utf-8"?>
<p:tagLst xmlns:p="http://schemas.openxmlformats.org/presentationml/2006/main">
  <p:tag name="AS_UNIQUEID" val="270"/>
</p:tagLst>
</file>

<file path=ppt/tags/tag205.xml><?xml version="1.0" encoding="utf-8"?>
<p:tagLst xmlns:p="http://schemas.openxmlformats.org/presentationml/2006/main">
  <p:tag name="AS_UNIQUEID" val="271"/>
</p:tagLst>
</file>

<file path=ppt/tags/tag206.xml><?xml version="1.0" encoding="utf-8"?>
<p:tagLst xmlns:p="http://schemas.openxmlformats.org/presentationml/2006/main">
  <p:tag name="AS_UNIQUEID" val="272"/>
</p:tagLst>
</file>

<file path=ppt/tags/tag207.xml><?xml version="1.0" encoding="utf-8"?>
<p:tagLst xmlns:p="http://schemas.openxmlformats.org/presentationml/2006/main">
  <p:tag name="AS_UNIQUEID" val="273"/>
</p:tagLst>
</file>

<file path=ppt/tags/tag208.xml><?xml version="1.0" encoding="utf-8"?>
<p:tagLst xmlns:p="http://schemas.openxmlformats.org/presentationml/2006/main">
  <p:tag name="AS_UNIQUEID" val="274"/>
</p:tagLst>
</file>

<file path=ppt/tags/tag209.xml><?xml version="1.0" encoding="utf-8"?>
<p:tagLst xmlns:p="http://schemas.openxmlformats.org/presentationml/2006/main">
  <p:tag name="AS_UNIQUEID" val="275"/>
</p:tagLst>
</file>

<file path=ppt/tags/tag21.xml><?xml version="1.0" encoding="utf-8"?>
<p:tagLst xmlns:p="http://schemas.openxmlformats.org/presentationml/2006/main">
  <p:tag name="AS_UNIQUEID" val="99"/>
</p:tagLst>
</file>

<file path=ppt/tags/tag210.xml><?xml version="1.0" encoding="utf-8"?>
<p:tagLst xmlns:p="http://schemas.openxmlformats.org/presentationml/2006/main">
  <p:tag name="AS_UNIQUEID" val="276"/>
</p:tagLst>
</file>

<file path=ppt/tags/tag211.xml><?xml version="1.0" encoding="utf-8"?>
<p:tagLst xmlns:p="http://schemas.openxmlformats.org/presentationml/2006/main">
  <p:tag name="AS_UNIQUEID" val="40"/>
</p:tagLst>
</file>

<file path=ppt/tags/tag212.xml><?xml version="1.0" encoding="utf-8"?>
<p:tagLst xmlns:p="http://schemas.openxmlformats.org/presentationml/2006/main">
  <p:tag name="AS_UNIQUEID" val="277"/>
</p:tagLst>
</file>

<file path=ppt/tags/tag213.xml><?xml version="1.0" encoding="utf-8"?>
<p:tagLst xmlns:p="http://schemas.openxmlformats.org/presentationml/2006/main">
  <p:tag name="AS_UNIQUEID" val="278"/>
</p:tagLst>
</file>

<file path=ppt/tags/tag214.xml><?xml version="1.0" encoding="utf-8"?>
<p:tagLst xmlns:p="http://schemas.openxmlformats.org/presentationml/2006/main">
  <p:tag name="AS_UNIQUEID" val="41"/>
</p:tagLst>
</file>

<file path=ppt/tags/tag215.xml><?xml version="1.0" encoding="utf-8"?>
<p:tagLst xmlns:p="http://schemas.openxmlformats.org/presentationml/2006/main">
  <p:tag name="AS_UNIQUEID" val="279"/>
</p:tagLst>
</file>

<file path=ppt/tags/tag216.xml><?xml version="1.0" encoding="utf-8"?>
<p:tagLst xmlns:p="http://schemas.openxmlformats.org/presentationml/2006/main">
  <p:tag name="AS_UNIQUEID" val="42"/>
</p:tagLst>
</file>

<file path=ppt/tags/tag217.xml><?xml version="1.0" encoding="utf-8"?>
<p:tagLst xmlns:p="http://schemas.openxmlformats.org/presentationml/2006/main">
  <p:tag name="AS_UNIQUEID" val="280"/>
</p:tagLst>
</file>

<file path=ppt/tags/tag218.xml><?xml version="1.0" encoding="utf-8"?>
<p:tagLst xmlns:p="http://schemas.openxmlformats.org/presentationml/2006/main">
  <p:tag name="AS_UNIQUEID" val="43"/>
</p:tagLst>
</file>

<file path=ppt/tags/tag219.xml><?xml version="1.0" encoding="utf-8"?>
<p:tagLst xmlns:p="http://schemas.openxmlformats.org/presentationml/2006/main">
  <p:tag name="AS_UNIQUEID" val="281"/>
</p:tagLst>
</file>

<file path=ppt/tags/tag22.xml><?xml version="1.0" encoding="utf-8"?>
<p:tagLst xmlns:p="http://schemas.openxmlformats.org/presentationml/2006/main">
  <p:tag name="AS_UNIQUEID" val="100"/>
</p:tagLst>
</file>

<file path=ppt/tags/tag220.xml><?xml version="1.0" encoding="utf-8"?>
<p:tagLst xmlns:p="http://schemas.openxmlformats.org/presentationml/2006/main">
  <p:tag name="AS_UNIQUEID" val="44"/>
</p:tagLst>
</file>

<file path=ppt/tags/tag221.xml><?xml version="1.0" encoding="utf-8"?>
<p:tagLst xmlns:p="http://schemas.openxmlformats.org/presentationml/2006/main">
  <p:tag name="AS_UNIQUEID" val="282"/>
</p:tagLst>
</file>

<file path=ppt/tags/tag222.xml><?xml version="1.0" encoding="utf-8"?>
<p:tagLst xmlns:p="http://schemas.openxmlformats.org/presentationml/2006/main">
  <p:tag name="AS_UNIQUEID" val="45"/>
</p:tagLst>
</file>

<file path=ppt/tags/tag223.xml><?xml version="1.0" encoding="utf-8"?>
<p:tagLst xmlns:p="http://schemas.openxmlformats.org/presentationml/2006/main">
  <p:tag name="AS_UNIQUEID" val="283"/>
</p:tagLst>
</file>

<file path=ppt/tags/tag224.xml><?xml version="1.0" encoding="utf-8"?>
<p:tagLst xmlns:p="http://schemas.openxmlformats.org/presentationml/2006/main">
  <p:tag name="AS_UNIQUEID" val="70"/>
</p:tagLst>
</file>

<file path=ppt/tags/tag225.xml><?xml version="1.0" encoding="utf-8"?>
<p:tagLst xmlns:p="http://schemas.openxmlformats.org/presentationml/2006/main">
  <p:tag name="AS_UNIQUEID" val="284"/>
</p:tagLst>
</file>

<file path=ppt/tags/tag226.xml><?xml version="1.0" encoding="utf-8"?>
<p:tagLst xmlns:p="http://schemas.openxmlformats.org/presentationml/2006/main">
  <p:tag name="AS_UNIQUEID" val="285"/>
</p:tagLst>
</file>

<file path=ppt/tags/tag227.xml><?xml version="1.0" encoding="utf-8"?>
<p:tagLst xmlns:p="http://schemas.openxmlformats.org/presentationml/2006/main">
  <p:tag name="AS_UNIQUEID" val="71"/>
</p:tagLst>
</file>

<file path=ppt/tags/tag228.xml><?xml version="1.0" encoding="utf-8"?>
<p:tagLst xmlns:p="http://schemas.openxmlformats.org/presentationml/2006/main">
  <p:tag name="AS_UNIQUEID" val="286"/>
</p:tagLst>
</file>

<file path=ppt/tags/tag229.xml><?xml version="1.0" encoding="utf-8"?>
<p:tagLst xmlns:p="http://schemas.openxmlformats.org/presentationml/2006/main">
  <p:tag name="AS_UNIQUEID" val="72"/>
</p:tagLst>
</file>

<file path=ppt/tags/tag23.xml><?xml version="1.0" encoding="utf-8"?>
<p:tagLst xmlns:p="http://schemas.openxmlformats.org/presentationml/2006/main">
  <p:tag name="AS_UNIQUEID" val="101"/>
</p:tagLst>
</file>

<file path=ppt/tags/tag230.xml><?xml version="1.0" encoding="utf-8"?>
<p:tagLst xmlns:p="http://schemas.openxmlformats.org/presentationml/2006/main">
  <p:tag name="AS_UNIQUEID" val="73"/>
</p:tagLst>
</file>

<file path=ppt/tags/tag231.xml><?xml version="1.0" encoding="utf-8"?>
<p:tagLst xmlns:p="http://schemas.openxmlformats.org/presentationml/2006/main">
  <p:tag name="AS_UNIQUEID" val="287"/>
</p:tagLst>
</file>

<file path=ppt/tags/tag232.xml><?xml version="1.0" encoding="utf-8"?>
<p:tagLst xmlns:p="http://schemas.openxmlformats.org/presentationml/2006/main">
  <p:tag name="AS_UNIQUEID" val="76"/>
</p:tagLst>
</file>

<file path=ppt/tags/tag233.xml><?xml version="1.0" encoding="utf-8"?>
<p:tagLst xmlns:p="http://schemas.openxmlformats.org/presentationml/2006/main">
  <p:tag name="AS_UNIQUEID" val="77"/>
</p:tagLst>
</file>

<file path=ppt/tags/tag234.xml><?xml version="1.0" encoding="utf-8"?>
<p:tagLst xmlns:p="http://schemas.openxmlformats.org/presentationml/2006/main">
  <p:tag name="AS_UNIQUEID" val="288"/>
</p:tagLst>
</file>

<file path=ppt/tags/tag235.xml><?xml version="1.0" encoding="utf-8"?>
<p:tagLst xmlns:p="http://schemas.openxmlformats.org/presentationml/2006/main">
  <p:tag name="AS_UNIQUEID" val="78"/>
</p:tagLst>
</file>

<file path=ppt/tags/tag236.xml><?xml version="1.0" encoding="utf-8"?>
<p:tagLst xmlns:p="http://schemas.openxmlformats.org/presentationml/2006/main">
  <p:tag name="AS_UNIQUEID" val="289"/>
</p:tagLst>
</file>

<file path=ppt/tags/tag237.xml><?xml version="1.0" encoding="utf-8"?>
<p:tagLst xmlns:p="http://schemas.openxmlformats.org/presentationml/2006/main">
  <p:tag name="AS_UNIQUEID" val="9"/>
</p:tagLst>
</file>

<file path=ppt/tags/tag238.xml><?xml version="1.0" encoding="utf-8"?>
<p:tagLst xmlns:p="http://schemas.openxmlformats.org/presentationml/2006/main">
  <p:tag name="AS_UNIQUEID" val="10"/>
</p:tagLst>
</file>

<file path=ppt/tags/tag239.xml><?xml version="1.0" encoding="utf-8"?>
<p:tagLst xmlns:p="http://schemas.openxmlformats.org/presentationml/2006/main">
  <p:tag name="AS_UNIQUEID" val="11"/>
</p:tagLst>
</file>

<file path=ppt/tags/tag24.xml><?xml version="1.0" encoding="utf-8"?>
<p:tagLst xmlns:p="http://schemas.openxmlformats.org/presentationml/2006/main">
  <p:tag name="AS_UNIQUEID" val="102"/>
</p:tagLst>
</file>

<file path=ppt/tags/tag240.xml><?xml version="1.0" encoding="utf-8"?>
<p:tagLst xmlns:p="http://schemas.openxmlformats.org/presentationml/2006/main">
  <p:tag name="AS_UNIQUEID" val="12"/>
</p:tagLst>
</file>

<file path=ppt/tags/tag241.xml><?xml version="1.0" encoding="utf-8"?>
<p:tagLst xmlns:p="http://schemas.openxmlformats.org/presentationml/2006/main">
  <p:tag name="AS_UNIQUEID" val="13"/>
</p:tagLst>
</file>

<file path=ppt/tags/tag242.xml><?xml version="1.0" encoding="utf-8"?>
<p:tagLst xmlns:p="http://schemas.openxmlformats.org/presentationml/2006/main">
  <p:tag name="AS_UNIQUEID" val="14"/>
</p:tagLst>
</file>

<file path=ppt/tags/tag243.xml><?xml version="1.0" encoding="utf-8"?>
<p:tagLst xmlns:p="http://schemas.openxmlformats.org/presentationml/2006/main">
  <p:tag name="AS_UNIQUEID" val="290"/>
</p:tagLst>
</file>

<file path=ppt/tags/tag244.xml><?xml version="1.0" encoding="utf-8"?>
<p:tagLst xmlns:p="http://schemas.openxmlformats.org/presentationml/2006/main">
  <p:tag name="AS_UNIQUEID" val="291"/>
</p:tagLst>
</file>

<file path=ppt/tags/tag245.xml><?xml version="1.0" encoding="utf-8"?>
<p:tagLst xmlns:p="http://schemas.openxmlformats.org/presentationml/2006/main">
  <p:tag name="AS_UNIQUEID" val="292"/>
</p:tagLst>
</file>

<file path=ppt/tags/tag246.xml><?xml version="1.0" encoding="utf-8"?>
<p:tagLst xmlns:p="http://schemas.openxmlformats.org/presentationml/2006/main">
  <p:tag name="AS_UNIQUEID" val="293"/>
</p:tagLst>
</file>

<file path=ppt/tags/tag24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5.xml><?xml version="1.0" encoding="utf-8"?>
<p:tagLst xmlns:p="http://schemas.openxmlformats.org/presentationml/2006/main">
  <p:tag name="AS_UNIQUEID" val="103"/>
</p:tagLst>
</file>

<file path=ppt/tags/tag26.xml><?xml version="1.0" encoding="utf-8"?>
<p:tagLst xmlns:p="http://schemas.openxmlformats.org/presentationml/2006/main">
  <p:tag name="AS_UNIQUEID" val="104"/>
</p:tagLst>
</file>

<file path=ppt/tags/tag27.xml><?xml version="1.0" encoding="utf-8"?>
<p:tagLst xmlns:p="http://schemas.openxmlformats.org/presentationml/2006/main">
  <p:tag name="AS_UNIQUEID" val="105"/>
</p:tagLst>
</file>

<file path=ppt/tags/tag28.xml><?xml version="1.0" encoding="utf-8"?>
<p:tagLst xmlns:p="http://schemas.openxmlformats.org/presentationml/2006/main">
  <p:tag name="AS_UNIQUEID" val="106"/>
</p:tagLst>
</file>

<file path=ppt/tags/tag29.xml><?xml version="1.0" encoding="utf-8"?>
<p:tagLst xmlns:p="http://schemas.openxmlformats.org/presentationml/2006/main">
  <p:tag name="AS_UNIQUEID" val="107"/>
</p:tagLst>
</file>

<file path=ppt/tags/tag3.xml><?xml version="1.0" encoding="utf-8"?>
<p:tagLst xmlns:p="http://schemas.openxmlformats.org/presentationml/2006/main">
  <p:tag name="AS_UNIQUEID" val="81"/>
</p:tagLst>
</file>

<file path=ppt/tags/tag30.xml><?xml version="1.0" encoding="utf-8"?>
<p:tagLst xmlns:p="http://schemas.openxmlformats.org/presentationml/2006/main">
  <p:tag name="AS_UNIQUEID" val="108"/>
</p:tagLst>
</file>

<file path=ppt/tags/tag31.xml><?xml version="1.0" encoding="utf-8"?>
<p:tagLst xmlns:p="http://schemas.openxmlformats.org/presentationml/2006/main">
  <p:tag name="AS_UNIQUEID" val="109"/>
</p:tagLst>
</file>

<file path=ppt/tags/tag32.xml><?xml version="1.0" encoding="utf-8"?>
<p:tagLst xmlns:p="http://schemas.openxmlformats.org/presentationml/2006/main">
  <p:tag name="AS_UNIQUEID" val="110"/>
</p:tagLst>
</file>

<file path=ppt/tags/tag33.xml><?xml version="1.0" encoding="utf-8"?>
<p:tagLst xmlns:p="http://schemas.openxmlformats.org/presentationml/2006/main">
  <p:tag name="AS_UNIQUEID" val="111"/>
</p:tagLst>
</file>

<file path=ppt/tags/tag34.xml><?xml version="1.0" encoding="utf-8"?>
<p:tagLst xmlns:p="http://schemas.openxmlformats.org/presentationml/2006/main">
  <p:tag name="AS_UNIQUEID" val="112"/>
</p:tagLst>
</file>

<file path=ppt/tags/tag35.xml><?xml version="1.0" encoding="utf-8"?>
<p:tagLst xmlns:p="http://schemas.openxmlformats.org/presentationml/2006/main">
  <p:tag name="AS_UNIQUEID" val="113"/>
</p:tagLst>
</file>

<file path=ppt/tags/tag36.xml><?xml version="1.0" encoding="utf-8"?>
<p:tagLst xmlns:p="http://schemas.openxmlformats.org/presentationml/2006/main">
  <p:tag name="AS_UNIQUEID" val="114"/>
</p:tagLst>
</file>

<file path=ppt/tags/tag37.xml><?xml version="1.0" encoding="utf-8"?>
<p:tagLst xmlns:p="http://schemas.openxmlformats.org/presentationml/2006/main">
  <p:tag name="AS_UNIQUEID" val="115"/>
</p:tagLst>
</file>

<file path=ppt/tags/tag38.xml><?xml version="1.0" encoding="utf-8"?>
<p:tagLst xmlns:p="http://schemas.openxmlformats.org/presentationml/2006/main">
  <p:tag name="AS_UNIQUEID" val="116"/>
</p:tagLst>
</file>

<file path=ppt/tags/tag39.xml><?xml version="1.0" encoding="utf-8"?>
<p:tagLst xmlns:p="http://schemas.openxmlformats.org/presentationml/2006/main">
  <p:tag name="AS_UNIQUEID" val="117"/>
</p:tagLst>
</file>

<file path=ppt/tags/tag4.xml><?xml version="1.0" encoding="utf-8"?>
<p:tagLst xmlns:p="http://schemas.openxmlformats.org/presentationml/2006/main">
  <p:tag name="AS_UNIQUEID" val="82"/>
</p:tagLst>
</file>

<file path=ppt/tags/tag40.xml><?xml version="1.0" encoding="utf-8"?>
<p:tagLst xmlns:p="http://schemas.openxmlformats.org/presentationml/2006/main">
  <p:tag name="AS_UNIQUEID" val="118"/>
</p:tagLst>
</file>

<file path=ppt/tags/tag41.xml><?xml version="1.0" encoding="utf-8"?>
<p:tagLst xmlns:p="http://schemas.openxmlformats.org/presentationml/2006/main">
  <p:tag name="AS_UNIQUEID" val="119"/>
</p:tagLst>
</file>

<file path=ppt/tags/tag42.xml><?xml version="1.0" encoding="utf-8"?>
<p:tagLst xmlns:p="http://schemas.openxmlformats.org/presentationml/2006/main">
  <p:tag name="AS_UNIQUEID" val="120"/>
</p:tagLst>
</file>

<file path=ppt/tags/tag43.xml><?xml version="1.0" encoding="utf-8"?>
<p:tagLst xmlns:p="http://schemas.openxmlformats.org/presentationml/2006/main">
  <p:tag name="AS_UNIQUEID" val="121"/>
</p:tagLst>
</file>

<file path=ppt/tags/tag44.xml><?xml version="1.0" encoding="utf-8"?>
<p:tagLst xmlns:p="http://schemas.openxmlformats.org/presentationml/2006/main">
  <p:tag name="AS_UNIQUEID" val="122"/>
</p:tagLst>
</file>

<file path=ppt/tags/tag45.xml><?xml version="1.0" encoding="utf-8"?>
<p:tagLst xmlns:p="http://schemas.openxmlformats.org/presentationml/2006/main">
  <p:tag name="AS_UNIQUEID" val="123"/>
</p:tagLst>
</file>

<file path=ppt/tags/tag46.xml><?xml version="1.0" encoding="utf-8"?>
<p:tagLst xmlns:p="http://schemas.openxmlformats.org/presentationml/2006/main">
  <p:tag name="AS_UNIQUEID" val="124"/>
</p:tagLst>
</file>

<file path=ppt/tags/tag47.xml><?xml version="1.0" encoding="utf-8"?>
<p:tagLst xmlns:p="http://schemas.openxmlformats.org/presentationml/2006/main">
  <p:tag name="AS_UNIQUEID" val="125"/>
</p:tagLst>
</file>

<file path=ppt/tags/tag48.xml><?xml version="1.0" encoding="utf-8"?>
<p:tagLst xmlns:p="http://schemas.openxmlformats.org/presentationml/2006/main">
  <p:tag name="AS_UNIQUEID" val="126"/>
</p:tagLst>
</file>

<file path=ppt/tags/tag49.xml><?xml version="1.0" encoding="utf-8"?>
<p:tagLst xmlns:p="http://schemas.openxmlformats.org/presentationml/2006/main">
  <p:tag name="AS_UNIQUEID" val="127"/>
</p:tagLst>
</file>

<file path=ppt/tags/tag5.xml><?xml version="1.0" encoding="utf-8"?>
<p:tagLst xmlns:p="http://schemas.openxmlformats.org/presentationml/2006/main">
  <p:tag name="AS_UNIQUEID" val="83"/>
</p:tagLst>
</file>

<file path=ppt/tags/tag50.xml><?xml version="1.0" encoding="utf-8"?>
<p:tagLst xmlns:p="http://schemas.openxmlformats.org/presentationml/2006/main">
  <p:tag name="AS_UNIQUEID" val="128"/>
</p:tagLst>
</file>

<file path=ppt/tags/tag51.xml><?xml version="1.0" encoding="utf-8"?>
<p:tagLst xmlns:p="http://schemas.openxmlformats.org/presentationml/2006/main">
  <p:tag name="AS_UNIQUEID" val="129"/>
</p:tagLst>
</file>

<file path=ppt/tags/tag52.xml><?xml version="1.0" encoding="utf-8"?>
<p:tagLst xmlns:p="http://schemas.openxmlformats.org/presentationml/2006/main">
  <p:tag name="AS_UNIQUEID" val="130"/>
</p:tagLst>
</file>

<file path=ppt/tags/tag53.xml><?xml version="1.0" encoding="utf-8"?>
<p:tagLst xmlns:p="http://schemas.openxmlformats.org/presentationml/2006/main">
  <p:tag name="AS_UNIQUEID" val="131"/>
</p:tagLst>
</file>

<file path=ppt/tags/tag54.xml><?xml version="1.0" encoding="utf-8"?>
<p:tagLst xmlns:p="http://schemas.openxmlformats.org/presentationml/2006/main">
  <p:tag name="AS_UNIQUEID" val="132"/>
</p:tagLst>
</file>

<file path=ppt/tags/tag55.xml><?xml version="1.0" encoding="utf-8"?>
<p:tagLst xmlns:p="http://schemas.openxmlformats.org/presentationml/2006/main">
  <p:tag name="AS_UNIQUEID" val="133"/>
</p:tagLst>
</file>

<file path=ppt/tags/tag56.xml><?xml version="1.0" encoding="utf-8"?>
<p:tagLst xmlns:p="http://schemas.openxmlformats.org/presentationml/2006/main">
  <p:tag name="AS_UNIQUEID" val="134"/>
</p:tagLst>
</file>

<file path=ppt/tags/tag57.xml><?xml version="1.0" encoding="utf-8"?>
<p:tagLst xmlns:p="http://schemas.openxmlformats.org/presentationml/2006/main">
  <p:tag name="AS_UNIQUEID" val="135"/>
</p:tagLst>
</file>

<file path=ppt/tags/tag58.xml><?xml version="1.0" encoding="utf-8"?>
<p:tagLst xmlns:p="http://schemas.openxmlformats.org/presentationml/2006/main">
  <p:tag name="AS_UNIQUEID" val="136"/>
</p:tagLst>
</file>

<file path=ppt/tags/tag59.xml><?xml version="1.0" encoding="utf-8"?>
<p:tagLst xmlns:p="http://schemas.openxmlformats.org/presentationml/2006/main">
  <p:tag name="AS_UNIQUEID" val="137"/>
</p:tagLst>
</file>

<file path=ppt/tags/tag6.xml><?xml version="1.0" encoding="utf-8"?>
<p:tagLst xmlns:p="http://schemas.openxmlformats.org/presentationml/2006/main">
  <p:tag name="AS_UNIQUEID" val="84"/>
</p:tagLst>
</file>

<file path=ppt/tags/tag60.xml><?xml version="1.0" encoding="utf-8"?>
<p:tagLst xmlns:p="http://schemas.openxmlformats.org/presentationml/2006/main">
  <p:tag name="AS_UNIQUEID" val="138"/>
</p:tagLst>
</file>

<file path=ppt/tags/tag61.xml><?xml version="1.0" encoding="utf-8"?>
<p:tagLst xmlns:p="http://schemas.openxmlformats.org/presentationml/2006/main">
  <p:tag name="AS_UNIQUEID" val="139"/>
</p:tagLst>
</file>

<file path=ppt/tags/tag62.xml><?xml version="1.0" encoding="utf-8"?>
<p:tagLst xmlns:p="http://schemas.openxmlformats.org/presentationml/2006/main">
  <p:tag name="AS_UNIQUEID" val="140"/>
</p:tagLst>
</file>

<file path=ppt/tags/tag63.xml><?xml version="1.0" encoding="utf-8"?>
<p:tagLst xmlns:p="http://schemas.openxmlformats.org/presentationml/2006/main">
  <p:tag name="AS_UNIQUEID" val="141"/>
</p:tagLst>
</file>

<file path=ppt/tags/tag64.xml><?xml version="1.0" encoding="utf-8"?>
<p:tagLst xmlns:p="http://schemas.openxmlformats.org/presentationml/2006/main">
  <p:tag name="AS_UNIQUEID" val="142"/>
</p:tagLst>
</file>

<file path=ppt/tags/tag65.xml><?xml version="1.0" encoding="utf-8"?>
<p:tagLst xmlns:p="http://schemas.openxmlformats.org/presentationml/2006/main">
  <p:tag name="AS_UNIQUEID" val="143"/>
</p:tagLst>
</file>

<file path=ppt/tags/tag66.xml><?xml version="1.0" encoding="utf-8"?>
<p:tagLst xmlns:p="http://schemas.openxmlformats.org/presentationml/2006/main">
  <p:tag name="AS_UNIQUEID" val="144"/>
</p:tagLst>
</file>

<file path=ppt/tags/tag67.xml><?xml version="1.0" encoding="utf-8"?>
<p:tagLst xmlns:p="http://schemas.openxmlformats.org/presentationml/2006/main">
  <p:tag name="AS_UNIQUEID" val="145"/>
</p:tagLst>
</file>

<file path=ppt/tags/tag68.xml><?xml version="1.0" encoding="utf-8"?>
<p:tagLst xmlns:p="http://schemas.openxmlformats.org/presentationml/2006/main">
  <p:tag name="AS_UNIQUEID" val="146"/>
</p:tagLst>
</file>

<file path=ppt/tags/tag69.xml><?xml version="1.0" encoding="utf-8"?>
<p:tagLst xmlns:p="http://schemas.openxmlformats.org/presentationml/2006/main">
  <p:tag name="AS_UNIQUEID" val="147"/>
</p:tagLst>
</file>

<file path=ppt/tags/tag7.xml><?xml version="1.0" encoding="utf-8"?>
<p:tagLst xmlns:p="http://schemas.openxmlformats.org/presentationml/2006/main">
  <p:tag name="AS_UNIQUEID" val="85"/>
</p:tagLst>
</file>

<file path=ppt/tags/tag70.xml><?xml version="1.0" encoding="utf-8"?>
<p:tagLst xmlns:p="http://schemas.openxmlformats.org/presentationml/2006/main">
  <p:tag name="AS_UNIQUEID" val="148"/>
</p:tagLst>
</file>

<file path=ppt/tags/tag71.xml><?xml version="1.0" encoding="utf-8"?>
<p:tagLst xmlns:p="http://schemas.openxmlformats.org/presentationml/2006/main">
  <p:tag name="AS_UNIQUEID" val="149"/>
</p:tagLst>
</file>

<file path=ppt/tags/tag72.xml><?xml version="1.0" encoding="utf-8"?>
<p:tagLst xmlns:p="http://schemas.openxmlformats.org/presentationml/2006/main">
  <p:tag name="AS_UNIQUEID" val="150"/>
</p:tagLst>
</file>

<file path=ppt/tags/tag73.xml><?xml version="1.0" encoding="utf-8"?>
<p:tagLst xmlns:p="http://schemas.openxmlformats.org/presentationml/2006/main">
  <p:tag name="AS_UNIQUEID" val="151"/>
</p:tagLst>
</file>

<file path=ppt/tags/tag74.xml><?xml version="1.0" encoding="utf-8"?>
<p:tagLst xmlns:p="http://schemas.openxmlformats.org/presentationml/2006/main">
  <p:tag name="AS_UNIQUEID" val="152"/>
</p:tagLst>
</file>

<file path=ppt/tags/tag75.xml><?xml version="1.0" encoding="utf-8"?>
<p:tagLst xmlns:p="http://schemas.openxmlformats.org/presentationml/2006/main">
  <p:tag name="AS_UNIQUEID" val="153"/>
</p:tagLst>
</file>

<file path=ppt/tags/tag76.xml><?xml version="1.0" encoding="utf-8"?>
<p:tagLst xmlns:p="http://schemas.openxmlformats.org/presentationml/2006/main">
  <p:tag name="AS_UNIQUEID" val="154"/>
</p:tagLst>
</file>

<file path=ppt/tags/tag77.xml><?xml version="1.0" encoding="utf-8"?>
<p:tagLst xmlns:p="http://schemas.openxmlformats.org/presentationml/2006/main">
  <p:tag name="AS_UNIQUEID" val="155"/>
</p:tagLst>
</file>

<file path=ppt/tags/tag78.xml><?xml version="1.0" encoding="utf-8"?>
<p:tagLst xmlns:p="http://schemas.openxmlformats.org/presentationml/2006/main">
  <p:tag name="AS_UNIQUEID" val="156"/>
</p:tagLst>
</file>

<file path=ppt/tags/tag79.xml><?xml version="1.0" encoding="utf-8"?>
<p:tagLst xmlns:p="http://schemas.openxmlformats.org/presentationml/2006/main">
  <p:tag name="AS_UNIQUEID" val="157"/>
</p:tagLst>
</file>

<file path=ppt/tags/tag8.xml><?xml version="1.0" encoding="utf-8"?>
<p:tagLst xmlns:p="http://schemas.openxmlformats.org/presentationml/2006/main">
  <p:tag name="AS_UNIQUEID" val="86"/>
</p:tagLst>
</file>

<file path=ppt/tags/tag80.xml><?xml version="1.0" encoding="utf-8"?>
<p:tagLst xmlns:p="http://schemas.openxmlformats.org/presentationml/2006/main">
  <p:tag name="AS_UNIQUEID" val="158"/>
</p:tagLst>
</file>

<file path=ppt/tags/tag81.xml><?xml version="1.0" encoding="utf-8"?>
<p:tagLst xmlns:p="http://schemas.openxmlformats.org/presentationml/2006/main">
  <p:tag name="AS_UNIQUEID" val="159"/>
</p:tagLst>
</file>

<file path=ppt/tags/tag82.xml><?xml version="1.0" encoding="utf-8"?>
<p:tagLst xmlns:p="http://schemas.openxmlformats.org/presentationml/2006/main">
  <p:tag name="AS_UNIQUEID" val="160"/>
</p:tagLst>
</file>

<file path=ppt/tags/tag83.xml><?xml version="1.0" encoding="utf-8"?>
<p:tagLst xmlns:p="http://schemas.openxmlformats.org/presentationml/2006/main">
  <p:tag name="AS_UNIQUEID" val="161"/>
</p:tagLst>
</file>

<file path=ppt/tags/tag84.xml><?xml version="1.0" encoding="utf-8"?>
<p:tagLst xmlns:p="http://schemas.openxmlformats.org/presentationml/2006/main">
  <p:tag name="AS_UNIQUEID" val="162"/>
</p:tagLst>
</file>

<file path=ppt/tags/tag85.xml><?xml version="1.0" encoding="utf-8"?>
<p:tagLst xmlns:p="http://schemas.openxmlformats.org/presentationml/2006/main">
  <p:tag name="AS_UNIQUEID" val="163"/>
</p:tagLst>
</file>

<file path=ppt/tags/tag86.xml><?xml version="1.0" encoding="utf-8"?>
<p:tagLst xmlns:p="http://schemas.openxmlformats.org/presentationml/2006/main">
  <p:tag name="AS_UNIQUEID" val="164"/>
</p:tagLst>
</file>

<file path=ppt/tags/tag87.xml><?xml version="1.0" encoding="utf-8"?>
<p:tagLst xmlns:p="http://schemas.openxmlformats.org/presentationml/2006/main">
  <p:tag name="AS_UNIQUEID" val="165"/>
</p:tagLst>
</file>

<file path=ppt/tags/tag88.xml><?xml version="1.0" encoding="utf-8"?>
<p:tagLst xmlns:p="http://schemas.openxmlformats.org/presentationml/2006/main">
  <p:tag name="AS_UNIQUEID" val="166"/>
</p:tagLst>
</file>

<file path=ppt/tags/tag89.xml><?xml version="1.0" encoding="utf-8"?>
<p:tagLst xmlns:p="http://schemas.openxmlformats.org/presentationml/2006/main">
  <p:tag name="AS_UNIQUEID" val="167"/>
</p:tagLst>
</file>

<file path=ppt/tags/tag9.xml><?xml version="1.0" encoding="utf-8"?>
<p:tagLst xmlns:p="http://schemas.openxmlformats.org/presentationml/2006/main">
  <p:tag name="AS_UNIQUEID" val="87"/>
</p:tagLst>
</file>

<file path=ppt/tags/tag90.xml><?xml version="1.0" encoding="utf-8"?>
<p:tagLst xmlns:p="http://schemas.openxmlformats.org/presentationml/2006/main">
  <p:tag name="AS_UNIQUEID" val="168"/>
</p:tagLst>
</file>

<file path=ppt/tags/tag91.xml><?xml version="1.0" encoding="utf-8"?>
<p:tagLst xmlns:p="http://schemas.openxmlformats.org/presentationml/2006/main">
  <p:tag name="AS_UNIQUEID" val="169"/>
</p:tagLst>
</file>

<file path=ppt/tags/tag92.xml><?xml version="1.0" encoding="utf-8"?>
<p:tagLst xmlns:p="http://schemas.openxmlformats.org/presentationml/2006/main">
  <p:tag name="AS_UNIQUEID" val="170"/>
</p:tagLst>
</file>

<file path=ppt/tags/tag93.xml><?xml version="1.0" encoding="utf-8"?>
<p:tagLst xmlns:p="http://schemas.openxmlformats.org/presentationml/2006/main">
  <p:tag name="AS_UNIQUEID" val="171"/>
</p:tagLst>
</file>

<file path=ppt/tags/tag94.xml><?xml version="1.0" encoding="utf-8"?>
<p:tagLst xmlns:p="http://schemas.openxmlformats.org/presentationml/2006/main">
  <p:tag name="AS_UNIQUEID" val="172"/>
</p:tagLst>
</file>

<file path=ppt/tags/tag95.xml><?xml version="1.0" encoding="utf-8"?>
<p:tagLst xmlns:p="http://schemas.openxmlformats.org/presentationml/2006/main">
  <p:tag name="AS_UNIQUEID" val="173"/>
</p:tagLst>
</file>

<file path=ppt/tags/tag96.xml><?xml version="1.0" encoding="utf-8"?>
<p:tagLst xmlns:p="http://schemas.openxmlformats.org/presentationml/2006/main">
  <p:tag name="AS_UNIQUEID" val="174"/>
</p:tagLst>
</file>

<file path=ppt/tags/tag97.xml><?xml version="1.0" encoding="utf-8"?>
<p:tagLst xmlns:p="http://schemas.openxmlformats.org/presentationml/2006/main">
  <p:tag name="AS_UNIQUEID" val="175"/>
</p:tagLst>
</file>

<file path=ppt/tags/tag98.xml><?xml version="1.0" encoding="utf-8"?>
<p:tagLst xmlns:p="http://schemas.openxmlformats.org/presentationml/2006/main">
  <p:tag name="AS_UNIQUEID" val="176"/>
</p:tagLst>
</file>

<file path=ppt/tags/tag99.xml><?xml version="1.0" encoding="utf-8"?>
<p:tagLst xmlns:p="http://schemas.openxmlformats.org/presentationml/2006/main">
  <p:tag name="AS_UNIQUEID" val="177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67</Paragraphs>
  <Slides>28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0">
      <vt:lpstr>Arial</vt:lpstr>
      <vt:lpstr>Calibri</vt:lpstr>
      <vt:lpstr>黑体</vt:lpstr>
      <vt:lpstr>微软雅黑</vt:lpstr>
      <vt:lpstr>Calibri Light</vt:lpstr>
      <vt:lpstr>Times New Roman</vt:lpstr>
      <vt:lpstr>Courier New</vt:lpstr>
      <vt:lpstr>宋体</vt:lpstr>
      <vt:lpstr>楷体_GB2312</vt:lpstr>
      <vt:lpstr>Cambria Math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2021-02-24T15:24:47.794</cp:lastPrinted>
  <dcterms:created xsi:type="dcterms:W3CDTF">2021-02-24T15:24:47Z</dcterms:created>
  <dcterms:modified xsi:type="dcterms:W3CDTF">2021-02-24T07:24:48Z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