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329" r:id="rId4"/>
    <p:sldId id="3578" r:id="rId5"/>
    <p:sldId id="3961" r:id="rId6"/>
    <p:sldId id="3962" r:id="rId7"/>
    <p:sldId id="3913" r:id="rId8"/>
    <p:sldId id="3984" r:id="rId9"/>
    <p:sldId id="4015" r:id="rId10"/>
    <p:sldId id="3986" r:id="rId11"/>
    <p:sldId id="3991" r:id="rId12"/>
    <p:sldId id="3988" r:id="rId13"/>
    <p:sldId id="3992" r:id="rId14"/>
    <p:sldId id="3993" r:id="rId15"/>
    <p:sldId id="3995" r:id="rId16"/>
    <p:sldId id="3994" r:id="rId17"/>
    <p:sldId id="3989" r:id="rId18"/>
    <p:sldId id="3996" r:id="rId19"/>
    <p:sldId id="3997" r:id="rId20"/>
    <p:sldId id="3998" r:id="rId21"/>
    <p:sldId id="3999" r:id="rId22"/>
    <p:sldId id="4000" r:id="rId23"/>
    <p:sldId id="3980" r:id="rId24"/>
    <p:sldId id="4001" r:id="rId25"/>
    <p:sldId id="4002" r:id="rId26"/>
    <p:sldId id="4003" r:id="rId27"/>
    <p:sldId id="4004" r:id="rId28"/>
    <p:sldId id="4005" r:id="rId29"/>
    <p:sldId id="4006" r:id="rId30"/>
    <p:sldId id="4007" r:id="rId31"/>
    <p:sldId id="4008" r:id="rId32"/>
    <p:sldId id="4009" r:id="rId33"/>
    <p:sldId id="4010" r:id="rId34"/>
    <p:sldId id="4014" r:id="rId35"/>
    <p:sldId id="4013" r:id="rId36"/>
    <p:sldId id="3983" r:id="rId37"/>
    <p:sldId id="330" r:id="rId38"/>
  </p:sldIdLst>
  <p:sldSz cx="12192000" cy="6858000"/>
  <p:notesSz cx="7104063" cy="10234613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xbany" initials="xb21cn" lastIdx="0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88" y="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slide" Target="slides/slide35.xml" /><Relationship Id="rId39" Type="http://schemas.openxmlformats.org/officeDocument/2006/relationships/tags" Target="tags/tag327.xml" /><Relationship Id="rId4" Type="http://schemas.openxmlformats.org/officeDocument/2006/relationships/slide" Target="slides/slide1.xml" /><Relationship Id="rId40" Type="http://schemas.openxmlformats.org/officeDocument/2006/relationships/presProps" Target="presProps.xml" /><Relationship Id="rId41" Type="http://schemas.openxmlformats.org/officeDocument/2006/relationships/viewProps" Target="viewProps.xml" /><Relationship Id="rId42" Type="http://schemas.openxmlformats.org/officeDocument/2006/relationships/theme" Target="theme/theme1.xml" /><Relationship Id="rId43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Relationship Id="rId2" Type="http://schemas.openxmlformats.org/officeDocument/2006/relationships/image" Target="../media/image52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emf" /><Relationship Id="rId2" Type="http://schemas.openxmlformats.org/officeDocument/2006/relationships/image" Target="../media/image54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5.emf" /><Relationship Id="rId2" Type="http://schemas.openxmlformats.org/officeDocument/2006/relationships/image" Target="../media/image56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wmf" /><Relationship Id="rId2" Type="http://schemas.openxmlformats.org/officeDocument/2006/relationships/image" Target="../media/image19.wmf" /><Relationship Id="rId3" Type="http://schemas.openxmlformats.org/officeDocument/2006/relationships/image" Target="../media/image20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Relationship Id="rId2" Type="http://schemas.openxmlformats.org/officeDocument/2006/relationships/image" Target="../media/image48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Relationship Id="rId2" Type="http://schemas.openxmlformats.org/officeDocument/2006/relationships/image" Target="../media/image50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2.xml" /><Relationship Id="rId2" Type="http://schemas.openxmlformats.org/officeDocument/2006/relationships/tags" Target="../tags/tag143.xml" /><Relationship Id="rId3" Type="http://schemas.openxmlformats.org/officeDocument/2006/relationships/tags" Target="../tags/tag144.xml" /><Relationship Id="rId4" Type="http://schemas.openxmlformats.org/officeDocument/2006/relationships/tags" Target="../tags/tag145.xml" /><Relationship Id="rId5" Type="http://schemas.openxmlformats.org/officeDocument/2006/relationships/tags" Target="../tags/tag146.xml" /><Relationship Id="rId6" Type="http://schemas.openxmlformats.org/officeDocument/2006/relationships/tags" Target="../tags/tag147.xml" /><Relationship Id="rId7" Type="http://schemas.openxmlformats.org/officeDocument/2006/relationships/tags" Target="../tags/tag148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49.xml" /><Relationship Id="rId4" Type="http://schemas.openxmlformats.org/officeDocument/2006/relationships/tags" Target="../tags/tag150.xml" /><Relationship Id="rId5" Type="http://schemas.openxmlformats.org/officeDocument/2006/relationships/tags" Target="../tags/tag151.xml" /><Relationship Id="rId6" Type="http://schemas.openxmlformats.org/officeDocument/2006/relationships/tags" Target="../tags/tag152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70.xml" /><Relationship Id="rId4" Type="http://schemas.openxmlformats.org/officeDocument/2006/relationships/tags" Target="../tags/tag171.xml" /><Relationship Id="rId5" Type="http://schemas.openxmlformats.org/officeDocument/2006/relationships/tags" Target="../tags/tag172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3.xml" /><Relationship Id="rId4" Type="http://schemas.openxmlformats.org/officeDocument/2006/relationships/tags" Target="../tags/tag184.xml" /><Relationship Id="rId5" Type="http://schemas.openxmlformats.org/officeDocument/2006/relationships/tags" Target="../tags/tag185.xml" /><Relationship Id="rId6" Type="http://schemas.openxmlformats.org/officeDocument/2006/relationships/tags" Target="../tags/tag186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02.xml" /><Relationship Id="rId4" Type="http://schemas.openxmlformats.org/officeDocument/2006/relationships/tags" Target="../tags/tag203.xml" /><Relationship Id="rId5" Type="http://schemas.openxmlformats.org/officeDocument/2006/relationships/tags" Target="../tags/tag204.xml" /><Relationship Id="rId6" Type="http://schemas.openxmlformats.org/officeDocument/2006/relationships/tags" Target="../tags/tag205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7.xml" /><Relationship Id="rId4" Type="http://schemas.openxmlformats.org/officeDocument/2006/relationships/tags" Target="../tags/tag228.xml" /><Relationship Id="rId5" Type="http://schemas.openxmlformats.org/officeDocument/2006/relationships/tags" Target="../tags/tag229.xml" /><Relationship Id="rId6" Type="http://schemas.openxmlformats.org/officeDocument/2006/relationships/tags" Target="../tags/tag230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9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8D24447-0FD4-45A9-A507-8C7F75F7A832}" type="slidenum">
              <a:rPr lang="zh-CN" altLang="en-US" sz="1200"/>
              <a:pPr algn="r"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4730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8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3440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image" Target="../media/image8.jpeg" /><Relationship Id="rId3" Type="http://schemas.openxmlformats.org/officeDocument/2006/relationships/tags" Target="../tags/tag135.xml" /><Relationship Id="rId4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2021/2/14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tags" Target="../tags/tag136.xml" /><Relationship Id="rId29" Type="http://schemas.openxmlformats.org/officeDocument/2006/relationships/tags" Target="../tags/tag137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38.xml" /><Relationship Id="rId31" Type="http://schemas.openxmlformats.org/officeDocument/2006/relationships/tags" Target="../tags/tag139.xml" /><Relationship Id="rId32" Type="http://schemas.openxmlformats.org/officeDocument/2006/relationships/tags" Target="../tags/tag140.xml" /><Relationship Id="rId33" Type="http://schemas.openxmlformats.org/officeDocument/2006/relationships/tags" Target="../tags/tag141.xml" /><Relationship Id="rId34" Type="http://schemas.openxmlformats.org/officeDocument/2006/relationships/image" Target="../media/image9.png" /><Relationship Id="rId35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4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8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0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1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2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3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60" r:id="rId27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53.xml" /><Relationship Id="rId4" Type="http://schemas.openxmlformats.org/officeDocument/2006/relationships/tags" Target="../tags/tag154.xml" /><Relationship Id="rId5" Type="http://schemas.openxmlformats.org/officeDocument/2006/relationships/tags" Target="../tags/tag155.xml" /><Relationship Id="rId6" Type="http://schemas.openxmlformats.org/officeDocument/2006/relationships/tags" Target="../tags/tag156.xml" /><Relationship Id="rId7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3.doc" TargetMode="Internal" /><Relationship Id="rId11" Type="http://schemas.openxmlformats.org/officeDocument/2006/relationships/image" Target="../media/image23.emf" /><Relationship Id="rId12" Type="http://schemas.openxmlformats.org/officeDocument/2006/relationships/vmlDrawing" Target="../drawings/vmlDrawing3.vml" /><Relationship Id="rId2" Type="http://schemas.openxmlformats.org/officeDocument/2006/relationships/tags" Target="../tags/tag220.xml" /><Relationship Id="rId3" Type="http://schemas.openxmlformats.org/officeDocument/2006/relationships/oleObject" Target="../embeddings/oleObject5.bin" /><Relationship Id="rId4" Type="http://schemas.openxmlformats.org/officeDocument/2006/relationships/tags" Target="../tags/tag221.xml" /><Relationship Id="rId5" Type="http://schemas.openxmlformats.org/officeDocument/2006/relationships/oleObject" Target="../embeddings/Microsoft_Word_97_-_2003___2.doc" TargetMode="Internal" /><Relationship Id="rId6" Type="http://schemas.openxmlformats.org/officeDocument/2006/relationships/oleObject" Target="../embeddings/oleObject6.bin" /><Relationship Id="rId7" Type="http://schemas.openxmlformats.org/officeDocument/2006/relationships/image" Target="../media/image22.emf" /><Relationship Id="rId8" Type="http://schemas.openxmlformats.org/officeDocument/2006/relationships/tags" Target="../tags/tag222.xml" /><Relationship Id="rId9" Type="http://schemas.openxmlformats.org/officeDocument/2006/relationships/tags" Target="../tags/tag22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5.emf" /><Relationship Id="rId11" Type="http://schemas.openxmlformats.org/officeDocument/2006/relationships/vmlDrawing" Target="../drawings/vmlDrawing4.vml" /><Relationship Id="rId2" Type="http://schemas.openxmlformats.org/officeDocument/2006/relationships/tags" Target="../tags/tag224.xml" /><Relationship Id="rId3" Type="http://schemas.openxmlformats.org/officeDocument/2006/relationships/oleObject" Target="../embeddings/oleObject7.bin" /><Relationship Id="rId4" Type="http://schemas.openxmlformats.org/officeDocument/2006/relationships/tags" Target="../tags/tag225.xml" /><Relationship Id="rId5" Type="http://schemas.openxmlformats.org/officeDocument/2006/relationships/oleObject" Target="../embeddings/Microsoft_Word_97_-_2003___4.doc" TargetMode="Internal" /><Relationship Id="rId6" Type="http://schemas.openxmlformats.org/officeDocument/2006/relationships/oleObject" Target="../embeddings/oleObject8.bin" /><Relationship Id="rId7" Type="http://schemas.openxmlformats.org/officeDocument/2006/relationships/image" Target="../media/image24.emf" /><Relationship Id="rId8" Type="http://schemas.openxmlformats.org/officeDocument/2006/relationships/tags" Target="../tags/tag226.xml" /><Relationship Id="rId9" Type="http://schemas.openxmlformats.org/officeDocument/2006/relationships/oleObject" Target="../embeddings/Microsoft_Word_97_-_2003___5.doc" TargetMode="In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38.xml" /><Relationship Id="rId11" Type="http://schemas.openxmlformats.org/officeDocument/2006/relationships/tags" Target="../tags/tag239.x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231.xml" /><Relationship Id="rId4" Type="http://schemas.openxmlformats.org/officeDocument/2006/relationships/tags" Target="../tags/tag232.xml" /><Relationship Id="rId5" Type="http://schemas.openxmlformats.org/officeDocument/2006/relationships/tags" Target="../tags/tag233.xml" /><Relationship Id="rId6" Type="http://schemas.openxmlformats.org/officeDocument/2006/relationships/tags" Target="../tags/tag234.xml" /><Relationship Id="rId7" Type="http://schemas.openxmlformats.org/officeDocument/2006/relationships/tags" Target="../tags/tag235.xml" /><Relationship Id="rId8" Type="http://schemas.openxmlformats.org/officeDocument/2006/relationships/tags" Target="../tags/tag236.xml" /><Relationship Id="rId9" Type="http://schemas.openxmlformats.org/officeDocument/2006/relationships/tags" Target="../tags/tag23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0.xml" /><Relationship Id="rId3" Type="http://schemas.openxmlformats.org/officeDocument/2006/relationships/tags" Target="../tags/tag241.xml" /><Relationship Id="rId4" Type="http://schemas.openxmlformats.org/officeDocument/2006/relationships/tags" Target="../tags/tag242.xml" /><Relationship Id="rId5" Type="http://schemas.openxmlformats.org/officeDocument/2006/relationships/tags" Target="../tags/tag243.xml" /><Relationship Id="rId6" Type="http://schemas.openxmlformats.org/officeDocument/2006/relationships/image" Target="../media/image26.png" /><Relationship Id="rId7" Type="http://schemas.openxmlformats.org/officeDocument/2006/relationships/tags" Target="../tags/tag24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45.xml" /><Relationship Id="rId3" Type="http://schemas.openxmlformats.org/officeDocument/2006/relationships/tags" Target="../tags/tag246.xml" /><Relationship Id="rId4" Type="http://schemas.openxmlformats.org/officeDocument/2006/relationships/tags" Target="../tags/tag247.xml" /><Relationship Id="rId5" Type="http://schemas.openxmlformats.org/officeDocument/2006/relationships/image" Target="../media/image27.png" /><Relationship Id="rId6" Type="http://schemas.openxmlformats.org/officeDocument/2006/relationships/tags" Target="../tags/tag248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0.png" /><Relationship Id="rId2" Type="http://schemas.openxmlformats.org/officeDocument/2006/relationships/tags" Target="../tags/tag249.xml" /><Relationship Id="rId3" Type="http://schemas.openxmlformats.org/officeDocument/2006/relationships/tags" Target="../tags/tag250.xml" /><Relationship Id="rId4" Type="http://schemas.openxmlformats.org/officeDocument/2006/relationships/tags" Target="../tags/tag251.xml" /><Relationship Id="rId5" Type="http://schemas.openxmlformats.org/officeDocument/2006/relationships/image" Target="../media/image28.png" /><Relationship Id="rId6" Type="http://schemas.openxmlformats.org/officeDocument/2006/relationships/image" Target="../media/image29.png" /><Relationship Id="rId7" Type="http://schemas.openxmlformats.org/officeDocument/2006/relationships/tags" Target="../tags/tag252.xml" /><Relationship Id="rId8" Type="http://schemas.openxmlformats.org/officeDocument/2006/relationships/tags" Target="../tags/tag253.xml" /><Relationship Id="rId9" Type="http://schemas.openxmlformats.org/officeDocument/2006/relationships/tags" Target="../tags/tag25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60.xml" /><Relationship Id="rId2" Type="http://schemas.openxmlformats.org/officeDocument/2006/relationships/tags" Target="../tags/tag255.xml" /><Relationship Id="rId3" Type="http://schemas.openxmlformats.org/officeDocument/2006/relationships/tags" Target="../tags/tag256.xml" /><Relationship Id="rId4" Type="http://schemas.openxmlformats.org/officeDocument/2006/relationships/tags" Target="../tags/tag257.xml" /><Relationship Id="rId5" Type="http://schemas.openxmlformats.org/officeDocument/2006/relationships/image" Target="../media/image31.png" /><Relationship Id="rId6" Type="http://schemas.openxmlformats.org/officeDocument/2006/relationships/tags" Target="../tags/tag258.xml" /><Relationship Id="rId7" Type="http://schemas.openxmlformats.org/officeDocument/2006/relationships/tags" Target="../tags/tag259.xml" /><Relationship Id="rId8" Type="http://schemas.openxmlformats.org/officeDocument/2006/relationships/image" Target="../media/image32.png" /><Relationship Id="rId9" Type="http://schemas.openxmlformats.org/officeDocument/2006/relationships/image" Target="../media/image3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1.xml" /><Relationship Id="rId3" Type="http://schemas.openxmlformats.org/officeDocument/2006/relationships/tags" Target="../tags/tag262.xml" /><Relationship Id="rId4" Type="http://schemas.openxmlformats.org/officeDocument/2006/relationships/tags" Target="../tags/tag263.xml" /><Relationship Id="rId5" Type="http://schemas.openxmlformats.org/officeDocument/2006/relationships/image" Target="../media/image34.png" /><Relationship Id="rId6" Type="http://schemas.openxmlformats.org/officeDocument/2006/relationships/tags" Target="../tags/tag264.xml" /><Relationship Id="rId7" Type="http://schemas.openxmlformats.org/officeDocument/2006/relationships/tags" Target="../tags/tag265.xml" /><Relationship Id="rId8" Type="http://schemas.openxmlformats.org/officeDocument/2006/relationships/tags" Target="../tags/tag266.xml" /><Relationship Id="rId9" Type="http://schemas.openxmlformats.org/officeDocument/2006/relationships/image" Target="../media/image35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7.xml" /><Relationship Id="rId3" Type="http://schemas.openxmlformats.org/officeDocument/2006/relationships/tags" Target="../tags/tag268.xml" /><Relationship Id="rId4" Type="http://schemas.openxmlformats.org/officeDocument/2006/relationships/tags" Target="../tags/tag269.xml" /><Relationship Id="rId5" Type="http://schemas.openxmlformats.org/officeDocument/2006/relationships/image" Target="../media/image36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70.xml" /><Relationship Id="rId3" Type="http://schemas.openxmlformats.org/officeDocument/2006/relationships/tags" Target="../tags/tag271.xml" /><Relationship Id="rId4" Type="http://schemas.openxmlformats.org/officeDocument/2006/relationships/tags" Target="../tags/tag272.xml" /><Relationship Id="rId5" Type="http://schemas.openxmlformats.org/officeDocument/2006/relationships/image" Target="../media/image3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57.xml" /><Relationship Id="rId3" Type="http://schemas.openxmlformats.org/officeDocument/2006/relationships/tags" Target="../tags/tag158.xml" /><Relationship Id="rId4" Type="http://schemas.openxmlformats.org/officeDocument/2006/relationships/tags" Target="../tags/tag159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79.xml" /><Relationship Id="rId11" Type="http://schemas.openxmlformats.org/officeDocument/2006/relationships/tags" Target="../tags/tag280.xml" /><Relationship Id="rId2" Type="http://schemas.openxmlformats.org/officeDocument/2006/relationships/tags" Target="../tags/tag273.xml" /><Relationship Id="rId3" Type="http://schemas.openxmlformats.org/officeDocument/2006/relationships/tags" Target="../tags/tag274.xml" /><Relationship Id="rId4" Type="http://schemas.openxmlformats.org/officeDocument/2006/relationships/tags" Target="../tags/tag275.xml" /><Relationship Id="rId5" Type="http://schemas.openxmlformats.org/officeDocument/2006/relationships/tags" Target="../tags/tag276.xml" /><Relationship Id="rId6" Type="http://schemas.openxmlformats.org/officeDocument/2006/relationships/image" Target="../media/image38.png" /><Relationship Id="rId7" Type="http://schemas.openxmlformats.org/officeDocument/2006/relationships/tags" Target="../tags/tag277.xml" /><Relationship Id="rId8" Type="http://schemas.openxmlformats.org/officeDocument/2006/relationships/tags" Target="../tags/tag278.xml" /><Relationship Id="rId9" Type="http://schemas.openxmlformats.org/officeDocument/2006/relationships/image" Target="../media/image39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81.xml" /><Relationship Id="rId3" Type="http://schemas.openxmlformats.org/officeDocument/2006/relationships/tags" Target="../tags/tag282.xml" /><Relationship Id="rId4" Type="http://schemas.openxmlformats.org/officeDocument/2006/relationships/tags" Target="../tags/tag28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84.xml" /><Relationship Id="rId3" Type="http://schemas.openxmlformats.org/officeDocument/2006/relationships/oleObject" Target="../embeddings/oleObject9.bin" /><Relationship Id="rId4" Type="http://schemas.openxmlformats.org/officeDocument/2006/relationships/tags" Target="../tags/tag285.xml" /><Relationship Id="rId5" Type="http://schemas.openxmlformats.org/officeDocument/2006/relationships/oleObject" Target="../embeddings/Microsoft_Word_97_-_2003___6.doc" TargetMode="Internal" /><Relationship Id="rId6" Type="http://schemas.openxmlformats.org/officeDocument/2006/relationships/image" Target="../media/image40.emf" /><Relationship Id="rId7" Type="http://schemas.openxmlformats.org/officeDocument/2006/relationships/tags" Target="../tags/tag286.xml" /><Relationship Id="rId8" Type="http://schemas.openxmlformats.org/officeDocument/2006/relationships/vmlDrawing" Target="../drawings/vmlDrawing5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87.xml" /><Relationship Id="rId3" Type="http://schemas.openxmlformats.org/officeDocument/2006/relationships/oleObject" Target="../embeddings/oleObject10.bin" /><Relationship Id="rId4" Type="http://schemas.openxmlformats.org/officeDocument/2006/relationships/tags" Target="../tags/tag288.xml" /><Relationship Id="rId5" Type="http://schemas.openxmlformats.org/officeDocument/2006/relationships/oleObject" Target="../embeddings/Microsoft_Word_97_-_2003___7.doc" TargetMode="Internal" /><Relationship Id="rId6" Type="http://schemas.openxmlformats.org/officeDocument/2006/relationships/image" Target="../media/image41.emf" /><Relationship Id="rId7" Type="http://schemas.openxmlformats.org/officeDocument/2006/relationships/vmlDrawing" Target="../drawings/vmlDrawing6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89.xml" /><Relationship Id="rId3" Type="http://schemas.openxmlformats.org/officeDocument/2006/relationships/oleObject" Target="../embeddings/oleObject11.bin" /><Relationship Id="rId4" Type="http://schemas.openxmlformats.org/officeDocument/2006/relationships/tags" Target="../tags/tag290.xml" /><Relationship Id="rId5" Type="http://schemas.openxmlformats.org/officeDocument/2006/relationships/oleObject" Target="../embeddings/Microsoft_Word_97_-_2003___8.doc" TargetMode="Internal" /><Relationship Id="rId6" Type="http://schemas.openxmlformats.org/officeDocument/2006/relationships/image" Target="../media/image42.emf" /><Relationship Id="rId7" Type="http://schemas.openxmlformats.org/officeDocument/2006/relationships/vmlDrawing" Target="../drawings/vmlDrawing7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1.xml" /><Relationship Id="rId3" Type="http://schemas.openxmlformats.org/officeDocument/2006/relationships/tags" Target="../tags/tag292.xml" /><Relationship Id="rId4" Type="http://schemas.openxmlformats.org/officeDocument/2006/relationships/tags" Target="../tags/tag293.xml" /><Relationship Id="rId5" Type="http://schemas.openxmlformats.org/officeDocument/2006/relationships/image" Target="../media/image43.png" /><Relationship Id="rId6" Type="http://schemas.openxmlformats.org/officeDocument/2006/relationships/tags" Target="../tags/tag29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5.xml" /><Relationship Id="rId3" Type="http://schemas.openxmlformats.org/officeDocument/2006/relationships/tags" Target="../tags/tag296.xml" /><Relationship Id="rId4" Type="http://schemas.openxmlformats.org/officeDocument/2006/relationships/tags" Target="../tags/tag297.xml" /><Relationship Id="rId5" Type="http://schemas.openxmlformats.org/officeDocument/2006/relationships/image" Target="../media/image44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8.xml" /><Relationship Id="rId3" Type="http://schemas.openxmlformats.org/officeDocument/2006/relationships/tags" Target="../tags/tag299.xml" /><Relationship Id="rId4" Type="http://schemas.openxmlformats.org/officeDocument/2006/relationships/tags" Target="../tags/tag300.xml" /><Relationship Id="rId5" Type="http://schemas.openxmlformats.org/officeDocument/2006/relationships/tags" Target="../tags/tag301.xml" /><Relationship Id="rId6" Type="http://schemas.openxmlformats.org/officeDocument/2006/relationships/image" Target="../media/image45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02.xml" /><Relationship Id="rId3" Type="http://schemas.openxmlformats.org/officeDocument/2006/relationships/tags" Target="../tags/tag303.xml" /><Relationship Id="rId4" Type="http://schemas.openxmlformats.org/officeDocument/2006/relationships/tags" Target="../tags/tag304.xml" /><Relationship Id="rId5" Type="http://schemas.openxmlformats.org/officeDocument/2006/relationships/image" Target="../media/image46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48.emf" /><Relationship Id="rId11" Type="http://schemas.openxmlformats.org/officeDocument/2006/relationships/tags" Target="../tags/tag308.xml" /><Relationship Id="rId12" Type="http://schemas.openxmlformats.org/officeDocument/2006/relationships/vmlDrawing" Target="../drawings/vmlDrawing8.vml" /><Relationship Id="rId2" Type="http://schemas.openxmlformats.org/officeDocument/2006/relationships/tags" Target="../tags/tag305.xml" /><Relationship Id="rId3" Type="http://schemas.openxmlformats.org/officeDocument/2006/relationships/oleObject" Target="../embeddings/oleObject12.bin" /><Relationship Id="rId4" Type="http://schemas.openxmlformats.org/officeDocument/2006/relationships/tags" Target="../tags/tag306.xml" /><Relationship Id="rId5" Type="http://schemas.openxmlformats.org/officeDocument/2006/relationships/oleObject" Target="../embeddings/Microsoft_Word_97_-_2003___9.doc" TargetMode="Internal" /><Relationship Id="rId6" Type="http://schemas.openxmlformats.org/officeDocument/2006/relationships/oleObject" Target="../embeddings/oleObject13.bin" /><Relationship Id="rId7" Type="http://schemas.openxmlformats.org/officeDocument/2006/relationships/image" Target="../media/image47.emf" /><Relationship Id="rId8" Type="http://schemas.openxmlformats.org/officeDocument/2006/relationships/tags" Target="../tags/tag307.xml" /><Relationship Id="rId9" Type="http://schemas.openxmlformats.org/officeDocument/2006/relationships/oleObject" Target="../embeddings/Microsoft_Word_97_-_2003___10.doc" TargetMode="In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0.xml" /><Relationship Id="rId3" Type="http://schemas.openxmlformats.org/officeDocument/2006/relationships/tags" Target="../tags/tag161.xml" /><Relationship Id="rId4" Type="http://schemas.openxmlformats.org/officeDocument/2006/relationships/tags" Target="../tags/tag162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0.emf" /><Relationship Id="rId11" Type="http://schemas.openxmlformats.org/officeDocument/2006/relationships/vmlDrawing" Target="../drawings/vmlDrawing9.vml" /><Relationship Id="rId2" Type="http://schemas.openxmlformats.org/officeDocument/2006/relationships/tags" Target="../tags/tag309.xml" /><Relationship Id="rId3" Type="http://schemas.openxmlformats.org/officeDocument/2006/relationships/oleObject" Target="../embeddings/oleObject14.bin" /><Relationship Id="rId4" Type="http://schemas.openxmlformats.org/officeDocument/2006/relationships/tags" Target="../tags/tag310.xml" /><Relationship Id="rId5" Type="http://schemas.openxmlformats.org/officeDocument/2006/relationships/oleObject" Target="../embeddings/Microsoft_Word_97_-_2003___11.doc" TargetMode="Internal" /><Relationship Id="rId6" Type="http://schemas.openxmlformats.org/officeDocument/2006/relationships/oleObject" Target="../embeddings/oleObject15.bin" /><Relationship Id="rId7" Type="http://schemas.openxmlformats.org/officeDocument/2006/relationships/image" Target="../media/image49.emf" /><Relationship Id="rId8" Type="http://schemas.openxmlformats.org/officeDocument/2006/relationships/tags" Target="../tags/tag311.xml" /><Relationship Id="rId9" Type="http://schemas.openxmlformats.org/officeDocument/2006/relationships/oleObject" Target="../embeddings/Microsoft_Word_97_-_2003___12.doc" TargetMode="Interna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2.emf" /><Relationship Id="rId11" Type="http://schemas.openxmlformats.org/officeDocument/2006/relationships/vmlDrawing" Target="../drawings/vmlDrawing10.vml" /><Relationship Id="rId2" Type="http://schemas.openxmlformats.org/officeDocument/2006/relationships/tags" Target="../tags/tag312.xml" /><Relationship Id="rId3" Type="http://schemas.openxmlformats.org/officeDocument/2006/relationships/oleObject" Target="../embeddings/oleObject16.bin" /><Relationship Id="rId4" Type="http://schemas.openxmlformats.org/officeDocument/2006/relationships/tags" Target="../tags/tag313.xml" /><Relationship Id="rId5" Type="http://schemas.openxmlformats.org/officeDocument/2006/relationships/oleObject" Target="../embeddings/Microsoft_Word_97_-_2003___13.doc" TargetMode="Internal" /><Relationship Id="rId6" Type="http://schemas.openxmlformats.org/officeDocument/2006/relationships/oleObject" Target="../embeddings/oleObject17.bin" /><Relationship Id="rId7" Type="http://schemas.openxmlformats.org/officeDocument/2006/relationships/image" Target="../media/image51.emf" /><Relationship Id="rId8" Type="http://schemas.openxmlformats.org/officeDocument/2006/relationships/tags" Target="../tags/tag314.xml" /><Relationship Id="rId9" Type="http://schemas.openxmlformats.org/officeDocument/2006/relationships/oleObject" Target="../embeddings/Microsoft_Word_97_-_2003___14.doc" TargetMode="Interna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54.emf" /><Relationship Id="rId11" Type="http://schemas.openxmlformats.org/officeDocument/2006/relationships/vmlDrawing" Target="../drawings/vmlDrawing11.vml" /><Relationship Id="rId2" Type="http://schemas.openxmlformats.org/officeDocument/2006/relationships/tags" Target="../tags/tag315.xml" /><Relationship Id="rId3" Type="http://schemas.openxmlformats.org/officeDocument/2006/relationships/oleObject" Target="../embeddings/oleObject18.bin" /><Relationship Id="rId4" Type="http://schemas.openxmlformats.org/officeDocument/2006/relationships/tags" Target="../tags/tag316.xml" /><Relationship Id="rId5" Type="http://schemas.openxmlformats.org/officeDocument/2006/relationships/oleObject" Target="../embeddings/Microsoft_Word_97_-_2003___15.doc" TargetMode="Internal" /><Relationship Id="rId6" Type="http://schemas.openxmlformats.org/officeDocument/2006/relationships/oleObject" Target="../embeddings/oleObject19.bin" /><Relationship Id="rId7" Type="http://schemas.openxmlformats.org/officeDocument/2006/relationships/image" Target="../media/image53.emf" /><Relationship Id="rId8" Type="http://schemas.openxmlformats.org/officeDocument/2006/relationships/tags" Target="../tags/tag317.xml" /><Relationship Id="rId9" Type="http://schemas.openxmlformats.org/officeDocument/2006/relationships/oleObject" Target="../embeddings/Microsoft_Word_97_-_2003___16.doc" TargetMode="Interna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6.emf" /><Relationship Id="rId11" Type="http://schemas.openxmlformats.org/officeDocument/2006/relationships/vmlDrawing" Target="../drawings/vmlDrawing12.vml" /><Relationship Id="rId2" Type="http://schemas.openxmlformats.org/officeDocument/2006/relationships/tags" Target="../tags/tag318.xml" /><Relationship Id="rId3" Type="http://schemas.openxmlformats.org/officeDocument/2006/relationships/oleObject" Target="../embeddings/oleObject20.bin" /><Relationship Id="rId4" Type="http://schemas.openxmlformats.org/officeDocument/2006/relationships/tags" Target="../tags/tag319.xml" /><Relationship Id="rId5" Type="http://schemas.openxmlformats.org/officeDocument/2006/relationships/oleObject" Target="../embeddings/Microsoft_Word_97_-_2003___17.doc" TargetMode="Internal" /><Relationship Id="rId6" Type="http://schemas.openxmlformats.org/officeDocument/2006/relationships/oleObject" Target="../embeddings/oleObject21.bin" /><Relationship Id="rId7" Type="http://schemas.openxmlformats.org/officeDocument/2006/relationships/image" Target="../media/image55.emf" /><Relationship Id="rId8" Type="http://schemas.openxmlformats.org/officeDocument/2006/relationships/tags" Target="../tags/tag320.xml" /><Relationship Id="rId9" Type="http://schemas.openxmlformats.org/officeDocument/2006/relationships/oleObject" Target="../embeddings/Microsoft_Word_97_-_2003___18.doc" TargetMode="Interna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21.xml" /><Relationship Id="rId3" Type="http://schemas.openxmlformats.org/officeDocument/2006/relationships/tags" Target="../tags/tag322.xml" /><Relationship Id="rId4" Type="http://schemas.openxmlformats.org/officeDocument/2006/relationships/image" Target="../media/image57.png" /><Relationship Id="rId5" Type="http://schemas.openxmlformats.org/officeDocument/2006/relationships/tags" Target="../tags/tag323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24.xml" /><Relationship Id="rId3" Type="http://schemas.openxmlformats.org/officeDocument/2006/relationships/tags" Target="../tags/tag325.xml" /><Relationship Id="rId4" Type="http://schemas.openxmlformats.org/officeDocument/2006/relationships/image" Target="../media/image58.png" /><Relationship Id="rId5" Type="http://schemas.openxmlformats.org/officeDocument/2006/relationships/tags" Target="../tags/tag326.xml" /><Relationship Id="rId6" Type="http://schemas.openxmlformats.org/officeDocument/2006/relationships/image" Target="../media/image5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3.xml" /><Relationship Id="rId3" Type="http://schemas.openxmlformats.org/officeDocument/2006/relationships/tags" Target="../tags/tag164.xml" /><Relationship Id="rId4" Type="http://schemas.openxmlformats.org/officeDocument/2006/relationships/tags" Target="../tags/tag165.xml" /><Relationship Id="rId5" Type="http://schemas.openxmlformats.org/officeDocument/2006/relationships/image" Target="../media/image11.png" /><Relationship Id="rId6" Type="http://schemas.openxmlformats.org/officeDocument/2006/relationships/tags" Target="../tags/tag166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67.xml" /><Relationship Id="rId3" Type="http://schemas.openxmlformats.org/officeDocument/2006/relationships/tags" Target="../tags/tag168.xml" /><Relationship Id="rId4" Type="http://schemas.openxmlformats.org/officeDocument/2006/relationships/tags" Target="../tags/tag169.xml" /><Relationship Id="rId5" Type="http://schemas.openxmlformats.org/officeDocument/2006/relationships/image" Target="../media/image1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79.xml" /><Relationship Id="rId11" Type="http://schemas.openxmlformats.org/officeDocument/2006/relationships/tags" Target="../tags/tag180.xml" /><Relationship Id="rId12" Type="http://schemas.openxmlformats.org/officeDocument/2006/relationships/tags" Target="../tags/tag181.xml" /><Relationship Id="rId13" Type="http://schemas.openxmlformats.org/officeDocument/2006/relationships/tags" Target="../tags/tag182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73.xml" /><Relationship Id="rId4" Type="http://schemas.openxmlformats.org/officeDocument/2006/relationships/tags" Target="../tags/tag174.xml" /><Relationship Id="rId5" Type="http://schemas.openxmlformats.org/officeDocument/2006/relationships/tags" Target="../tags/tag175.xml" /><Relationship Id="rId6" Type="http://schemas.openxmlformats.org/officeDocument/2006/relationships/tags" Target="../tags/tag176.xml" /><Relationship Id="rId7" Type="http://schemas.openxmlformats.org/officeDocument/2006/relationships/tags" Target="../tags/tag177.xml" /><Relationship Id="rId8" Type="http://schemas.openxmlformats.org/officeDocument/2006/relationships/image" Target="../media/image13.png" /><Relationship Id="rId9" Type="http://schemas.openxmlformats.org/officeDocument/2006/relationships/tags" Target="../tags/tag17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1.bin" /><Relationship Id="rId11" Type="http://schemas.openxmlformats.org/officeDocument/2006/relationships/tags" Target="../tags/tag192.xml" /><Relationship Id="rId12" Type="http://schemas.openxmlformats.org/officeDocument/2006/relationships/tags" Target="../tags/tag193.xml" /><Relationship Id="rId13" Type="http://schemas.openxmlformats.org/officeDocument/2006/relationships/tags" Target="../tags/tag194.xml" /><Relationship Id="rId14" Type="http://schemas.openxmlformats.org/officeDocument/2006/relationships/tags" Target="../tags/tag195.xml" /><Relationship Id="rId15" Type="http://schemas.openxmlformats.org/officeDocument/2006/relationships/vmlDrawing" Target="../drawings/vmlDrawing1.v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87.xml" /><Relationship Id="rId4" Type="http://schemas.openxmlformats.org/officeDocument/2006/relationships/tags" Target="../tags/tag188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14.emf" /><Relationship Id="rId7" Type="http://schemas.openxmlformats.org/officeDocument/2006/relationships/tags" Target="../tags/tag189.xml" /><Relationship Id="rId8" Type="http://schemas.openxmlformats.org/officeDocument/2006/relationships/tags" Target="../tags/tag190.xml" /><Relationship Id="rId9" Type="http://schemas.openxmlformats.org/officeDocument/2006/relationships/tags" Target="../tags/tag19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96.xml" /><Relationship Id="rId3" Type="http://schemas.openxmlformats.org/officeDocument/2006/relationships/tags" Target="../tags/tag197.xml" /><Relationship Id="rId4" Type="http://schemas.openxmlformats.org/officeDocument/2006/relationships/tags" Target="../tags/tag198.xml" /><Relationship Id="rId5" Type="http://schemas.openxmlformats.org/officeDocument/2006/relationships/image" Target="../media/image15.png" /><Relationship Id="rId6" Type="http://schemas.openxmlformats.org/officeDocument/2006/relationships/tags" Target="../tags/tag199.xml" /><Relationship Id="rId7" Type="http://schemas.openxmlformats.org/officeDocument/2006/relationships/tags" Target="../tags/tag200.xml" /><Relationship Id="rId8" Type="http://schemas.openxmlformats.org/officeDocument/2006/relationships/image" Target="../media/image16.png" /><Relationship Id="rId9" Type="http://schemas.openxmlformats.org/officeDocument/2006/relationships/tags" Target="../tags/tag20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12.xml" /><Relationship Id="rId11" Type="http://schemas.openxmlformats.org/officeDocument/2006/relationships/tags" Target="../tags/tag213.xml" /><Relationship Id="rId12" Type="http://schemas.openxmlformats.org/officeDocument/2006/relationships/oleObject" Target="../embeddings/oleObject2.bin" TargetMode="Internal" /><Relationship Id="rId13" Type="http://schemas.openxmlformats.org/officeDocument/2006/relationships/image" Target="../media/image18.wmf" /><Relationship Id="rId14" Type="http://schemas.openxmlformats.org/officeDocument/2006/relationships/tags" Target="../tags/tag214.xml" /><Relationship Id="rId15" Type="http://schemas.openxmlformats.org/officeDocument/2006/relationships/oleObject" Target="../embeddings/oleObject3.bin" TargetMode="Internal" /><Relationship Id="rId16" Type="http://schemas.openxmlformats.org/officeDocument/2006/relationships/image" Target="../media/image19.wmf" /><Relationship Id="rId17" Type="http://schemas.openxmlformats.org/officeDocument/2006/relationships/tags" Target="../tags/tag215.xml" /><Relationship Id="rId18" Type="http://schemas.openxmlformats.org/officeDocument/2006/relationships/oleObject" Target="../embeddings/oleObject4.bin" TargetMode="Internal" /><Relationship Id="rId19" Type="http://schemas.openxmlformats.org/officeDocument/2006/relationships/image" Target="../media/image20.wmf" /><Relationship Id="rId2" Type="http://schemas.openxmlformats.org/officeDocument/2006/relationships/notesSlide" Target="../notesSlides/notesSlide4.xml" /><Relationship Id="rId20" Type="http://schemas.openxmlformats.org/officeDocument/2006/relationships/tags" Target="../tags/tag216.xml" /><Relationship Id="rId21" Type="http://schemas.openxmlformats.org/officeDocument/2006/relationships/tags" Target="../tags/tag217.xml" /><Relationship Id="rId22" Type="http://schemas.openxmlformats.org/officeDocument/2006/relationships/image" Target="../media/image21.png" /><Relationship Id="rId23" Type="http://schemas.openxmlformats.org/officeDocument/2006/relationships/tags" Target="../tags/tag218.xml" /><Relationship Id="rId24" Type="http://schemas.openxmlformats.org/officeDocument/2006/relationships/tags" Target="../tags/tag219.xml" /><Relationship Id="rId25" Type="http://schemas.openxmlformats.org/officeDocument/2006/relationships/vmlDrawing" Target="../drawings/vmlDrawing2.vml" /><Relationship Id="rId3" Type="http://schemas.openxmlformats.org/officeDocument/2006/relationships/tags" Target="../tags/tag206.xml" /><Relationship Id="rId4" Type="http://schemas.openxmlformats.org/officeDocument/2006/relationships/tags" Target="../tags/tag207.xml" /><Relationship Id="rId5" Type="http://schemas.openxmlformats.org/officeDocument/2006/relationships/tags" Target="../tags/tag208.xml" /><Relationship Id="rId6" Type="http://schemas.openxmlformats.org/officeDocument/2006/relationships/tags" Target="../tags/tag209.xml" /><Relationship Id="rId7" Type="http://schemas.openxmlformats.org/officeDocument/2006/relationships/tags" Target="../tags/tag210.xml" /><Relationship Id="rId8" Type="http://schemas.openxmlformats.org/officeDocument/2006/relationships/tags" Target="../tags/tag211.xml" /><Relationship Id="rId9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204586" y="2929895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4.3.1</a:t>
            </a:r>
            <a:r>
              <a:rPr lang="zh-CN" altLang="en-US"/>
              <a:t>等比数列的概念 </a:t>
            </a:r>
            <a:r>
              <a:rPr lang="en-US" altLang="zh-CN"/>
              <a:t>(1)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3952914" y="820127"/>
            <a:ext cx="3867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第四</a:t>
            </a:r>
            <a:r>
              <a:rPr lang="zh-CN" altLang="zh-CN" sz="4000">
                <a:solidFill>
                  <a:srgbClr val="FF0000"/>
                </a:solidFill>
              </a:rPr>
              <a:t>章 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数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列</a:t>
            </a:r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194" name="对象 997387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3410198"/>
              </p:ext>
            </p:extLst>
          </p:nvPr>
        </p:nvGraphicFramePr>
        <p:xfrm>
          <a:off x="501385" y="836572"/>
          <a:ext cx="10634823" cy="405000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5" imgW="10634823" imgH="4050001" progId="Word.Document.8">
                  <p:embed/>
                </p:oleObj>
              </mc:Choice>
              <mc:Fallback>
                <p:oleObj r:id="rId5" imgW="10634823" imgH="405000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1385" y="836572"/>
                        <a:ext cx="10634823" cy="4050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概念辨析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对象 996359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28137678"/>
              </p:ext>
            </p:extLst>
          </p:nvPr>
        </p:nvGraphicFramePr>
        <p:xfrm>
          <a:off x="499958" y="4886573"/>
          <a:ext cx="10636250" cy="290150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10" imgW="9236375" imgH="2930039" progId="Word.Document.8">
                  <p:embed/>
                </p:oleObj>
              </mc:Choice>
              <mc:Fallback>
                <p:oleObj name="Document" r:id="rId10" imgW="9236375" imgH="293003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9958" y="4886573"/>
                        <a:ext cx="10636250" cy="2901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4345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242" name="对象 110694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86164957"/>
              </p:ext>
            </p:extLst>
          </p:nvPr>
        </p:nvGraphicFramePr>
        <p:xfrm>
          <a:off x="348129" y="839843"/>
          <a:ext cx="10634823" cy="258689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5" imgW="10634823" imgH="2586894" progId="Word.Document.8">
                  <p:embed/>
                </p:oleObj>
              </mc:Choice>
              <mc:Fallback>
                <p:oleObj r:id="rId5" imgW="10634823" imgH="258689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129" y="839843"/>
                        <a:ext cx="10634823" cy="2586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106946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625615402"/>
              </p:ext>
            </p:extLst>
          </p:nvPr>
        </p:nvGraphicFramePr>
        <p:xfrm>
          <a:off x="360990" y="4262907"/>
          <a:ext cx="10621962" cy="562557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9" imgW="20158912" imgH="4332974" progId="Word.Document.8">
                  <p:embed/>
                </p:oleObj>
              </mc:Choice>
              <mc:Fallback>
                <p:oleObj name="Document" r:id="rId9" imgW="20158912" imgH="433297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990" y="4262907"/>
                        <a:ext cx="10621962" cy="5625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0766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10"/>
            </p:custDataLst>
          </p:nvPr>
        </p:nvSpPr>
        <p:spPr>
          <a:xfrm>
            <a:off x="0" y="727115"/>
            <a:ext cx="7960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6070" algn="just">
              <a:lnSpc>
                <a:spcPct val="150000"/>
              </a:lnSpc>
            </a:pPr>
            <a:r>
              <a:rPr lang="zh-CN" altLang="en-US" sz="2400" b="1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探究</a:t>
            </a:r>
            <a:r>
              <a:rPr lang="en-US" altLang="zh-CN" sz="2400" b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你能根据等比数列的定义推导它的通项公式吗？</a:t>
            </a:r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3462053453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42655" y="1741839"/>
                <a:ext cx="11022130" cy="6924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设一个等差数列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的首项为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公差为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根据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等差数列的定义，可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,…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于是 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=(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=(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,……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归纳可得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时，上式为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，这就是说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上式当时也成立。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因此，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首项为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公差为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的通项公式为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42655" y="1741839"/>
                <a:ext cx="11022130" cy="6924973"/>
              </a:xfrm>
              <a:prstGeom prst="rect">
                <a:avLst/>
              </a:prstGeom>
              <a:blipFill rotWithShape="0">
                <a:blip r:embed="rId6"/>
                <a:stretch>
                  <a:fillRect l="-88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137374" y="696056"/>
            <a:ext cx="11530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</a:pP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请你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回忆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一下，等差数列通项公式的推导过程，类比猜想，等比数列如何推导通项公式？</a:t>
            </a:r>
          </a:p>
        </p:txBody>
      </p:sp>
    </p:spTree>
    <p:extLst>
      <p:ext uri="{BB962C8B-B14F-4D97-AF65-F5344CB8AC3E}">
        <p14:creationId xmlns:p14="http://schemas.microsoft.com/office/powerpoint/2010/main" val="4216115425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382072" y="580751"/>
                <a:ext cx="10577849" cy="618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设一个等比数列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根据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等比数列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的定义，可得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=(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=(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……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归纳可得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1−1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，这就是说，当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，上式也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成立。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因此，首项为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公比为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的等比数列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的通项公式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82072" y="580751"/>
                <a:ext cx="10577849" cy="6186309"/>
              </a:xfrm>
              <a:prstGeom prst="rect">
                <a:avLst/>
              </a:prstGeom>
              <a:blipFill rotWithShape="0">
                <a:blip r:embed="rId5"/>
                <a:stretch>
                  <a:fillRect l="-922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  <p:extLst>
      <p:ext uri="{BB962C8B-B14F-4D97-AF65-F5344CB8AC3E}">
        <p14:creationId xmlns:p14="http://schemas.microsoft.com/office/powerpoint/2010/main" val="1538554497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188889" y="776240"/>
                <a:ext cx="1133770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7340" algn="just">
                  <a:lnSpc>
                    <a:spcPct val="150000"/>
                  </a:lnSpc>
                </a:pPr>
                <a:r>
                  <a:rPr lang="zh-CN" altLang="en-US" sz="2400" b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探究</a:t>
                </a:r>
                <a:r>
                  <a:rPr lang="en-US" altLang="zh-CN" sz="2400" b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altLang="zh-CN" sz="2400" b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在等差数列中，公差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≠0</m:t>
                      </m:r>
                    </m:oMath>
                  </m:oMathPara>
                </a14:m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的等差数列可以与相应的一次函数建立联系，那么对于等比数列，公比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满足什么条件的数列可以与相应的函数建立类似的联系？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88889" y="776240"/>
                <a:ext cx="1133770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860" r="-806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>
            <p:custDataLst>
              <p:tags r:id="rId7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r="7494"/>
          <a:stretch>
            <a:fillRect/>
          </a:stretch>
        </p:blipFill>
        <p:spPr bwMode="auto">
          <a:xfrm>
            <a:off x="8632193" y="2708740"/>
            <a:ext cx="3393328" cy="3962515"/>
          </a:xfrm>
          <a:prstGeom prst="rect">
            <a:avLst/>
          </a:prstGeom>
          <a:noFill/>
          <a:ln>
            <a:noFill/>
          </a:ln>
        </p:spPr>
      </p:pic>
      <mc:AlternateContent>
        <mc:Choice Requires="a14">
          <p:sp>
            <p:nvSpPr>
              <p:cNvPr id="3" name="矩形 2"/>
              <p:cNvSpPr/>
              <p:nvPr>
                <p:custDataLst>
                  <p:tags r:id="rId8"/>
                </p:custDataLst>
              </p:nvPr>
            </p:nvSpPr>
            <p:spPr>
              <a:xfrm>
                <a:off x="188889" y="1706113"/>
                <a:ext cx="8942232" cy="5509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zh-CN" altLang="en-US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且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时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时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即指数型函数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（为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常数，</a:t>
                </a:r>
                <a:r>
                  <a:rPr lang="en-US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≠1 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）构成一个等比数列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，</a:t>
                </a:r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𝑘𝑎</m:t>
                      </m:r>
                      <m:r>
                        <m:rPr>
                          <m:sty m:val="p"/>
                        </m:rPr>
                        <a:rPr lang="zh-CN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zh-CN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其首项为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，公比为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88889" y="1706113"/>
                <a:ext cx="8942232" cy="5509009"/>
              </a:xfrm>
              <a:prstGeom prst="rect">
                <a:avLst/>
              </a:prstGeom>
              <a:blipFill rotWithShape="0">
                <a:blip r:embed="rId10"/>
                <a:stretch>
                  <a:fillRect l="-1091" r="-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523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674896"/>
                <a:ext cx="117068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7340" algn="just">
                  <a:lnSpc>
                    <a:spcPct val="150000"/>
                  </a:lnSpc>
                </a:pPr>
                <a:r>
                  <a:rPr lang="zh-CN" altLang="en-US" sz="2400" b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探究</a:t>
                </a:r>
                <a:r>
                  <a:rPr lang="en-US" altLang="zh-CN" sz="2400" b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zh-CN" altLang="zh-CN" sz="2400" b="1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类比</a:t>
                </a:r>
                <a:r>
                  <a:rPr lang="zh-CN" altLang="en-US" sz="2400" kern="100">
                    <a:latin typeface="Times New Roman" pitchFamily="18" charset="0"/>
                    <a:cs typeface="Times New Roman" pitchFamily="18" charset="0"/>
                  </a:rPr>
                  <a:t>指数</a:t>
                </a:r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函数的性质，你能说说公比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的等比数列的单调性吗？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0" y="674896"/>
                <a:ext cx="11706896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矩形 2"/>
              <p:cNvSpPr/>
              <p:nvPr>
                <p:custDataLst>
                  <p:tags r:id="rId6"/>
                </p:custDataLst>
              </p:nvPr>
            </p:nvSpPr>
            <p:spPr>
              <a:xfrm>
                <a:off x="3836399" y="1321227"/>
                <a:ext cx="2900025" cy="827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3836399" y="1321227"/>
                <a:ext cx="2900025" cy="827791"/>
              </a:xfrm>
              <a:prstGeom prst="rect">
                <a:avLst/>
              </a:prstGeom>
              <a:blipFill rotWithShape="0">
                <a:blip r:embed="rId8"/>
                <a:stretch>
                  <a:fillRect r="-2311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5"/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209079473"/>
              </p:ext>
            </p:extLst>
          </p:nvPr>
        </p:nvGraphicFramePr>
        <p:xfrm>
          <a:off x="2099256" y="2550014"/>
          <a:ext cx="6872604" cy="3636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645"/>
                <a:gridCol w="1385653"/>
                <a:gridCol w="1385653"/>
                <a:gridCol w="1385653"/>
              </a:tblGrid>
              <a:tr h="519450"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20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9"/>
                      <a:stretch>
                        <a:fillRect l="-196241" t="-1000" r="-200752" b="-607000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9"/>
                      <a:stretch>
                        <a:fillRect l="-296241" t="-1000" r="-100752" b="-607000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9"/>
                      <a:stretch>
                        <a:fillRect l="-396241" t="-1000" r="-752" b="-607000"/>
                      </a:stretch>
                    </a:blipFill>
                  </a:tcPr>
                </a:tc>
              </a:tr>
              <a:tr h="519450"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9"/>
                      <a:stretch>
                        <a:fillRect l="-192" t="-102020" r="-153551" b="-513131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单调递减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单调递增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9450"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9"/>
                      <a:stretch>
                        <a:fillRect l="-192" t="-200000" r="-153551" b="-408000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单调递减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单调递增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不变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9450">
                <a:tc rowSpan="4"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9"/>
                      <a:stretch>
                        <a:fillRect l="-192" t="-75377" r="-153551" b="-2513"/>
                      </a:stretch>
                    </a:blipFill>
                  </a:tcPr>
                </a:tc>
                <a:tc gridSpan="3"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9"/>
                      <a:stretch>
                        <a:fillRect l="-65414" t="-303030" r="-251" b="-312121"/>
                      </a:stretch>
                    </a:blipFill>
                  </a:tcPr>
                </a:tc>
                <a:tc hMerge="1">
                  <a:txBody>
                    <a:bodyPr vert="horz" wrap="square"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 vert="horz" wrap="square"/>
                    <a:lstStyle/>
                    <a:p>
                      <a:endParaRPr/>
                    </a:p>
                  </a:txBody>
                  <a:tcPr anchor="ctr"/>
                </a:tc>
              </a:tr>
              <a:tr h="519450">
                <a:tc vMerge="1">
                  <a:txBody>
                    <a:bodyPr vert="horz" wrap="square"/>
                    <a:lstStyle/>
                    <a:p>
                      <a:endParaRPr/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单调递减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单调递增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不变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9450">
                <a:tc vMerge="1">
                  <a:txBody>
                    <a:bodyPr vert="horz" wrap="square"/>
                    <a:lstStyle/>
                    <a:p>
                      <a:endParaRPr/>
                    </a:p>
                  </a:txBody>
                  <a:tcPr anchor="ctr"/>
                </a:tc>
                <a:tc gridSpan="3"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9"/>
                      <a:stretch>
                        <a:fillRect l="-65414" t="-504040" r="-251" b="-111111"/>
                      </a:stretch>
                    </a:blipFill>
                  </a:tcPr>
                </a:tc>
                <a:tc hMerge="1">
                  <a:txBody>
                    <a:bodyPr vert="horz" wrap="square"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 vert="horz" wrap="square"/>
                    <a:lstStyle/>
                    <a:p>
                      <a:endParaRPr/>
                    </a:p>
                  </a:txBody>
                  <a:tcPr anchor="ctr"/>
                </a:tc>
              </a:tr>
              <a:tr h="519450">
                <a:tc vMerge="1">
                  <a:txBody>
                    <a:bodyPr vert="horz" wrap="square"/>
                    <a:lstStyle/>
                    <a:p>
                      <a:endParaRPr/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单调递增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单调递减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不变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19099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176010" y="739289"/>
                <a:ext cx="110672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7340" algn="just">
                  <a:lnSpc>
                    <a:spcPct val="150000"/>
                  </a:lnSpc>
                </a:pPr>
                <a:r>
                  <a:rPr lang="zh-CN" altLang="zh-CN" sz="2400" b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b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b="1" kern="10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若等比数列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的第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项和第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zh-CN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项分别为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48</a:t>
                </a:r>
                <a:r>
                  <a:rPr lang="zh-CN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  <a:r>
                  <a:rPr lang="zh-CN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的第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76010" y="739289"/>
                <a:ext cx="11067246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5" name="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432453" y="2016685"/>
                <a:ext cx="969034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分析：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等比数列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由唯一确定，可利用条件列出关于的方程（组），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进行求解。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32453" y="2016685"/>
                <a:ext cx="9690342" cy="1200329"/>
              </a:xfrm>
              <a:prstGeom prst="rect">
                <a:avLst/>
              </a:prstGeom>
              <a:blipFill rotWithShape="0">
                <a:blip r:embed="rId9"/>
                <a:stretch>
                  <a:fillRect r="-3962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7552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-1" y="468125"/>
                <a:ext cx="10728101" cy="8988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7340" algn="just"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解法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：由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=48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，得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=48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①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=12.      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②</m:t>
                      </m:r>
                    </m:oMath>
                  </m:oMathPara>
                </a14:m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的两边分别除以①的两边，得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indent="307340" algn="just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代入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①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384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indent="307340" algn="just">
                  <a:lnSpc>
                    <a:spcPct val="150000"/>
                  </a:lnSpc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此时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=384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24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indent="307340" algn="just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代入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①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384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indent="307340" algn="just">
                  <a:lnSpc>
                    <a:spcPct val="150000"/>
                  </a:lnSpc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此时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��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=384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24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cs typeface="Times New Roman" pitchFamily="18" charset="0"/>
                  </a:rPr>
                  <a:t>因此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的第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24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−24</m:t>
                      </m:r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endParaRPr lang="zh-CN" altLang="zh-CN" kern="1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-1" y="468125"/>
                <a:ext cx="10728101" cy="89882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664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588135" y="1467107"/>
                <a:ext cx="8246772" cy="2412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7340" algn="just"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解法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：因为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的等比中项，所以</a:t>
                </a:r>
              </a:p>
              <a:p>
                <a:pPr indent="30734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=48×12=576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576</m:t>
                          </m:r>
                        </m:e>
                      </m:rad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=±24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因此，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的第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项是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24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或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-24.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88135" y="1467107"/>
                <a:ext cx="8246772" cy="2412840"/>
              </a:xfrm>
              <a:prstGeom prst="rect">
                <a:avLst/>
              </a:prstGeom>
              <a:blipFill rotWithShape="0">
                <a:blip r:embed="rId5"/>
                <a:stretch>
                  <a:fillRect b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049643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281483" y="615008"/>
            <a:ext cx="100129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理解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等比数列及等比中项的概念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．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．掌握等比数列的通项公式，能运用公式解决相关问题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．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</a:pPr>
            <a:endParaRPr lang="en-US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>
        <mc:Choice Requires="a14">
          <p:sp>
            <p:nvSpPr>
              <p:cNvPr id="7" name="文本框 6">
                <a:extLst>
                  <a:ext uri="{FF2B5EF4-FFF2-40B4-BE49-F238E27FC236}">
                    <ele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 attr="{41D5B843-30BB-46CD-8385-D798154AD5A5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1036" y="632015"/>
                <a:ext cx="113584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zh-CN" altLang="zh-CN" sz="2400" b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已知等比数列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的公比为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，试用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的第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表示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ele xmlns:p159="http://schemas.microsoft.com/office/powerpoint/2015/09/main" xmlns:p15="http://schemas.microsoft.com/office/powerpoint/2012/main" xmlns:p14="http://schemas.microsoft.com/office/powerpoint/2010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attr="{41D5B843-30BB-46CD-8385-D798154A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81036" y="632015"/>
                <a:ext cx="11358433" cy="646331"/>
              </a:xfrm>
              <a:prstGeom prst="rect">
                <a:avLst/>
              </a:prstGeom>
              <a:blipFill rotWithShape="0">
                <a:blip r:embed="rId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>
                <a:extLst>
                  <a:ext uri="{FF2B5EF4-FFF2-40B4-BE49-F238E27FC236}">
                    <ele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 attr="{9216F31C-129A-42AB-8C3B-26D4753781D8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96599" y="1473212"/>
                <a:ext cx="7972744" cy="3134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7340" algn="just"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解：由题意，得</a:t>
                </a:r>
                <a:endParaRPr lang="zh-CN" altLang="zh-CN" sz="2400" kern="100"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indent="167640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zh-CN" altLang="en-US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，①</a:t>
                </a:r>
              </a:p>
              <a:p>
                <a:pPr indent="30734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                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zh-CN" altLang="en-US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.  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zh-CN" sz="24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②</m:t>
                      </m:r>
                    </m:oMath>
                  </m:oMathPara>
                </a14:m>
                <a:endParaRPr lang="zh-CN" altLang="zh-CN" sz="2400" kern="100"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②</a:t>
                </a:r>
                <a:r>
                  <a:rPr lang="zh-CN" altLang="zh-CN" sz="2400" kern="10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的两边分别除以①的两边，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zh-CN" altLang="en-US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微软雅黑" panose="020b0503020204020204" pitchFamily="34" charset="-122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2400" kern="100" smtClean="0"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ele xmlns:p159="http://schemas.microsoft.com/office/powerpoint/2015/09/main" xmlns:p15="http://schemas.microsoft.com/office/powerpoint/2012/main" xmlns:p14="http://schemas.microsoft.com/office/powerpoint/2010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attr="{9216F31C-129A-42AB-8C3B-26D475378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96599" y="1473212"/>
                <a:ext cx="7972744" cy="3134704"/>
              </a:xfrm>
              <a:prstGeom prst="rect">
                <a:avLst/>
              </a:prstGeom>
              <a:blipFill rotWithShape="0">
                <a:blip r:embed="rId9"/>
                <a:stretch>
                  <a:fillRect b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677951178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-1" y="1461576"/>
            <a:ext cx="111402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 algn="just">
              <a:lnSpc>
                <a:spcPct val="150000"/>
              </a:lnSpc>
              <a:tabLst>
                <a:tab pos="4800600"/>
              </a:tabLst>
            </a:pP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在一个等比数列中，从第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项起，每一项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有穷数列的末项除外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它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的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indent="609600" algn="just">
              <a:lnSpc>
                <a:spcPct val="150000"/>
              </a:lnSpc>
              <a:tabLst>
                <a:tab pos="4800600"/>
              </a:tabLst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一项与后一项的等比中项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．</a:t>
            </a:r>
            <a:endParaRPr lang="en-US" altLang="zh-CN" sz="2400" kern="100" smtClean="0">
              <a:latin typeface="Times New Roman" pitchFamily="18" charset="0"/>
              <a:cs typeface="Times New Roman" pitchFamily="18" charset="0"/>
            </a:endParaRPr>
          </a:p>
          <a:p>
            <a:pPr indent="307340" algn="just">
              <a:lnSpc>
                <a:spcPct val="150000"/>
              </a:lnSpc>
            </a:pP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   2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．等比数列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的任意一项都可以由该数列的某一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项和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公比表示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 indent="609600" algn="just">
              <a:lnSpc>
                <a:spcPct val="150000"/>
              </a:lnSpc>
              <a:spcAft>
                <a:spcPct val="0"/>
              </a:spcAft>
              <a:tabLst>
                <a:tab pos="4800600"/>
              </a:tabLst>
            </a:pP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5820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8434" name="对象 1125379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83947314"/>
              </p:ext>
            </p:extLst>
          </p:nvPr>
        </p:nvGraphicFramePr>
        <p:xfrm>
          <a:off x="262183" y="669701"/>
          <a:ext cx="12938662" cy="7540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5" imgW="20158912" imgH="7646678" progId="Word.Document.8">
                  <p:embed/>
                </p:oleObj>
              </mc:Choice>
              <mc:Fallback>
                <p:oleObj name="Document" r:id="rId5" imgW="20158912" imgH="764667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183" y="669701"/>
                        <a:ext cx="12938662" cy="754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047249"/>
      </p:ext>
    </p:extLst>
  </p:cSld>
  <p:clrMapOvr>
    <a:masterClrMapping/>
  </p:clrMapOvr>
  <p:transition spd="slow"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9458" name="对象 112640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52742175"/>
              </p:ext>
            </p:extLst>
          </p:nvPr>
        </p:nvGraphicFramePr>
        <p:xfrm>
          <a:off x="174121" y="837127"/>
          <a:ext cx="14450968" cy="1043671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5" imgW="20158912" imgH="14160356" progId="Word.Document.8">
                  <p:embed/>
                </p:oleObj>
              </mc:Choice>
              <mc:Fallback>
                <p:oleObj name="Document" r:id="rId5" imgW="20158912" imgH="1416035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121" y="837127"/>
                        <a:ext cx="14450968" cy="10436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751729"/>
      </p:ext>
    </p:extLst>
  </p:cSld>
  <p:clrMapOvr>
    <a:masterClrMapping/>
  </p:clrMapOvr>
  <p:transition spd="slow"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0482" name="对象 112742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1786318"/>
              </p:ext>
            </p:extLst>
          </p:nvPr>
        </p:nvGraphicFramePr>
        <p:xfrm>
          <a:off x="196519" y="781879"/>
          <a:ext cx="22326171" cy="640808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5" imgW="20158912" imgH="7646678" progId="Word.Document.8">
                  <p:embed/>
                </p:oleObj>
              </mc:Choice>
              <mc:Fallback>
                <p:oleObj name="Document" r:id="rId5" imgW="20158912" imgH="764667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519" y="781879"/>
                        <a:ext cx="22326171" cy="6408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643436"/>
      </p:ext>
    </p:extLst>
  </p:cSld>
  <p:clrMapOvr>
    <a:masterClrMapping/>
  </p:clrMapOvr>
  <p:transition spd="slow"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182449" y="685266"/>
                <a:ext cx="1121535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noProof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例</a:t>
                </a:r>
                <a:r>
                  <a:rPr lang="en-US" altLang="zh-CN" sz="2400" noProof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+mn-ea"/>
                  </a:rPr>
                  <a:t>3. </a:t>
                </a:r>
                <a:r>
                  <a:rPr lang="en-US" altLang="zh-CN" sz="2400" noProof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noProof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noProof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共有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项，前三项成等比数列，后三项成等差数列，第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项等于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80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，第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项与第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项的和等于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136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，第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项与第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项的和等于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132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，求这个数列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82449" y="685266"/>
                <a:ext cx="1121535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870" r="0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12850" y="2213304"/>
            <a:ext cx="10726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分析：先利用已知条件表示出数列的各项，再进一步根据条件列出方程组求解</a:t>
            </a:r>
            <a:r>
              <a:rPr lang="en-US" altLang="zh-CN" sz="24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6883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31820" y="903422"/>
                <a:ext cx="12518265" cy="5558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解：设前三项的公比为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后三项的公差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则数列的各项依次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80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,80,80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80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于是得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80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)=136,</m:t>
                              </m:r>
                            </m:e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b="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FF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80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=132.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解方程组，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=16</m:t>
                              </m:r>
                            </m:e>
                          </m:eqArr>
                        </m:e>
                      </m:d>
                      <m:r>
                        <a:rPr lang="zh-CN" altLang="en-US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或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b="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=−64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所以这个数列是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96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112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，或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180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120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16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-48.</a:t>
                </a:r>
              </a:p>
              <a:p>
                <a:pPr lvl="0">
                  <a:lnSpc>
                    <a:spcPct val="150000"/>
                  </a:lnSpc>
                </a:pP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31820" y="903422"/>
                <a:ext cx="12518265" cy="5558829"/>
              </a:xfrm>
              <a:prstGeom prst="rect">
                <a:avLst/>
              </a:prstGeom>
              <a:blipFill rotWithShape="0">
                <a:blip r:embed="rId5"/>
                <a:stretch>
                  <a:fillRect l="-73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33765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24495" y="647451"/>
            <a:ext cx="10951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跟踪训练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四个数，其中前三个数成等差数列，后三个数成等比数列，并且第一个数与第四个数的和是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，第二个数与第三个数的和是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，求这四个数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mc:AlternateContent>
        <mc:Choice Requires="a14">
          <p:sp>
            <p:nvSpPr>
              <p:cNvPr id="7" name="矩形 6"/>
              <p:cNvSpPr/>
              <p:nvPr>
                <p:custDataLst>
                  <p:tags r:id="rId4"/>
                </p:custDataLst>
              </p:nvPr>
            </p:nvSpPr>
            <p:spPr>
              <a:xfrm>
                <a:off x="356314" y="1847780"/>
                <a:ext cx="10835427" cy="5137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解法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：设这四个数依次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于是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kern="10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400" b="0" i="0" kern="10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16,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=12.</m:t>
                              </m:r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方程组，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=4</m:t>
                              </m:r>
                            </m:e>
                          </m:eqArr>
                        </m:e>
                      </m:d>
                      <m:r>
                        <a:rPr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或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 defTabSz="1219200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时，所求的四个数为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0,4,8,16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</a:p>
              <a:p>
                <a:pPr lvl="0" algn="just" defTabSz="1219200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＝－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时，所求的四个数为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15,9,3,1.</a:t>
                </a:r>
                <a:endParaRPr lang="zh-CN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 defTabSz="1219200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故所求的四个数为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0,4,8,16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或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15,9,3,1.</a:t>
                </a:r>
                <a:endParaRPr lang="zh-CN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endParaRPr lang="zh-CN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56314" y="1847780"/>
                <a:ext cx="10835427" cy="5137432"/>
              </a:xfrm>
              <a:prstGeom prst="rect">
                <a:avLst/>
              </a:prstGeom>
              <a:blipFill rotWithShape="0">
                <a:blip r:embed="rId6"/>
                <a:stretch>
                  <a:fillRect l="-844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68233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317678" y="868985"/>
                <a:ext cx="10835427" cy="5576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解法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：设这四个数依次为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于是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kern="10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16,</m:t>
                              </m:r>
                            </m:e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400" b="0" i="0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=12.</m:t>
                              </m:r>
                            </m:e>
                          </m:eqAr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方程组，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或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 defTabSz="1219200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，所求的四个数为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0,4,8,16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</a:p>
              <a:p>
                <a:pPr lvl="0" algn="just" defTabSz="1219200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时，所求的四个数为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15,9,3,1.</a:t>
                </a:r>
                <a:endParaRPr lang="zh-CN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 defTabSz="1219200" fontAlgn="base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故所求的四个数为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0,4,8,16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或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15,9,3,1.</a:t>
                </a:r>
                <a:endParaRPr lang="zh-CN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endParaRPr lang="zh-CN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17678" y="868985"/>
                <a:ext cx="10835427" cy="5576655"/>
              </a:xfrm>
              <a:prstGeom prst="rect">
                <a:avLst/>
              </a:prstGeom>
              <a:blipFill rotWithShape="0">
                <a:blip r:embed="rId5"/>
                <a:stretch>
                  <a:fillRect l="-844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8411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6082" name="对象 984073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93125233"/>
              </p:ext>
            </p:extLst>
          </p:nvPr>
        </p:nvGraphicFramePr>
        <p:xfrm>
          <a:off x="187001" y="523092"/>
          <a:ext cx="10634823" cy="336800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5" imgW="10634823" imgH="3368003" progId="Word.Document.8">
                  <p:embed/>
                </p:oleObj>
              </mc:Choice>
              <mc:Fallback>
                <p:oleObj r:id="rId5" imgW="10634823" imgH="336800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001" y="523092"/>
                        <a:ext cx="10634823" cy="3368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对象 984074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92537458"/>
              </p:ext>
            </p:extLst>
          </p:nvPr>
        </p:nvGraphicFramePr>
        <p:xfrm>
          <a:off x="187001" y="4414187"/>
          <a:ext cx="12863207" cy="599616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9" imgW="20158912" imgH="5504126" progId="Word.Document.8">
                  <p:embed/>
                </p:oleObj>
              </mc:Choice>
              <mc:Fallback>
                <p:oleObj name="Document" r:id="rId9" imgW="20158912" imgH="550412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001" y="4414187"/>
                        <a:ext cx="12863207" cy="5996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0235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问题导学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62377" y="932472"/>
            <a:ext cx="102816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        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我们知道，等差数列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的特征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是“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从第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项起，每一项与它的前一项的差都等于同一个常数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” 。类比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等差数列的研究思路和方法，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从运算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的角度出发，你觉得还有怎样的数列是值得研究的？</a:t>
            </a:r>
          </a:p>
        </p:txBody>
      </p:sp>
    </p:spTree>
    <p:extLst>
      <p:ext uri="{BB962C8B-B14F-4D97-AF65-F5344CB8AC3E}">
        <p14:creationId xmlns:p14="http://schemas.microsoft.com/office/powerpoint/2010/main" val="371785718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7106" name="对象 98304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52877682"/>
              </p:ext>
            </p:extLst>
          </p:nvPr>
        </p:nvGraphicFramePr>
        <p:xfrm>
          <a:off x="249342" y="644072"/>
          <a:ext cx="10634823" cy="2195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5" imgW="10634823" imgH="2195500" progId="Word.Document.8">
                  <p:embed/>
                </p:oleObj>
              </mc:Choice>
              <mc:Fallback>
                <p:oleObj r:id="rId5" imgW="10634823" imgH="2195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342" y="644072"/>
                        <a:ext cx="10634823" cy="219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对象 983046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987068233"/>
              </p:ext>
            </p:extLst>
          </p:nvPr>
        </p:nvGraphicFramePr>
        <p:xfrm>
          <a:off x="421620" y="3182960"/>
          <a:ext cx="16925973" cy="7350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9" imgW="20158912" imgH="10132227" progId="Word.Document.8">
                  <p:embed/>
                </p:oleObj>
              </mc:Choice>
              <mc:Fallback>
                <p:oleObj name="Document" r:id="rId9" imgW="20158912" imgH="101322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620" y="3182960"/>
                        <a:ext cx="16925973" cy="735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303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8130" name="对象 98202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83627594"/>
              </p:ext>
            </p:extLst>
          </p:nvPr>
        </p:nvGraphicFramePr>
        <p:xfrm>
          <a:off x="245080" y="804571"/>
          <a:ext cx="10634823" cy="292789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5" imgW="10634823" imgH="2927894" progId="Word.Document.8">
                  <p:embed/>
                </p:oleObj>
              </mc:Choice>
              <mc:Fallback>
                <p:oleObj r:id="rId5" imgW="10634823" imgH="292789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080" y="804571"/>
                        <a:ext cx="10634823" cy="2927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对象 982022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04823415"/>
              </p:ext>
            </p:extLst>
          </p:nvPr>
        </p:nvGraphicFramePr>
        <p:xfrm>
          <a:off x="245080" y="4067315"/>
          <a:ext cx="12593052" cy="58419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9" imgW="20158912" imgH="4332974" progId="Word.Document.8">
                  <p:embed/>
                </p:oleObj>
              </mc:Choice>
              <mc:Fallback>
                <p:oleObj name="Document" r:id="rId9" imgW="20158912" imgH="433297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080" y="4067315"/>
                        <a:ext cx="12593052" cy="5841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5130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0722" name="对象 112845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48215673"/>
              </p:ext>
            </p:extLst>
          </p:nvPr>
        </p:nvGraphicFramePr>
        <p:xfrm>
          <a:off x="469624" y="2425148"/>
          <a:ext cx="10620375" cy="1305787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5" imgW="20158912" imgH="12979486" progId="Word.Document.8">
                  <p:embed/>
                </p:oleObj>
              </mc:Choice>
              <mc:Fallback>
                <p:oleObj name="Document" r:id="rId5" imgW="20158912" imgH="1297948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624" y="2425148"/>
                        <a:ext cx="10620375" cy="1305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094659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920051723"/>
              </p:ext>
            </p:extLst>
          </p:nvPr>
        </p:nvGraphicFramePr>
        <p:xfrm>
          <a:off x="257590" y="583872"/>
          <a:ext cx="14132675" cy="567037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9" imgW="20158912" imgH="6492802" progId="Word.Document.8">
                  <p:embed/>
                </p:oleObj>
              </mc:Choice>
              <mc:Fallback>
                <p:oleObj name="Document" r:id="rId9" imgW="20158912" imgH="649280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590" y="583872"/>
                        <a:ext cx="14132675" cy="56703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155706"/>
      </p:ext>
    </p:extLst>
  </p:cSld>
  <p:clrMapOvr>
    <a:masterClrMapping/>
  </p:clrMapOvr>
  <p:transition spd="slow"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1202" name="对象 93696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53022198"/>
              </p:ext>
            </p:extLst>
          </p:nvPr>
        </p:nvGraphicFramePr>
        <p:xfrm>
          <a:off x="354426" y="955754"/>
          <a:ext cx="10634823" cy="7323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5" imgW="10634823" imgH="732393" progId="Word.Document.8">
                  <p:embed/>
                </p:oleObj>
              </mc:Choice>
              <mc:Fallback>
                <p:oleObj r:id="rId5" imgW="10634823" imgH="73239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426" y="955754"/>
                        <a:ext cx="10634823" cy="732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对象 936965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091971"/>
              </p:ext>
            </p:extLst>
          </p:nvPr>
        </p:nvGraphicFramePr>
        <p:xfrm>
          <a:off x="521853" y="2395471"/>
          <a:ext cx="10634823" cy="92405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9" imgW="20158912" imgH="8408611" progId="Word.Document.8">
                  <p:embed/>
                </p:oleObj>
              </mc:Choice>
              <mc:Fallback>
                <p:oleObj name="Document" r:id="rId9" imgW="20158912" imgH="840861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853" y="2395471"/>
                        <a:ext cx="10634823" cy="9240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7592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8" name="文本框 614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bg1"/>
                </a:solidFill>
                <a:ea typeface="黑体" panose="02010609060101010101" pitchFamily="49" charset="-122"/>
              </a:rPr>
              <a:t>课堂小结</a:t>
            </a:r>
            <a:endParaRPr lang="en-US" altLang="zh-CN" sz="2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10" name="图片 944134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77869" y="1790608"/>
            <a:ext cx="5492079" cy="2160836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18602622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28400" y="12674600"/>
            <a:ext cx="330200" cy="2413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809710" y="796650"/>
                <a:ext cx="8208137" cy="6652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12750">
                  <a:lnSpc>
                    <a:spcPct val="1500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两河流域发掘的古巴比伦时期的泥版上记录了下面的数列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defTabSz="412750">
                  <a:lnSpc>
                    <a:spcPct val="1500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9,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r>
                  <a:rPr lang="en-US" altLang="zh-CN" sz="2400" b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①</a:t>
                </a:r>
                <a:endParaRPr lang="en-US" altLang="zh-CN" sz="2400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defTabSz="412750">
                  <a:lnSpc>
                    <a:spcPct val="1500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②</a:t>
                </a:r>
              </a:p>
              <a:p>
                <a:pPr defTabSz="412750">
                  <a:lnSpc>
                    <a:spcPct val="1500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③</a:t>
                </a:r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defTabSz="412750">
                  <a:lnSpc>
                    <a:spcPct val="1500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.《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庄子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·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天下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》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中提到：“一尺之锤，日取其半，万世不竭</a:t>
                </a:r>
                <a:r>
                  <a:rPr lang="en-US" altLang="zh-CN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”如果把“一尺之锤”的长度看成单位“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”，那么从第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天开始，每天得到的“锤”的长度依次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defTabSz="412750">
                  <a:lnSpc>
                    <a:spcPct val="1500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r>
                  <a:rPr lang="en-US" altLang="zh-CN" smtClean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                     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 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④</a:t>
                </a:r>
                <a:endParaRPr lang="en-US" altLang="zh-CN" sz="24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defTabSz="412750">
                  <a:lnSpc>
                    <a:spcPts val="45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r>
                  <a:rPr lang="en-US" altLang="zh-CN" smtClean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 </a:t>
                </a:r>
              </a:p>
              <a:p>
                <a:pPr defTabSz="412750">
                  <a:lnSpc>
                    <a:spcPts val="45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endPara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defTabSz="412750">
                  <a:lnSpc>
                    <a:spcPts val="45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endParaRPr lang="zh-CN" altLang="en-US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09710" y="796650"/>
                <a:ext cx="8208137" cy="6652206"/>
              </a:xfrm>
              <a:prstGeom prst="rect">
                <a:avLst/>
              </a:prstGeom>
              <a:blipFill rotWithShape="0">
                <a:blip r:embed="rId5"/>
                <a:stretch>
                  <a:fillRect l="-1189" r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980029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观察与思考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30768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176012" y="687775"/>
                <a:ext cx="10384664" cy="5084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3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在营养和生存空间没有限制的情况下，某种细菌每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20 min 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就通过分裂繁殖一代，那么一个这种细菌从第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次分裂开始，各次分裂产生的后代个数依次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2,4,8,16,32,64,…                                     ⑤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某人存入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银行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元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，存期为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年，年利率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那么按照复利，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他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年内每年末得到的本利和分别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⑥</a:t>
                </a:r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>
                  <a:solidFill>
                    <a:schemeClr val="tx2"/>
                  </a:solidFill>
                  <a:latin typeface="Times New Roman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76012" y="687775"/>
                <a:ext cx="10384664" cy="5084597"/>
              </a:xfrm>
              <a:prstGeom prst="rect">
                <a:avLst/>
              </a:prstGeom>
              <a:blipFill rotWithShape="0">
                <a:blip r:embed="rId5"/>
                <a:stretch>
                  <a:fillRect l="-940" r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289863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8" name="Rectangle 2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>
        <mc:Choice Requires="a14">
          <p:sp>
            <p:nvSpPr>
              <p:cNvPr id="15" name="文本框 1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23135" y="2671126"/>
                <a:ext cx="9008752" cy="1868032"/>
              </a:xfrm>
              <a:prstGeom prst="rect">
                <a:avLst/>
              </a:prstGeom>
              <a:noFill/>
              <a:ln w="19050" cap="flat">
                <a:noFill/>
                <a:prstDash val="dashDot"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7733" tIns="67733" rIns="67733" bIns="67733" numCol="1" spcCol="38100" rtlCol="0" anchor="ctr">
                <a:spAutoFit/>
              </a:bodyPr>
              <a:lstStyle/>
              <a:p>
                <a:pPr defTabSz="412750">
                  <a:lnSpc>
                    <a:spcPts val="45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r>
                  <a:rPr lang="zh-CN" alt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如果用 </a:t>
                </a:r>
                <a:r>
                  <a:rPr lang="en-US" altLang="zh-CN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表示数列①，那么有</a:t>
                </a:r>
                <a:endParaRPr lang="en-US" altLang="zh-CN" sz="24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defTabSz="412750">
                  <a:lnSpc>
                    <a:spcPts val="45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r>
                  <a:rPr lang="zh-CN" altLang="en-US" sz="240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=9,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=9,…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  <a:p>
                <a:pPr defTabSz="412750">
                  <a:lnSpc>
                    <a:spcPts val="45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r>
                  <a:rPr lang="zh-CN" altLang="en-US" sz="240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</a:t>
                </a:r>
                <a:endParaRPr lang="zh-CN" altLang="en-US" sz="240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423135" y="2671126"/>
                <a:ext cx="9008752" cy="1868032"/>
              </a:xfrm>
              <a:prstGeom prst="rect">
                <a:avLst/>
              </a:prstGeom>
              <a:blipFill rotWithShape="0">
                <a:blip r:embed="rId8"/>
                <a:stretch>
                  <a:fillRect l="-1286" r="0"/>
                </a:stretch>
              </a:blipFill>
              <a:ln w="19050" cap="flat">
                <a:noFill/>
                <a:prstDash val="dashDot"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052792" y="4852238"/>
            <a:ext cx="9008752" cy="713870"/>
          </a:xfrm>
          <a:prstGeom prst="rect">
            <a:avLst/>
          </a:prstGeom>
          <a:noFill/>
          <a:ln w="19050" cap="flat">
            <a:noFill/>
            <a:prstDash val="dash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spAutoFit/>
          </a:bodyPr>
          <a:lstStyle/>
          <a:p>
            <a:pPr defTabSz="412750">
              <a:lnSpc>
                <a:spcPts val="4500"/>
              </a:lnSpc>
              <a:buSzPct val="50000"/>
              <a:defRPr>
                <a:solidFill>
                  <a:srgbClr val="FFFFFF"/>
                </a:solidFill>
              </a:defRPr>
            </a:pP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其余几个数列也有这样的取值规律吗？，请你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试着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写一写。</a:t>
            </a:r>
            <a:endParaRPr lang="en-US" altLang="zh-CN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540142" y="3825288"/>
            <a:ext cx="315780" cy="713870"/>
          </a:xfrm>
          <a:prstGeom prst="rect">
            <a:avLst/>
          </a:prstGeom>
          <a:noFill/>
          <a:ln w="19050" cap="flat">
            <a:noFill/>
            <a:prstDash val="dash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spAutoFit/>
          </a:bodyPr>
          <a:lstStyle/>
          <a:p>
            <a:pPr defTabSz="412750">
              <a:lnSpc>
                <a:spcPts val="4500"/>
              </a:lnSpc>
              <a:buSzPct val="50000"/>
              <a:defRPr>
                <a:solidFill>
                  <a:srgbClr val="FFFFFF"/>
                </a:solidFill>
              </a:defRPr>
            </a:pPr>
            <a:r>
              <a:rPr lang="zh-CN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endParaRPr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12"/>
            </p:custDataLst>
          </p:nvPr>
        </p:nvSpPr>
        <p:spPr>
          <a:xfrm>
            <a:off x="331575" y="687191"/>
            <a:ext cx="10100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2750">
              <a:lnSpc>
                <a:spcPct val="150000"/>
              </a:lnSpc>
              <a:buSzPct val="50000"/>
              <a:defRPr>
                <a:solidFill>
                  <a:srgbClr val="FFFFFF"/>
                </a:solidFill>
              </a:defRPr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探究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类比等差数列的研究，你认为可以通过怎样的运算发现以上数列的取值规律？你发现了什么规律？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95235402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38658246"/>
              </p:ext>
            </p:extLst>
          </p:nvPr>
        </p:nvGraphicFramePr>
        <p:xfrm>
          <a:off x="283922" y="1314227"/>
          <a:ext cx="11210925" cy="5316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5" imgW="10716908" imgH="5074031" progId="Word.Document.8">
                  <p:embed/>
                </p:oleObj>
              </mc:Choice>
              <mc:Fallback>
                <p:oleObj name="Document" r:id="rId5" imgW="10716908" imgH="507403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922" y="1314227"/>
                        <a:ext cx="11210925" cy="531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0853" y="2745898"/>
            <a:ext cx="477064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2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276422" y="2691580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前一项 </a:t>
            </a:r>
          </a:p>
        </p:txBody>
      </p:sp>
      <p:sp>
        <p:nvSpPr>
          <p:cNvPr id="7173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10583" y="3405748"/>
            <a:ext cx="2178802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同一个常数 </a:t>
            </a:r>
          </a:p>
        </p:txBody>
      </p:sp>
      <p:sp>
        <p:nvSpPr>
          <p:cNvPr id="7174" name="Rectangle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201227" y="4058141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常数 </a:t>
            </a:r>
          </a:p>
        </p:txBody>
      </p:sp>
      <p:sp>
        <p:nvSpPr>
          <p:cNvPr id="7175" name="Rectangle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425527" y="4093560"/>
            <a:ext cx="470000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Box 12"/>
          <p:cNvSpPr txBox="1"/>
          <p:nvPr>
            <p:custDataLst>
              <p:tags r:id="rId1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140775" y="645668"/>
            <a:ext cx="10754752" cy="1337118"/>
          </a:xfrm>
          <a:prstGeom prst="rect">
            <a:avLst/>
          </a:prstGeom>
          <a:noFill/>
          <a:ln w="19050" cap="flat">
            <a:noFill/>
            <a:prstDash val="dash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spAutoFit/>
          </a:bodyPr>
          <a:lstStyle/>
          <a:p>
            <a:pPr defTabSz="412750">
              <a:lnSpc>
                <a:spcPct val="150000"/>
              </a:lnSpc>
              <a:buSzPct val="50000"/>
              <a:defRPr>
                <a:solidFill>
                  <a:srgbClr val="FFFFFF"/>
                </a:solidFill>
              </a:defRPr>
            </a:pP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 探究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2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 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类比等差数列的概念，从上述几个数列的规律中，你能抽象出等比数列的概念吗？</a:t>
            </a:r>
          </a:p>
        </p:txBody>
      </p:sp>
    </p:spTree>
    <p:extLst>
      <p:ext uri="{BB962C8B-B14F-4D97-AF65-F5344CB8AC3E}">
        <p14:creationId xmlns:p14="http://schemas.microsoft.com/office/powerpoint/2010/main" val="263518876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7172" grpId="0"/>
      <p:bldP spid="7172" grpId="1"/>
      <p:bldP spid="7173" grpId="0"/>
      <p:bldP spid="7173" grpId="1"/>
      <p:bldP spid="7174" grpId="0"/>
      <p:bldP spid="7174" grpId="1"/>
      <p:bldP spid="7175" grpId="0"/>
      <p:bldP spid="717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665263" y="1347604"/>
                <a:ext cx="954768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   一般</a:t>
                </a:r>
                <a:r>
                  <a:rPr lang="zh-CN" alt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地，如果一个数列从第 </a:t>
                </a:r>
                <a:r>
                  <a:rPr lang="en-US" altLang="zh-CN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zh-CN" alt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项起，每一项与它的前一项的比都等于同一个常数，那么这个数列叫做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等比数列</a:t>
                </a:r>
                <a:r>
                  <a:rPr lang="zh-CN" alt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，这个常数叫做等比数列的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公比</a:t>
                </a:r>
                <a:r>
                  <a:rPr lang="zh-CN" alt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，公比通常用字母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表示</a:t>
                </a:r>
                <a:r>
                  <a:rPr lang="en-US" altLang="zh-CN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zh-CN" alt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显然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zh-CN" sz="2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．</a:t>
                </a:r>
                <a:r>
                  <a:rPr lang="zh-CN" altLang="en-US" sz="240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65263" y="1347604"/>
                <a:ext cx="9547683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958" r="-319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93247" y="4318578"/>
                <a:ext cx="9183340" cy="713870"/>
              </a:xfrm>
              <a:prstGeom prst="rect">
                <a:avLst/>
              </a:prstGeom>
              <a:noFill/>
              <a:ln w="19050" cap="flat">
                <a:noFill/>
                <a:prstDash val="dashDot"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7733" tIns="67733" rIns="67733" bIns="67733" numCol="1" spcCol="38100" rtlCol="0" anchor="ctr">
                <a:spAutoFit/>
              </a:bodyPr>
              <a:lstStyle/>
              <a:p>
                <a:pPr defTabSz="412750">
                  <a:lnSpc>
                    <a:spcPts val="4500"/>
                  </a:lnSpc>
                  <a:buSzPct val="50000"/>
                  <a:defRPr>
                    <a:solidFill>
                      <a:srgbClr val="FFFFFF"/>
                    </a:solidFill>
                  </a:defRPr>
                </a:pPr>
                <a:r>
                  <a:rPr lang="zh-CN" altLang="en-US" sz="2800" smtClean="0">
                    <a:solidFill>
                      <a:srgbClr val="FF0000"/>
                    </a:solidFill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符号语言：</a:t>
                </a:r>
                <a:r>
                  <a:rPr lang="zh-CN" altLang="en-US" sz="2800" smtClean="0">
                    <a:solidFill>
                      <a:srgbClr val="0000FF"/>
                    </a:solidFill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≥2,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800" smtClean="0">
                    <a:solidFill>
                      <a:srgbClr val="FF0000"/>
                    </a:solidFill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                                 </a:t>
                </a:r>
                <a:r>
                  <a:rPr lang="zh-CN" altLang="zh-CN" sz="28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．</a:t>
                </a:r>
                <a:r>
                  <a:rPr lang="zh-CN" altLang="en-US" sz="2800" smtClean="0">
                    <a:solidFill>
                      <a:srgbClr val="0000FF"/>
                    </a:solidFill>
                    <a:latin typeface="Times New Roman" pitchFamily="18" charset="0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:endParaRPr lang="zh-CN" altLang="en-US" sz="28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493247" y="4318578"/>
                <a:ext cx="9183340" cy="713870"/>
              </a:xfrm>
              <a:prstGeom prst="rect">
                <a:avLst/>
              </a:prstGeom>
              <a:blipFill rotWithShape="0">
                <a:blip r:embed="rId8"/>
                <a:stretch>
                  <a:fillRect l="-1594" t="-6780" r="-730" b="0"/>
                </a:stretch>
              </a:blipFill>
              <a:ln w="19050" cap="flat">
                <a:noFill/>
                <a:prstDash val="dashDot"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概念解析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66570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538186538"/>
              </p:ext>
            </p:extLst>
          </p:nvPr>
        </p:nvGraphicFramePr>
        <p:xfrm>
          <a:off x="1495683" y="2474924"/>
          <a:ext cx="7849456" cy="27585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24728"/>
                <a:gridCol w="3924728"/>
              </a:tblGrid>
              <a:tr h="556324">
                <a:tc>
                  <a:txBody>
                    <a:bodyPr vert="horz" wrap="square"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400" u="none" strike="noStrike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等差数列</a:t>
                      </a:r>
                      <a:endParaRPr lang="zh-CN" altLang="en-US" sz="36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7684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400" u="none" strike="noStrike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等比数列</a:t>
                      </a:r>
                      <a:endParaRPr lang="zh-CN" altLang="en-US" sz="36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7684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02244"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 marL="68580" marR="68580" marT="7684" marB="0">
                    <a:blipFill>
                      <a:blip r:embed="rId9"/>
                      <a:stretch>
                        <a:fillRect l="-155" t="-25414" r="-100155" b="-8287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36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7684" marB="0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055834574"/>
              </p:ext>
            </p:extLst>
          </p:nvPr>
        </p:nvGraphicFramePr>
        <p:xfrm>
          <a:off x="2723108" y="3265876"/>
          <a:ext cx="296381" cy="32601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12" imgW="3048000" imgH="3352800" progId="Equation.DSMT4">
                  <p:embed/>
                </p:oleObj>
              </mc:Choice>
              <mc:Fallback>
                <p:oleObj name="Equation" r:id="rId12" imgW="3048000" imgH="335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23108" y="3265876"/>
                        <a:ext cx="296381" cy="326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761800631"/>
              </p:ext>
            </p:extLst>
          </p:nvPr>
        </p:nvGraphicFramePr>
        <p:xfrm>
          <a:off x="3143220" y="3241417"/>
          <a:ext cx="322280" cy="34913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Equation" r:id="rId15" imgW="3657600" imgH="3962400" progId="Equation.DSMT4">
                  <p:embed/>
                </p:oleObj>
              </mc:Choice>
              <mc:Fallback>
                <p:oleObj name="Equation" r:id="rId15" imgW="3657600" imgH="396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43220" y="3241417"/>
                        <a:ext cx="322280" cy="349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012166457"/>
              </p:ext>
            </p:extLst>
          </p:nvPr>
        </p:nvGraphicFramePr>
        <p:xfrm>
          <a:off x="3552373" y="3175619"/>
          <a:ext cx="296381" cy="41493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Equation" r:id="rId18" imgW="3048000" imgH="4267200" progId="Equation.DSMT4">
                  <p:embed/>
                </p:oleObj>
              </mc:Choice>
              <mc:Fallback>
                <p:oleObj name="Equation" r:id="rId18" imgW="30480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52373" y="3175619"/>
                        <a:ext cx="296381" cy="414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9" name="文本框 8">
                <a:extLst>
                  <a:ext uri="{FF2B5EF4-FFF2-40B4-BE49-F238E27FC236}">
                    <ele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 attr="{5F8FC412-B71B-487F-AB68-2CA1850427A1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5420411" y="3127838"/>
                <a:ext cx="388363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fontAlgn="t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u="none" strike="noStrike" kern="100" smtClean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由三个数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u="none" strike="noStrike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r>
                  <a:rPr lang="zh-CN" altLang="en-US" sz="2400" u="none" strike="noStrike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，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r>
                  <a:rPr lang="zh-CN" altLang="en-US" sz="2400" u="none" strike="noStrike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组成等比数列，那么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r>
                  <a:rPr lang="zh-CN" altLang="en-US" sz="2400" u="none" strike="noStrike" kern="100" smtClean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叫做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u="none" strike="noStrike" kern="100" smtClean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en-US" sz="2400" u="none" strike="noStrike" kern="100">
                          <a:effectLst/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r>
                  <a:rPr lang="zh-CN" altLang="en-US" sz="2400" u="none" strike="noStrike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u="none" strike="noStrike" kern="100">
                    <a:solidFill>
                      <a:srgbClr val="FF0000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等比中项</a:t>
                </a:r>
                <a:r>
                  <a:rPr lang="en-US" altLang="zh-CN" sz="2400" u="none" strike="noStrike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r>
                  <a:rPr lang="zh-CN" altLang="en-US" sz="2400" u="none" strike="noStrike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此时，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en-US" sz="2400" i="1" u="none" strike="noStrike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 u="none" strike="noStrike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u="none" strike="noStrike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u="none" strike="noStrike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zh-CN" altLang="en-US" sz="2400" u="none" strike="noStrike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r>
                  <a:rPr lang="en-US" altLang="zh-CN" sz="2400" u="none" strike="noStrike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zh-CN" altLang="en-US" sz="3600" b="0" i="0" u="none" strike="noStrike"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ele xmlns:p159="http://schemas.microsoft.com/office/powerpoint/2015/09/main" xmlns:p15="http://schemas.microsoft.com/office/powerpoint/2012/main" xmlns:p14="http://schemas.microsoft.com/office/powerpoint/2010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attr="{5F8FC412-B71B-487F-AB68-2CA18504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5420411" y="3127838"/>
                <a:ext cx="3883631" cy="1754326"/>
              </a:xfrm>
              <a:prstGeom prst="rect">
                <a:avLst/>
              </a:prstGeom>
              <a:blipFill rotWithShape="0">
                <a:blip r:embed="rId22"/>
                <a:stretch>
                  <a:fillRect l="-2355" r="-2512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>
            <p:custDataLst>
              <p:tags r:id="rId23"/>
            </p:custDataLst>
          </p:nvPr>
        </p:nvSpPr>
        <p:spPr>
          <a:xfrm>
            <a:off x="202874" y="609939"/>
            <a:ext cx="10435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04800" algn="just">
              <a:lnSpc>
                <a:spcPct val="150000"/>
              </a:lnSpc>
            </a:pPr>
            <a:r>
              <a:rPr lang="zh-CN" altLang="en-US" sz="2400" b="1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探究</a:t>
            </a:r>
            <a:r>
              <a:rPr lang="en-US" altLang="zh-CN" sz="2400" b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在等差数列中，我们学习了等差中项的概念，通过类比，我们</a:t>
            </a:r>
            <a:r>
              <a:rPr lang="zh-CN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endParaRPr lang="en-US" altLang="zh-CN" sz="2400" kern="10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304800" algn="just">
              <a:lnSpc>
                <a:spcPct val="150000"/>
              </a:lnSpc>
            </a:pPr>
            <a:r>
              <a:rPr lang="en-US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zh-CN" sz="2400" kern="1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等比数列中</a:t>
            </a:r>
            <a:r>
              <a:rPr lang="zh-CN" altLang="zh-CN" sz="2400" kern="1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有什么相应的概念？如何定义？</a:t>
            </a:r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4233171804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263"/>
</p:tagLst>
</file>

<file path=ppt/tags/tag10.xml><?xml version="1.0" encoding="utf-8"?>
<p:tagLst xmlns:p="http://schemas.openxmlformats.org/presentationml/2006/main">
  <p:tag name="AS_UNIQUEID" val="272"/>
</p:tagLst>
</file>

<file path=ppt/tags/tag100.xml><?xml version="1.0" encoding="utf-8"?>
<p:tagLst xmlns:p="http://schemas.openxmlformats.org/presentationml/2006/main">
  <p:tag name="AS_UNIQUEID" val="362"/>
</p:tagLst>
</file>

<file path=ppt/tags/tag101.xml><?xml version="1.0" encoding="utf-8"?>
<p:tagLst xmlns:p="http://schemas.openxmlformats.org/presentationml/2006/main">
  <p:tag name="AS_UNIQUEID" val="363"/>
</p:tagLst>
</file>

<file path=ppt/tags/tag102.xml><?xml version="1.0" encoding="utf-8"?>
<p:tagLst xmlns:p="http://schemas.openxmlformats.org/presentationml/2006/main">
  <p:tag name="AS_UNIQUEID" val="364"/>
</p:tagLst>
</file>

<file path=ppt/tags/tag103.xml><?xml version="1.0" encoding="utf-8"?>
<p:tagLst xmlns:p="http://schemas.openxmlformats.org/presentationml/2006/main">
  <p:tag name="AS_UNIQUEID" val="365"/>
</p:tagLst>
</file>

<file path=ppt/tags/tag104.xml><?xml version="1.0" encoding="utf-8"?>
<p:tagLst xmlns:p="http://schemas.openxmlformats.org/presentationml/2006/main">
  <p:tag name="AS_UNIQUEID" val="366"/>
</p:tagLst>
</file>

<file path=ppt/tags/tag105.xml><?xml version="1.0" encoding="utf-8"?>
<p:tagLst xmlns:p="http://schemas.openxmlformats.org/presentationml/2006/main">
  <p:tag name="AS_UNIQUEID" val="367"/>
</p:tagLst>
</file>

<file path=ppt/tags/tag106.xml><?xml version="1.0" encoding="utf-8"?>
<p:tagLst xmlns:p="http://schemas.openxmlformats.org/presentationml/2006/main">
  <p:tag name="AS_UNIQUEID" val="368"/>
</p:tagLst>
</file>

<file path=ppt/tags/tag107.xml><?xml version="1.0" encoding="utf-8"?>
<p:tagLst xmlns:p="http://schemas.openxmlformats.org/presentationml/2006/main">
  <p:tag name="AS_UNIQUEID" val="369"/>
</p:tagLst>
</file>

<file path=ppt/tags/tag108.xml><?xml version="1.0" encoding="utf-8"?>
<p:tagLst xmlns:p="http://schemas.openxmlformats.org/presentationml/2006/main">
  <p:tag name="AS_UNIQUEID" val="370"/>
</p:tagLst>
</file>

<file path=ppt/tags/tag109.xml><?xml version="1.0" encoding="utf-8"?>
<p:tagLst xmlns:p="http://schemas.openxmlformats.org/presentationml/2006/main">
  <p:tag name="AS_UNIQUEID" val="371"/>
</p:tagLst>
</file>

<file path=ppt/tags/tag11.xml><?xml version="1.0" encoding="utf-8"?>
<p:tagLst xmlns:p="http://schemas.openxmlformats.org/presentationml/2006/main">
  <p:tag name="AS_UNIQUEID" val="273"/>
</p:tagLst>
</file>

<file path=ppt/tags/tag110.xml><?xml version="1.0" encoding="utf-8"?>
<p:tagLst xmlns:p="http://schemas.openxmlformats.org/presentationml/2006/main">
  <p:tag name="AS_UNIQUEID" val="372"/>
</p:tagLst>
</file>

<file path=ppt/tags/tag111.xml><?xml version="1.0" encoding="utf-8"?>
<p:tagLst xmlns:p="http://schemas.openxmlformats.org/presentationml/2006/main">
  <p:tag name="AS_UNIQUEID" val="373"/>
</p:tagLst>
</file>

<file path=ppt/tags/tag112.xml><?xml version="1.0" encoding="utf-8"?>
<p:tagLst xmlns:p="http://schemas.openxmlformats.org/presentationml/2006/main">
  <p:tag name="AS_UNIQUEID" val="374"/>
</p:tagLst>
</file>

<file path=ppt/tags/tag113.xml><?xml version="1.0" encoding="utf-8"?>
<p:tagLst xmlns:p="http://schemas.openxmlformats.org/presentationml/2006/main">
  <p:tag name="AS_UNIQUEID" val="375"/>
</p:tagLst>
</file>

<file path=ppt/tags/tag114.xml><?xml version="1.0" encoding="utf-8"?>
<p:tagLst xmlns:p="http://schemas.openxmlformats.org/presentationml/2006/main">
  <p:tag name="AS_UNIQUEID" val="376"/>
</p:tagLst>
</file>

<file path=ppt/tags/tag115.xml><?xml version="1.0" encoding="utf-8"?>
<p:tagLst xmlns:p="http://schemas.openxmlformats.org/presentationml/2006/main">
  <p:tag name="AS_UNIQUEID" val="377"/>
</p:tagLst>
</file>

<file path=ppt/tags/tag116.xml><?xml version="1.0" encoding="utf-8"?>
<p:tagLst xmlns:p="http://schemas.openxmlformats.org/presentationml/2006/main">
  <p:tag name="AS_UNIQUEID" val="378"/>
</p:tagLst>
</file>

<file path=ppt/tags/tag117.xml><?xml version="1.0" encoding="utf-8"?>
<p:tagLst xmlns:p="http://schemas.openxmlformats.org/presentationml/2006/main">
  <p:tag name="AS_UNIQUEID" val="379"/>
</p:tagLst>
</file>

<file path=ppt/tags/tag118.xml><?xml version="1.0" encoding="utf-8"?>
<p:tagLst xmlns:p="http://schemas.openxmlformats.org/presentationml/2006/main">
  <p:tag name="AS_UNIQUEID" val="380"/>
</p:tagLst>
</file>

<file path=ppt/tags/tag119.xml><?xml version="1.0" encoding="utf-8"?>
<p:tagLst xmlns:p="http://schemas.openxmlformats.org/presentationml/2006/main">
  <p:tag name="AS_UNIQUEID" val="381"/>
</p:tagLst>
</file>

<file path=ppt/tags/tag12.xml><?xml version="1.0" encoding="utf-8"?>
<p:tagLst xmlns:p="http://schemas.openxmlformats.org/presentationml/2006/main">
  <p:tag name="AS_UNIQUEID" val="274"/>
</p:tagLst>
</file>

<file path=ppt/tags/tag120.xml><?xml version="1.0" encoding="utf-8"?>
<p:tagLst xmlns:p="http://schemas.openxmlformats.org/presentationml/2006/main">
  <p:tag name="AS_UNIQUEID" val="382"/>
</p:tagLst>
</file>

<file path=ppt/tags/tag121.xml><?xml version="1.0" encoding="utf-8"?>
<p:tagLst xmlns:p="http://schemas.openxmlformats.org/presentationml/2006/main">
  <p:tag name="AS_UNIQUEID" val="383"/>
</p:tagLst>
</file>

<file path=ppt/tags/tag122.xml><?xml version="1.0" encoding="utf-8"?>
<p:tagLst xmlns:p="http://schemas.openxmlformats.org/presentationml/2006/main">
  <p:tag name="AS_UNIQUEID" val="384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38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38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38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38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389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390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391"/>
</p:tagLst>
</file>

<file path=ppt/tags/tag13.xml><?xml version="1.0" encoding="utf-8"?>
<p:tagLst xmlns:p="http://schemas.openxmlformats.org/presentationml/2006/main">
  <p:tag name="AS_UNIQUEID" val="275"/>
</p:tagLst>
</file>

<file path=ppt/tags/tag130.xml><?xml version="1.0" encoding="utf-8"?>
<p:tagLst xmlns:p="http://schemas.openxmlformats.org/presentationml/2006/main">
  <p:tag name="AS_UNIQUEID" val="392"/>
</p:tagLst>
</file>

<file path=ppt/tags/tag131.xml><?xml version="1.0" encoding="utf-8"?>
<p:tagLst xmlns:p="http://schemas.openxmlformats.org/presentationml/2006/main">
  <p:tag name="AS_UNIQUEID" val="393"/>
</p:tagLst>
</file>

<file path=ppt/tags/tag132.xml><?xml version="1.0" encoding="utf-8"?>
<p:tagLst xmlns:p="http://schemas.openxmlformats.org/presentationml/2006/main">
  <p:tag name="AS_UNIQUEID" val="394"/>
</p:tagLst>
</file>

<file path=ppt/tags/tag133.xml><?xml version="1.0" encoding="utf-8"?>
<p:tagLst xmlns:p="http://schemas.openxmlformats.org/presentationml/2006/main">
  <p:tag name="AS_UNIQUEID" val="395"/>
</p:tagLst>
</file>

<file path=ppt/tags/tag134.xml><?xml version="1.0" encoding="utf-8"?>
<p:tagLst xmlns:p="http://schemas.openxmlformats.org/presentationml/2006/main">
  <p:tag name="AS_UNIQUEID" val="396"/>
</p:tagLst>
</file>

<file path=ppt/tags/tag135.xml><?xml version="1.0" encoding="utf-8"?>
<p:tagLst xmlns:p="http://schemas.openxmlformats.org/presentationml/2006/main">
  <p:tag name="AS_UNIQUEID" val="397"/>
</p:tagLst>
</file>

<file path=ppt/tags/tag136.xml><?xml version="1.0" encoding="utf-8"?>
<p:tagLst xmlns:p="http://schemas.openxmlformats.org/presentationml/2006/main">
  <p:tag name="AS_UNIQUEID" val="398"/>
</p:tagLst>
</file>

<file path=ppt/tags/tag137.xml><?xml version="1.0" encoding="utf-8"?>
<p:tagLst xmlns:p="http://schemas.openxmlformats.org/presentationml/2006/main">
  <p:tag name="AS_UNIQUEID" val="399"/>
</p:tagLst>
</file>

<file path=ppt/tags/tag138.xml><?xml version="1.0" encoding="utf-8"?>
<p:tagLst xmlns:p="http://schemas.openxmlformats.org/presentationml/2006/main">
  <p:tag name="AS_UNIQUEID" val="400"/>
</p:tagLst>
</file>

<file path=ppt/tags/tag139.xml><?xml version="1.0" encoding="utf-8"?>
<p:tagLst xmlns:p="http://schemas.openxmlformats.org/presentationml/2006/main">
  <p:tag name="AS_UNIQUEID" val="401"/>
</p:tagLst>
</file>

<file path=ppt/tags/tag14.xml><?xml version="1.0" encoding="utf-8"?>
<p:tagLst xmlns:p="http://schemas.openxmlformats.org/presentationml/2006/main">
  <p:tag name="AS_UNIQUEID" val="276"/>
</p:tagLst>
</file>

<file path=ppt/tags/tag140.xml><?xml version="1.0" encoding="utf-8"?>
<p:tagLst xmlns:p="http://schemas.openxmlformats.org/presentationml/2006/main">
  <p:tag name="AS_UNIQUEID" val="402"/>
</p:tagLst>
</file>

<file path=ppt/tags/tag141.xml><?xml version="1.0" encoding="utf-8"?>
<p:tagLst xmlns:p="http://schemas.openxmlformats.org/presentationml/2006/main">
  <p:tag name="AS_UNIQUEID" val="403"/>
</p:tagLst>
</file>

<file path=ppt/tags/tag142.xml><?xml version="1.0" encoding="utf-8"?>
<p:tagLst xmlns:p="http://schemas.openxmlformats.org/presentationml/2006/main">
  <p:tag name="AS_UNIQUEID" val="404"/>
</p:tagLst>
</file>

<file path=ppt/tags/tag143.xml><?xml version="1.0" encoding="utf-8"?>
<p:tagLst xmlns:p="http://schemas.openxmlformats.org/presentationml/2006/main">
  <p:tag name="AS_UNIQUEID" val="405"/>
</p:tagLst>
</file>

<file path=ppt/tags/tag144.xml><?xml version="1.0" encoding="utf-8"?>
<p:tagLst xmlns:p="http://schemas.openxmlformats.org/presentationml/2006/main">
  <p:tag name="AS_UNIQUEID" val="406"/>
</p:tagLst>
</file>

<file path=ppt/tags/tag145.xml><?xml version="1.0" encoding="utf-8"?>
<p:tagLst xmlns:p="http://schemas.openxmlformats.org/presentationml/2006/main">
  <p:tag name="AS_UNIQUEID" val="407"/>
</p:tagLst>
</file>

<file path=ppt/tags/tag146.xml><?xml version="1.0" encoding="utf-8"?>
<p:tagLst xmlns:p="http://schemas.openxmlformats.org/presentationml/2006/main">
  <p:tag name="AS_UNIQUEID" val="408"/>
</p:tagLst>
</file>

<file path=ppt/tags/tag147.xml><?xml version="1.0" encoding="utf-8"?>
<p:tagLst xmlns:p="http://schemas.openxmlformats.org/presentationml/2006/main">
  <p:tag name="AS_UNIQUEID" val="409"/>
</p:tagLst>
</file>

<file path=ppt/tags/tag148.xml><?xml version="1.0" encoding="utf-8"?>
<p:tagLst xmlns:p="http://schemas.openxmlformats.org/presentationml/2006/main">
  <p:tag name="AS_UNIQUEID" val="410"/>
</p:tagLst>
</file>

<file path=ppt/tags/tag149.xml><?xml version="1.0" encoding="utf-8"?>
<p:tagLst xmlns:p="http://schemas.openxmlformats.org/presentationml/2006/main">
  <p:tag name="AS_UNIQUEID" val="411"/>
</p:tagLst>
</file>

<file path=ppt/tags/tag15.xml><?xml version="1.0" encoding="utf-8"?>
<p:tagLst xmlns:p="http://schemas.openxmlformats.org/presentationml/2006/main">
  <p:tag name="AS_UNIQUEID" val="277"/>
</p:tagLst>
</file>

<file path=ppt/tags/tag150.xml><?xml version="1.0" encoding="utf-8"?>
<p:tagLst xmlns:p="http://schemas.openxmlformats.org/presentationml/2006/main">
  <p:tag name="AS_UNIQUEID" val="412"/>
</p:tagLst>
</file>

<file path=ppt/tags/tag151.xml><?xml version="1.0" encoding="utf-8"?>
<p:tagLst xmlns:p="http://schemas.openxmlformats.org/presentationml/2006/main">
  <p:tag name="AS_UNIQUEID" val="413"/>
</p:tagLst>
</file>

<file path=ppt/tags/tag152.xml><?xml version="1.0" encoding="utf-8"?>
<p:tagLst xmlns:p="http://schemas.openxmlformats.org/presentationml/2006/main">
  <p:tag name="AS_UNIQUEID" val="414"/>
</p:tagLst>
</file>

<file path=ppt/tags/tag153.xml><?xml version="1.0" encoding="utf-8"?>
<p:tagLst xmlns:p="http://schemas.openxmlformats.org/presentationml/2006/main">
  <p:tag name="AS_UNIQUEID" val="415"/>
</p:tagLst>
</file>

<file path=ppt/tags/tag154.xml><?xml version="1.0" encoding="utf-8"?>
<p:tagLst xmlns:p="http://schemas.openxmlformats.org/presentationml/2006/main">
  <p:tag name="AS_UNIQUEID" val="416"/>
</p:tagLst>
</file>

<file path=ppt/tags/tag155.xml><?xml version="1.0" encoding="utf-8"?>
<p:tagLst xmlns:p="http://schemas.openxmlformats.org/presentationml/2006/main">
  <p:tag name="AS_UNIQUEID" val="417"/>
</p:tagLst>
</file>

<file path=ppt/tags/tag156.xml><?xml version="1.0" encoding="utf-8"?>
<p:tagLst xmlns:p="http://schemas.openxmlformats.org/presentationml/2006/main">
  <p:tag name="AS_UNIQUEID" val="418"/>
</p:tagLst>
</file>

<file path=ppt/tags/tag157.xml><?xml version="1.0" encoding="utf-8"?>
<p:tagLst xmlns:p="http://schemas.openxmlformats.org/presentationml/2006/main">
  <p:tag name="AS_UNIQUEID" val="419"/>
</p:tagLst>
</file>

<file path=ppt/tags/tag158.xml><?xml version="1.0" encoding="utf-8"?>
<p:tagLst xmlns:p="http://schemas.openxmlformats.org/presentationml/2006/main">
  <p:tag name="AS_UNIQUEID" val="420"/>
</p:tagLst>
</file>

<file path=ppt/tags/tag159.xml><?xml version="1.0" encoding="utf-8"?>
<p:tagLst xmlns:p="http://schemas.openxmlformats.org/presentationml/2006/main">
  <p:tag name="AS_UNIQUEID" val="421"/>
</p:tagLst>
</file>

<file path=ppt/tags/tag16.xml><?xml version="1.0" encoding="utf-8"?>
<p:tagLst xmlns:p="http://schemas.openxmlformats.org/presentationml/2006/main">
  <p:tag name="AS_UNIQUEID" val="278"/>
</p:tagLst>
</file>

<file path=ppt/tags/tag160.xml><?xml version="1.0" encoding="utf-8"?>
<p:tagLst xmlns:p="http://schemas.openxmlformats.org/presentationml/2006/main">
  <p:tag name="AS_UNIQUEID" val="422"/>
</p:tagLst>
</file>

<file path=ppt/tags/tag161.xml><?xml version="1.0" encoding="utf-8"?>
<p:tagLst xmlns:p="http://schemas.openxmlformats.org/presentationml/2006/main">
  <p:tag name="AS_UNIQUEID" val="423"/>
</p:tagLst>
</file>

<file path=ppt/tags/tag162.xml><?xml version="1.0" encoding="utf-8"?>
<p:tagLst xmlns:p="http://schemas.openxmlformats.org/presentationml/2006/main">
  <p:tag name="AS_UNIQUEID" val="424"/>
</p:tagLst>
</file>

<file path=ppt/tags/tag163.xml><?xml version="1.0" encoding="utf-8"?>
<p:tagLst xmlns:p="http://schemas.openxmlformats.org/presentationml/2006/main">
  <p:tag name="AS_UNIQUEID" val="425"/>
</p:tagLst>
</file>

<file path=ppt/tags/tag164.xml><?xml version="1.0" encoding="utf-8"?>
<p:tagLst xmlns:p="http://schemas.openxmlformats.org/presentationml/2006/main">
  <p:tag name="AS_UNIQUEID" val="426"/>
</p:tagLst>
</file>

<file path=ppt/tags/tag165.xml><?xml version="1.0" encoding="utf-8"?>
<p:tagLst xmlns:p="http://schemas.openxmlformats.org/presentationml/2006/main">
  <p:tag name="AS_UNIQUEID" val="427"/>
</p:tagLst>
</file>

<file path=ppt/tags/tag166.xml><?xml version="1.0" encoding="utf-8"?>
<p:tagLst xmlns:p="http://schemas.openxmlformats.org/presentationml/2006/main">
  <p:tag name="AS_UNIQUEID" val="428"/>
</p:tagLst>
</file>

<file path=ppt/tags/tag167.xml><?xml version="1.0" encoding="utf-8"?>
<p:tagLst xmlns:p="http://schemas.openxmlformats.org/presentationml/2006/main">
  <p:tag name="AS_UNIQUEID" val="429"/>
</p:tagLst>
</file>

<file path=ppt/tags/tag168.xml><?xml version="1.0" encoding="utf-8"?>
<p:tagLst xmlns:p="http://schemas.openxmlformats.org/presentationml/2006/main">
  <p:tag name="AS_UNIQUEID" val="430"/>
</p:tagLst>
</file>

<file path=ppt/tags/tag169.xml><?xml version="1.0" encoding="utf-8"?>
<p:tagLst xmlns:p="http://schemas.openxmlformats.org/presentationml/2006/main">
  <p:tag name="AS_UNIQUEID" val="431"/>
</p:tagLst>
</file>

<file path=ppt/tags/tag17.xml><?xml version="1.0" encoding="utf-8"?>
<p:tagLst xmlns:p="http://schemas.openxmlformats.org/presentationml/2006/main">
  <p:tag name="AS_UNIQUEID" val="279"/>
</p:tagLst>
</file>

<file path=ppt/tags/tag170.xml><?xml version="1.0" encoding="utf-8"?>
<p:tagLst xmlns:p="http://schemas.openxmlformats.org/presentationml/2006/main">
  <p:tag name="AS_UNIQUEID" val="432"/>
</p:tagLst>
</file>

<file path=ppt/tags/tag171.xml><?xml version="1.0" encoding="utf-8"?>
<p:tagLst xmlns:p="http://schemas.openxmlformats.org/presentationml/2006/main">
  <p:tag name="AS_UNIQUEID" val="433"/>
</p:tagLst>
</file>

<file path=ppt/tags/tag172.xml><?xml version="1.0" encoding="utf-8"?>
<p:tagLst xmlns:p="http://schemas.openxmlformats.org/presentationml/2006/main">
  <p:tag name="AS_UNIQUEID" val="434"/>
</p:tagLst>
</file>

<file path=ppt/tags/tag173.xml><?xml version="1.0" encoding="utf-8"?>
<p:tagLst xmlns:p="http://schemas.openxmlformats.org/presentationml/2006/main">
  <p:tag name="AS_UNIQUEID" val="435"/>
</p:tagLst>
</file>

<file path=ppt/tags/tag174.xml><?xml version="1.0" encoding="utf-8"?>
<p:tagLst xmlns:p="http://schemas.openxmlformats.org/presentationml/2006/main">
  <p:tag name="AS_UNIQUEID" val="436"/>
</p:tagLst>
</file>

<file path=ppt/tags/tag175.xml><?xml version="1.0" encoding="utf-8"?>
<p:tagLst xmlns:p="http://schemas.openxmlformats.org/presentationml/2006/main">
  <p:tag name="AS_UNIQUEID" val="437"/>
</p:tagLst>
</file>

<file path=ppt/tags/tag176.xml><?xml version="1.0" encoding="utf-8"?>
<p:tagLst xmlns:p="http://schemas.openxmlformats.org/presentationml/2006/main">
  <p:tag name="AS_UNIQUEID" val="438"/>
</p:tagLst>
</file>

<file path=ppt/tags/tag177.xml><?xml version="1.0" encoding="utf-8"?>
<p:tagLst xmlns:p="http://schemas.openxmlformats.org/presentationml/2006/main">
  <p:tag name="AS_UNIQUEID" val="439"/>
</p:tagLst>
</file>

<file path=ppt/tags/tag178.xml><?xml version="1.0" encoding="utf-8"?>
<p:tagLst xmlns:p="http://schemas.openxmlformats.org/presentationml/2006/main">
  <p:tag name="AS_UNIQUEID" val="440"/>
</p:tagLst>
</file>

<file path=ppt/tags/tag179.xml><?xml version="1.0" encoding="utf-8"?>
<p:tagLst xmlns:p="http://schemas.openxmlformats.org/presentationml/2006/main">
  <p:tag name="AS_UNIQUEID" val="441"/>
</p:tagLst>
</file>

<file path=ppt/tags/tag18.xml><?xml version="1.0" encoding="utf-8"?>
<p:tagLst xmlns:p="http://schemas.openxmlformats.org/presentationml/2006/main">
  <p:tag name="AS_UNIQUEID" val="280"/>
</p:tagLst>
</file>

<file path=ppt/tags/tag180.xml><?xml version="1.0" encoding="utf-8"?>
<p:tagLst xmlns:p="http://schemas.openxmlformats.org/presentationml/2006/main">
  <p:tag name="AS_UNIQUEID" val="442"/>
</p:tagLst>
</file>

<file path=ppt/tags/tag181.xml><?xml version="1.0" encoding="utf-8"?>
<p:tagLst xmlns:p="http://schemas.openxmlformats.org/presentationml/2006/main">
  <p:tag name="AS_UNIQUEID" val="443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83.xml><?xml version="1.0" encoding="utf-8"?>
<p:tagLst xmlns:p="http://schemas.openxmlformats.org/presentationml/2006/main">
  <p:tag name="AS_UNIQUEID" val="444"/>
</p:tagLst>
</file>

<file path=ppt/tags/tag184.xml><?xml version="1.0" encoding="utf-8"?>
<p:tagLst xmlns:p="http://schemas.openxmlformats.org/presentationml/2006/main">
  <p:tag name="AS_UNIQUEID" val="260"/>
</p:tagLst>
</file>

<file path=ppt/tags/tag185.xml><?xml version="1.0" encoding="utf-8"?>
<p:tagLst xmlns:p="http://schemas.openxmlformats.org/presentationml/2006/main">
  <p:tag name="AS_UNIQUEID" val="261"/>
</p:tagLst>
</file>

<file path=ppt/tags/tag186.xml><?xml version="1.0" encoding="utf-8"?>
<p:tagLst xmlns:p="http://schemas.openxmlformats.org/presentationml/2006/main">
  <p:tag name="AS_UNIQUEID" val="262"/>
</p:tagLst>
</file>

<file path=ppt/tags/tag187.xml><?xml version="1.0" encoding="utf-8"?>
<p:tagLst xmlns:p="http://schemas.openxmlformats.org/presentationml/2006/main">
  <p:tag name="AS_UNIQUEID" val="445"/>
</p:tagLst>
</file>

<file path=ppt/tags/tag188.xml><?xml version="1.0" encoding="utf-8"?>
<p:tagLst xmlns:p="http://schemas.openxmlformats.org/presentationml/2006/main">
  <p:tag name="AS_UNIQUEID" val="34"/>
</p:tagLst>
</file>

<file path=ppt/tags/tag189.xml><?xml version="1.0" encoding="utf-8"?>
<p:tagLst xmlns:p="http://schemas.openxmlformats.org/presentationml/2006/main">
  <p:tag name="AS_UNIQUEID" val="35"/>
</p:tagLst>
</file>

<file path=ppt/tags/tag19.xml><?xml version="1.0" encoding="utf-8"?>
<p:tagLst xmlns:p="http://schemas.openxmlformats.org/presentationml/2006/main">
  <p:tag name="AS_UNIQUEID" val="281"/>
</p:tagLst>
</file>

<file path=ppt/tags/tag190.xml><?xml version="1.0" encoding="utf-8"?>
<p:tagLst xmlns:p="http://schemas.openxmlformats.org/presentationml/2006/main">
  <p:tag name="AS_UNIQUEID" val="36"/>
</p:tagLst>
</file>

<file path=ppt/tags/tag191.xml><?xml version="1.0" encoding="utf-8"?>
<p:tagLst xmlns:p="http://schemas.openxmlformats.org/presentationml/2006/main">
  <p:tag name="AS_UNIQUEID" val="37"/>
</p:tagLst>
</file>

<file path=ppt/tags/tag192.xml><?xml version="1.0" encoding="utf-8"?>
<p:tagLst xmlns:p="http://schemas.openxmlformats.org/presentationml/2006/main">
  <p:tag name="AS_UNIQUEID" val="38"/>
</p:tagLst>
</file>

<file path=ppt/tags/tag193.xml><?xml version="1.0" encoding="utf-8"?>
<p:tagLst xmlns:p="http://schemas.openxmlformats.org/presentationml/2006/main">
  <p:tag name="AS_UNIQUEID" val="39"/>
</p:tagLst>
</file>

<file path=ppt/tags/tag194.xml><?xml version="1.0" encoding="utf-8"?>
<p:tagLst xmlns:p="http://schemas.openxmlformats.org/presentationml/2006/main">
  <p:tag name="AS_UNIQUEID" val="446"/>
</p:tagLst>
</file>

<file path=ppt/tags/tag195.xml><?xml version="1.0" encoding="utf-8"?>
<p:tagLst xmlns:p="http://schemas.openxmlformats.org/presentationml/2006/main">
  <p:tag name="AS_UNIQUEID" val="447"/>
</p:tagLst>
</file>

<file path=ppt/tags/tag196.xml><?xml version="1.0" encoding="utf-8"?>
<p:tagLst xmlns:p="http://schemas.openxmlformats.org/presentationml/2006/main">
  <p:tag name="AS_UNIQUEID" val="448"/>
</p:tagLst>
</file>

<file path=ppt/tags/tag197.xml><?xml version="1.0" encoding="utf-8"?>
<p:tagLst xmlns:p="http://schemas.openxmlformats.org/presentationml/2006/main">
  <p:tag name="AS_UNIQUEID" val="449"/>
</p:tagLst>
</file>

<file path=ppt/tags/tag198.xml><?xml version="1.0" encoding="utf-8"?>
<p:tagLst xmlns:p="http://schemas.openxmlformats.org/presentationml/2006/main">
  <p:tag name="AS_UNIQUEID" val="450"/>
</p:tagLst>
</file>

<file path=ppt/tags/tag199.xml><?xml version="1.0" encoding="utf-8"?>
<p:tagLst xmlns:p="http://schemas.openxmlformats.org/presentationml/2006/main">
  <p:tag name="AS_UNIQUEID" val="451"/>
</p:tagLst>
</file>

<file path=ppt/tags/tag2.xml><?xml version="1.0" encoding="utf-8"?>
<p:tagLst xmlns:p="http://schemas.openxmlformats.org/presentationml/2006/main">
  <p:tag name="AS_UNIQUEID" val="264"/>
</p:tagLst>
</file>

<file path=ppt/tags/tag20.xml><?xml version="1.0" encoding="utf-8"?>
<p:tagLst xmlns:p="http://schemas.openxmlformats.org/presentationml/2006/main">
  <p:tag name="AS_UNIQUEID" val="282"/>
</p:tagLst>
</file>

<file path=ppt/tags/tag200.xml><?xml version="1.0" encoding="utf-8"?>
<p:tagLst xmlns:p="http://schemas.openxmlformats.org/presentationml/2006/main">
  <p:tag name="AS_UNIQUEID" val="452"/>
</p:tagLst>
</file>

<file path=ppt/tags/tag201.xml><?xml version="1.0" encoding="utf-8"?>
<p:tagLst xmlns:p="http://schemas.openxmlformats.org/presentationml/2006/main">
  <p:tag name="AS_UNIQUEID" val="453"/>
</p:tagLst>
</file>

<file path=ppt/tags/tag202.xml><?xml version="1.0" encoding="utf-8"?>
<p:tagLst xmlns:p="http://schemas.openxmlformats.org/presentationml/2006/main">
  <p:tag name="AS_UNIQUEID" val="454"/>
</p:tagLst>
</file>

<file path=ppt/tags/tag203.xml><?xml version="1.0" encoding="utf-8"?>
<p:tagLst xmlns:p="http://schemas.openxmlformats.org/presentationml/2006/main">
  <p:tag name="AS_UNIQUEID" val="455"/>
</p:tagLst>
</file>

<file path=ppt/tags/tag204.xml><?xml version="1.0" encoding="utf-8"?>
<p:tagLst xmlns:p="http://schemas.openxmlformats.org/presentationml/2006/main">
  <p:tag name="AS_UNIQUEID" val="456"/>
</p:tagLst>
</file>

<file path=ppt/tags/tag205.xml><?xml version="1.0" encoding="utf-8"?>
<p:tagLst xmlns:p="http://schemas.openxmlformats.org/presentationml/2006/main">
  <p:tag name="AS_UNIQUEID" val="457"/>
</p:tagLst>
</file>

<file path=ppt/tags/tag206.xml><?xml version="1.0" encoding="utf-8"?>
<p:tagLst xmlns:p="http://schemas.openxmlformats.org/presentationml/2006/main">
  <p:tag name="AS_UNIQUEID" val="458"/>
</p:tagLst>
</file>

<file path=ppt/tags/tag207.xml><?xml version="1.0" encoding="utf-8"?>
<p:tagLst xmlns:p="http://schemas.openxmlformats.org/presentationml/2006/main">
  <p:tag name="AS_UNIQUEID" val="459"/>
</p:tagLst>
</file>

<file path=ppt/tags/tag208.xml><?xml version="1.0" encoding="utf-8"?>
<p:tagLst xmlns:p="http://schemas.openxmlformats.org/presentationml/2006/main">
  <p:tag name="AS_UNIQUEID" val="460"/>
</p:tagLst>
</file>

<file path=ppt/tags/tag209.xml><?xml version="1.0" encoding="utf-8"?>
<p:tagLst xmlns:p="http://schemas.openxmlformats.org/presentationml/2006/main">
  <p:tag name="AS_UNIQUEID" val="461"/>
</p:tagLst>
</file>

<file path=ppt/tags/tag21.xml><?xml version="1.0" encoding="utf-8"?>
<p:tagLst xmlns:p="http://schemas.openxmlformats.org/presentationml/2006/main">
  <p:tag name="AS_UNIQUEID" val="283"/>
</p:tagLst>
</file>

<file path=ppt/tags/tag210.xml><?xml version="1.0" encoding="utf-8"?>
<p:tagLst xmlns:p="http://schemas.openxmlformats.org/presentationml/2006/main">
  <p:tag name="AS_UNIQUEID" val="462"/>
</p:tagLst>
</file>

<file path=ppt/tags/tag211.xml><?xml version="1.0" encoding="utf-8"?>
<p:tagLst xmlns:p="http://schemas.openxmlformats.org/presentationml/2006/main">
  <p:tag name="AS_UNIQUEID" val="463"/>
</p:tagLst>
</file>

<file path=ppt/tags/tag212.xml><?xml version="1.0" encoding="utf-8"?>
<p:tagLst xmlns:p="http://schemas.openxmlformats.org/presentationml/2006/main">
  <p:tag name="AS_UNIQUEID" val="464"/>
</p:tagLst>
</file>

<file path=ppt/tags/tag213.xml><?xml version="1.0" encoding="utf-8"?>
<p:tagLst xmlns:p="http://schemas.openxmlformats.org/presentationml/2006/main">
  <p:tag name="AS_UNIQUEID" val="465"/>
</p:tagLst>
</file>

<file path=ppt/tags/tag214.xml><?xml version="1.0" encoding="utf-8"?>
<p:tagLst xmlns:p="http://schemas.openxmlformats.org/presentationml/2006/main">
  <p:tag name="AS_UNIQUEID" val="466"/>
</p:tagLst>
</file>

<file path=ppt/tags/tag215.xml><?xml version="1.0" encoding="utf-8"?>
<p:tagLst xmlns:p="http://schemas.openxmlformats.org/presentationml/2006/main">
  <p:tag name="AS_UNIQUEID" val="467"/>
</p:tagLst>
</file>

<file path=ppt/tags/tag216.xml><?xml version="1.0" encoding="utf-8"?>
<p:tagLst xmlns:p="http://schemas.openxmlformats.org/presentationml/2006/main">
  <p:tag name="AS_UNIQUEID" val="468"/>
</p:tagLst>
</file>

<file path=ppt/tags/tag217.xml><?xml version="1.0" encoding="utf-8"?>
<p:tagLst xmlns:p="http://schemas.openxmlformats.org/presentationml/2006/main">
  <p:tag name="AS_UNIQUEID" val="469"/>
</p:tagLst>
</file>

<file path=ppt/tags/tag218.xml><?xml version="1.0" encoding="utf-8"?>
<p:tagLst xmlns:p="http://schemas.openxmlformats.org/presentationml/2006/main">
  <p:tag name="AS_UNIQUEID" val="470"/>
</p:tagLst>
</file>

<file path=ppt/tags/tag219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2.xml><?xml version="1.0" encoding="utf-8"?>
<p:tagLst xmlns:p="http://schemas.openxmlformats.org/presentationml/2006/main">
  <p:tag name="AS_UNIQUEID" val="284"/>
</p:tagLst>
</file>

<file path=ppt/tags/tag220.xml><?xml version="1.0" encoding="utf-8"?>
<p:tagLst xmlns:p="http://schemas.openxmlformats.org/presentationml/2006/main">
  <p:tag name="AS_UNIQUEID" val="471"/>
</p:tagLst>
</file>

<file path=ppt/tags/tag221.xml><?xml version="1.0" encoding="utf-8"?>
<p:tagLst xmlns:p="http://schemas.openxmlformats.org/presentationml/2006/main">
  <p:tag name="AS_UNIQUEID" val="472"/>
</p:tagLst>
</file>

<file path=ppt/tags/tag222.xml><?xml version="1.0" encoding="utf-8"?>
<p:tagLst xmlns:p="http://schemas.openxmlformats.org/presentationml/2006/main">
  <p:tag name="AS_UNIQUEID" val="473"/>
</p:tagLst>
</file>

<file path=ppt/tags/tag223.xml><?xml version="1.0" encoding="utf-8"?>
<p:tagLst xmlns:p="http://schemas.openxmlformats.org/presentationml/2006/main">
  <p:tag name="AS_UNIQUEID" val="474"/>
</p:tagLst>
</file>

<file path=ppt/tags/tag224.xml><?xml version="1.0" encoding="utf-8"?>
<p:tagLst xmlns:p="http://schemas.openxmlformats.org/presentationml/2006/main">
  <p:tag name="AS_UNIQUEID" val="475"/>
</p:tagLst>
</file>

<file path=ppt/tags/tag225.xml><?xml version="1.0" encoding="utf-8"?>
<p:tagLst xmlns:p="http://schemas.openxmlformats.org/presentationml/2006/main">
  <p:tag name="AS_UNIQUEID" val="476"/>
</p:tagLst>
</file>

<file path=ppt/tags/tag226.xml><?xml version="1.0" encoding="utf-8"?>
<p:tagLst xmlns:p="http://schemas.openxmlformats.org/presentationml/2006/main">
  <p:tag name="AS_UNIQUEID" val="477"/>
</p:tagLst>
</file>

<file path=ppt/tags/tag227.xml><?xml version="1.0" encoding="utf-8"?>
<p:tagLst xmlns:p="http://schemas.openxmlformats.org/presentationml/2006/main">
  <p:tag name="AS_UNIQUEID" val="478"/>
</p:tagLst>
</file>

<file path=ppt/tags/tag228.xml><?xml version="1.0" encoding="utf-8"?>
<p:tagLst xmlns:p="http://schemas.openxmlformats.org/presentationml/2006/main">
  <p:tag name="AS_UNIQUEID" val="479"/>
</p:tagLst>
</file>

<file path=ppt/tags/tag229.xml><?xml version="1.0" encoding="utf-8"?>
<p:tagLst xmlns:p="http://schemas.openxmlformats.org/presentationml/2006/main">
  <p:tag name="AS_UNIQUEID" val="480"/>
</p:tagLst>
</file>

<file path=ppt/tags/tag23.xml><?xml version="1.0" encoding="utf-8"?>
<p:tagLst xmlns:p="http://schemas.openxmlformats.org/presentationml/2006/main">
  <p:tag name="AS_UNIQUEID" val="285"/>
</p:tagLst>
</file>

<file path=ppt/tags/tag230.xml><?xml version="1.0" encoding="utf-8"?>
<p:tagLst xmlns:p="http://schemas.openxmlformats.org/presentationml/2006/main">
  <p:tag name="AS_UNIQUEID" val="481"/>
</p:tagLst>
</file>

<file path=ppt/tags/tag231.xml><?xml version="1.0" encoding="utf-8"?>
<p:tagLst xmlns:p="http://schemas.openxmlformats.org/presentationml/2006/main">
  <p:tag name="AS_UNIQUEID" val="482"/>
</p:tagLst>
</file>

<file path=ppt/tags/tag232.xml><?xml version="1.0" encoding="utf-8"?>
<p:tagLst xmlns:p="http://schemas.openxmlformats.org/presentationml/2006/main">
  <p:tag name="AS_UNIQUEID" val="483"/>
</p:tagLst>
</file>

<file path=ppt/tags/tag233.xml><?xml version="1.0" encoding="utf-8"?>
<p:tagLst xmlns:p="http://schemas.openxmlformats.org/presentationml/2006/main">
  <p:tag name="AS_UNIQUEID" val="484"/>
</p:tagLst>
</file>

<file path=ppt/tags/tag234.xml><?xml version="1.0" encoding="utf-8"?>
<p:tagLst xmlns:p="http://schemas.openxmlformats.org/presentationml/2006/main">
  <p:tag name="AS_UNIQUEID" val="485"/>
</p:tagLst>
</file>

<file path=ppt/tags/tag235.xml><?xml version="1.0" encoding="utf-8"?>
<p:tagLst xmlns:p="http://schemas.openxmlformats.org/presentationml/2006/main">
  <p:tag name="AS_UNIQUEID" val="486"/>
</p:tagLst>
</file>

<file path=ppt/tags/tag236.xml><?xml version="1.0" encoding="utf-8"?>
<p:tagLst xmlns:p="http://schemas.openxmlformats.org/presentationml/2006/main">
  <p:tag name="AS_UNIQUEID" val="487"/>
</p:tagLst>
</file>

<file path=ppt/tags/tag237.xml><?xml version="1.0" encoding="utf-8"?>
<p:tagLst xmlns:p="http://schemas.openxmlformats.org/presentationml/2006/main">
  <p:tag name="AS_UNIQUEID" val="488"/>
</p:tagLst>
</file>

<file path=ppt/tags/tag238.xml><?xml version="1.0" encoding="utf-8"?>
<p:tagLst xmlns:p="http://schemas.openxmlformats.org/presentationml/2006/main">
  <p:tag name="AS_UNIQUEID" val="489"/>
</p:tagLst>
</file>

<file path=ppt/tags/tag239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4.xml><?xml version="1.0" encoding="utf-8"?>
<p:tagLst xmlns:p="http://schemas.openxmlformats.org/presentationml/2006/main">
  <p:tag name="AS_UNIQUEID" val="286"/>
</p:tagLst>
</file>

<file path=ppt/tags/tag240.xml><?xml version="1.0" encoding="utf-8"?>
<p:tagLst xmlns:p="http://schemas.openxmlformats.org/presentationml/2006/main">
  <p:tag name="AS_UNIQUEID" val="490"/>
</p:tagLst>
</file>

<file path=ppt/tags/tag241.xml><?xml version="1.0" encoding="utf-8"?>
<p:tagLst xmlns:p="http://schemas.openxmlformats.org/presentationml/2006/main">
  <p:tag name="AS_UNIQUEID" val="491"/>
</p:tagLst>
</file>

<file path=ppt/tags/tag242.xml><?xml version="1.0" encoding="utf-8"?>
<p:tagLst xmlns:p="http://schemas.openxmlformats.org/presentationml/2006/main">
  <p:tag name="AS_UNIQUEID" val="492"/>
</p:tagLst>
</file>

<file path=ppt/tags/tag243.xml><?xml version="1.0" encoding="utf-8"?>
<p:tagLst xmlns:p="http://schemas.openxmlformats.org/presentationml/2006/main">
  <p:tag name="AS_UNIQUEID" val="493"/>
</p:tagLst>
</file>

<file path=ppt/tags/tag244.xml><?xml version="1.0" encoding="utf-8"?>
<p:tagLst xmlns:p="http://schemas.openxmlformats.org/presentationml/2006/main">
  <p:tag name="AS_UNIQUEID" val="494"/>
</p:tagLst>
</file>

<file path=ppt/tags/tag245.xml><?xml version="1.0" encoding="utf-8"?>
<p:tagLst xmlns:p="http://schemas.openxmlformats.org/presentationml/2006/main">
  <p:tag name="AS_UNIQUEID" val="495"/>
</p:tagLst>
</file>

<file path=ppt/tags/tag246.xml><?xml version="1.0" encoding="utf-8"?>
<p:tagLst xmlns:p="http://schemas.openxmlformats.org/presentationml/2006/main">
  <p:tag name="AS_UNIQUEID" val="496"/>
</p:tagLst>
</file>

<file path=ppt/tags/tag247.xml><?xml version="1.0" encoding="utf-8"?>
<p:tagLst xmlns:p="http://schemas.openxmlformats.org/presentationml/2006/main">
  <p:tag name="AS_UNIQUEID" val="497"/>
</p:tagLst>
</file>

<file path=ppt/tags/tag24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49.xml><?xml version="1.0" encoding="utf-8"?>
<p:tagLst xmlns:p="http://schemas.openxmlformats.org/presentationml/2006/main">
  <p:tag name="AS_UNIQUEID" val="498"/>
</p:tagLst>
</file>

<file path=ppt/tags/tag25.xml><?xml version="1.0" encoding="utf-8"?>
<p:tagLst xmlns:p="http://schemas.openxmlformats.org/presentationml/2006/main">
  <p:tag name="AS_UNIQUEID" val="287"/>
</p:tagLst>
</file>

<file path=ppt/tags/tag250.xml><?xml version="1.0" encoding="utf-8"?>
<p:tagLst xmlns:p="http://schemas.openxmlformats.org/presentationml/2006/main">
  <p:tag name="AS_UNIQUEID" val="499"/>
</p:tagLst>
</file>

<file path=ppt/tags/tag251.xml><?xml version="1.0" encoding="utf-8"?>
<p:tagLst xmlns:p="http://schemas.openxmlformats.org/presentationml/2006/main">
  <p:tag name="AS_UNIQUEID" val="500"/>
</p:tagLst>
</file>

<file path=ppt/tags/tag252.xml><?xml version="1.0" encoding="utf-8"?>
<p:tagLst xmlns:p="http://schemas.openxmlformats.org/presentationml/2006/main">
  <p:tag name="AS_UNIQUEID" val="501"/>
</p:tagLst>
</file>

<file path=ppt/tags/tag253.xml><?xml version="1.0" encoding="utf-8"?>
<p:tagLst xmlns:p="http://schemas.openxmlformats.org/presentationml/2006/main">
  <p:tag name="AS_UNIQUEID" val="502"/>
</p:tagLst>
</file>

<file path=ppt/tags/tag254.xml><?xml version="1.0" encoding="utf-8"?>
<p:tagLst xmlns:p="http://schemas.openxmlformats.org/presentationml/2006/main">
  <p:tag name="AS_UNIQUEID" val="503"/>
</p:tagLst>
</file>

<file path=ppt/tags/tag255.xml><?xml version="1.0" encoding="utf-8"?>
<p:tagLst xmlns:p="http://schemas.openxmlformats.org/presentationml/2006/main">
  <p:tag name="AS_UNIQUEID" val="504"/>
</p:tagLst>
</file>

<file path=ppt/tags/tag256.xml><?xml version="1.0" encoding="utf-8"?>
<p:tagLst xmlns:p="http://schemas.openxmlformats.org/presentationml/2006/main">
  <p:tag name="AS_UNIQUEID" val="505"/>
</p:tagLst>
</file>

<file path=ppt/tags/tag257.xml><?xml version="1.0" encoding="utf-8"?>
<p:tagLst xmlns:p="http://schemas.openxmlformats.org/presentationml/2006/main">
  <p:tag name="AS_UNIQUEID" val="506"/>
</p:tagLst>
</file>

<file path=ppt/tags/tag258.xml><?xml version="1.0" encoding="utf-8"?>
<p:tagLst xmlns:p="http://schemas.openxmlformats.org/presentationml/2006/main">
  <p:tag name="AS_UNIQUEID" val="507"/>
</p:tagLst>
</file>

<file path=ppt/tags/tag259.xml><?xml version="1.0" encoding="utf-8"?>
<p:tagLst xmlns:p="http://schemas.openxmlformats.org/presentationml/2006/main">
  <p:tag name="AS_UNIQUEID" val="508"/>
</p:tagLst>
</file>

<file path=ppt/tags/tag26.xml><?xml version="1.0" encoding="utf-8"?>
<p:tagLst xmlns:p="http://schemas.openxmlformats.org/presentationml/2006/main">
  <p:tag name="AS_UNIQUEID" val="288"/>
</p:tagLst>
</file>

<file path=ppt/tags/tag260.xml><?xml version="1.0" encoding="utf-8"?>
<p:tagLst xmlns:p="http://schemas.openxmlformats.org/presentationml/2006/main">
  <p:tag name="AS_UNIQUEID" val="509"/>
</p:tagLst>
</file>

<file path=ppt/tags/tag261.xml><?xml version="1.0" encoding="utf-8"?>
<p:tagLst xmlns:p="http://schemas.openxmlformats.org/presentationml/2006/main">
  <p:tag name="AS_UNIQUEID" val="510"/>
</p:tagLst>
</file>

<file path=ppt/tags/tag262.xml><?xml version="1.0" encoding="utf-8"?>
<p:tagLst xmlns:p="http://schemas.openxmlformats.org/presentationml/2006/main">
  <p:tag name="AS_UNIQUEID" val="511"/>
</p:tagLst>
</file>

<file path=ppt/tags/tag263.xml><?xml version="1.0" encoding="utf-8"?>
<p:tagLst xmlns:p="http://schemas.openxmlformats.org/presentationml/2006/main">
  <p:tag name="AS_UNIQUEID" val="512"/>
</p:tagLst>
</file>

<file path=ppt/tags/tag264.xml><?xml version="1.0" encoding="utf-8"?>
<p:tagLst xmlns:p="http://schemas.openxmlformats.org/presentationml/2006/main">
  <p:tag name="AS_UNIQUEID" val="513"/>
</p:tagLst>
</file>

<file path=ppt/tags/tag265.xml><?xml version="1.0" encoding="utf-8"?>
<p:tagLst xmlns:p="http://schemas.openxmlformats.org/presentationml/2006/main">
  <p:tag name="AS_UNIQUEID" val="514"/>
</p:tagLst>
</file>

<file path=ppt/tags/tag266.xml><?xml version="1.0" encoding="utf-8"?>
<p:tagLst xmlns:p="http://schemas.openxmlformats.org/presentationml/2006/main">
  <p:tag name="AS_UNIQUEID" val="515"/>
</p:tagLst>
</file>

<file path=ppt/tags/tag267.xml><?xml version="1.0" encoding="utf-8"?>
<p:tagLst xmlns:p="http://schemas.openxmlformats.org/presentationml/2006/main">
  <p:tag name="AS_UNIQUEID" val="516"/>
</p:tagLst>
</file>

<file path=ppt/tags/tag268.xml><?xml version="1.0" encoding="utf-8"?>
<p:tagLst xmlns:p="http://schemas.openxmlformats.org/presentationml/2006/main">
  <p:tag name="AS_UNIQUEID" val="517"/>
</p:tagLst>
</file>

<file path=ppt/tags/tag269.xml><?xml version="1.0" encoding="utf-8"?>
<p:tagLst xmlns:p="http://schemas.openxmlformats.org/presentationml/2006/main">
  <p:tag name="AS_UNIQUEID" val="518"/>
</p:tagLst>
</file>

<file path=ppt/tags/tag27.xml><?xml version="1.0" encoding="utf-8"?>
<p:tagLst xmlns:p="http://schemas.openxmlformats.org/presentationml/2006/main">
  <p:tag name="AS_UNIQUEID" val="289"/>
</p:tagLst>
</file>

<file path=ppt/tags/tag270.xml><?xml version="1.0" encoding="utf-8"?>
<p:tagLst xmlns:p="http://schemas.openxmlformats.org/presentationml/2006/main">
  <p:tag name="AS_UNIQUEID" val="519"/>
</p:tagLst>
</file>

<file path=ppt/tags/tag271.xml><?xml version="1.0" encoding="utf-8"?>
<p:tagLst xmlns:p="http://schemas.openxmlformats.org/presentationml/2006/main">
  <p:tag name="AS_UNIQUEID" val="520"/>
</p:tagLst>
</file>

<file path=ppt/tags/tag272.xml><?xml version="1.0" encoding="utf-8"?>
<p:tagLst xmlns:p="http://schemas.openxmlformats.org/presentationml/2006/main">
  <p:tag name="AS_UNIQUEID" val="521"/>
</p:tagLst>
</file>

<file path=ppt/tags/tag273.xml><?xml version="1.0" encoding="utf-8"?>
<p:tagLst xmlns:p="http://schemas.openxmlformats.org/presentationml/2006/main">
  <p:tag name="AS_UNIQUEID" val="522"/>
</p:tagLst>
</file>

<file path=ppt/tags/tag274.xml><?xml version="1.0" encoding="utf-8"?>
<p:tagLst xmlns:p="http://schemas.openxmlformats.org/presentationml/2006/main">
  <p:tag name="AS_UNIQUEID" val="523"/>
</p:tagLst>
</file>

<file path=ppt/tags/tag275.xml><?xml version="1.0" encoding="utf-8"?>
<p:tagLst xmlns:p="http://schemas.openxmlformats.org/presentationml/2006/main">
  <p:tag name="AS_UNIQUEID" val="524"/>
</p:tagLst>
</file>

<file path=ppt/tags/tag276.xml><?xml version="1.0" encoding="utf-8"?>
<p:tagLst xmlns:p="http://schemas.openxmlformats.org/presentationml/2006/main">
  <p:tag name="AS_UNIQUEID" val="525"/>
</p:tagLst>
</file>

<file path=ppt/tags/tag277.xml><?xml version="1.0" encoding="utf-8"?>
<p:tagLst xmlns:p="http://schemas.openxmlformats.org/presentationml/2006/main">
  <p:tag name="AS_UNIQUEID" val="526"/>
</p:tagLst>
</file>

<file path=ppt/tags/tag278.xml><?xml version="1.0" encoding="utf-8"?>
<p:tagLst xmlns:p="http://schemas.openxmlformats.org/presentationml/2006/main">
  <p:tag name="AS_UNIQUEID" val="527"/>
</p:tagLst>
</file>

<file path=ppt/tags/tag279.xml><?xml version="1.0" encoding="utf-8"?>
<p:tagLst xmlns:p="http://schemas.openxmlformats.org/presentationml/2006/main">
  <p:tag name="AS_UNIQUEID" val="528"/>
</p:tagLst>
</file>

<file path=ppt/tags/tag28.xml><?xml version="1.0" encoding="utf-8"?>
<p:tagLst xmlns:p="http://schemas.openxmlformats.org/presentationml/2006/main">
  <p:tag name="AS_UNIQUEID" val="290"/>
</p:tagLst>
</file>

<file path=ppt/tags/tag280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1.xml><?xml version="1.0" encoding="utf-8"?>
<p:tagLst xmlns:p="http://schemas.openxmlformats.org/presentationml/2006/main">
  <p:tag name="AS_UNIQUEID" val="529"/>
</p:tagLst>
</file>

<file path=ppt/tags/tag282.xml><?xml version="1.0" encoding="utf-8"?>
<p:tagLst xmlns:p="http://schemas.openxmlformats.org/presentationml/2006/main">
  <p:tag name="AS_UNIQUEID" val="530"/>
</p:tagLst>
</file>

<file path=ppt/tags/tag283.xml><?xml version="1.0" encoding="utf-8"?>
<p:tagLst xmlns:p="http://schemas.openxmlformats.org/presentationml/2006/main">
  <p:tag name="AS_UNIQUEID" val="531"/>
</p:tagLst>
</file>

<file path=ppt/tags/tag284.xml><?xml version="1.0" encoding="utf-8"?>
<p:tagLst xmlns:p="http://schemas.openxmlformats.org/presentationml/2006/main">
  <p:tag name="AS_UNIQUEID" val="532"/>
</p:tagLst>
</file>

<file path=ppt/tags/tag285.xml><?xml version="1.0" encoding="utf-8"?>
<p:tagLst xmlns:p="http://schemas.openxmlformats.org/presentationml/2006/main">
  <p:tag name="AS_UNIQUEID" val="533"/>
</p:tagLst>
</file>

<file path=ppt/tags/tag286.xml><?xml version="1.0" encoding="utf-8"?>
<p:tagLst xmlns:p="http://schemas.openxmlformats.org/presentationml/2006/main">
  <p:tag name="AS_UNIQUEID" val="534"/>
</p:tagLst>
</file>

<file path=ppt/tags/tag287.xml><?xml version="1.0" encoding="utf-8"?>
<p:tagLst xmlns:p="http://schemas.openxmlformats.org/presentationml/2006/main">
  <p:tag name="AS_UNIQUEID" val="535"/>
</p:tagLst>
</file>

<file path=ppt/tags/tag288.xml><?xml version="1.0" encoding="utf-8"?>
<p:tagLst xmlns:p="http://schemas.openxmlformats.org/presentationml/2006/main">
  <p:tag name="AS_UNIQUEID" val="536"/>
</p:tagLst>
</file>

<file path=ppt/tags/tag289.xml><?xml version="1.0" encoding="utf-8"?>
<p:tagLst xmlns:p="http://schemas.openxmlformats.org/presentationml/2006/main">
  <p:tag name="AS_UNIQUEID" val="537"/>
</p:tagLst>
</file>

<file path=ppt/tags/tag29.xml><?xml version="1.0" encoding="utf-8"?>
<p:tagLst xmlns:p="http://schemas.openxmlformats.org/presentationml/2006/main">
  <p:tag name="AS_UNIQUEID" val="291"/>
</p:tagLst>
</file>

<file path=ppt/tags/tag290.xml><?xml version="1.0" encoding="utf-8"?>
<p:tagLst xmlns:p="http://schemas.openxmlformats.org/presentationml/2006/main">
  <p:tag name="AS_UNIQUEID" val="538"/>
</p:tagLst>
</file>

<file path=ppt/tags/tag291.xml><?xml version="1.0" encoding="utf-8"?>
<p:tagLst xmlns:p="http://schemas.openxmlformats.org/presentationml/2006/main">
  <p:tag name="AS_UNIQUEID" val="539"/>
</p:tagLst>
</file>

<file path=ppt/tags/tag292.xml><?xml version="1.0" encoding="utf-8"?>
<p:tagLst xmlns:p="http://schemas.openxmlformats.org/presentationml/2006/main">
  <p:tag name="AS_UNIQUEID" val="540"/>
</p:tagLst>
</file>

<file path=ppt/tags/tag293.xml><?xml version="1.0" encoding="utf-8"?>
<p:tagLst xmlns:p="http://schemas.openxmlformats.org/presentationml/2006/main">
  <p:tag name="AS_UNIQUEID" val="541"/>
</p:tagLst>
</file>

<file path=ppt/tags/tag294.xml><?xml version="1.0" encoding="utf-8"?>
<p:tagLst xmlns:p="http://schemas.openxmlformats.org/presentationml/2006/main">
  <p:tag name="AS_UNIQUEID" val="542"/>
</p:tagLst>
</file>

<file path=ppt/tags/tag295.xml><?xml version="1.0" encoding="utf-8"?>
<p:tagLst xmlns:p="http://schemas.openxmlformats.org/presentationml/2006/main">
  <p:tag name="AS_UNIQUEID" val="543"/>
</p:tagLst>
</file>

<file path=ppt/tags/tag296.xml><?xml version="1.0" encoding="utf-8"?>
<p:tagLst xmlns:p="http://schemas.openxmlformats.org/presentationml/2006/main">
  <p:tag name="AS_UNIQUEID" val="544"/>
</p:tagLst>
</file>

<file path=ppt/tags/tag297.xml><?xml version="1.0" encoding="utf-8"?>
<p:tagLst xmlns:p="http://schemas.openxmlformats.org/presentationml/2006/main">
  <p:tag name="AS_UNIQUEID" val="545"/>
</p:tagLst>
</file>

<file path=ppt/tags/tag298.xml><?xml version="1.0" encoding="utf-8"?>
<p:tagLst xmlns:p="http://schemas.openxmlformats.org/presentationml/2006/main">
  <p:tag name="AS_UNIQUEID" val="546"/>
</p:tagLst>
</file>

<file path=ppt/tags/tag299.xml><?xml version="1.0" encoding="utf-8"?>
<p:tagLst xmlns:p="http://schemas.openxmlformats.org/presentationml/2006/main">
  <p:tag name="AS_UNIQUEID" val="547"/>
</p:tagLst>
</file>

<file path=ppt/tags/tag3.xml><?xml version="1.0" encoding="utf-8"?>
<p:tagLst xmlns:p="http://schemas.openxmlformats.org/presentationml/2006/main">
  <p:tag name="AS_UNIQUEID" val="265"/>
</p:tagLst>
</file>

<file path=ppt/tags/tag30.xml><?xml version="1.0" encoding="utf-8"?>
<p:tagLst xmlns:p="http://schemas.openxmlformats.org/presentationml/2006/main">
  <p:tag name="AS_UNIQUEID" val="292"/>
</p:tagLst>
</file>

<file path=ppt/tags/tag300.xml><?xml version="1.0" encoding="utf-8"?>
<p:tagLst xmlns:p="http://schemas.openxmlformats.org/presentationml/2006/main">
  <p:tag name="AS_UNIQUEID" val="548"/>
</p:tagLst>
</file>

<file path=ppt/tags/tag301.xml><?xml version="1.0" encoding="utf-8"?>
<p:tagLst xmlns:p="http://schemas.openxmlformats.org/presentationml/2006/main">
  <p:tag name="AS_UNIQUEID" val="549"/>
</p:tagLst>
</file>

<file path=ppt/tags/tag302.xml><?xml version="1.0" encoding="utf-8"?>
<p:tagLst xmlns:p="http://schemas.openxmlformats.org/presentationml/2006/main">
  <p:tag name="AS_UNIQUEID" val="550"/>
</p:tagLst>
</file>

<file path=ppt/tags/tag303.xml><?xml version="1.0" encoding="utf-8"?>
<p:tagLst xmlns:p="http://schemas.openxmlformats.org/presentationml/2006/main">
  <p:tag name="AS_UNIQUEID" val="551"/>
</p:tagLst>
</file>

<file path=ppt/tags/tag304.xml><?xml version="1.0" encoding="utf-8"?>
<p:tagLst xmlns:p="http://schemas.openxmlformats.org/presentationml/2006/main">
  <p:tag name="AS_UNIQUEID" val="552"/>
</p:tagLst>
</file>

<file path=ppt/tags/tag305.xml><?xml version="1.0" encoding="utf-8"?>
<p:tagLst xmlns:p="http://schemas.openxmlformats.org/presentationml/2006/main">
  <p:tag name="AS_UNIQUEID" val="553"/>
</p:tagLst>
</file>

<file path=ppt/tags/tag306.xml><?xml version="1.0" encoding="utf-8"?>
<p:tagLst xmlns:p="http://schemas.openxmlformats.org/presentationml/2006/main">
  <p:tag name="AS_UNIQUEID" val="554"/>
</p:tagLst>
</file>

<file path=ppt/tags/tag307.xml><?xml version="1.0" encoding="utf-8"?>
<p:tagLst xmlns:p="http://schemas.openxmlformats.org/presentationml/2006/main">
  <p:tag name="AS_UNIQUEID" val="555"/>
</p:tagLst>
</file>

<file path=ppt/tags/tag308.xml><?xml version="1.0" encoding="utf-8"?>
<p:tagLst xmlns:p="http://schemas.openxmlformats.org/presentationml/2006/main">
  <p:tag name="AS_UNIQUEID" val="556"/>
</p:tagLst>
</file>

<file path=ppt/tags/tag309.xml><?xml version="1.0" encoding="utf-8"?>
<p:tagLst xmlns:p="http://schemas.openxmlformats.org/presentationml/2006/main">
  <p:tag name="AS_UNIQUEID" val="557"/>
</p:tagLst>
</file>

<file path=ppt/tags/tag31.xml><?xml version="1.0" encoding="utf-8"?>
<p:tagLst xmlns:p="http://schemas.openxmlformats.org/presentationml/2006/main">
  <p:tag name="AS_UNIQUEID" val="293"/>
</p:tagLst>
</file>

<file path=ppt/tags/tag310.xml><?xml version="1.0" encoding="utf-8"?>
<p:tagLst xmlns:p="http://schemas.openxmlformats.org/presentationml/2006/main">
  <p:tag name="AS_UNIQUEID" val="558"/>
</p:tagLst>
</file>

<file path=ppt/tags/tag311.xml><?xml version="1.0" encoding="utf-8"?>
<p:tagLst xmlns:p="http://schemas.openxmlformats.org/presentationml/2006/main">
  <p:tag name="AS_UNIQUEID" val="559"/>
</p:tagLst>
</file>

<file path=ppt/tags/tag312.xml><?xml version="1.0" encoding="utf-8"?>
<p:tagLst xmlns:p="http://schemas.openxmlformats.org/presentationml/2006/main">
  <p:tag name="AS_UNIQUEID" val="560"/>
</p:tagLst>
</file>

<file path=ppt/tags/tag313.xml><?xml version="1.0" encoding="utf-8"?>
<p:tagLst xmlns:p="http://schemas.openxmlformats.org/presentationml/2006/main">
  <p:tag name="AS_UNIQUEID" val="561"/>
</p:tagLst>
</file>

<file path=ppt/tags/tag314.xml><?xml version="1.0" encoding="utf-8"?>
<p:tagLst xmlns:p="http://schemas.openxmlformats.org/presentationml/2006/main">
  <p:tag name="AS_UNIQUEID" val="562"/>
</p:tagLst>
</file>

<file path=ppt/tags/tag315.xml><?xml version="1.0" encoding="utf-8"?>
<p:tagLst xmlns:p="http://schemas.openxmlformats.org/presentationml/2006/main">
  <p:tag name="AS_UNIQUEID" val="563"/>
</p:tagLst>
</file>

<file path=ppt/tags/tag316.xml><?xml version="1.0" encoding="utf-8"?>
<p:tagLst xmlns:p="http://schemas.openxmlformats.org/presentationml/2006/main">
  <p:tag name="AS_UNIQUEID" val="564"/>
</p:tagLst>
</file>

<file path=ppt/tags/tag317.xml><?xml version="1.0" encoding="utf-8"?>
<p:tagLst xmlns:p="http://schemas.openxmlformats.org/presentationml/2006/main">
  <p:tag name="AS_UNIQUEID" val="565"/>
</p:tagLst>
</file>

<file path=ppt/tags/tag318.xml><?xml version="1.0" encoding="utf-8"?>
<p:tagLst xmlns:p="http://schemas.openxmlformats.org/presentationml/2006/main">
  <p:tag name="AS_UNIQUEID" val="566"/>
</p:tagLst>
</file>

<file path=ppt/tags/tag319.xml><?xml version="1.0" encoding="utf-8"?>
<p:tagLst xmlns:p="http://schemas.openxmlformats.org/presentationml/2006/main">
  <p:tag name="AS_UNIQUEID" val="567"/>
</p:tagLst>
</file>

<file path=ppt/tags/tag32.xml><?xml version="1.0" encoding="utf-8"?>
<p:tagLst xmlns:p="http://schemas.openxmlformats.org/presentationml/2006/main">
  <p:tag name="AS_UNIQUEID" val="294"/>
</p:tagLst>
</file>

<file path=ppt/tags/tag320.xml><?xml version="1.0" encoding="utf-8"?>
<p:tagLst xmlns:p="http://schemas.openxmlformats.org/presentationml/2006/main">
  <p:tag name="AS_UNIQUEID" val="568"/>
</p:tagLst>
</file>

<file path=ppt/tags/tag321.xml><?xml version="1.0" encoding="utf-8"?>
<p:tagLst xmlns:p="http://schemas.openxmlformats.org/presentationml/2006/main">
  <p:tag name="AS_UNIQUEID" val="569"/>
</p:tagLst>
</file>

<file path=ppt/tags/tag322.xml><?xml version="1.0" encoding="utf-8"?>
<p:tagLst xmlns:p="http://schemas.openxmlformats.org/presentationml/2006/main">
  <p:tag name="AS_UNIQUEID" val="570"/>
</p:tagLst>
</file>

<file path=ppt/tags/tag323.xml><?xml version="1.0" encoding="utf-8"?>
<p:tagLst xmlns:p="http://schemas.openxmlformats.org/presentationml/2006/main">
  <p:tag name="AS_UNIQUEID" val="571"/>
</p:tagLst>
</file>

<file path=ppt/tags/tag324.xml><?xml version="1.0" encoding="utf-8"?>
<p:tagLst xmlns:p="http://schemas.openxmlformats.org/presentationml/2006/main">
  <p:tag name="AS_UNIQUEID" val="572"/>
</p:tagLst>
</file>

<file path=ppt/tags/tag325.xml><?xml version="1.0" encoding="utf-8"?>
<p:tagLst xmlns:p="http://schemas.openxmlformats.org/presentationml/2006/main">
  <p:tag name="AS_UNIQUEID" val="573"/>
</p:tagLst>
</file>

<file path=ppt/tags/tag326.xml><?xml version="1.0" encoding="utf-8"?>
<p:tagLst xmlns:p="http://schemas.openxmlformats.org/presentationml/2006/main">
  <p:tag name="AS_UNIQUEID" val="574"/>
</p:tagLst>
</file>

<file path=ppt/tags/tag327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3.xml><?xml version="1.0" encoding="utf-8"?>
<p:tagLst xmlns:p="http://schemas.openxmlformats.org/presentationml/2006/main">
  <p:tag name="AS_UNIQUEID" val="295"/>
</p:tagLst>
</file>

<file path=ppt/tags/tag34.xml><?xml version="1.0" encoding="utf-8"?>
<p:tagLst xmlns:p="http://schemas.openxmlformats.org/presentationml/2006/main">
  <p:tag name="AS_UNIQUEID" val="296"/>
</p:tagLst>
</file>

<file path=ppt/tags/tag35.xml><?xml version="1.0" encoding="utf-8"?>
<p:tagLst xmlns:p="http://schemas.openxmlformats.org/presentationml/2006/main">
  <p:tag name="AS_UNIQUEID" val="297"/>
</p:tagLst>
</file>

<file path=ppt/tags/tag36.xml><?xml version="1.0" encoding="utf-8"?>
<p:tagLst xmlns:p="http://schemas.openxmlformats.org/presentationml/2006/main">
  <p:tag name="AS_UNIQUEID" val="298"/>
</p:tagLst>
</file>

<file path=ppt/tags/tag37.xml><?xml version="1.0" encoding="utf-8"?>
<p:tagLst xmlns:p="http://schemas.openxmlformats.org/presentationml/2006/main">
  <p:tag name="AS_UNIQUEID" val="299"/>
</p:tagLst>
</file>

<file path=ppt/tags/tag38.xml><?xml version="1.0" encoding="utf-8"?>
<p:tagLst xmlns:p="http://schemas.openxmlformats.org/presentationml/2006/main">
  <p:tag name="AS_UNIQUEID" val="300"/>
</p:tagLst>
</file>

<file path=ppt/tags/tag39.xml><?xml version="1.0" encoding="utf-8"?>
<p:tagLst xmlns:p="http://schemas.openxmlformats.org/presentationml/2006/main">
  <p:tag name="AS_UNIQUEID" val="301"/>
</p:tagLst>
</file>

<file path=ppt/tags/tag4.xml><?xml version="1.0" encoding="utf-8"?>
<p:tagLst xmlns:p="http://schemas.openxmlformats.org/presentationml/2006/main">
  <p:tag name="AS_UNIQUEID" val="266"/>
</p:tagLst>
</file>

<file path=ppt/tags/tag40.xml><?xml version="1.0" encoding="utf-8"?>
<p:tagLst xmlns:p="http://schemas.openxmlformats.org/presentationml/2006/main">
  <p:tag name="AS_UNIQUEID" val="302"/>
</p:tagLst>
</file>

<file path=ppt/tags/tag41.xml><?xml version="1.0" encoding="utf-8"?>
<p:tagLst xmlns:p="http://schemas.openxmlformats.org/presentationml/2006/main">
  <p:tag name="AS_UNIQUEID" val="303"/>
</p:tagLst>
</file>

<file path=ppt/tags/tag42.xml><?xml version="1.0" encoding="utf-8"?>
<p:tagLst xmlns:p="http://schemas.openxmlformats.org/presentationml/2006/main">
  <p:tag name="AS_UNIQUEID" val="304"/>
</p:tagLst>
</file>

<file path=ppt/tags/tag43.xml><?xml version="1.0" encoding="utf-8"?>
<p:tagLst xmlns:p="http://schemas.openxmlformats.org/presentationml/2006/main">
  <p:tag name="AS_UNIQUEID" val="305"/>
</p:tagLst>
</file>

<file path=ppt/tags/tag44.xml><?xml version="1.0" encoding="utf-8"?>
<p:tagLst xmlns:p="http://schemas.openxmlformats.org/presentationml/2006/main">
  <p:tag name="AS_UNIQUEID" val="306"/>
</p:tagLst>
</file>

<file path=ppt/tags/tag45.xml><?xml version="1.0" encoding="utf-8"?>
<p:tagLst xmlns:p="http://schemas.openxmlformats.org/presentationml/2006/main">
  <p:tag name="AS_UNIQUEID" val="307"/>
</p:tagLst>
</file>

<file path=ppt/tags/tag46.xml><?xml version="1.0" encoding="utf-8"?>
<p:tagLst xmlns:p="http://schemas.openxmlformats.org/presentationml/2006/main">
  <p:tag name="AS_UNIQUEID" val="308"/>
</p:tagLst>
</file>

<file path=ppt/tags/tag47.xml><?xml version="1.0" encoding="utf-8"?>
<p:tagLst xmlns:p="http://schemas.openxmlformats.org/presentationml/2006/main">
  <p:tag name="AS_UNIQUEID" val="309"/>
</p:tagLst>
</file>

<file path=ppt/tags/tag48.xml><?xml version="1.0" encoding="utf-8"?>
<p:tagLst xmlns:p="http://schemas.openxmlformats.org/presentationml/2006/main">
  <p:tag name="AS_UNIQUEID" val="310"/>
</p:tagLst>
</file>

<file path=ppt/tags/tag49.xml><?xml version="1.0" encoding="utf-8"?>
<p:tagLst xmlns:p="http://schemas.openxmlformats.org/presentationml/2006/main">
  <p:tag name="AS_UNIQUEID" val="311"/>
</p:tagLst>
</file>

<file path=ppt/tags/tag5.xml><?xml version="1.0" encoding="utf-8"?>
<p:tagLst xmlns:p="http://schemas.openxmlformats.org/presentationml/2006/main">
  <p:tag name="AS_UNIQUEID" val="267"/>
</p:tagLst>
</file>

<file path=ppt/tags/tag50.xml><?xml version="1.0" encoding="utf-8"?>
<p:tagLst xmlns:p="http://schemas.openxmlformats.org/presentationml/2006/main">
  <p:tag name="AS_UNIQUEID" val="312"/>
</p:tagLst>
</file>

<file path=ppt/tags/tag51.xml><?xml version="1.0" encoding="utf-8"?>
<p:tagLst xmlns:p="http://schemas.openxmlformats.org/presentationml/2006/main">
  <p:tag name="AS_UNIQUEID" val="313"/>
</p:tagLst>
</file>

<file path=ppt/tags/tag52.xml><?xml version="1.0" encoding="utf-8"?>
<p:tagLst xmlns:p="http://schemas.openxmlformats.org/presentationml/2006/main">
  <p:tag name="AS_UNIQUEID" val="314"/>
</p:tagLst>
</file>

<file path=ppt/tags/tag53.xml><?xml version="1.0" encoding="utf-8"?>
<p:tagLst xmlns:p="http://schemas.openxmlformats.org/presentationml/2006/main">
  <p:tag name="AS_UNIQUEID" val="315"/>
</p:tagLst>
</file>

<file path=ppt/tags/tag54.xml><?xml version="1.0" encoding="utf-8"?>
<p:tagLst xmlns:p="http://schemas.openxmlformats.org/presentationml/2006/main">
  <p:tag name="AS_UNIQUEID" val="316"/>
</p:tagLst>
</file>

<file path=ppt/tags/tag55.xml><?xml version="1.0" encoding="utf-8"?>
<p:tagLst xmlns:p="http://schemas.openxmlformats.org/presentationml/2006/main">
  <p:tag name="AS_UNIQUEID" val="317"/>
</p:tagLst>
</file>

<file path=ppt/tags/tag56.xml><?xml version="1.0" encoding="utf-8"?>
<p:tagLst xmlns:p="http://schemas.openxmlformats.org/presentationml/2006/main">
  <p:tag name="AS_UNIQUEID" val="318"/>
</p:tagLst>
</file>

<file path=ppt/tags/tag57.xml><?xml version="1.0" encoding="utf-8"?>
<p:tagLst xmlns:p="http://schemas.openxmlformats.org/presentationml/2006/main">
  <p:tag name="AS_UNIQUEID" val="319"/>
</p:tagLst>
</file>

<file path=ppt/tags/tag58.xml><?xml version="1.0" encoding="utf-8"?>
<p:tagLst xmlns:p="http://schemas.openxmlformats.org/presentationml/2006/main">
  <p:tag name="AS_UNIQUEID" val="320"/>
</p:tagLst>
</file>

<file path=ppt/tags/tag59.xml><?xml version="1.0" encoding="utf-8"?>
<p:tagLst xmlns:p="http://schemas.openxmlformats.org/presentationml/2006/main">
  <p:tag name="AS_UNIQUEID" val="321"/>
</p:tagLst>
</file>

<file path=ppt/tags/tag6.xml><?xml version="1.0" encoding="utf-8"?>
<p:tagLst xmlns:p="http://schemas.openxmlformats.org/presentationml/2006/main">
  <p:tag name="AS_UNIQUEID" val="268"/>
</p:tagLst>
</file>

<file path=ppt/tags/tag60.xml><?xml version="1.0" encoding="utf-8"?>
<p:tagLst xmlns:p="http://schemas.openxmlformats.org/presentationml/2006/main">
  <p:tag name="AS_UNIQUEID" val="322"/>
</p:tagLst>
</file>

<file path=ppt/tags/tag61.xml><?xml version="1.0" encoding="utf-8"?>
<p:tagLst xmlns:p="http://schemas.openxmlformats.org/presentationml/2006/main">
  <p:tag name="AS_UNIQUEID" val="323"/>
</p:tagLst>
</file>

<file path=ppt/tags/tag62.xml><?xml version="1.0" encoding="utf-8"?>
<p:tagLst xmlns:p="http://schemas.openxmlformats.org/presentationml/2006/main">
  <p:tag name="AS_UNIQUEID" val="324"/>
</p:tagLst>
</file>

<file path=ppt/tags/tag63.xml><?xml version="1.0" encoding="utf-8"?>
<p:tagLst xmlns:p="http://schemas.openxmlformats.org/presentationml/2006/main">
  <p:tag name="AS_UNIQUEID" val="325"/>
</p:tagLst>
</file>

<file path=ppt/tags/tag64.xml><?xml version="1.0" encoding="utf-8"?>
<p:tagLst xmlns:p="http://schemas.openxmlformats.org/presentationml/2006/main">
  <p:tag name="AS_UNIQUEID" val="326"/>
</p:tagLst>
</file>

<file path=ppt/tags/tag65.xml><?xml version="1.0" encoding="utf-8"?>
<p:tagLst xmlns:p="http://schemas.openxmlformats.org/presentationml/2006/main">
  <p:tag name="AS_UNIQUEID" val="327"/>
</p:tagLst>
</file>

<file path=ppt/tags/tag66.xml><?xml version="1.0" encoding="utf-8"?>
<p:tagLst xmlns:p="http://schemas.openxmlformats.org/presentationml/2006/main">
  <p:tag name="AS_UNIQUEID" val="328"/>
</p:tagLst>
</file>

<file path=ppt/tags/tag67.xml><?xml version="1.0" encoding="utf-8"?>
<p:tagLst xmlns:p="http://schemas.openxmlformats.org/presentationml/2006/main">
  <p:tag name="AS_UNIQUEID" val="329"/>
</p:tagLst>
</file>

<file path=ppt/tags/tag68.xml><?xml version="1.0" encoding="utf-8"?>
<p:tagLst xmlns:p="http://schemas.openxmlformats.org/presentationml/2006/main">
  <p:tag name="AS_UNIQUEID" val="330"/>
</p:tagLst>
</file>

<file path=ppt/tags/tag69.xml><?xml version="1.0" encoding="utf-8"?>
<p:tagLst xmlns:p="http://schemas.openxmlformats.org/presentationml/2006/main">
  <p:tag name="AS_UNIQUEID" val="331"/>
</p:tagLst>
</file>

<file path=ppt/tags/tag7.xml><?xml version="1.0" encoding="utf-8"?>
<p:tagLst xmlns:p="http://schemas.openxmlformats.org/presentationml/2006/main">
  <p:tag name="AS_UNIQUEID" val="269"/>
</p:tagLst>
</file>

<file path=ppt/tags/tag70.xml><?xml version="1.0" encoding="utf-8"?>
<p:tagLst xmlns:p="http://schemas.openxmlformats.org/presentationml/2006/main">
  <p:tag name="AS_UNIQUEID" val="332"/>
</p:tagLst>
</file>

<file path=ppt/tags/tag71.xml><?xml version="1.0" encoding="utf-8"?>
<p:tagLst xmlns:p="http://schemas.openxmlformats.org/presentationml/2006/main">
  <p:tag name="AS_UNIQUEID" val="333"/>
</p:tagLst>
</file>

<file path=ppt/tags/tag72.xml><?xml version="1.0" encoding="utf-8"?>
<p:tagLst xmlns:p="http://schemas.openxmlformats.org/presentationml/2006/main">
  <p:tag name="AS_UNIQUEID" val="334"/>
</p:tagLst>
</file>

<file path=ppt/tags/tag73.xml><?xml version="1.0" encoding="utf-8"?>
<p:tagLst xmlns:p="http://schemas.openxmlformats.org/presentationml/2006/main">
  <p:tag name="AS_UNIQUEID" val="335"/>
</p:tagLst>
</file>

<file path=ppt/tags/tag74.xml><?xml version="1.0" encoding="utf-8"?>
<p:tagLst xmlns:p="http://schemas.openxmlformats.org/presentationml/2006/main">
  <p:tag name="AS_UNIQUEID" val="336"/>
</p:tagLst>
</file>

<file path=ppt/tags/tag75.xml><?xml version="1.0" encoding="utf-8"?>
<p:tagLst xmlns:p="http://schemas.openxmlformats.org/presentationml/2006/main">
  <p:tag name="AS_UNIQUEID" val="337"/>
</p:tagLst>
</file>

<file path=ppt/tags/tag76.xml><?xml version="1.0" encoding="utf-8"?>
<p:tagLst xmlns:p="http://schemas.openxmlformats.org/presentationml/2006/main">
  <p:tag name="AS_UNIQUEID" val="338"/>
</p:tagLst>
</file>

<file path=ppt/tags/tag77.xml><?xml version="1.0" encoding="utf-8"?>
<p:tagLst xmlns:p="http://schemas.openxmlformats.org/presentationml/2006/main">
  <p:tag name="AS_UNIQUEID" val="339"/>
</p:tagLst>
</file>

<file path=ppt/tags/tag78.xml><?xml version="1.0" encoding="utf-8"?>
<p:tagLst xmlns:p="http://schemas.openxmlformats.org/presentationml/2006/main">
  <p:tag name="AS_UNIQUEID" val="340"/>
</p:tagLst>
</file>

<file path=ppt/tags/tag79.xml><?xml version="1.0" encoding="utf-8"?>
<p:tagLst xmlns:p="http://schemas.openxmlformats.org/presentationml/2006/main">
  <p:tag name="AS_UNIQUEID" val="341"/>
</p:tagLst>
</file>

<file path=ppt/tags/tag8.xml><?xml version="1.0" encoding="utf-8"?>
<p:tagLst xmlns:p="http://schemas.openxmlformats.org/presentationml/2006/main">
  <p:tag name="AS_UNIQUEID" val="270"/>
</p:tagLst>
</file>

<file path=ppt/tags/tag80.xml><?xml version="1.0" encoding="utf-8"?>
<p:tagLst xmlns:p="http://schemas.openxmlformats.org/presentationml/2006/main">
  <p:tag name="AS_UNIQUEID" val="342"/>
</p:tagLst>
</file>

<file path=ppt/tags/tag81.xml><?xml version="1.0" encoding="utf-8"?>
<p:tagLst xmlns:p="http://schemas.openxmlformats.org/presentationml/2006/main">
  <p:tag name="AS_UNIQUEID" val="343"/>
</p:tagLst>
</file>

<file path=ppt/tags/tag82.xml><?xml version="1.0" encoding="utf-8"?>
<p:tagLst xmlns:p="http://schemas.openxmlformats.org/presentationml/2006/main">
  <p:tag name="AS_UNIQUEID" val="344"/>
</p:tagLst>
</file>

<file path=ppt/tags/tag83.xml><?xml version="1.0" encoding="utf-8"?>
<p:tagLst xmlns:p="http://schemas.openxmlformats.org/presentationml/2006/main">
  <p:tag name="AS_UNIQUEID" val="345"/>
</p:tagLst>
</file>

<file path=ppt/tags/tag84.xml><?xml version="1.0" encoding="utf-8"?>
<p:tagLst xmlns:p="http://schemas.openxmlformats.org/presentationml/2006/main">
  <p:tag name="AS_UNIQUEID" val="346"/>
</p:tagLst>
</file>

<file path=ppt/tags/tag85.xml><?xml version="1.0" encoding="utf-8"?>
<p:tagLst xmlns:p="http://schemas.openxmlformats.org/presentationml/2006/main">
  <p:tag name="AS_UNIQUEID" val="347"/>
</p:tagLst>
</file>

<file path=ppt/tags/tag86.xml><?xml version="1.0" encoding="utf-8"?>
<p:tagLst xmlns:p="http://schemas.openxmlformats.org/presentationml/2006/main">
  <p:tag name="AS_UNIQUEID" val="348"/>
</p:tagLst>
</file>

<file path=ppt/tags/tag87.xml><?xml version="1.0" encoding="utf-8"?>
<p:tagLst xmlns:p="http://schemas.openxmlformats.org/presentationml/2006/main">
  <p:tag name="AS_UNIQUEID" val="349"/>
</p:tagLst>
</file>

<file path=ppt/tags/tag88.xml><?xml version="1.0" encoding="utf-8"?>
<p:tagLst xmlns:p="http://schemas.openxmlformats.org/presentationml/2006/main">
  <p:tag name="AS_UNIQUEID" val="350"/>
</p:tagLst>
</file>

<file path=ppt/tags/tag89.xml><?xml version="1.0" encoding="utf-8"?>
<p:tagLst xmlns:p="http://schemas.openxmlformats.org/presentationml/2006/main">
  <p:tag name="AS_UNIQUEID" val="351"/>
</p:tagLst>
</file>

<file path=ppt/tags/tag9.xml><?xml version="1.0" encoding="utf-8"?>
<p:tagLst xmlns:p="http://schemas.openxmlformats.org/presentationml/2006/main">
  <p:tag name="AS_UNIQUEID" val="271"/>
</p:tagLst>
</file>

<file path=ppt/tags/tag90.xml><?xml version="1.0" encoding="utf-8"?>
<p:tagLst xmlns:p="http://schemas.openxmlformats.org/presentationml/2006/main">
  <p:tag name="AS_UNIQUEID" val="352"/>
</p:tagLst>
</file>

<file path=ppt/tags/tag91.xml><?xml version="1.0" encoding="utf-8"?>
<p:tagLst xmlns:p="http://schemas.openxmlformats.org/presentationml/2006/main">
  <p:tag name="AS_UNIQUEID" val="353"/>
</p:tagLst>
</file>

<file path=ppt/tags/tag92.xml><?xml version="1.0" encoding="utf-8"?>
<p:tagLst xmlns:p="http://schemas.openxmlformats.org/presentationml/2006/main">
  <p:tag name="AS_UNIQUEID" val="354"/>
</p:tagLst>
</file>

<file path=ppt/tags/tag93.xml><?xml version="1.0" encoding="utf-8"?>
<p:tagLst xmlns:p="http://schemas.openxmlformats.org/presentationml/2006/main">
  <p:tag name="AS_UNIQUEID" val="355"/>
</p:tagLst>
</file>

<file path=ppt/tags/tag94.xml><?xml version="1.0" encoding="utf-8"?>
<p:tagLst xmlns:p="http://schemas.openxmlformats.org/presentationml/2006/main">
  <p:tag name="AS_UNIQUEID" val="356"/>
</p:tagLst>
</file>

<file path=ppt/tags/tag95.xml><?xml version="1.0" encoding="utf-8"?>
<p:tagLst xmlns:p="http://schemas.openxmlformats.org/presentationml/2006/main">
  <p:tag name="AS_UNIQUEID" val="357"/>
</p:tagLst>
</file>

<file path=ppt/tags/tag96.xml><?xml version="1.0" encoding="utf-8"?>
<p:tagLst xmlns:p="http://schemas.openxmlformats.org/presentationml/2006/main">
  <p:tag name="AS_UNIQUEID" val="358"/>
</p:tagLst>
</file>

<file path=ppt/tags/tag97.xml><?xml version="1.0" encoding="utf-8"?>
<p:tagLst xmlns:p="http://schemas.openxmlformats.org/presentationml/2006/main">
  <p:tag name="AS_UNIQUEID" val="359"/>
</p:tagLst>
</file>

<file path=ppt/tags/tag98.xml><?xml version="1.0" encoding="utf-8"?>
<p:tagLst xmlns:p="http://schemas.openxmlformats.org/presentationml/2006/main">
  <p:tag name="AS_UNIQUEID" val="360"/>
</p:tagLst>
</file>

<file path=ppt/tags/tag99.xml><?xml version="1.0" encoding="utf-8"?>
<p:tagLst xmlns:p="http://schemas.openxmlformats.org/presentationml/2006/main">
  <p:tag name="AS_UNIQUEID" val="361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116</Paragraphs>
  <Slides>35</Slides>
  <Notes>5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baseType="lpstr" size="45">
      <vt:lpstr>Arial</vt:lpstr>
      <vt:lpstr>Calibri</vt:lpstr>
      <vt:lpstr>黑体</vt:lpstr>
      <vt:lpstr>微软雅黑</vt:lpstr>
      <vt:lpstr>Calibri Light</vt:lpstr>
      <vt:lpstr>Times New Roman</vt:lpstr>
      <vt:lpstr>宋体</vt:lpstr>
      <vt:lpstr>华文楷体</vt:lpstr>
      <vt:lpstr>Courier New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2021-02-26T11:09:32.488</cp:lastPrinted>
  <dcterms:created xsi:type="dcterms:W3CDTF">2021-02-26T11:09:32Z</dcterms:created>
  <dcterms:modified xsi:type="dcterms:W3CDTF">2021-02-26T03:09:33Z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