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329" r:id="rId4"/>
    <p:sldId id="3578" r:id="rId5"/>
    <p:sldId id="3961" r:id="rId6"/>
    <p:sldId id="3997" r:id="rId7"/>
    <p:sldId id="4009" r:id="rId8"/>
    <p:sldId id="4010" r:id="rId9"/>
    <p:sldId id="3980" r:id="rId10"/>
    <p:sldId id="4015" r:id="rId11"/>
    <p:sldId id="4016" r:id="rId12"/>
    <p:sldId id="4012" r:id="rId13"/>
    <p:sldId id="4013" r:id="rId14"/>
    <p:sldId id="4014" r:id="rId15"/>
    <p:sldId id="4017" r:id="rId16"/>
    <p:sldId id="4018" r:id="rId17"/>
    <p:sldId id="4019" r:id="rId18"/>
    <p:sldId id="4020" r:id="rId19"/>
    <p:sldId id="4024" r:id="rId20"/>
    <p:sldId id="4025" r:id="rId21"/>
    <p:sldId id="4026" r:id="rId22"/>
    <p:sldId id="4021" r:id="rId23"/>
    <p:sldId id="4022" r:id="rId24"/>
    <p:sldId id="4023" r:id="rId25"/>
    <p:sldId id="3983" r:id="rId26"/>
    <p:sldId id="330" r:id="rId27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xbany" initials="xb21cn" lastIdx="0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88" y="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tags" Target="tags/tag240.xml" /><Relationship Id="rId29" Type="http://schemas.openxmlformats.org/officeDocument/2006/relationships/presProps" Target="presProps.xml" /><Relationship Id="rId3" Type="http://schemas.openxmlformats.org/officeDocument/2006/relationships/notesMaster" Target="notesMasters/notesMaster1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Relationship Id="rId2" Type="http://schemas.openxmlformats.org/officeDocument/2006/relationships/image" Target="../media/image3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7.xml" /><Relationship Id="rId2" Type="http://schemas.openxmlformats.org/officeDocument/2006/relationships/tags" Target="../tags/tag148.xml" /><Relationship Id="rId3" Type="http://schemas.openxmlformats.org/officeDocument/2006/relationships/tags" Target="../tags/tag149.xml" /><Relationship Id="rId4" Type="http://schemas.openxmlformats.org/officeDocument/2006/relationships/tags" Target="../tags/tag150.xml" /><Relationship Id="rId5" Type="http://schemas.openxmlformats.org/officeDocument/2006/relationships/tags" Target="../tags/tag151.xml" /><Relationship Id="rId6" Type="http://schemas.openxmlformats.org/officeDocument/2006/relationships/tags" Target="../tags/tag152.xml" /><Relationship Id="rId7" Type="http://schemas.openxmlformats.org/officeDocument/2006/relationships/tags" Target="../tags/tag153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Relationship Id="rId6" Type="http://schemas.openxmlformats.org/officeDocument/2006/relationships/tags" Target="../tags/tag157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image" Target="../media/image8.jpeg" /><Relationship Id="rId3" Type="http://schemas.openxmlformats.org/officeDocument/2006/relationships/tags" Target="../tags/tag135.xml" /><Relationship Id="rId4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6.xml" /><Relationship Id="rId2" Type="http://schemas.openxmlformats.org/officeDocument/2006/relationships/tags" Target="../tags/tag137.xml" /><Relationship Id="rId3" Type="http://schemas.openxmlformats.org/officeDocument/2006/relationships/tags" Target="../tags/tag138.xml" /><Relationship Id="rId4" Type="http://schemas.openxmlformats.org/officeDocument/2006/relationships/tags" Target="../tags/tag139.xml" /><Relationship Id="rId5" Type="http://schemas.openxmlformats.org/officeDocument/2006/relationships/tags" Target="../tags/tag14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2021/2/15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0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7357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tags" Target="../tags/tag141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42.xml" /><Relationship Id="rId31" Type="http://schemas.openxmlformats.org/officeDocument/2006/relationships/tags" Target="../tags/tag143.xml" /><Relationship Id="rId32" Type="http://schemas.openxmlformats.org/officeDocument/2006/relationships/tags" Target="../tags/tag144.xml" /><Relationship Id="rId33" Type="http://schemas.openxmlformats.org/officeDocument/2006/relationships/tags" Target="../tags/tag145.xml" /><Relationship Id="rId34" Type="http://schemas.openxmlformats.org/officeDocument/2006/relationships/tags" Target="../tags/tag146.xml" /><Relationship Id="rId35" Type="http://schemas.openxmlformats.org/officeDocument/2006/relationships/image" Target="../media/image9.png" /><Relationship Id="rId36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9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1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2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3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4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60" r:id="rId27"/>
    <p:sldLayoutId id="2147483961" r:id="rId28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58.xml" /><Relationship Id="rId4" Type="http://schemas.openxmlformats.org/officeDocument/2006/relationships/tags" Target="../tags/tag159.xml" /><Relationship Id="rId5" Type="http://schemas.openxmlformats.org/officeDocument/2006/relationships/tags" Target="../tags/tag160.xml" /><Relationship Id="rId6" Type="http://schemas.openxmlformats.org/officeDocument/2006/relationships/tags" Target="../tags/tag161.xml" /><Relationship Id="rId7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image" Target="../media/image19.png" /><Relationship Id="rId6" Type="http://schemas.openxmlformats.org/officeDocument/2006/relationships/tags" Target="../tags/tag192.xml" /><Relationship Id="rId7" Type="http://schemas.openxmlformats.org/officeDocument/2006/relationships/tags" Target="../tags/tag19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4.xml" /><Relationship Id="rId3" Type="http://schemas.openxmlformats.org/officeDocument/2006/relationships/tags" Target="../tags/tag195.xml" /><Relationship Id="rId4" Type="http://schemas.openxmlformats.org/officeDocument/2006/relationships/tags" Target="../tags/tag196.xml" /><Relationship Id="rId5" Type="http://schemas.openxmlformats.org/officeDocument/2006/relationships/image" Target="../media/image20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7.xml" /><Relationship Id="rId3" Type="http://schemas.openxmlformats.org/officeDocument/2006/relationships/tags" Target="../tags/tag198.xml" /><Relationship Id="rId4" Type="http://schemas.openxmlformats.org/officeDocument/2006/relationships/tags" Target="../tags/tag199.xml" /><Relationship Id="rId5" Type="http://schemas.openxmlformats.org/officeDocument/2006/relationships/image" Target="../media/image21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00.xml" /><Relationship Id="rId3" Type="http://schemas.openxmlformats.org/officeDocument/2006/relationships/tags" Target="../tags/tag201.xml" /><Relationship Id="rId4" Type="http://schemas.openxmlformats.org/officeDocument/2006/relationships/tags" Target="../tags/tag202.xml" /><Relationship Id="rId5" Type="http://schemas.openxmlformats.org/officeDocument/2006/relationships/image" Target="../media/image22.png" /><Relationship Id="rId6" Type="http://schemas.openxmlformats.org/officeDocument/2006/relationships/tags" Target="../tags/tag20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10.xml" /><Relationship Id="rId11" Type="http://schemas.openxmlformats.org/officeDocument/2006/relationships/image" Target="../media/image25.png" /><Relationship Id="rId2" Type="http://schemas.openxmlformats.org/officeDocument/2006/relationships/tags" Target="../tags/tag204.xml" /><Relationship Id="rId3" Type="http://schemas.openxmlformats.org/officeDocument/2006/relationships/tags" Target="../tags/tag205.xml" /><Relationship Id="rId4" Type="http://schemas.openxmlformats.org/officeDocument/2006/relationships/tags" Target="../tags/tag206.xml" /><Relationship Id="rId5" Type="http://schemas.openxmlformats.org/officeDocument/2006/relationships/image" Target="../media/image23.png" /><Relationship Id="rId6" Type="http://schemas.openxmlformats.org/officeDocument/2006/relationships/image" Target="../media/image24.jpeg" /><Relationship Id="rId7" Type="http://schemas.openxmlformats.org/officeDocument/2006/relationships/tags" Target="../tags/tag207.xml" /><Relationship Id="rId8" Type="http://schemas.openxmlformats.org/officeDocument/2006/relationships/tags" Target="../tags/tag208.xml" /><Relationship Id="rId9" Type="http://schemas.openxmlformats.org/officeDocument/2006/relationships/tags" Target="../tags/tag20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1.xml" /><Relationship Id="rId3" Type="http://schemas.openxmlformats.org/officeDocument/2006/relationships/image" Target="../media/image26.png" /><Relationship Id="rId4" Type="http://schemas.openxmlformats.org/officeDocument/2006/relationships/tags" Target="../tags/tag212.xml" /><Relationship Id="rId5" Type="http://schemas.openxmlformats.org/officeDocument/2006/relationships/tags" Target="../tags/tag213.xml" /><Relationship Id="rId6" Type="http://schemas.openxmlformats.org/officeDocument/2006/relationships/tags" Target="../tags/tag214.xml" /><Relationship Id="rId7" Type="http://schemas.openxmlformats.org/officeDocument/2006/relationships/image" Target="../media/image27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5.xml" /><Relationship Id="rId3" Type="http://schemas.openxmlformats.org/officeDocument/2006/relationships/tags" Target="../tags/tag216.xml" /><Relationship Id="rId4" Type="http://schemas.openxmlformats.org/officeDocument/2006/relationships/tags" Target="../tags/tag217.xml" /><Relationship Id="rId5" Type="http://schemas.openxmlformats.org/officeDocument/2006/relationships/image" Target="../media/image28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18.xml" /><Relationship Id="rId3" Type="http://schemas.openxmlformats.org/officeDocument/2006/relationships/oleObject" Target="../embeddings/oleObject3.bin" /><Relationship Id="rId4" Type="http://schemas.openxmlformats.org/officeDocument/2006/relationships/tags" Target="../tags/tag219.xml" /><Relationship Id="rId5" Type="http://schemas.openxmlformats.org/officeDocument/2006/relationships/package" Target="../embeddings/Microsoft_Word___1.docx" TargetMode="Internal" /><Relationship Id="rId6" Type="http://schemas.openxmlformats.org/officeDocument/2006/relationships/image" Target="../media/image29.emf" /><Relationship Id="rId7" Type="http://schemas.openxmlformats.org/officeDocument/2006/relationships/tags" Target="../tags/tag220.xml" /><Relationship Id="rId8" Type="http://schemas.openxmlformats.org/officeDocument/2006/relationships/vmlDrawing" Target="../drawings/vmlDrawing3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1.xml" /><Relationship Id="rId3" Type="http://schemas.openxmlformats.org/officeDocument/2006/relationships/oleObject" Target="../embeddings/oleObject4.bin" /><Relationship Id="rId4" Type="http://schemas.openxmlformats.org/officeDocument/2006/relationships/tags" Target="../tags/tag222.xml" /><Relationship Id="rId5" Type="http://schemas.openxmlformats.org/officeDocument/2006/relationships/package" Target="../embeddings/Microsoft_Word___2.docx" TargetMode="Internal" /><Relationship Id="rId6" Type="http://schemas.openxmlformats.org/officeDocument/2006/relationships/image" Target="../media/image30.emf" /><Relationship Id="rId7" Type="http://schemas.openxmlformats.org/officeDocument/2006/relationships/vmlDrawing" Target="../drawings/vmlDrawing4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2.emf" /><Relationship Id="rId11" Type="http://schemas.openxmlformats.org/officeDocument/2006/relationships/vmlDrawing" Target="../drawings/vmlDrawing5.vml" /><Relationship Id="rId2" Type="http://schemas.openxmlformats.org/officeDocument/2006/relationships/tags" Target="../tags/tag223.xml" /><Relationship Id="rId3" Type="http://schemas.openxmlformats.org/officeDocument/2006/relationships/oleObject" Target="../embeddings/oleObject5.bin" /><Relationship Id="rId4" Type="http://schemas.openxmlformats.org/officeDocument/2006/relationships/tags" Target="../tags/tag224.xml" /><Relationship Id="rId5" Type="http://schemas.openxmlformats.org/officeDocument/2006/relationships/package" Target="../embeddings/Microsoft_Word___3.docx" TargetMode="Internal" /><Relationship Id="rId6" Type="http://schemas.openxmlformats.org/officeDocument/2006/relationships/oleObject" Target="../embeddings/oleObject6.bin" /><Relationship Id="rId7" Type="http://schemas.openxmlformats.org/officeDocument/2006/relationships/image" Target="../media/image31.emf" /><Relationship Id="rId8" Type="http://schemas.openxmlformats.org/officeDocument/2006/relationships/tags" Target="../tags/tag225.xml" /><Relationship Id="rId9" Type="http://schemas.openxmlformats.org/officeDocument/2006/relationships/package" Target="../embeddings/Microsoft_Word___4.docx" TargetMode="In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34.emf" /><Relationship Id="rId11" Type="http://schemas.openxmlformats.org/officeDocument/2006/relationships/vmlDrawing" Target="../drawings/vmlDrawing6.vml" /><Relationship Id="rId2" Type="http://schemas.openxmlformats.org/officeDocument/2006/relationships/tags" Target="../tags/tag226.xml" /><Relationship Id="rId3" Type="http://schemas.openxmlformats.org/officeDocument/2006/relationships/tags" Target="../tags/tag227.xml" /><Relationship Id="rId4" Type="http://schemas.openxmlformats.org/officeDocument/2006/relationships/oleObject" Target="../embeddings/Microsoft_Word_97_-_2003___3.doc" TargetMode="Internal" /><Relationship Id="rId5" Type="http://schemas.openxmlformats.org/officeDocument/2006/relationships/oleObject" Target="../embeddings/oleObject7.bin" /><Relationship Id="rId6" Type="http://schemas.openxmlformats.org/officeDocument/2006/relationships/image" Target="../media/image33.emf" /><Relationship Id="rId7" Type="http://schemas.openxmlformats.org/officeDocument/2006/relationships/tags" Target="../tags/tag228.xml" /><Relationship Id="rId8" Type="http://schemas.openxmlformats.org/officeDocument/2006/relationships/oleObject" Target="../embeddings/oleObject8.bin" /><Relationship Id="rId9" Type="http://schemas.openxmlformats.org/officeDocument/2006/relationships/oleObject" Target="../embeddings/Microsoft_Word_97_-_2003___4.doc" TargetMode="Interna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9.xml" /><Relationship Id="rId3" Type="http://schemas.openxmlformats.org/officeDocument/2006/relationships/tags" Target="../tags/tag230.xml" /><Relationship Id="rId4" Type="http://schemas.openxmlformats.org/officeDocument/2006/relationships/oleObject" Target="../embeddings/oleObject9.bin" /><Relationship Id="rId5" Type="http://schemas.openxmlformats.org/officeDocument/2006/relationships/oleObject" Target="../embeddings/Microsoft_Word_97_-_2003___5.doc" TargetMode="Internal" /><Relationship Id="rId6" Type="http://schemas.openxmlformats.org/officeDocument/2006/relationships/image" Target="../media/image35.emf" /><Relationship Id="rId7" Type="http://schemas.openxmlformats.org/officeDocument/2006/relationships/vmlDrawing" Target="../drawings/vmlDrawing7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image" Target="../media/image37.emf" /><Relationship Id="rId11" Type="http://schemas.openxmlformats.org/officeDocument/2006/relationships/vmlDrawing" Target="../drawings/vmlDrawing8.vml" /><Relationship Id="rId2" Type="http://schemas.openxmlformats.org/officeDocument/2006/relationships/tags" Target="../tags/tag231.xml" /><Relationship Id="rId3" Type="http://schemas.openxmlformats.org/officeDocument/2006/relationships/oleObject" Target="../embeddings/oleObject10.bin" /><Relationship Id="rId4" Type="http://schemas.openxmlformats.org/officeDocument/2006/relationships/tags" Target="../tags/tag232.xml" /><Relationship Id="rId5" Type="http://schemas.openxmlformats.org/officeDocument/2006/relationships/package" Target="../embeddings/Microsoft_Word___5.docx" TargetMode="Internal" /><Relationship Id="rId6" Type="http://schemas.openxmlformats.org/officeDocument/2006/relationships/oleObject" Target="../embeddings/oleObject11.bin" /><Relationship Id="rId7" Type="http://schemas.openxmlformats.org/officeDocument/2006/relationships/image" Target="../media/image36.emf" /><Relationship Id="rId8" Type="http://schemas.openxmlformats.org/officeDocument/2006/relationships/tags" Target="../tags/tag233.xml" /><Relationship Id="rId9" Type="http://schemas.openxmlformats.org/officeDocument/2006/relationships/package" Target="../embeddings/Microsoft_Word___6.docx" TargetMode="Interna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4.xml" /><Relationship Id="rId3" Type="http://schemas.openxmlformats.org/officeDocument/2006/relationships/tags" Target="../tags/tag235.xml" /><Relationship Id="rId4" Type="http://schemas.openxmlformats.org/officeDocument/2006/relationships/image" Target="../media/image38.png" /><Relationship Id="rId5" Type="http://schemas.openxmlformats.org/officeDocument/2006/relationships/tags" Target="../tags/tag23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37.xml" /><Relationship Id="rId3" Type="http://schemas.openxmlformats.org/officeDocument/2006/relationships/tags" Target="../tags/tag238.xml" /><Relationship Id="rId4" Type="http://schemas.openxmlformats.org/officeDocument/2006/relationships/image" Target="../media/image39.png" /><Relationship Id="rId5" Type="http://schemas.openxmlformats.org/officeDocument/2006/relationships/tags" Target="../tags/tag239.xml" /><Relationship Id="rId6" Type="http://schemas.openxmlformats.org/officeDocument/2006/relationships/image" Target="../media/image4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5.xml" /><Relationship Id="rId3" Type="http://schemas.openxmlformats.org/officeDocument/2006/relationships/tags" Target="../tags/tag166.xml" /><Relationship Id="rId4" Type="http://schemas.openxmlformats.org/officeDocument/2006/relationships/image" Target="../media/image11.png" /><Relationship Id="rId5" Type="http://schemas.openxmlformats.org/officeDocument/2006/relationships/tags" Target="../tags/tag16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8.xml" /><Relationship Id="rId3" Type="http://schemas.openxmlformats.org/officeDocument/2006/relationships/tags" Target="../tags/tag169.xml" /><Relationship Id="rId4" Type="http://schemas.openxmlformats.org/officeDocument/2006/relationships/tags" Target="../tags/tag170.xml" /><Relationship Id="rId5" Type="http://schemas.openxmlformats.org/officeDocument/2006/relationships/image" Target="../media/image12.png" /><Relationship Id="rId6" Type="http://schemas.openxmlformats.org/officeDocument/2006/relationships/tags" Target="../tags/tag171.xml" /><Relationship Id="rId7" Type="http://schemas.openxmlformats.org/officeDocument/2006/relationships/tags" Target="../tags/tag172.xml" /><Relationship Id="rId8" Type="http://schemas.openxmlformats.org/officeDocument/2006/relationships/tags" Target="../tags/tag173.xml" /><Relationship Id="rId9" Type="http://schemas.openxmlformats.org/officeDocument/2006/relationships/image" Target="../media/image1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4.xml" /><Relationship Id="rId3" Type="http://schemas.openxmlformats.org/officeDocument/2006/relationships/tags" Target="../tags/tag175.xml" /><Relationship Id="rId4" Type="http://schemas.openxmlformats.org/officeDocument/2006/relationships/tags" Target="../tags/tag176.xml" /><Relationship Id="rId5" Type="http://schemas.openxmlformats.org/officeDocument/2006/relationships/image" Target="../media/image1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7.xml" /><Relationship Id="rId3" Type="http://schemas.openxmlformats.org/officeDocument/2006/relationships/tags" Target="../tags/tag178.xml" /><Relationship Id="rId4" Type="http://schemas.openxmlformats.org/officeDocument/2006/relationships/tags" Target="../tags/tag179.xml" /><Relationship Id="rId5" Type="http://schemas.openxmlformats.org/officeDocument/2006/relationships/image" Target="../media/image1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0.xml" /><Relationship Id="rId3" Type="http://schemas.openxmlformats.org/officeDocument/2006/relationships/tags" Target="../tags/tag181.xml" /><Relationship Id="rId4" Type="http://schemas.openxmlformats.org/officeDocument/2006/relationships/tags" Target="../tags/tag182.xml" /><Relationship Id="rId5" Type="http://schemas.openxmlformats.org/officeDocument/2006/relationships/image" Target="../media/image16.png" /><Relationship Id="rId6" Type="http://schemas.openxmlformats.org/officeDocument/2006/relationships/tags" Target="../tags/tag18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4.xml" /><Relationship Id="rId3" Type="http://schemas.openxmlformats.org/officeDocument/2006/relationships/oleObject" Target="../embeddings/oleObject1.bin" /><Relationship Id="rId4" Type="http://schemas.openxmlformats.org/officeDocument/2006/relationships/tags" Target="../tags/tag185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17.emf" /><Relationship Id="rId7" Type="http://schemas.openxmlformats.org/officeDocument/2006/relationships/tags" Target="../tags/tag186.xml" /><Relationship Id="rId8" Type="http://schemas.openxmlformats.org/officeDocument/2006/relationships/vmlDrawing" Target="../drawings/vmlDrawing1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7.xml" /><Relationship Id="rId3" Type="http://schemas.openxmlformats.org/officeDocument/2006/relationships/oleObject" Target="../embeddings/oleObject2.bin" /><Relationship Id="rId4" Type="http://schemas.openxmlformats.org/officeDocument/2006/relationships/tags" Target="../tags/tag188.xml" /><Relationship Id="rId5" Type="http://schemas.openxmlformats.org/officeDocument/2006/relationships/oleObject" Target="../embeddings/Microsoft_Word_97_-_2003___2.doc" TargetMode="Internal" /><Relationship Id="rId6" Type="http://schemas.openxmlformats.org/officeDocument/2006/relationships/image" Target="../media/image18.emf" /><Relationship Id="rId7" Type="http://schemas.openxmlformats.org/officeDocument/2006/relationships/vmlDrawing" Target="../drawings/vmlDrawing2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204586" y="2929895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4.3.1</a:t>
            </a:r>
            <a:r>
              <a:rPr lang="zh-CN" altLang="en-US"/>
              <a:t>等比数列的概念 </a:t>
            </a:r>
            <a:r>
              <a:rPr lang="en-US" altLang="zh-CN" smtClean="0"/>
              <a:t>(2)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3952914" y="820127"/>
            <a:ext cx="3867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第四</a:t>
            </a:r>
            <a:r>
              <a:rPr lang="zh-CN" altLang="zh-CN" sz="4000">
                <a:solidFill>
                  <a:srgbClr val="FF0000"/>
                </a:solidFill>
              </a:rPr>
              <a:t>章 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数</a:t>
            </a:r>
            <a:r>
              <a:rPr lang="en-US" altLang="zh-CN" sz="4000" smtClean="0">
                <a:solidFill>
                  <a:srgbClr val="FF0000"/>
                </a:solidFill>
              </a:rPr>
              <a:t> </a:t>
            </a:r>
            <a:r>
              <a:rPr lang="zh-CN" altLang="zh-CN" sz="4000" smtClean="0">
                <a:solidFill>
                  <a:srgbClr val="FF0000"/>
                </a:solidFill>
              </a:rPr>
              <a:t>列</a:t>
            </a:r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497982" y="671316"/>
                <a:ext cx="10062693" cy="1985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zh-CN" sz="2400" b="1" kern="100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b="1" kern="100" smtClean="0">
                    <a:latin typeface="Times New Roman" pitchFamily="18" charset="0"/>
                    <a:cs typeface="Times New Roman" pitchFamily="18" charset="0"/>
                  </a:rPr>
                  <a:t>5.</a:t>
                </a:r>
                <a:r>
                  <a:rPr lang="en-US" altLang="zh-CN" sz="2400" kern="10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已知数列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的首项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）若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为等差数列，公差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24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，证明数列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为等比数列；</a:t>
                </a:r>
                <a:endParaRPr lang="en-US" altLang="zh-CN" sz="2400" kern="1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）若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为等比数列，公比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zh-CN" altLang="zh-CN" sz="2400" kern="10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证明数列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24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为等差数列</a:t>
                </a:r>
                <a:r>
                  <a:rPr lang="en-US" altLang="zh-CN" sz="2400" kern="10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97982" y="671316"/>
                <a:ext cx="10062693" cy="1985544"/>
              </a:xfrm>
              <a:prstGeom prst="rect">
                <a:avLst/>
              </a:prstGeom>
              <a:blipFill rotWithShape="0">
                <a:blip r:embed="rId5"/>
                <a:stretch>
                  <a:fillRect l="-97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1165" y="3253839"/>
            <a:ext cx="8736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分析</a:t>
            </a:r>
            <a:r>
              <a:rPr lang="zh-CN" altLang="zh-CN" sz="2400" smtClean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：</a:t>
            </a:r>
            <a:r>
              <a:rPr lang="zh-CN" altLang="en-US" sz="2400" smtClean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根据题意，需要从等差数列、等比数列的定义出发，利用指数、对数的知识进行证明。</a:t>
            </a:r>
            <a:endParaRPr lang="zh-CN" altLang="en-US"/>
          </a:p>
        </p:txBody>
      </p:sp>
      <p:sp>
        <p:nvSpPr>
          <p:cNvPr id="6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343045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588134" y="1183095"/>
                <a:ext cx="9096778" cy="3964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证明（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��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的通项公式为</a:t>
                </a:r>
              </a:p>
              <a:p>
                <a:pPr lvl="0" indent="30480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微软雅黑" panose="020b0503020204020204" pitchFamily="34" charset="-122"/>
                        </a:rPr>
                        <m:t>+1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4800"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则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4800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4800" algn="just"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又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4800" algn="just"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是以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27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为首项，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为公比的等比数列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88134" y="1183095"/>
                <a:ext cx="9096778" cy="3964932"/>
              </a:xfrm>
              <a:prstGeom prst="rect">
                <a:avLst/>
              </a:prstGeom>
              <a:blipFill rotWithShape="0">
                <a:blip r:embed="rId5"/>
                <a:stretch>
                  <a:fillRect l="-1005" r="0" b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13392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755560" y="1194439"/>
                <a:ext cx="8272530" cy="4477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证明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3−2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两边取以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为底的对数，得</a:t>
                </a:r>
                <a14:m>
                  <m:oMathPara>
                    <m:oMathParaPr>
                      <m:jc/>
                    </m:oMathParaPr>
                    <m:oMath>
                      <m:func>
                        <m:func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3−2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=3−2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  <m:r>
                        <a:rPr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微软雅黑" panose="020b0503020204020204" pitchFamily="34" charset="-122"/>
                        </a:rPr>
                        <m:t>−</m:t>
                      </m:r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zh-CN" altLang="en-US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微软雅黑" panose="020b0503020204020204" pitchFamily="34" charset="-122"/>
                        </a:rPr>
                        <m:t>−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zh-CN" altLang="en-US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又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Para>
                    <m:oMathParaPr>
                      <m:jc/>
                    </m:oMathParaPr>
                    <m:oMath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func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kern="1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是首项为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，公差为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的等差数列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55560" y="1194439"/>
                <a:ext cx="8272530" cy="4477316"/>
              </a:xfrm>
              <a:prstGeom prst="rect">
                <a:avLst/>
              </a:prstGeom>
              <a:blipFill rotWithShape="0">
                <a:blip r:embed="rId5"/>
                <a:stretch>
                  <a:fillRect l="-1179" r="0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07795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wp="http://schemas.openxmlformats.org/drawingml/2006/wordprocessingDrawing" xmlns:w="http://schemas.openxmlformats.org/wordprocessingml/2006/main" xmlns:m="http://schemas.openxmlformats.org/officeDocument/2006/math" id="{202C0D31-6D1E-4718-BBB0-9139476EF72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2543" y="1584928"/>
                <a:ext cx="9738045" cy="1668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</m:t>
                      </m:r>
                      <m:r>
                        <a:rPr lang="zh-CN" altLang="en-US" sz="2400" b="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若</m:t>
                      </m:r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effectLst/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zh-CN" altLang="zh-CN" sz="2400" kern="100" smtClean="0">
                    <a:effectLst/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:r>
                  <a:rPr lang="zh-CN" altLang="en-US" sz="2400" kern="100" smtClean="0">
                    <a:effectLst/>
                    <a:latin typeface="Times New Roman" pitchFamily="18" charset="0"/>
                    <a:cs typeface="Times New Roman" pitchFamily="18" charset="0"/>
                  </a:rPr>
                  <a:t>，则</a:t>
                </a:r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zh-CN" altLang="zh-CN" sz="2400" kern="100" smtClean="0">
                    <a:latin typeface="Times New Roman" pitchFamily="18" charset="0"/>
                    <a:cs typeface="Times New Roman" pitchFamily="18" charset="0"/>
                  </a:rPr>
                  <a:t>等比数列</a:t>
                </a:r>
                <a:r>
                  <a:rPr lang="zh-CN" altLang="en-US" sz="2400" kern="100" smtClean="0"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2400" kern="1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kern="10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kern="10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 kern="100">
                    <a:latin typeface="Times New Roman" pitchFamily="18" charset="0"/>
                    <a:cs typeface="Times New Roman" pitchFamily="18" charset="0"/>
                  </a:rPr>
                  <a:t>若</a:t>
                </a:r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是各项均为</a:t>
                </a:r>
                <a:r>
                  <a:rPr lang="zh-CN" altLang="zh-CN" sz="2400" kern="100" smtClean="0">
                    <a:latin typeface="Times New Roman" pitchFamily="18" charset="0"/>
                    <a:cs typeface="Times New Roman" pitchFamily="18" charset="0"/>
                  </a:rPr>
                  <a:t>正的</a:t>
                </a:r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等比数列</a:t>
                </a:r>
                <a:r>
                  <a:rPr lang="zh-CN" altLang="en-US" sz="2400" kern="100">
                    <a:latin typeface="Times New Roman" pitchFamily="18" charset="0"/>
                    <a:cs typeface="Times New Roman" pitchFamily="18" charset="0"/>
                  </a:rPr>
                  <a:t>，则</a:t>
                </a:r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r>
                  <a:rPr lang="zh-CN" altLang="zh-CN" sz="2400" kern="100">
                    <a:latin typeface="Times New Roman" pitchFamily="18" charset="0"/>
                    <a:cs typeface="Times New Roman" pitchFamily="18" charset="0"/>
                  </a:rPr>
                  <a:t>是等差数列</a:t>
                </a: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sz="240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02C0D31-6D1E-4718-BBB0-9139476E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92543" y="1584928"/>
                <a:ext cx="9738045" cy="1668149"/>
              </a:xfrm>
              <a:prstGeom prst="rect">
                <a:avLst/>
              </a:prstGeom>
              <a:blipFill rotWithShape="0">
                <a:blip r:embed="rId5"/>
                <a:stretch>
                  <a:fillRect l="-1002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55499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98737" y="817552"/>
                <a:ext cx="851723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6.</a:t>
                </a:r>
                <a:r>
                  <a:rPr lang="zh-CN" altLang="zh-CN" sz="2400" smtClean="0">
                    <a:latin typeface="Times New Roman" pitchFamily="18" charset="0"/>
                    <a:cs typeface="Times New Roman" pitchFamily="18" charset="0"/>
                  </a:rPr>
                  <a:t>某</a:t>
                </a:r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工厂去年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12</a:t>
                </a:r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月试产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1050</a:t>
                </a:r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个高新电子产品，产品合格率为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90%</m:t>
                      </m:r>
                    </m:oMath>
                  </m:oMathPara>
                </a14:m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从今年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月开始，工厂在接下来的两年中将生产这款产品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.1</a:t>
                </a:r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月按去年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12</a:t>
                </a:r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月的产量和产品合格率生产，以后每月的产量都在前一个月的基础上提高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5%</m:t>
                      </m:r>
                    </m:oMath>
                  </m:oMathPara>
                </a14:m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，产品合格率比前一个月增加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0.4%</m:t>
                      </m:r>
                    </m:oMath>
                  </m:oMathPara>
                </a14:m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，那么生产该产品一年后，月不合格品的数量能否控制在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100</a:t>
                </a:r>
                <a:r>
                  <a:rPr lang="zh-CN" altLang="zh-CN" sz="2400">
                    <a:latin typeface="Times New Roman" pitchFamily="18" charset="0"/>
                    <a:cs typeface="Times New Roman" pitchFamily="18" charset="0"/>
                  </a:rPr>
                  <a:t>个以内？</a:t>
                </a:r>
                <a:endParaRPr lang="zh-CN" alt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98737" y="817552"/>
                <a:ext cx="8517230" cy="3416320"/>
              </a:xfrm>
              <a:prstGeom prst="rect">
                <a:avLst/>
              </a:prstGeom>
              <a:blipFill rotWithShape="0">
                <a:blip r:embed="rId5"/>
                <a:stretch>
                  <a:fillRect l="-1074" r="-644" b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948050"/>
            <a:ext cx="3810000" cy="2743200"/>
          </a:xfrm>
          <a:prstGeom prst="rect">
            <a:avLst/>
          </a:prstGeom>
        </p:spPr>
      </p:pic>
      <p:sp>
        <p:nvSpPr>
          <p:cNvPr id="6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7" name="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295323" y="4364370"/>
                <a:ext cx="1130854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分析：设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从今年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月起各月的产量及合格率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分别构成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则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各月不合格品的数量构成数列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，由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题意可知，数列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是等比数列，数列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由于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既非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等差数列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又非等比数列，所以可以先列表观察规律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，再寻求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问题的解决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方法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95323" y="4364370"/>
                <a:ext cx="11308542" cy="2308324"/>
              </a:xfrm>
              <a:prstGeom prst="rect">
                <a:avLst/>
              </a:prstGeom>
              <a:blipFill rotWithShape="0">
                <a:blip r:embed="rId11"/>
                <a:stretch>
                  <a:fillRect l="-808" r="-377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991035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7238" y="4632906"/>
            <a:ext cx="9654522" cy="1793651"/>
          </a:xfrm>
          <a:prstGeom prst="rect">
            <a:avLst/>
          </a:prstGeom>
        </p:spPr>
      </p:pic>
      <mc:AlternateContent>
        <mc:Choice Requires="a14">
          <p:sp>
            <p:nvSpPr>
              <p:cNvPr id="4" name="矩形 3"/>
              <p:cNvSpPr/>
              <p:nvPr>
                <p:custDataLst>
                  <p:tags r:id="rId5"/>
                </p:custDataLst>
              </p:nvPr>
            </p:nvSpPr>
            <p:spPr>
              <a:xfrm>
                <a:off x="336024" y="606508"/>
                <a:ext cx="10495108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304800" algn="just"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解：（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设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从今年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月起，各月的产量及不合格率分别构成数列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由题意，知</a:t>
                </a:r>
                <a:endParaRPr lang="en-US" altLang="zh-CN" sz="2400" kern="1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4800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1050</m:t>
                      </m:r>
                      <m:r>
                        <a:rPr lang="en-US" altLang="zh-CN" sz="24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.05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4800" algn="just"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90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+0.4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=0.104−0.004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zh-CN" altLang="en-US" sz="24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其中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=1,2,…,24,</m:t>
                      </m:r>
                    </m:oMath>
                  </m:oMathPara>
                </a14:m>
                <a:endParaRPr lang="en-US" altLang="zh-CN" sz="2400" b="0" i="1" kern="10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则从今年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月起，各月不合格产品的数量是</a:t>
                </a:r>
                <a:endParaRPr lang="en-US" altLang="zh-CN" sz="2400" kern="10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0" indent="307340"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=1050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1.05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微软雅黑" pitchFamily="34" charset="-122"/>
                  </a:rPr>
                  <a:t>（</a:t>
                </a:r>
                <a:r>
                  <a:rPr lang="en-US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0.104−0.004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微软雅黑" pitchFamily="34" charset="-122"/>
                  </a:rPr>
                  <a:t>）</a:t>
                </a:r>
                <a:endParaRPr lang="en-US" altLang="zh-CN" sz="2400" kern="100" smtClean="0">
                  <a:solidFill>
                    <a:srgbClr val="FF0000"/>
                  </a:solidFill>
                  <a:latin typeface="Cambria Math" panose="02040503050406030204" pitchFamily="18" charset="0"/>
                  <a:cs typeface="微软雅黑" pitchFamily="34" charset="-122"/>
                </a:endParaRP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由计算工具计算（精确到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0.1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），并列表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itchFamily="18" charset="0"/>
                  </a:rPr>
                  <a:t> </a:t>
                </a:r>
                <a:endParaRPr lang="zh-CN" altLang="zh-CN" kern="10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36024" y="606508"/>
                <a:ext cx="10495108" cy="4524315"/>
              </a:xfrm>
              <a:prstGeom prst="rect">
                <a:avLst/>
              </a:prstGeom>
              <a:blipFill rotWithShape="0">
                <a:blip r:embed="rId7"/>
                <a:stretch>
                  <a:fillRect l="-871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13755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330557" y="960341"/>
                <a:ext cx="10127087" cy="4905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观察发现，数列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先递增，在第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6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项以后递减，所以只要设法证明当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递减，且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&lt;100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即可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.</a:t>
                </a: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1.05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[104−4(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+1)]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1.05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×[104−4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zh-CN" altLang="en-US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kern="10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&gt;5</m:t>
                      </m:r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.</a:t>
                </a: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所以，当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≥6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递减</a:t>
                </a:r>
                <a:endParaRPr lang="en-US" altLang="zh-CN" sz="2400" kern="10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又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≈9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&lt;100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,</a:t>
                </a: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所以当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13</m:t>
                      </m:r>
                      <m:r>
                        <a:rPr lang="en-US" altLang="zh-CN" sz="24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24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时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,</a:t>
                </a:r>
                <a:r>
                  <a:rPr lang="zh-CN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&lt;100</a:t>
                </a: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所以，生产该产品一年后，月不合格的数量能控制在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100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个以内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.</a:t>
                </a:r>
                <a:endParaRPr lang="en-US" altLang="zh-CN" sz="2400" kern="100">
                  <a:solidFill>
                    <a:srgbClr val="FF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30557" y="960341"/>
                <a:ext cx="10127087" cy="4905574"/>
              </a:xfrm>
              <a:prstGeom prst="rect">
                <a:avLst/>
              </a:prstGeom>
              <a:blipFill rotWithShape="0">
                <a:blip r:embed="rId5"/>
                <a:stretch>
                  <a:fillRect r="-963" b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4027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87222481"/>
              </p:ext>
            </p:extLst>
          </p:nvPr>
        </p:nvGraphicFramePr>
        <p:xfrm>
          <a:off x="382230" y="820201"/>
          <a:ext cx="11056937" cy="5414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5" imgW="8580886" imgH="4213843" progId="Word.Document.12">
                  <p:embed/>
                </p:oleObj>
              </mc:Choice>
              <mc:Fallback>
                <p:oleObj name="文档" r:id="rId5" imgW="8580886" imgH="421384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230" y="820201"/>
                        <a:ext cx="11056937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662436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95907866"/>
              </p:ext>
            </p:extLst>
          </p:nvPr>
        </p:nvGraphicFramePr>
        <p:xfrm>
          <a:off x="561886" y="1630720"/>
          <a:ext cx="9385300" cy="5414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5" imgW="9385366" imgH="5414508" progId="Word.Document.12">
                  <p:embed/>
                </p:oleObj>
              </mc:Choice>
              <mc:Fallback>
                <p:oleObj name="文档" r:id="rId5" imgW="9385366" imgH="541450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886" y="1630720"/>
                        <a:ext cx="9385300" cy="541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64344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42570002"/>
              </p:ext>
            </p:extLst>
          </p:nvPr>
        </p:nvGraphicFramePr>
        <p:xfrm>
          <a:off x="384398" y="766248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5" imgW="8148703" imgH="5416667" progId="Word.Document.12">
                  <p:embed/>
                </p:oleObj>
              </mc:Choice>
              <mc:Fallback>
                <p:oleObj name="文档" r:id="rId5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398" y="766248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92152691"/>
              </p:ext>
            </p:extLst>
          </p:nvPr>
        </p:nvGraphicFramePr>
        <p:xfrm>
          <a:off x="564703" y="2801110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9" imgW="8148703" imgH="5416667" progId="Word.Document.12">
                  <p:embed/>
                </p:oleObj>
              </mc:Choice>
              <mc:Fallback>
                <p:oleObj name="文档" r:id="rId9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703" y="2801110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397025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52694" y="1014253"/>
            <a:ext cx="100129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zh-CN" sz="2400" smtClean="0">
                <a:latin typeface="Times New Roman" pitchFamily="18" charset="0"/>
                <a:cs typeface="Times New Roman" pitchFamily="18" charset="0"/>
              </a:rPr>
              <a:t>能够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运用等比数列的知识解决简单的实际问题．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．能够运用等比数列的性质解决有关问题．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5602" name="对象 636929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94013641"/>
              </p:ext>
            </p:extLst>
          </p:nvPr>
        </p:nvGraphicFramePr>
        <p:xfrm>
          <a:off x="0" y="720021"/>
          <a:ext cx="10688578" cy="188809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4" imgW="10102544" imgH="1784081" progId="Word.Document.8">
                  <p:embed/>
                </p:oleObj>
              </mc:Choice>
              <mc:Fallback>
                <p:oleObj name="Document" r:id="rId4" imgW="10102544" imgH="178408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720021"/>
                        <a:ext cx="10688578" cy="1888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636930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16136766"/>
              </p:ext>
            </p:extLst>
          </p:nvPr>
        </p:nvGraphicFramePr>
        <p:xfrm>
          <a:off x="502656" y="3465356"/>
          <a:ext cx="10564812" cy="185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9" imgW="10102544" imgH="1782281" progId="Word.Document.8">
                  <p:embed/>
                </p:oleObj>
              </mc:Choice>
              <mc:Fallback>
                <p:oleObj name="Document" r:id="rId9" imgW="10102544" imgH="178228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656" y="3465356"/>
                        <a:ext cx="10564812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40691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6626" name="对象 63590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85653436"/>
              </p:ext>
            </p:extLst>
          </p:nvPr>
        </p:nvGraphicFramePr>
        <p:xfrm>
          <a:off x="0" y="821990"/>
          <a:ext cx="10564813" cy="6203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5" imgW="10102544" imgH="5927741" progId="Word.Document.8">
                  <p:embed/>
                </p:oleObj>
              </mc:Choice>
              <mc:Fallback>
                <p:oleObj name="Document" r:id="rId5" imgW="10102544" imgH="592774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821990"/>
                        <a:ext cx="10564813" cy="620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59024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76399781"/>
              </p:ext>
            </p:extLst>
          </p:nvPr>
        </p:nvGraphicFramePr>
        <p:xfrm>
          <a:off x="563809" y="897621"/>
          <a:ext cx="8128000" cy="91805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5" imgW="3840271" imgH="435574" progId="Word.Document.12">
                  <p:embed/>
                </p:oleObj>
              </mc:Choice>
              <mc:Fallback>
                <p:oleObj name="文档" r:id="rId5" imgW="3840271" imgH="43557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09" y="897621"/>
                        <a:ext cx="8128000" cy="918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48713008"/>
              </p:ext>
            </p:extLst>
          </p:nvPr>
        </p:nvGraphicFramePr>
        <p:xfrm>
          <a:off x="756992" y="2801122"/>
          <a:ext cx="8128000" cy="27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9" imgW="3840271" imgH="1313211" progId="Word.Document.12">
                  <p:embed/>
                </p:oleObj>
              </mc:Choice>
              <mc:Fallback>
                <p:oleObj name="文档" r:id="rId9" imgW="3840271" imgH="131321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6992" y="2801122"/>
                        <a:ext cx="8128000" cy="27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49641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8" name="文本框 614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Arial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bg1"/>
                </a:solidFill>
                <a:ea typeface="黑体" panose="02010609060101010101" pitchFamily="49" charset="-122"/>
              </a:rPr>
              <a:t>课堂小结</a:t>
            </a:r>
            <a:endParaRPr lang="en-US" altLang="zh-CN" sz="2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0437" y="1192634"/>
            <a:ext cx="9781907" cy="45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2622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15700" y="11099800"/>
            <a:ext cx="342900" cy="2540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温故知新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8150" y="723923"/>
            <a:ext cx="7923124" cy="60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718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356314" y="739289"/>
                <a:ext cx="11067246" cy="2868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400" b="1" kern="100" smtClean="0">
                    <a:latin typeface="Cambria Math" panose="02040503050406030204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b="1" kern="100" smtClean="0">
                    <a:latin typeface="Cambria Math" panose="02040503050406030204" pitchFamily="18" charset="0"/>
                    <a:cs typeface="Times New Roman" pitchFamily="18" charset="0"/>
                  </a:rPr>
                  <a:t>4.  </a:t>
                </a:r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用 </a:t>
                </a:r>
                <a:r>
                  <a:rPr lang="en-US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10 000</a:t>
                </a:r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元购买某个理财产品一年</a:t>
                </a:r>
                <a:r>
                  <a:rPr lang="en-US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zh-CN" altLang="en-US" sz="2400" kern="100">
                    <a:latin typeface="Cambria Math" panose="02040503050406030204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kern="100">
                    <a:latin typeface="Cambria Math" panose="02040503050406030204" pitchFamily="18" charset="0"/>
                    <a:cs typeface="Times New Roman" pitchFamily="18" charset="0"/>
                  </a:rPr>
                  <a:t>）</a:t>
                </a:r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若以月利率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i="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0.400%</m:t>
                      </m:r>
                    </m:oMath>
                  </m:oMathPara>
                </a14:m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的复利计息，</a:t>
                </a:r>
                <a:r>
                  <a:rPr lang="en-US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12</a:t>
                </a:r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个月能获得多少利息（精确到</a:t>
                </a:r>
                <a:r>
                  <a:rPr lang="en-US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元）？</a:t>
                </a:r>
              </a:p>
              <a:p>
                <a:pPr lvl="0" algn="just">
                  <a:lnSpc>
                    <a:spcPct val="150000"/>
                  </a:lnSpc>
                </a:pPr>
                <a:r>
                  <a:rPr lang="zh-CN" altLang="en-US" sz="2400" kern="100">
                    <a:latin typeface="Cambria Math" panose="02040503050406030204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kern="100">
                    <a:latin typeface="Cambria Math" panose="02040503050406030204" pitchFamily="18" charset="0"/>
                    <a:cs typeface="Times New Roman" pitchFamily="18" charset="0"/>
                  </a:rPr>
                  <a:t>）</a:t>
                </a:r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若以季度复利计息，存</a:t>
                </a:r>
                <a:r>
                  <a:rPr lang="en-US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4</a:t>
                </a:r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个季度，则当每季度利率为多少时，按季结算</a:t>
                </a:r>
                <a:r>
                  <a:rPr lang="zh-CN" altLang="zh-CN" sz="2400" kern="100" smtClean="0">
                    <a:latin typeface="Cambria Math" panose="02040503050406030204" pitchFamily="18" charset="0"/>
                    <a:cs typeface="Times New Roman" pitchFamily="18" charset="0"/>
                  </a:rPr>
                  <a:t>的</a:t>
                </a:r>
                <a:endParaRPr lang="en-US" altLang="zh-CN" sz="2400" kern="10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kern="100" smtClean="0">
                    <a:latin typeface="Cambria Math" panose="02040503050406030204" pitchFamily="18" charset="0"/>
                    <a:cs typeface="Times New Roman" pitchFamily="18" charset="0"/>
                  </a:rPr>
                  <a:t>           </a:t>
                </a:r>
                <a:r>
                  <a:rPr lang="zh-CN" altLang="zh-CN" sz="2400" kern="100" smtClean="0">
                    <a:latin typeface="Cambria Math" panose="02040503050406030204" pitchFamily="18" charset="0"/>
                    <a:cs typeface="Times New Roman" pitchFamily="18" charset="0"/>
                  </a:rPr>
                  <a:t>利息</a:t>
                </a:r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不少于按月结算的利息（精确到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sz="2400" i="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i="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zh-CN" altLang="zh-CN" sz="2400" kern="100">
                    <a:latin typeface="Cambria Math" panose="02040503050406030204" pitchFamily="18" charset="0"/>
                    <a:cs typeface="Times New Roman" pitchFamily="18" charset="0"/>
                  </a:rPr>
                  <a:t>）？</a:t>
                </a:r>
              </a:p>
              <a:p>
                <a:pPr indent="307340" algn="just">
                  <a:lnSpc>
                    <a:spcPct val="150000"/>
                  </a:lnSpc>
                </a:pPr>
                <a:endParaRPr lang="zh-CN" altLang="zh-CN" sz="2400" kern="1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56314" y="739289"/>
                <a:ext cx="11067246" cy="2868606"/>
              </a:xfrm>
              <a:prstGeom prst="rect">
                <a:avLst/>
              </a:prstGeom>
              <a:blipFill rotWithShape="0">
                <a:blip r:embed="rId5"/>
                <a:stretch>
                  <a:fillRect l="-826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5" name="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356314" y="3824092"/>
                <a:ext cx="986951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7340" algn="just">
                  <a:lnSpc>
                    <a:spcPct val="150000"/>
                  </a:lnSpc>
                </a:pPr>
                <a:r>
                  <a:rPr lang="zh-CN" altLang="zh-CN" sz="2400" b="1" smtClean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分析</a:t>
                </a:r>
                <a:r>
                  <a:rPr lang="zh-CN" altLang="zh-CN" sz="2400" b="1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：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复利是指把前一期的利息与本金之和算作本金，再计算下一期的利息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所以若原始本金为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元，每期的利率为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，则从第一期开始，各期的本利和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400" kern="10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构成等比数列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307340" algn="just">
                  <a:lnSpc>
                    <a:spcPct val="150000"/>
                  </a:lnSpc>
                </a:pP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56314" y="3824092"/>
                <a:ext cx="9869512" cy="2308324"/>
              </a:xfrm>
              <a:prstGeom prst="rect">
                <a:avLst/>
              </a:prstGeom>
              <a:blipFill rotWithShape="0">
                <a:blip r:embed="rId9"/>
                <a:stretch>
                  <a:fillRect l="-926" r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75520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832833" y="1301967"/>
                <a:ext cx="9045261" cy="3565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304800" algn="just">
                  <a:lnSpc>
                    <a:spcPct val="150000"/>
                  </a:lnSpc>
                </a:pP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解：（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）设这笔钱存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个月以后的本利和组成一个数列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kern="1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480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是等比数列，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4800" algn="just"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首项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1+0.400%</m:t>
                          </m:r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，公比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=1+0.400%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4800" algn="just"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=10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1+0.400%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≈10 490.7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所以，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个月后的利息为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10 490.7</m:t>
                      </m:r>
                      <m:r>
                        <a:rPr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≈491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（元）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indent="30734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itchFamily="18" charset="0"/>
                  </a:rPr>
                  <a:t> </a:t>
                </a:r>
                <a:endParaRPr lang="zh-CN" altLang="zh-CN" kern="10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32833" y="1301967"/>
                <a:ext cx="9045261" cy="35650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48802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167425" y="1112158"/>
                <a:ext cx="10809669" cy="4767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）设季度利率为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，这笔钱存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个季度以后的本利和组成一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个</a:t>
                </a:r>
                <a:endParaRPr lang="en-US" altLang="zh-CN" sz="2400" kern="1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数列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也是一个等比数列，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首项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，公比为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于是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15240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因此，以季度复利计息，存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个季度后的利息为</a:t>
                </a:r>
              </a:p>
              <a:p>
                <a:pPr indent="15240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zh-CN" altLang="en-US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元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400" kern="1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152400" algn="just"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解不等式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≥491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≥1.206%</m:t>
                      </m:r>
                    </m:oMath>
                  </m:oMathPara>
                </a14:m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，当季度利率不小于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1.206%</m:t>
                      </m:r>
                    </m:oMath>
                  </m:oMathPara>
                </a14:m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时，按季结算的利息</a:t>
                </a:r>
                <a:r>
                  <a:rPr lang="zh-CN" altLang="zh-CN" sz="2400" kern="1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不少于</a:t>
                </a:r>
                <a:r>
                  <a:rPr lang="zh-CN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按月结算的利息</a:t>
                </a:r>
                <a:r>
                  <a:rPr lang="en-US" altLang="zh-CN" sz="2400" kern="1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67425" y="1112158"/>
                <a:ext cx="10809669" cy="4767011"/>
              </a:xfrm>
              <a:prstGeom prst="rect">
                <a:avLst/>
              </a:prstGeom>
              <a:blipFill rotWithShape="0">
                <a:blip r:embed="rId5"/>
                <a:stretch>
                  <a:fillRect r="-1522" b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65468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566670" y="621047"/>
            <a:ext cx="107281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>
              <a:lnSpc>
                <a:spcPct val="150000"/>
              </a:lnSpc>
              <a:tabLst>
                <a:tab pos="4800600"/>
              </a:tabLst>
            </a:pPr>
            <a:r>
              <a:rPr lang="zh-CN" altLang="zh-CN" sz="2400" smtClean="0"/>
              <a:t>一般</a:t>
            </a:r>
            <a:r>
              <a:rPr lang="zh-CN" altLang="zh-CN" sz="2400"/>
              <a:t>地，涉及产值增长率、银行利息、细胞繁殖等实际问题时，往往与等比数列有关，可建立等比数列模型进行求解</a:t>
            </a:r>
            <a:r>
              <a:rPr lang="zh-CN" altLang="zh-CN" sz="2400" smtClean="0"/>
              <a:t>．</a:t>
            </a:r>
            <a:endParaRPr lang="en-US" altLang="zh-CN" sz="2400" smtClean="0"/>
          </a:p>
          <a:p>
            <a:pPr indent="609600">
              <a:lnSpc>
                <a:spcPct val="150000"/>
              </a:lnSpc>
              <a:tabLst>
                <a:tab pos="4800600"/>
              </a:tabLst>
            </a:pPr>
            <a:endParaRPr lang="zh-CN" altLang="zh-CN" sz="2400"/>
          </a:p>
          <a:p>
            <a:pPr indent="609600" algn="just">
              <a:lnSpc>
                <a:spcPct val="150000"/>
              </a:lnSpc>
              <a:tabLst>
                <a:tab pos="4800600"/>
              </a:tabLst>
            </a:pPr>
            <a:endParaRPr lang="zh-CN" altLang="zh-CN" sz="2400" kern="10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89644" y="2185987"/>
            <a:ext cx="8077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5820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556" name="对象 97997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02559176"/>
              </p:ext>
            </p:extLst>
          </p:nvPr>
        </p:nvGraphicFramePr>
        <p:xfrm>
          <a:off x="370291" y="881362"/>
          <a:ext cx="15430733" cy="87447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5" imgW="20158912" imgH="10817858" progId="Word.Document.8">
                  <p:embed/>
                </p:oleObj>
              </mc:Choice>
              <mc:Fallback>
                <p:oleObj name="Document" r:id="rId5" imgW="20158912" imgH="1081785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291" y="881362"/>
                        <a:ext cx="15430733" cy="8744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527217"/>
      </p:ext>
    </p:extLst>
  </p:cSld>
  <p:clrMapOvr>
    <a:masterClrMapping/>
  </p:clrMapOvr>
  <p:transition spd="slow"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4578" name="对象 112742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70861909"/>
              </p:ext>
            </p:extLst>
          </p:nvPr>
        </p:nvGraphicFramePr>
        <p:xfrm>
          <a:off x="399245" y="953036"/>
          <a:ext cx="14379035" cy="112430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5" imgW="20158912" imgH="14131562" progId="Word.Document.8">
                  <p:embed/>
                </p:oleObj>
              </mc:Choice>
              <mc:Fallback>
                <p:oleObj name="Document" r:id="rId5" imgW="20158912" imgH="141315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245" y="953036"/>
                        <a:ext cx="14379035" cy="11243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723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62"/>
</p:tagLst>
</file>

<file path=ppt/tags/tag10.xml><?xml version="1.0" encoding="utf-8"?>
<p:tagLst xmlns:p="http://schemas.openxmlformats.org/presentationml/2006/main">
  <p:tag name="AS_UNIQUEID" val="71"/>
</p:tagLst>
</file>

<file path=ppt/tags/tag100.xml><?xml version="1.0" encoding="utf-8"?>
<p:tagLst xmlns:p="http://schemas.openxmlformats.org/presentationml/2006/main">
  <p:tag name="AS_UNIQUEID" val="161"/>
</p:tagLst>
</file>

<file path=ppt/tags/tag101.xml><?xml version="1.0" encoding="utf-8"?>
<p:tagLst xmlns:p="http://schemas.openxmlformats.org/presentationml/2006/main">
  <p:tag name="AS_UNIQUEID" val="162"/>
</p:tagLst>
</file>

<file path=ppt/tags/tag102.xml><?xml version="1.0" encoding="utf-8"?>
<p:tagLst xmlns:p="http://schemas.openxmlformats.org/presentationml/2006/main">
  <p:tag name="AS_UNIQUEID" val="163"/>
</p:tagLst>
</file>

<file path=ppt/tags/tag103.xml><?xml version="1.0" encoding="utf-8"?>
<p:tagLst xmlns:p="http://schemas.openxmlformats.org/presentationml/2006/main">
  <p:tag name="AS_UNIQUEID" val="164"/>
</p:tagLst>
</file>

<file path=ppt/tags/tag104.xml><?xml version="1.0" encoding="utf-8"?>
<p:tagLst xmlns:p="http://schemas.openxmlformats.org/presentationml/2006/main">
  <p:tag name="AS_UNIQUEID" val="165"/>
</p:tagLst>
</file>

<file path=ppt/tags/tag105.xml><?xml version="1.0" encoding="utf-8"?>
<p:tagLst xmlns:p="http://schemas.openxmlformats.org/presentationml/2006/main">
  <p:tag name="AS_UNIQUEID" val="166"/>
</p:tagLst>
</file>

<file path=ppt/tags/tag106.xml><?xml version="1.0" encoding="utf-8"?>
<p:tagLst xmlns:p="http://schemas.openxmlformats.org/presentationml/2006/main">
  <p:tag name="AS_UNIQUEID" val="167"/>
</p:tagLst>
</file>

<file path=ppt/tags/tag107.xml><?xml version="1.0" encoding="utf-8"?>
<p:tagLst xmlns:p="http://schemas.openxmlformats.org/presentationml/2006/main">
  <p:tag name="AS_UNIQUEID" val="168"/>
</p:tagLst>
</file>

<file path=ppt/tags/tag108.xml><?xml version="1.0" encoding="utf-8"?>
<p:tagLst xmlns:p="http://schemas.openxmlformats.org/presentationml/2006/main">
  <p:tag name="AS_UNIQUEID" val="169"/>
</p:tagLst>
</file>

<file path=ppt/tags/tag109.xml><?xml version="1.0" encoding="utf-8"?>
<p:tagLst xmlns:p="http://schemas.openxmlformats.org/presentationml/2006/main">
  <p:tag name="AS_UNIQUEID" val="170"/>
</p:tagLst>
</file>

<file path=ppt/tags/tag11.xml><?xml version="1.0" encoding="utf-8"?>
<p:tagLst xmlns:p="http://schemas.openxmlformats.org/presentationml/2006/main">
  <p:tag name="AS_UNIQUEID" val="72"/>
</p:tagLst>
</file>

<file path=ppt/tags/tag110.xml><?xml version="1.0" encoding="utf-8"?>
<p:tagLst xmlns:p="http://schemas.openxmlformats.org/presentationml/2006/main">
  <p:tag name="AS_UNIQUEID" val="171"/>
</p:tagLst>
</file>

<file path=ppt/tags/tag111.xml><?xml version="1.0" encoding="utf-8"?>
<p:tagLst xmlns:p="http://schemas.openxmlformats.org/presentationml/2006/main">
  <p:tag name="AS_UNIQUEID" val="172"/>
</p:tagLst>
</file>

<file path=ppt/tags/tag112.xml><?xml version="1.0" encoding="utf-8"?>
<p:tagLst xmlns:p="http://schemas.openxmlformats.org/presentationml/2006/main">
  <p:tag name="AS_UNIQUEID" val="173"/>
</p:tagLst>
</file>

<file path=ppt/tags/tag113.xml><?xml version="1.0" encoding="utf-8"?>
<p:tagLst xmlns:p="http://schemas.openxmlformats.org/presentationml/2006/main">
  <p:tag name="AS_UNIQUEID" val="174"/>
</p:tagLst>
</file>

<file path=ppt/tags/tag114.xml><?xml version="1.0" encoding="utf-8"?>
<p:tagLst xmlns:p="http://schemas.openxmlformats.org/presentationml/2006/main">
  <p:tag name="AS_UNIQUEID" val="175"/>
</p:tagLst>
</file>

<file path=ppt/tags/tag115.xml><?xml version="1.0" encoding="utf-8"?>
<p:tagLst xmlns:p="http://schemas.openxmlformats.org/presentationml/2006/main">
  <p:tag name="AS_UNIQUEID" val="176"/>
</p:tagLst>
</file>

<file path=ppt/tags/tag116.xml><?xml version="1.0" encoding="utf-8"?>
<p:tagLst xmlns:p="http://schemas.openxmlformats.org/presentationml/2006/main">
  <p:tag name="AS_UNIQUEID" val="177"/>
</p:tagLst>
</file>

<file path=ppt/tags/tag117.xml><?xml version="1.0" encoding="utf-8"?>
<p:tagLst xmlns:p="http://schemas.openxmlformats.org/presentationml/2006/main">
  <p:tag name="AS_UNIQUEID" val="178"/>
</p:tagLst>
</file>

<file path=ppt/tags/tag118.xml><?xml version="1.0" encoding="utf-8"?>
<p:tagLst xmlns:p="http://schemas.openxmlformats.org/presentationml/2006/main">
  <p:tag name="AS_UNIQUEID" val="179"/>
</p:tagLst>
</file>

<file path=ppt/tags/tag119.xml><?xml version="1.0" encoding="utf-8"?>
<p:tagLst xmlns:p="http://schemas.openxmlformats.org/presentationml/2006/main">
  <p:tag name="AS_UNIQUEID" val="180"/>
</p:tagLst>
</file>

<file path=ppt/tags/tag12.xml><?xml version="1.0" encoding="utf-8"?>
<p:tagLst xmlns:p="http://schemas.openxmlformats.org/presentationml/2006/main">
  <p:tag name="AS_UNIQUEID" val="73"/>
</p:tagLst>
</file>

<file path=ppt/tags/tag120.xml><?xml version="1.0" encoding="utf-8"?>
<p:tagLst xmlns:p="http://schemas.openxmlformats.org/presentationml/2006/main">
  <p:tag name="AS_UNIQUEID" val="181"/>
</p:tagLst>
</file>

<file path=ppt/tags/tag121.xml><?xml version="1.0" encoding="utf-8"?>
<p:tagLst xmlns:p="http://schemas.openxmlformats.org/presentationml/2006/main">
  <p:tag name="AS_UNIQUEID" val="182"/>
</p:tagLst>
</file>

<file path=ppt/tags/tag122.xml><?xml version="1.0" encoding="utf-8"?>
<p:tagLst xmlns:p="http://schemas.openxmlformats.org/presentationml/2006/main">
  <p:tag name="AS_UNIQUEID" val="183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18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18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18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18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18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189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190"/>
</p:tagLst>
</file>

<file path=ppt/tags/tag13.xml><?xml version="1.0" encoding="utf-8"?>
<p:tagLst xmlns:p="http://schemas.openxmlformats.org/presentationml/2006/main">
  <p:tag name="AS_UNIQUEID" val="74"/>
</p:tagLst>
</file>

<file path=ppt/tags/tag130.xml><?xml version="1.0" encoding="utf-8"?>
<p:tagLst xmlns:p="http://schemas.openxmlformats.org/presentationml/2006/main">
  <p:tag name="AS_UNIQUEID" val="191"/>
</p:tagLst>
</file>

<file path=ppt/tags/tag131.xml><?xml version="1.0" encoding="utf-8"?>
<p:tagLst xmlns:p="http://schemas.openxmlformats.org/presentationml/2006/main">
  <p:tag name="AS_UNIQUEID" val="192"/>
</p:tagLst>
</file>

<file path=ppt/tags/tag132.xml><?xml version="1.0" encoding="utf-8"?>
<p:tagLst xmlns:p="http://schemas.openxmlformats.org/presentationml/2006/main">
  <p:tag name="AS_UNIQUEID" val="193"/>
</p:tagLst>
</file>

<file path=ppt/tags/tag133.xml><?xml version="1.0" encoding="utf-8"?>
<p:tagLst xmlns:p="http://schemas.openxmlformats.org/presentationml/2006/main">
  <p:tag name="AS_UNIQUEID" val="194"/>
</p:tagLst>
</file>

<file path=ppt/tags/tag134.xml><?xml version="1.0" encoding="utf-8"?>
<p:tagLst xmlns:p="http://schemas.openxmlformats.org/presentationml/2006/main">
  <p:tag name="AS_UNIQUEID" val="195"/>
</p:tagLst>
</file>

<file path=ppt/tags/tag135.xml><?xml version="1.0" encoding="utf-8"?>
<p:tagLst xmlns:p="http://schemas.openxmlformats.org/presentationml/2006/main">
  <p:tag name="AS_UNIQUEID" val="196"/>
</p:tagLst>
</file>

<file path=ppt/tags/tag136.xml><?xml version="1.0" encoding="utf-8"?>
<p:tagLst xmlns:p="http://schemas.openxmlformats.org/presentationml/2006/main">
  <p:tag name="AS_UNIQUEID" val="197"/>
</p:tagLst>
</file>

<file path=ppt/tags/tag137.xml><?xml version="1.0" encoding="utf-8"?>
<p:tagLst xmlns:p="http://schemas.openxmlformats.org/presentationml/2006/main">
  <p:tag name="AS_UNIQUEID" val="198"/>
</p:tagLst>
</file>

<file path=ppt/tags/tag138.xml><?xml version="1.0" encoding="utf-8"?>
<p:tagLst xmlns:p="http://schemas.openxmlformats.org/presentationml/2006/main">
  <p:tag name="AS_UNIQUEID" val="199"/>
</p:tagLst>
</file>

<file path=ppt/tags/tag139.xml><?xml version="1.0" encoding="utf-8"?>
<p:tagLst xmlns:p="http://schemas.openxmlformats.org/presentationml/2006/main">
  <p:tag name="AS_UNIQUEID" val="200"/>
</p:tagLst>
</file>

<file path=ppt/tags/tag14.xml><?xml version="1.0" encoding="utf-8"?>
<p:tagLst xmlns:p="http://schemas.openxmlformats.org/presentationml/2006/main">
  <p:tag name="AS_UNIQUEID" val="75"/>
</p:tagLst>
</file>

<file path=ppt/tags/tag140.xml><?xml version="1.0" encoding="utf-8"?>
<p:tagLst xmlns:p="http://schemas.openxmlformats.org/presentationml/2006/main">
  <p:tag name="AS_UNIQUEID" val="201"/>
</p:tagLst>
</file>

<file path=ppt/tags/tag141.xml><?xml version="1.0" encoding="utf-8"?>
<p:tagLst xmlns:p="http://schemas.openxmlformats.org/presentationml/2006/main">
  <p:tag name="AS_UNIQUEID" val="202"/>
</p:tagLst>
</file>

<file path=ppt/tags/tag142.xml><?xml version="1.0" encoding="utf-8"?>
<p:tagLst xmlns:p="http://schemas.openxmlformats.org/presentationml/2006/main">
  <p:tag name="AS_UNIQUEID" val="203"/>
</p:tagLst>
</file>

<file path=ppt/tags/tag143.xml><?xml version="1.0" encoding="utf-8"?>
<p:tagLst xmlns:p="http://schemas.openxmlformats.org/presentationml/2006/main">
  <p:tag name="AS_UNIQUEID" val="204"/>
</p:tagLst>
</file>

<file path=ppt/tags/tag144.xml><?xml version="1.0" encoding="utf-8"?>
<p:tagLst xmlns:p="http://schemas.openxmlformats.org/presentationml/2006/main">
  <p:tag name="AS_UNIQUEID" val="205"/>
</p:tagLst>
</file>

<file path=ppt/tags/tag145.xml><?xml version="1.0" encoding="utf-8"?>
<p:tagLst xmlns:p="http://schemas.openxmlformats.org/presentationml/2006/main">
  <p:tag name="AS_UNIQUEID" val="206"/>
</p:tagLst>
</file>

<file path=ppt/tags/tag146.xml><?xml version="1.0" encoding="utf-8"?>
<p:tagLst xmlns:p="http://schemas.openxmlformats.org/presentationml/2006/main">
  <p:tag name="AS_UNIQUEID" val="207"/>
</p:tagLst>
</file>

<file path=ppt/tags/tag147.xml><?xml version="1.0" encoding="utf-8"?>
<p:tagLst xmlns:p="http://schemas.openxmlformats.org/presentationml/2006/main">
  <p:tag name="AS_UNIQUEID" val="208"/>
</p:tagLst>
</file>

<file path=ppt/tags/tag148.xml><?xml version="1.0" encoding="utf-8"?>
<p:tagLst xmlns:p="http://schemas.openxmlformats.org/presentationml/2006/main">
  <p:tag name="AS_UNIQUEID" val="209"/>
</p:tagLst>
</file>

<file path=ppt/tags/tag149.xml><?xml version="1.0" encoding="utf-8"?>
<p:tagLst xmlns:p="http://schemas.openxmlformats.org/presentationml/2006/main">
  <p:tag name="AS_UNIQUEID" val="210"/>
</p:tagLst>
</file>

<file path=ppt/tags/tag15.xml><?xml version="1.0" encoding="utf-8"?>
<p:tagLst xmlns:p="http://schemas.openxmlformats.org/presentationml/2006/main">
  <p:tag name="AS_UNIQUEID" val="76"/>
</p:tagLst>
</file>

<file path=ppt/tags/tag150.xml><?xml version="1.0" encoding="utf-8"?>
<p:tagLst xmlns:p="http://schemas.openxmlformats.org/presentationml/2006/main">
  <p:tag name="AS_UNIQUEID" val="211"/>
</p:tagLst>
</file>

<file path=ppt/tags/tag151.xml><?xml version="1.0" encoding="utf-8"?>
<p:tagLst xmlns:p="http://schemas.openxmlformats.org/presentationml/2006/main">
  <p:tag name="AS_UNIQUEID" val="212"/>
</p:tagLst>
</file>

<file path=ppt/tags/tag152.xml><?xml version="1.0" encoding="utf-8"?>
<p:tagLst xmlns:p="http://schemas.openxmlformats.org/presentationml/2006/main">
  <p:tag name="AS_UNIQUEID" val="213"/>
</p:tagLst>
</file>

<file path=ppt/tags/tag153.xml><?xml version="1.0" encoding="utf-8"?>
<p:tagLst xmlns:p="http://schemas.openxmlformats.org/presentationml/2006/main">
  <p:tag name="AS_UNIQUEID" val="214"/>
</p:tagLst>
</file>

<file path=ppt/tags/tag154.xml><?xml version="1.0" encoding="utf-8"?>
<p:tagLst xmlns:p="http://schemas.openxmlformats.org/presentationml/2006/main">
  <p:tag name="AS_UNIQUEID" val="215"/>
</p:tagLst>
</file>

<file path=ppt/tags/tag155.xml><?xml version="1.0" encoding="utf-8"?>
<p:tagLst xmlns:p="http://schemas.openxmlformats.org/presentationml/2006/main">
  <p:tag name="AS_UNIQUEID" val="216"/>
</p:tagLst>
</file>

<file path=ppt/tags/tag156.xml><?xml version="1.0" encoding="utf-8"?>
<p:tagLst xmlns:p="http://schemas.openxmlformats.org/presentationml/2006/main">
  <p:tag name="AS_UNIQUEID" val="217"/>
</p:tagLst>
</file>

<file path=ppt/tags/tag157.xml><?xml version="1.0" encoding="utf-8"?>
<p:tagLst xmlns:p="http://schemas.openxmlformats.org/presentationml/2006/main">
  <p:tag name="AS_UNIQUEID" val="218"/>
</p:tagLst>
</file>

<file path=ppt/tags/tag158.xml><?xml version="1.0" encoding="utf-8"?>
<p:tagLst xmlns:p="http://schemas.openxmlformats.org/presentationml/2006/main">
  <p:tag name="AS_UNIQUEID" val="219"/>
</p:tagLst>
</file>

<file path=ppt/tags/tag159.xml><?xml version="1.0" encoding="utf-8"?>
<p:tagLst xmlns:p="http://schemas.openxmlformats.org/presentationml/2006/main">
  <p:tag name="AS_UNIQUEID" val="220"/>
</p:tagLst>
</file>

<file path=ppt/tags/tag16.xml><?xml version="1.0" encoding="utf-8"?>
<p:tagLst xmlns:p="http://schemas.openxmlformats.org/presentationml/2006/main">
  <p:tag name="AS_UNIQUEID" val="77"/>
</p:tagLst>
</file>

<file path=ppt/tags/tag160.xml><?xml version="1.0" encoding="utf-8"?>
<p:tagLst xmlns:p="http://schemas.openxmlformats.org/presentationml/2006/main">
  <p:tag name="AS_UNIQUEID" val="221"/>
</p:tagLst>
</file>

<file path=ppt/tags/tag161.xml><?xml version="1.0" encoding="utf-8"?>
<p:tagLst xmlns:p="http://schemas.openxmlformats.org/presentationml/2006/main">
  <p:tag name="AS_UNIQUEID" val="222"/>
</p:tagLst>
</file>

<file path=ppt/tags/tag162.xml><?xml version="1.0" encoding="utf-8"?>
<p:tagLst xmlns:p="http://schemas.openxmlformats.org/presentationml/2006/main">
  <p:tag name="AS_UNIQUEID" val="223"/>
</p:tagLst>
</file>

<file path=ppt/tags/tag163.xml><?xml version="1.0" encoding="utf-8"?>
<p:tagLst xmlns:p="http://schemas.openxmlformats.org/presentationml/2006/main">
  <p:tag name="AS_UNIQUEID" val="224"/>
</p:tagLst>
</file>

<file path=ppt/tags/tag164.xml><?xml version="1.0" encoding="utf-8"?>
<p:tagLst xmlns:p="http://schemas.openxmlformats.org/presentationml/2006/main">
  <p:tag name="AS_UNIQUEID" val="225"/>
</p:tagLst>
</file>

<file path=ppt/tags/tag165.xml><?xml version="1.0" encoding="utf-8"?>
<p:tagLst xmlns:p="http://schemas.openxmlformats.org/presentationml/2006/main">
  <p:tag name="AS_UNIQUEID" val="226"/>
</p:tagLst>
</file>

<file path=ppt/tags/tag166.xml><?xml version="1.0" encoding="utf-8"?>
<p:tagLst xmlns:p="http://schemas.openxmlformats.org/presentationml/2006/main">
  <p:tag name="AS_UNIQUEID" val="227"/>
</p:tagLst>
</file>

<file path=ppt/tags/tag167.xml><?xml version="1.0" encoding="utf-8"?>
<p:tagLst xmlns:p="http://schemas.openxmlformats.org/presentationml/2006/main">
  <p:tag name="AS_UNIQUEID" val="228"/>
</p:tagLst>
</file>

<file path=ppt/tags/tag168.xml><?xml version="1.0" encoding="utf-8"?>
<p:tagLst xmlns:p="http://schemas.openxmlformats.org/presentationml/2006/main">
  <p:tag name="AS_UNIQUEID" val="229"/>
</p:tagLst>
</file>

<file path=ppt/tags/tag169.xml><?xml version="1.0" encoding="utf-8"?>
<p:tagLst xmlns:p="http://schemas.openxmlformats.org/presentationml/2006/main">
  <p:tag name="AS_UNIQUEID" val="230"/>
</p:tagLst>
</file>

<file path=ppt/tags/tag17.xml><?xml version="1.0" encoding="utf-8"?>
<p:tagLst xmlns:p="http://schemas.openxmlformats.org/presentationml/2006/main">
  <p:tag name="AS_UNIQUEID" val="78"/>
</p:tagLst>
</file>

<file path=ppt/tags/tag170.xml><?xml version="1.0" encoding="utf-8"?>
<p:tagLst xmlns:p="http://schemas.openxmlformats.org/presentationml/2006/main">
  <p:tag name="AS_UNIQUEID" val="231"/>
</p:tagLst>
</file>

<file path=ppt/tags/tag171.xml><?xml version="1.0" encoding="utf-8"?>
<p:tagLst xmlns:p="http://schemas.openxmlformats.org/presentationml/2006/main">
  <p:tag name="AS_UNIQUEID" val="232"/>
</p:tagLst>
</file>

<file path=ppt/tags/tag172.xml><?xml version="1.0" encoding="utf-8"?>
<p:tagLst xmlns:p="http://schemas.openxmlformats.org/presentationml/2006/main">
  <p:tag name="AS_UNIQUEID" val="233"/>
</p:tagLst>
</file>

<file path=ppt/tags/tag173.xml><?xml version="1.0" encoding="utf-8"?>
<p:tagLst xmlns:p="http://schemas.openxmlformats.org/presentationml/2006/main">
  <p:tag name="AS_UNIQUEID" val="234"/>
</p:tagLst>
</file>

<file path=ppt/tags/tag174.xml><?xml version="1.0" encoding="utf-8"?>
<p:tagLst xmlns:p="http://schemas.openxmlformats.org/presentationml/2006/main">
  <p:tag name="AS_UNIQUEID" val="235"/>
</p:tagLst>
</file>

<file path=ppt/tags/tag175.xml><?xml version="1.0" encoding="utf-8"?>
<p:tagLst xmlns:p="http://schemas.openxmlformats.org/presentationml/2006/main">
  <p:tag name="AS_UNIQUEID" val="236"/>
</p:tagLst>
</file>

<file path=ppt/tags/tag176.xml><?xml version="1.0" encoding="utf-8"?>
<p:tagLst xmlns:p="http://schemas.openxmlformats.org/presentationml/2006/main">
  <p:tag name="AS_UNIQUEID" val="237"/>
</p:tagLst>
</file>

<file path=ppt/tags/tag177.xml><?xml version="1.0" encoding="utf-8"?>
<p:tagLst xmlns:p="http://schemas.openxmlformats.org/presentationml/2006/main">
  <p:tag name="AS_UNIQUEID" val="238"/>
</p:tagLst>
</file>

<file path=ppt/tags/tag178.xml><?xml version="1.0" encoding="utf-8"?>
<p:tagLst xmlns:p="http://schemas.openxmlformats.org/presentationml/2006/main">
  <p:tag name="AS_UNIQUEID" val="239"/>
</p:tagLst>
</file>

<file path=ppt/tags/tag179.xml><?xml version="1.0" encoding="utf-8"?>
<p:tagLst xmlns:p="http://schemas.openxmlformats.org/presentationml/2006/main">
  <p:tag name="AS_UNIQUEID" val="240"/>
</p:tagLst>
</file>

<file path=ppt/tags/tag18.xml><?xml version="1.0" encoding="utf-8"?>
<p:tagLst xmlns:p="http://schemas.openxmlformats.org/presentationml/2006/main">
  <p:tag name="AS_UNIQUEID" val="79"/>
</p:tagLst>
</file>

<file path=ppt/tags/tag180.xml><?xml version="1.0" encoding="utf-8"?>
<p:tagLst xmlns:p="http://schemas.openxmlformats.org/presentationml/2006/main">
  <p:tag name="AS_UNIQUEID" val="241"/>
</p:tagLst>
</file>

<file path=ppt/tags/tag181.xml><?xml version="1.0" encoding="utf-8"?>
<p:tagLst xmlns:p="http://schemas.openxmlformats.org/presentationml/2006/main">
  <p:tag name="AS_UNIQUEID" val="242"/>
</p:tagLst>
</file>

<file path=ppt/tags/tag182.xml><?xml version="1.0" encoding="utf-8"?>
<p:tagLst xmlns:p="http://schemas.openxmlformats.org/presentationml/2006/main">
  <p:tag name="AS_UNIQUEID" val="243"/>
</p:tagLst>
</file>

<file path=ppt/tags/tag183.xml><?xml version="1.0" encoding="utf-8"?>
<p:tagLst xmlns:p="http://schemas.openxmlformats.org/presentationml/2006/main">
  <p:tag name="AS_UNIQUEID" val="244"/>
</p:tagLst>
</file>

<file path=ppt/tags/tag184.xml><?xml version="1.0" encoding="utf-8"?>
<p:tagLst xmlns:p="http://schemas.openxmlformats.org/presentationml/2006/main">
  <p:tag name="AS_UNIQUEID" val="245"/>
</p:tagLst>
</file>

<file path=ppt/tags/tag185.xml><?xml version="1.0" encoding="utf-8"?>
<p:tagLst xmlns:p="http://schemas.openxmlformats.org/presentationml/2006/main">
  <p:tag name="AS_UNIQUEID" val="246"/>
</p:tagLst>
</file>

<file path=ppt/tags/tag186.xml><?xml version="1.0" encoding="utf-8"?>
<p:tagLst xmlns:p="http://schemas.openxmlformats.org/presentationml/2006/main">
  <p:tag name="AS_UNIQUEID" val="247"/>
</p:tagLst>
</file>

<file path=ppt/tags/tag187.xml><?xml version="1.0" encoding="utf-8"?>
<p:tagLst xmlns:p="http://schemas.openxmlformats.org/presentationml/2006/main">
  <p:tag name="AS_UNIQUEID" val="248"/>
</p:tagLst>
</file>

<file path=ppt/tags/tag188.xml><?xml version="1.0" encoding="utf-8"?>
<p:tagLst xmlns:p="http://schemas.openxmlformats.org/presentationml/2006/main">
  <p:tag name="AS_UNIQUEID" val="249"/>
</p:tagLst>
</file>

<file path=ppt/tags/tag189.xml><?xml version="1.0" encoding="utf-8"?>
<p:tagLst xmlns:p="http://schemas.openxmlformats.org/presentationml/2006/main">
  <p:tag name="AS_UNIQUEID" val="250"/>
</p:tagLst>
</file>

<file path=ppt/tags/tag19.xml><?xml version="1.0" encoding="utf-8"?>
<p:tagLst xmlns:p="http://schemas.openxmlformats.org/presentationml/2006/main">
  <p:tag name="AS_UNIQUEID" val="80"/>
</p:tagLst>
</file>

<file path=ppt/tags/tag190.xml><?xml version="1.0" encoding="utf-8"?>
<p:tagLst xmlns:p="http://schemas.openxmlformats.org/presentationml/2006/main">
  <p:tag name="AS_UNIQUEID" val="251"/>
</p:tagLst>
</file>

<file path=ppt/tags/tag191.xml><?xml version="1.0" encoding="utf-8"?>
<p:tagLst xmlns:p="http://schemas.openxmlformats.org/presentationml/2006/main">
  <p:tag name="AS_UNIQUEID" val="252"/>
</p:tagLst>
</file>

<file path=ppt/tags/tag192.xml><?xml version="1.0" encoding="utf-8"?>
<p:tagLst xmlns:p="http://schemas.openxmlformats.org/presentationml/2006/main">
  <p:tag name="AS_UNIQUEID" val="253"/>
</p:tagLst>
</file>

<file path=ppt/tags/tag193.xml><?xml version="1.0" encoding="utf-8"?>
<p:tagLst xmlns:p="http://schemas.openxmlformats.org/presentationml/2006/main">
  <p:tag name="AS_UNIQUEID" val="254"/>
</p:tagLst>
</file>

<file path=ppt/tags/tag194.xml><?xml version="1.0" encoding="utf-8"?>
<p:tagLst xmlns:p="http://schemas.openxmlformats.org/presentationml/2006/main">
  <p:tag name="AS_UNIQUEID" val="255"/>
</p:tagLst>
</file>

<file path=ppt/tags/tag195.xml><?xml version="1.0" encoding="utf-8"?>
<p:tagLst xmlns:p="http://schemas.openxmlformats.org/presentationml/2006/main">
  <p:tag name="AS_UNIQUEID" val="256"/>
</p:tagLst>
</file>

<file path=ppt/tags/tag196.xml><?xml version="1.0" encoding="utf-8"?>
<p:tagLst xmlns:p="http://schemas.openxmlformats.org/presentationml/2006/main">
  <p:tag name="AS_UNIQUEID" val="257"/>
</p:tagLst>
</file>

<file path=ppt/tags/tag197.xml><?xml version="1.0" encoding="utf-8"?>
<p:tagLst xmlns:p="http://schemas.openxmlformats.org/presentationml/2006/main">
  <p:tag name="AS_UNIQUEID" val="258"/>
</p:tagLst>
</file>

<file path=ppt/tags/tag198.xml><?xml version="1.0" encoding="utf-8"?>
<p:tagLst xmlns:p="http://schemas.openxmlformats.org/presentationml/2006/main">
  <p:tag name="AS_UNIQUEID" val="259"/>
</p:tagLst>
</file>

<file path=ppt/tags/tag199.xml><?xml version="1.0" encoding="utf-8"?>
<p:tagLst xmlns:p="http://schemas.openxmlformats.org/presentationml/2006/main">
  <p:tag name="AS_UNIQUEID" val="260"/>
</p:tagLst>
</file>

<file path=ppt/tags/tag2.xml><?xml version="1.0" encoding="utf-8"?>
<p:tagLst xmlns:p="http://schemas.openxmlformats.org/presentationml/2006/main">
  <p:tag name="AS_UNIQUEID" val="63"/>
</p:tagLst>
</file>

<file path=ppt/tags/tag20.xml><?xml version="1.0" encoding="utf-8"?>
<p:tagLst xmlns:p="http://schemas.openxmlformats.org/presentationml/2006/main">
  <p:tag name="AS_UNIQUEID" val="81"/>
</p:tagLst>
</file>

<file path=ppt/tags/tag200.xml><?xml version="1.0" encoding="utf-8"?>
<p:tagLst xmlns:p="http://schemas.openxmlformats.org/presentationml/2006/main">
  <p:tag name="AS_UNIQUEID" val="261"/>
</p:tagLst>
</file>

<file path=ppt/tags/tag201.xml><?xml version="1.0" encoding="utf-8"?>
<p:tagLst xmlns:p="http://schemas.openxmlformats.org/presentationml/2006/main">
  <p:tag name="AS_UNIQUEID" val="262"/>
</p:tagLst>
</file>

<file path=ppt/tags/tag202.xml><?xml version="1.0" encoding="utf-8"?>
<p:tagLst xmlns:p="http://schemas.openxmlformats.org/presentationml/2006/main">
  <p:tag name="AS_UNIQUEID" val="263"/>
</p:tagLst>
</file>

<file path=ppt/tags/tag203.xml><?xml version="1.0" encoding="utf-8"?>
<p:tagLst xmlns:p="http://schemas.openxmlformats.org/presentationml/2006/main">
  <p:tag name="AS_UNIQUEID" val="264"/>
</p:tagLst>
</file>

<file path=ppt/tags/tag204.xml><?xml version="1.0" encoding="utf-8"?>
<p:tagLst xmlns:p="http://schemas.openxmlformats.org/presentationml/2006/main">
  <p:tag name="AS_UNIQUEID" val="265"/>
</p:tagLst>
</file>

<file path=ppt/tags/tag205.xml><?xml version="1.0" encoding="utf-8"?>
<p:tagLst xmlns:p="http://schemas.openxmlformats.org/presentationml/2006/main">
  <p:tag name="AS_UNIQUEID" val="266"/>
</p:tagLst>
</file>

<file path=ppt/tags/tag206.xml><?xml version="1.0" encoding="utf-8"?>
<p:tagLst xmlns:p="http://schemas.openxmlformats.org/presentationml/2006/main">
  <p:tag name="AS_UNIQUEID" val="267"/>
</p:tagLst>
</file>

<file path=ppt/tags/tag207.xml><?xml version="1.0" encoding="utf-8"?>
<p:tagLst xmlns:p="http://schemas.openxmlformats.org/presentationml/2006/main">
  <p:tag name="AS_UNIQUEID" val="268"/>
</p:tagLst>
</file>

<file path=ppt/tags/tag208.xml><?xml version="1.0" encoding="utf-8"?>
<p:tagLst xmlns:p="http://schemas.openxmlformats.org/presentationml/2006/main">
  <p:tag name="AS_UNIQUEID" val="269"/>
</p:tagLst>
</file>

<file path=ppt/tags/tag209.xml><?xml version="1.0" encoding="utf-8"?>
<p:tagLst xmlns:p="http://schemas.openxmlformats.org/presentationml/2006/main">
  <p:tag name="AS_UNIQUEID" val="270"/>
</p:tagLst>
</file>

<file path=ppt/tags/tag21.xml><?xml version="1.0" encoding="utf-8"?>
<p:tagLst xmlns:p="http://schemas.openxmlformats.org/presentationml/2006/main">
  <p:tag name="AS_UNIQUEID" val="82"/>
</p:tagLst>
</file>

<file path=ppt/tags/tag210.xml><?xml version="1.0" encoding="utf-8"?>
<p:tagLst xmlns:p="http://schemas.openxmlformats.org/presentationml/2006/main">
  <p:tag name="AS_UNIQUEID" val="271"/>
</p:tagLst>
</file>

<file path=ppt/tags/tag211.xml><?xml version="1.0" encoding="utf-8"?>
<p:tagLst xmlns:p="http://schemas.openxmlformats.org/presentationml/2006/main">
  <p:tag name="AS_UNIQUEID" val="272"/>
</p:tagLst>
</file>

<file path=ppt/tags/tag212.xml><?xml version="1.0" encoding="utf-8"?>
<p:tagLst xmlns:p="http://schemas.openxmlformats.org/presentationml/2006/main">
  <p:tag name="AS_UNIQUEID" val="273"/>
</p:tagLst>
</file>

<file path=ppt/tags/tag213.xml><?xml version="1.0" encoding="utf-8"?>
<p:tagLst xmlns:p="http://schemas.openxmlformats.org/presentationml/2006/main">
  <p:tag name="AS_UNIQUEID" val="274"/>
</p:tagLst>
</file>

<file path=ppt/tags/tag214.xml><?xml version="1.0" encoding="utf-8"?>
<p:tagLst xmlns:p="http://schemas.openxmlformats.org/presentationml/2006/main">
  <p:tag name="AS_UNIQUEID" val="275"/>
</p:tagLst>
</file>

<file path=ppt/tags/tag215.xml><?xml version="1.0" encoding="utf-8"?>
<p:tagLst xmlns:p="http://schemas.openxmlformats.org/presentationml/2006/main">
  <p:tag name="AS_UNIQUEID" val="276"/>
</p:tagLst>
</file>

<file path=ppt/tags/tag216.xml><?xml version="1.0" encoding="utf-8"?>
<p:tagLst xmlns:p="http://schemas.openxmlformats.org/presentationml/2006/main">
  <p:tag name="AS_UNIQUEID" val="277"/>
</p:tagLst>
</file>

<file path=ppt/tags/tag217.xml><?xml version="1.0" encoding="utf-8"?>
<p:tagLst xmlns:p="http://schemas.openxmlformats.org/presentationml/2006/main">
  <p:tag name="AS_UNIQUEID" val="278"/>
</p:tagLst>
</file>

<file path=ppt/tags/tag218.xml><?xml version="1.0" encoding="utf-8"?>
<p:tagLst xmlns:p="http://schemas.openxmlformats.org/presentationml/2006/main">
  <p:tag name="AS_UNIQUEID" val="279"/>
</p:tagLst>
</file>

<file path=ppt/tags/tag219.xml><?xml version="1.0" encoding="utf-8"?>
<p:tagLst xmlns:p="http://schemas.openxmlformats.org/presentationml/2006/main">
  <p:tag name="AS_UNIQUEID" val="280"/>
</p:tagLst>
</file>

<file path=ppt/tags/tag22.xml><?xml version="1.0" encoding="utf-8"?>
<p:tagLst xmlns:p="http://schemas.openxmlformats.org/presentationml/2006/main">
  <p:tag name="AS_UNIQUEID" val="83"/>
</p:tagLst>
</file>

<file path=ppt/tags/tag220.xml><?xml version="1.0" encoding="utf-8"?>
<p:tagLst xmlns:p="http://schemas.openxmlformats.org/presentationml/2006/main">
  <p:tag name="AS_UNIQUEID" val="281"/>
</p:tagLst>
</file>

<file path=ppt/tags/tag221.xml><?xml version="1.0" encoding="utf-8"?>
<p:tagLst xmlns:p="http://schemas.openxmlformats.org/presentationml/2006/main">
  <p:tag name="AS_UNIQUEID" val="282"/>
</p:tagLst>
</file>

<file path=ppt/tags/tag222.xml><?xml version="1.0" encoding="utf-8"?>
<p:tagLst xmlns:p="http://schemas.openxmlformats.org/presentationml/2006/main">
  <p:tag name="AS_UNIQUEID" val="283"/>
</p:tagLst>
</file>

<file path=ppt/tags/tag223.xml><?xml version="1.0" encoding="utf-8"?>
<p:tagLst xmlns:p="http://schemas.openxmlformats.org/presentationml/2006/main">
  <p:tag name="AS_UNIQUEID" val="284"/>
</p:tagLst>
</file>

<file path=ppt/tags/tag224.xml><?xml version="1.0" encoding="utf-8"?>
<p:tagLst xmlns:p="http://schemas.openxmlformats.org/presentationml/2006/main">
  <p:tag name="AS_UNIQUEID" val="285"/>
</p:tagLst>
</file>

<file path=ppt/tags/tag225.xml><?xml version="1.0" encoding="utf-8"?>
<p:tagLst xmlns:p="http://schemas.openxmlformats.org/presentationml/2006/main">
  <p:tag name="AS_UNIQUEID" val="286"/>
</p:tagLst>
</file>

<file path=ppt/tags/tag226.xml><?xml version="1.0" encoding="utf-8"?>
<p:tagLst xmlns:p="http://schemas.openxmlformats.org/presentationml/2006/main">
  <p:tag name="AS_UNIQUEID" val="287"/>
</p:tagLst>
</file>

<file path=ppt/tags/tag227.xml><?xml version="1.0" encoding="utf-8"?>
<p:tagLst xmlns:p="http://schemas.openxmlformats.org/presentationml/2006/main">
  <p:tag name="AS_UNIQUEID" val="59"/>
</p:tagLst>
</file>

<file path=ppt/tags/tag228.xml><?xml version="1.0" encoding="utf-8"?>
<p:tagLst xmlns:p="http://schemas.openxmlformats.org/presentationml/2006/main">
  <p:tag name="AS_UNIQUEID" val="60"/>
</p:tagLst>
</file>

<file path=ppt/tags/tag229.xml><?xml version="1.0" encoding="utf-8"?>
<p:tagLst xmlns:p="http://schemas.openxmlformats.org/presentationml/2006/main">
  <p:tag name="AS_UNIQUEID" val="288"/>
</p:tagLst>
</file>

<file path=ppt/tags/tag23.xml><?xml version="1.0" encoding="utf-8"?>
<p:tagLst xmlns:p="http://schemas.openxmlformats.org/presentationml/2006/main">
  <p:tag name="AS_UNIQUEID" val="84"/>
</p:tagLst>
</file>

<file path=ppt/tags/tag230.xml><?xml version="1.0" encoding="utf-8"?>
<p:tagLst xmlns:p="http://schemas.openxmlformats.org/presentationml/2006/main">
  <p:tag name="AS_UNIQUEID" val="61"/>
</p:tagLst>
</file>

<file path=ppt/tags/tag231.xml><?xml version="1.0" encoding="utf-8"?>
<p:tagLst xmlns:p="http://schemas.openxmlformats.org/presentationml/2006/main">
  <p:tag name="AS_UNIQUEID" val="289"/>
</p:tagLst>
</file>

<file path=ppt/tags/tag232.xml><?xml version="1.0" encoding="utf-8"?>
<p:tagLst xmlns:p="http://schemas.openxmlformats.org/presentationml/2006/main">
  <p:tag name="AS_UNIQUEID" val="290"/>
</p:tagLst>
</file>

<file path=ppt/tags/tag233.xml><?xml version="1.0" encoding="utf-8"?>
<p:tagLst xmlns:p="http://schemas.openxmlformats.org/presentationml/2006/main">
  <p:tag name="AS_UNIQUEID" val="291"/>
</p:tagLst>
</file>

<file path=ppt/tags/tag234.xml><?xml version="1.0" encoding="utf-8"?>
<p:tagLst xmlns:p="http://schemas.openxmlformats.org/presentationml/2006/main">
  <p:tag name="AS_UNIQUEID" val="292"/>
</p:tagLst>
</file>

<file path=ppt/tags/tag235.xml><?xml version="1.0" encoding="utf-8"?>
<p:tagLst xmlns:p="http://schemas.openxmlformats.org/presentationml/2006/main">
  <p:tag name="AS_UNIQUEID" val="293"/>
</p:tagLst>
</file>

<file path=ppt/tags/tag236.xml><?xml version="1.0" encoding="utf-8"?>
<p:tagLst xmlns:p="http://schemas.openxmlformats.org/presentationml/2006/main">
  <p:tag name="AS_UNIQUEID" val="294"/>
</p:tagLst>
</file>

<file path=ppt/tags/tag237.xml><?xml version="1.0" encoding="utf-8"?>
<p:tagLst xmlns:p="http://schemas.openxmlformats.org/presentationml/2006/main">
  <p:tag name="AS_UNIQUEID" val="295"/>
</p:tagLst>
</file>

<file path=ppt/tags/tag238.xml><?xml version="1.0" encoding="utf-8"?>
<p:tagLst xmlns:p="http://schemas.openxmlformats.org/presentationml/2006/main">
  <p:tag name="AS_UNIQUEID" val="296"/>
</p:tagLst>
</file>

<file path=ppt/tags/tag239.xml><?xml version="1.0" encoding="utf-8"?>
<p:tagLst xmlns:p="http://schemas.openxmlformats.org/presentationml/2006/main">
  <p:tag name="AS_UNIQUEID" val="297"/>
</p:tagLst>
</file>

<file path=ppt/tags/tag24.xml><?xml version="1.0" encoding="utf-8"?>
<p:tagLst xmlns:p="http://schemas.openxmlformats.org/presentationml/2006/main">
  <p:tag name="AS_UNIQUEID" val="85"/>
</p:tagLst>
</file>

<file path=ppt/tags/tag240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5.xml><?xml version="1.0" encoding="utf-8"?>
<p:tagLst xmlns:p="http://schemas.openxmlformats.org/presentationml/2006/main">
  <p:tag name="AS_UNIQUEID" val="86"/>
</p:tagLst>
</file>

<file path=ppt/tags/tag26.xml><?xml version="1.0" encoding="utf-8"?>
<p:tagLst xmlns:p="http://schemas.openxmlformats.org/presentationml/2006/main">
  <p:tag name="AS_UNIQUEID" val="87"/>
</p:tagLst>
</file>

<file path=ppt/tags/tag27.xml><?xml version="1.0" encoding="utf-8"?>
<p:tagLst xmlns:p="http://schemas.openxmlformats.org/presentationml/2006/main">
  <p:tag name="AS_UNIQUEID" val="88"/>
</p:tagLst>
</file>

<file path=ppt/tags/tag28.xml><?xml version="1.0" encoding="utf-8"?>
<p:tagLst xmlns:p="http://schemas.openxmlformats.org/presentationml/2006/main">
  <p:tag name="AS_UNIQUEID" val="89"/>
</p:tagLst>
</file>

<file path=ppt/tags/tag29.xml><?xml version="1.0" encoding="utf-8"?>
<p:tagLst xmlns:p="http://schemas.openxmlformats.org/presentationml/2006/main">
  <p:tag name="AS_UNIQUEID" val="90"/>
</p:tagLst>
</file>

<file path=ppt/tags/tag3.xml><?xml version="1.0" encoding="utf-8"?>
<p:tagLst xmlns:p="http://schemas.openxmlformats.org/presentationml/2006/main">
  <p:tag name="AS_UNIQUEID" val="64"/>
</p:tagLst>
</file>

<file path=ppt/tags/tag30.xml><?xml version="1.0" encoding="utf-8"?>
<p:tagLst xmlns:p="http://schemas.openxmlformats.org/presentationml/2006/main">
  <p:tag name="AS_UNIQUEID" val="91"/>
</p:tagLst>
</file>

<file path=ppt/tags/tag31.xml><?xml version="1.0" encoding="utf-8"?>
<p:tagLst xmlns:p="http://schemas.openxmlformats.org/presentationml/2006/main">
  <p:tag name="AS_UNIQUEID" val="92"/>
</p:tagLst>
</file>

<file path=ppt/tags/tag32.xml><?xml version="1.0" encoding="utf-8"?>
<p:tagLst xmlns:p="http://schemas.openxmlformats.org/presentationml/2006/main">
  <p:tag name="AS_UNIQUEID" val="93"/>
</p:tagLst>
</file>

<file path=ppt/tags/tag33.xml><?xml version="1.0" encoding="utf-8"?>
<p:tagLst xmlns:p="http://schemas.openxmlformats.org/presentationml/2006/main">
  <p:tag name="AS_UNIQUEID" val="94"/>
</p:tagLst>
</file>

<file path=ppt/tags/tag34.xml><?xml version="1.0" encoding="utf-8"?>
<p:tagLst xmlns:p="http://schemas.openxmlformats.org/presentationml/2006/main">
  <p:tag name="AS_UNIQUEID" val="95"/>
</p:tagLst>
</file>

<file path=ppt/tags/tag35.xml><?xml version="1.0" encoding="utf-8"?>
<p:tagLst xmlns:p="http://schemas.openxmlformats.org/presentationml/2006/main">
  <p:tag name="AS_UNIQUEID" val="96"/>
</p:tagLst>
</file>

<file path=ppt/tags/tag36.xml><?xml version="1.0" encoding="utf-8"?>
<p:tagLst xmlns:p="http://schemas.openxmlformats.org/presentationml/2006/main">
  <p:tag name="AS_UNIQUEID" val="97"/>
</p:tagLst>
</file>

<file path=ppt/tags/tag37.xml><?xml version="1.0" encoding="utf-8"?>
<p:tagLst xmlns:p="http://schemas.openxmlformats.org/presentationml/2006/main">
  <p:tag name="AS_UNIQUEID" val="98"/>
</p:tagLst>
</file>

<file path=ppt/tags/tag38.xml><?xml version="1.0" encoding="utf-8"?>
<p:tagLst xmlns:p="http://schemas.openxmlformats.org/presentationml/2006/main">
  <p:tag name="AS_UNIQUEID" val="99"/>
</p:tagLst>
</file>

<file path=ppt/tags/tag39.xml><?xml version="1.0" encoding="utf-8"?>
<p:tagLst xmlns:p="http://schemas.openxmlformats.org/presentationml/2006/main">
  <p:tag name="AS_UNIQUEID" val="100"/>
</p:tagLst>
</file>

<file path=ppt/tags/tag4.xml><?xml version="1.0" encoding="utf-8"?>
<p:tagLst xmlns:p="http://schemas.openxmlformats.org/presentationml/2006/main">
  <p:tag name="AS_UNIQUEID" val="65"/>
</p:tagLst>
</file>

<file path=ppt/tags/tag40.xml><?xml version="1.0" encoding="utf-8"?>
<p:tagLst xmlns:p="http://schemas.openxmlformats.org/presentationml/2006/main">
  <p:tag name="AS_UNIQUEID" val="101"/>
</p:tagLst>
</file>

<file path=ppt/tags/tag41.xml><?xml version="1.0" encoding="utf-8"?>
<p:tagLst xmlns:p="http://schemas.openxmlformats.org/presentationml/2006/main">
  <p:tag name="AS_UNIQUEID" val="102"/>
</p:tagLst>
</file>

<file path=ppt/tags/tag42.xml><?xml version="1.0" encoding="utf-8"?>
<p:tagLst xmlns:p="http://schemas.openxmlformats.org/presentationml/2006/main">
  <p:tag name="AS_UNIQUEID" val="103"/>
</p:tagLst>
</file>

<file path=ppt/tags/tag43.xml><?xml version="1.0" encoding="utf-8"?>
<p:tagLst xmlns:p="http://schemas.openxmlformats.org/presentationml/2006/main">
  <p:tag name="AS_UNIQUEID" val="104"/>
</p:tagLst>
</file>

<file path=ppt/tags/tag44.xml><?xml version="1.0" encoding="utf-8"?>
<p:tagLst xmlns:p="http://schemas.openxmlformats.org/presentationml/2006/main">
  <p:tag name="AS_UNIQUEID" val="105"/>
</p:tagLst>
</file>

<file path=ppt/tags/tag45.xml><?xml version="1.0" encoding="utf-8"?>
<p:tagLst xmlns:p="http://schemas.openxmlformats.org/presentationml/2006/main">
  <p:tag name="AS_UNIQUEID" val="106"/>
</p:tagLst>
</file>

<file path=ppt/tags/tag46.xml><?xml version="1.0" encoding="utf-8"?>
<p:tagLst xmlns:p="http://schemas.openxmlformats.org/presentationml/2006/main">
  <p:tag name="AS_UNIQUEID" val="107"/>
</p:tagLst>
</file>

<file path=ppt/tags/tag47.xml><?xml version="1.0" encoding="utf-8"?>
<p:tagLst xmlns:p="http://schemas.openxmlformats.org/presentationml/2006/main">
  <p:tag name="AS_UNIQUEID" val="108"/>
</p:tagLst>
</file>

<file path=ppt/tags/tag48.xml><?xml version="1.0" encoding="utf-8"?>
<p:tagLst xmlns:p="http://schemas.openxmlformats.org/presentationml/2006/main">
  <p:tag name="AS_UNIQUEID" val="109"/>
</p:tagLst>
</file>

<file path=ppt/tags/tag49.xml><?xml version="1.0" encoding="utf-8"?>
<p:tagLst xmlns:p="http://schemas.openxmlformats.org/presentationml/2006/main">
  <p:tag name="AS_UNIQUEID" val="110"/>
</p:tagLst>
</file>

<file path=ppt/tags/tag5.xml><?xml version="1.0" encoding="utf-8"?>
<p:tagLst xmlns:p="http://schemas.openxmlformats.org/presentationml/2006/main">
  <p:tag name="AS_UNIQUEID" val="66"/>
</p:tagLst>
</file>

<file path=ppt/tags/tag50.xml><?xml version="1.0" encoding="utf-8"?>
<p:tagLst xmlns:p="http://schemas.openxmlformats.org/presentationml/2006/main">
  <p:tag name="AS_UNIQUEID" val="111"/>
</p:tagLst>
</file>

<file path=ppt/tags/tag51.xml><?xml version="1.0" encoding="utf-8"?>
<p:tagLst xmlns:p="http://schemas.openxmlformats.org/presentationml/2006/main">
  <p:tag name="AS_UNIQUEID" val="112"/>
</p:tagLst>
</file>

<file path=ppt/tags/tag52.xml><?xml version="1.0" encoding="utf-8"?>
<p:tagLst xmlns:p="http://schemas.openxmlformats.org/presentationml/2006/main">
  <p:tag name="AS_UNIQUEID" val="113"/>
</p:tagLst>
</file>

<file path=ppt/tags/tag53.xml><?xml version="1.0" encoding="utf-8"?>
<p:tagLst xmlns:p="http://schemas.openxmlformats.org/presentationml/2006/main">
  <p:tag name="AS_UNIQUEID" val="114"/>
</p:tagLst>
</file>

<file path=ppt/tags/tag54.xml><?xml version="1.0" encoding="utf-8"?>
<p:tagLst xmlns:p="http://schemas.openxmlformats.org/presentationml/2006/main">
  <p:tag name="AS_UNIQUEID" val="115"/>
</p:tagLst>
</file>

<file path=ppt/tags/tag55.xml><?xml version="1.0" encoding="utf-8"?>
<p:tagLst xmlns:p="http://schemas.openxmlformats.org/presentationml/2006/main">
  <p:tag name="AS_UNIQUEID" val="116"/>
</p:tagLst>
</file>

<file path=ppt/tags/tag56.xml><?xml version="1.0" encoding="utf-8"?>
<p:tagLst xmlns:p="http://schemas.openxmlformats.org/presentationml/2006/main">
  <p:tag name="AS_UNIQUEID" val="117"/>
</p:tagLst>
</file>

<file path=ppt/tags/tag57.xml><?xml version="1.0" encoding="utf-8"?>
<p:tagLst xmlns:p="http://schemas.openxmlformats.org/presentationml/2006/main">
  <p:tag name="AS_UNIQUEID" val="118"/>
</p:tagLst>
</file>

<file path=ppt/tags/tag58.xml><?xml version="1.0" encoding="utf-8"?>
<p:tagLst xmlns:p="http://schemas.openxmlformats.org/presentationml/2006/main">
  <p:tag name="AS_UNIQUEID" val="119"/>
</p:tagLst>
</file>

<file path=ppt/tags/tag59.xml><?xml version="1.0" encoding="utf-8"?>
<p:tagLst xmlns:p="http://schemas.openxmlformats.org/presentationml/2006/main">
  <p:tag name="AS_UNIQUEID" val="120"/>
</p:tagLst>
</file>

<file path=ppt/tags/tag6.xml><?xml version="1.0" encoding="utf-8"?>
<p:tagLst xmlns:p="http://schemas.openxmlformats.org/presentationml/2006/main">
  <p:tag name="AS_UNIQUEID" val="67"/>
</p:tagLst>
</file>

<file path=ppt/tags/tag60.xml><?xml version="1.0" encoding="utf-8"?>
<p:tagLst xmlns:p="http://schemas.openxmlformats.org/presentationml/2006/main">
  <p:tag name="AS_UNIQUEID" val="121"/>
</p:tagLst>
</file>

<file path=ppt/tags/tag61.xml><?xml version="1.0" encoding="utf-8"?>
<p:tagLst xmlns:p="http://schemas.openxmlformats.org/presentationml/2006/main">
  <p:tag name="AS_UNIQUEID" val="122"/>
</p:tagLst>
</file>

<file path=ppt/tags/tag62.xml><?xml version="1.0" encoding="utf-8"?>
<p:tagLst xmlns:p="http://schemas.openxmlformats.org/presentationml/2006/main">
  <p:tag name="AS_UNIQUEID" val="123"/>
</p:tagLst>
</file>

<file path=ppt/tags/tag63.xml><?xml version="1.0" encoding="utf-8"?>
<p:tagLst xmlns:p="http://schemas.openxmlformats.org/presentationml/2006/main">
  <p:tag name="AS_UNIQUEID" val="124"/>
</p:tagLst>
</file>

<file path=ppt/tags/tag64.xml><?xml version="1.0" encoding="utf-8"?>
<p:tagLst xmlns:p="http://schemas.openxmlformats.org/presentationml/2006/main">
  <p:tag name="AS_UNIQUEID" val="125"/>
</p:tagLst>
</file>

<file path=ppt/tags/tag65.xml><?xml version="1.0" encoding="utf-8"?>
<p:tagLst xmlns:p="http://schemas.openxmlformats.org/presentationml/2006/main">
  <p:tag name="AS_UNIQUEID" val="126"/>
</p:tagLst>
</file>

<file path=ppt/tags/tag66.xml><?xml version="1.0" encoding="utf-8"?>
<p:tagLst xmlns:p="http://schemas.openxmlformats.org/presentationml/2006/main">
  <p:tag name="AS_UNIQUEID" val="127"/>
</p:tagLst>
</file>

<file path=ppt/tags/tag67.xml><?xml version="1.0" encoding="utf-8"?>
<p:tagLst xmlns:p="http://schemas.openxmlformats.org/presentationml/2006/main">
  <p:tag name="AS_UNIQUEID" val="128"/>
</p:tagLst>
</file>

<file path=ppt/tags/tag68.xml><?xml version="1.0" encoding="utf-8"?>
<p:tagLst xmlns:p="http://schemas.openxmlformats.org/presentationml/2006/main">
  <p:tag name="AS_UNIQUEID" val="129"/>
</p:tagLst>
</file>

<file path=ppt/tags/tag69.xml><?xml version="1.0" encoding="utf-8"?>
<p:tagLst xmlns:p="http://schemas.openxmlformats.org/presentationml/2006/main">
  <p:tag name="AS_UNIQUEID" val="130"/>
</p:tagLst>
</file>

<file path=ppt/tags/tag7.xml><?xml version="1.0" encoding="utf-8"?>
<p:tagLst xmlns:p="http://schemas.openxmlformats.org/presentationml/2006/main">
  <p:tag name="AS_UNIQUEID" val="68"/>
</p:tagLst>
</file>

<file path=ppt/tags/tag70.xml><?xml version="1.0" encoding="utf-8"?>
<p:tagLst xmlns:p="http://schemas.openxmlformats.org/presentationml/2006/main">
  <p:tag name="AS_UNIQUEID" val="131"/>
</p:tagLst>
</file>

<file path=ppt/tags/tag71.xml><?xml version="1.0" encoding="utf-8"?>
<p:tagLst xmlns:p="http://schemas.openxmlformats.org/presentationml/2006/main">
  <p:tag name="AS_UNIQUEID" val="132"/>
</p:tagLst>
</file>

<file path=ppt/tags/tag72.xml><?xml version="1.0" encoding="utf-8"?>
<p:tagLst xmlns:p="http://schemas.openxmlformats.org/presentationml/2006/main">
  <p:tag name="AS_UNIQUEID" val="133"/>
</p:tagLst>
</file>

<file path=ppt/tags/tag73.xml><?xml version="1.0" encoding="utf-8"?>
<p:tagLst xmlns:p="http://schemas.openxmlformats.org/presentationml/2006/main">
  <p:tag name="AS_UNIQUEID" val="134"/>
</p:tagLst>
</file>

<file path=ppt/tags/tag74.xml><?xml version="1.0" encoding="utf-8"?>
<p:tagLst xmlns:p="http://schemas.openxmlformats.org/presentationml/2006/main">
  <p:tag name="AS_UNIQUEID" val="135"/>
</p:tagLst>
</file>

<file path=ppt/tags/tag75.xml><?xml version="1.0" encoding="utf-8"?>
<p:tagLst xmlns:p="http://schemas.openxmlformats.org/presentationml/2006/main">
  <p:tag name="AS_UNIQUEID" val="136"/>
</p:tagLst>
</file>

<file path=ppt/tags/tag76.xml><?xml version="1.0" encoding="utf-8"?>
<p:tagLst xmlns:p="http://schemas.openxmlformats.org/presentationml/2006/main">
  <p:tag name="AS_UNIQUEID" val="137"/>
</p:tagLst>
</file>

<file path=ppt/tags/tag77.xml><?xml version="1.0" encoding="utf-8"?>
<p:tagLst xmlns:p="http://schemas.openxmlformats.org/presentationml/2006/main">
  <p:tag name="AS_UNIQUEID" val="138"/>
</p:tagLst>
</file>

<file path=ppt/tags/tag78.xml><?xml version="1.0" encoding="utf-8"?>
<p:tagLst xmlns:p="http://schemas.openxmlformats.org/presentationml/2006/main">
  <p:tag name="AS_UNIQUEID" val="139"/>
</p:tagLst>
</file>

<file path=ppt/tags/tag79.xml><?xml version="1.0" encoding="utf-8"?>
<p:tagLst xmlns:p="http://schemas.openxmlformats.org/presentationml/2006/main">
  <p:tag name="AS_UNIQUEID" val="140"/>
</p:tagLst>
</file>

<file path=ppt/tags/tag8.xml><?xml version="1.0" encoding="utf-8"?>
<p:tagLst xmlns:p="http://schemas.openxmlformats.org/presentationml/2006/main">
  <p:tag name="AS_UNIQUEID" val="69"/>
</p:tagLst>
</file>

<file path=ppt/tags/tag80.xml><?xml version="1.0" encoding="utf-8"?>
<p:tagLst xmlns:p="http://schemas.openxmlformats.org/presentationml/2006/main">
  <p:tag name="AS_UNIQUEID" val="141"/>
</p:tagLst>
</file>

<file path=ppt/tags/tag81.xml><?xml version="1.0" encoding="utf-8"?>
<p:tagLst xmlns:p="http://schemas.openxmlformats.org/presentationml/2006/main">
  <p:tag name="AS_UNIQUEID" val="142"/>
</p:tagLst>
</file>

<file path=ppt/tags/tag82.xml><?xml version="1.0" encoding="utf-8"?>
<p:tagLst xmlns:p="http://schemas.openxmlformats.org/presentationml/2006/main">
  <p:tag name="AS_UNIQUEID" val="143"/>
</p:tagLst>
</file>

<file path=ppt/tags/tag83.xml><?xml version="1.0" encoding="utf-8"?>
<p:tagLst xmlns:p="http://schemas.openxmlformats.org/presentationml/2006/main">
  <p:tag name="AS_UNIQUEID" val="144"/>
</p:tagLst>
</file>

<file path=ppt/tags/tag84.xml><?xml version="1.0" encoding="utf-8"?>
<p:tagLst xmlns:p="http://schemas.openxmlformats.org/presentationml/2006/main">
  <p:tag name="AS_UNIQUEID" val="145"/>
</p:tagLst>
</file>

<file path=ppt/tags/tag85.xml><?xml version="1.0" encoding="utf-8"?>
<p:tagLst xmlns:p="http://schemas.openxmlformats.org/presentationml/2006/main">
  <p:tag name="AS_UNIQUEID" val="146"/>
</p:tagLst>
</file>

<file path=ppt/tags/tag86.xml><?xml version="1.0" encoding="utf-8"?>
<p:tagLst xmlns:p="http://schemas.openxmlformats.org/presentationml/2006/main">
  <p:tag name="AS_UNIQUEID" val="147"/>
</p:tagLst>
</file>

<file path=ppt/tags/tag87.xml><?xml version="1.0" encoding="utf-8"?>
<p:tagLst xmlns:p="http://schemas.openxmlformats.org/presentationml/2006/main">
  <p:tag name="AS_UNIQUEID" val="148"/>
</p:tagLst>
</file>

<file path=ppt/tags/tag88.xml><?xml version="1.0" encoding="utf-8"?>
<p:tagLst xmlns:p="http://schemas.openxmlformats.org/presentationml/2006/main">
  <p:tag name="AS_UNIQUEID" val="149"/>
</p:tagLst>
</file>

<file path=ppt/tags/tag89.xml><?xml version="1.0" encoding="utf-8"?>
<p:tagLst xmlns:p="http://schemas.openxmlformats.org/presentationml/2006/main">
  <p:tag name="AS_UNIQUEID" val="150"/>
</p:tagLst>
</file>

<file path=ppt/tags/tag9.xml><?xml version="1.0" encoding="utf-8"?>
<p:tagLst xmlns:p="http://schemas.openxmlformats.org/presentationml/2006/main">
  <p:tag name="AS_UNIQUEID" val="70"/>
</p:tagLst>
</file>

<file path=ppt/tags/tag90.xml><?xml version="1.0" encoding="utf-8"?>
<p:tagLst xmlns:p="http://schemas.openxmlformats.org/presentationml/2006/main">
  <p:tag name="AS_UNIQUEID" val="151"/>
</p:tagLst>
</file>

<file path=ppt/tags/tag91.xml><?xml version="1.0" encoding="utf-8"?>
<p:tagLst xmlns:p="http://schemas.openxmlformats.org/presentationml/2006/main">
  <p:tag name="AS_UNIQUEID" val="152"/>
</p:tagLst>
</file>

<file path=ppt/tags/tag92.xml><?xml version="1.0" encoding="utf-8"?>
<p:tagLst xmlns:p="http://schemas.openxmlformats.org/presentationml/2006/main">
  <p:tag name="AS_UNIQUEID" val="153"/>
</p:tagLst>
</file>

<file path=ppt/tags/tag93.xml><?xml version="1.0" encoding="utf-8"?>
<p:tagLst xmlns:p="http://schemas.openxmlformats.org/presentationml/2006/main">
  <p:tag name="AS_UNIQUEID" val="154"/>
</p:tagLst>
</file>

<file path=ppt/tags/tag94.xml><?xml version="1.0" encoding="utf-8"?>
<p:tagLst xmlns:p="http://schemas.openxmlformats.org/presentationml/2006/main">
  <p:tag name="AS_UNIQUEID" val="155"/>
</p:tagLst>
</file>

<file path=ppt/tags/tag95.xml><?xml version="1.0" encoding="utf-8"?>
<p:tagLst xmlns:p="http://schemas.openxmlformats.org/presentationml/2006/main">
  <p:tag name="AS_UNIQUEID" val="156"/>
</p:tagLst>
</file>

<file path=ppt/tags/tag96.xml><?xml version="1.0" encoding="utf-8"?>
<p:tagLst xmlns:p="http://schemas.openxmlformats.org/presentationml/2006/main">
  <p:tag name="AS_UNIQUEID" val="157"/>
</p:tagLst>
</file>

<file path=ppt/tags/tag97.xml><?xml version="1.0" encoding="utf-8"?>
<p:tagLst xmlns:p="http://schemas.openxmlformats.org/presentationml/2006/main">
  <p:tag name="AS_UNIQUEID" val="158"/>
</p:tagLst>
</file>

<file path=ppt/tags/tag98.xml><?xml version="1.0" encoding="utf-8"?>
<p:tagLst xmlns:p="http://schemas.openxmlformats.org/presentationml/2006/main">
  <p:tag name="AS_UNIQUEID" val="159"/>
</p:tagLst>
</file>

<file path=ppt/tags/tag99.xml><?xml version="1.0" encoding="utf-8"?>
<p:tagLst xmlns:p="http://schemas.openxmlformats.org/presentationml/2006/main">
  <p:tag name="AS_UNIQUEID" val="160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67</Paragraphs>
  <Slides>24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35">
      <vt:lpstr>Arial</vt:lpstr>
      <vt:lpstr>Calibri</vt:lpstr>
      <vt:lpstr>黑体</vt:lpstr>
      <vt:lpstr>微软雅黑</vt:lpstr>
      <vt:lpstr>Calibri Light</vt:lpstr>
      <vt:lpstr>Times New Roman</vt:lpstr>
      <vt:lpstr>Cambria Math</vt:lpstr>
      <vt:lpstr>华文楷体</vt:lpstr>
      <vt:lpstr>宋体</vt:lpstr>
      <vt:lpstr>Courier New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2021-02-26T11:10:44.312</cp:lastPrinted>
  <dcterms:created xsi:type="dcterms:W3CDTF">2021-02-26T11:10:44Z</dcterms:created>
  <dcterms:modified xsi:type="dcterms:W3CDTF">2021-02-26T03:10:44Z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