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0.11-->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3578" r:id="rId4"/>
    <p:sldId id="3862" r:id="rId5"/>
    <p:sldId id="3964" r:id="rId6"/>
    <p:sldId id="3962" r:id="rId7"/>
    <p:sldId id="3963" r:id="rId8"/>
    <p:sldId id="3971" r:id="rId9"/>
    <p:sldId id="3972" r:id="rId10"/>
    <p:sldId id="3965" r:id="rId11"/>
    <p:sldId id="3966" r:id="rId12"/>
    <p:sldId id="3968" r:id="rId13"/>
    <p:sldId id="3969" r:id="rId14"/>
    <p:sldId id="3970" r:id="rId15"/>
    <p:sldId id="3973" r:id="rId16"/>
    <p:sldId id="3942" r:id="rId17"/>
    <p:sldId id="3974" r:id="rId18"/>
    <p:sldId id="3994" r:id="rId19"/>
    <p:sldId id="3943" r:id="rId20"/>
    <p:sldId id="3975" r:id="rId21"/>
    <p:sldId id="3976" r:id="rId22"/>
    <p:sldId id="3977" r:id="rId23"/>
    <p:sldId id="3978" r:id="rId24"/>
    <p:sldId id="3979" r:id="rId25"/>
    <p:sldId id="3980" r:id="rId26"/>
    <p:sldId id="3988" r:id="rId27"/>
    <p:sldId id="3989" r:id="rId28"/>
    <p:sldId id="3981" r:id="rId29"/>
    <p:sldId id="3982" r:id="rId30"/>
    <p:sldId id="3990" r:id="rId31"/>
    <p:sldId id="3993" r:id="rId32"/>
    <p:sldId id="3991" r:id="rId33"/>
    <p:sldId id="3992" r:id="rId34"/>
    <p:sldId id="3986" r:id="rId35"/>
    <p:sldId id="3730" r:id="rId36"/>
    <p:sldId id="330" r:id="rId37"/>
  </p:sldIdLst>
  <p:sldSz cx="12192000" cy="6858000"/>
  <p:notesSz cx="7104063" cy="10234613"/>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4424" autoAdjust="0"/>
  </p:normalViewPr>
  <p:slideViewPr>
    <p:cSldViewPr snapToGrid="0">
      <p:cViewPr varScale="1">
        <p:scale>
          <a:sx n="70" d="100"/>
          <a:sy n="70" d="100"/>
        </p:scale>
        <p:origin x="672" y="78"/>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tags" Target="tags/tag373.xml" /><Relationship Id="rId39" Type="http://schemas.openxmlformats.org/officeDocument/2006/relationships/presProps" Target="presProps.xml" /><Relationship Id="rId4" Type="http://schemas.openxmlformats.org/officeDocument/2006/relationships/slide" Target="slides/slide2.xml" /><Relationship Id="rId40" Type="http://schemas.openxmlformats.org/officeDocument/2006/relationships/viewProps" Target="viewProps.xml" /><Relationship Id="rId41" Type="http://schemas.openxmlformats.org/officeDocument/2006/relationships/theme" Target="theme/theme1.xml" /><Relationship Id="rId42"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2.emf" /><Relationship Id="rId2" Type="http://schemas.openxmlformats.org/officeDocument/2006/relationships/image" Target="../media/image13.emf" /><Relationship Id="rId3" Type="http://schemas.openxmlformats.org/officeDocument/2006/relationships/image" Target="../media/image14.emf" /><Relationship Id="rId4" Type="http://schemas.openxmlformats.org/officeDocument/2006/relationships/image" Target="../media/image15.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37.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8.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9.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40.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1.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2.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43.emf" /><Relationship Id="rId2" Type="http://schemas.openxmlformats.org/officeDocument/2006/relationships/image" Target="../media/image44.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45.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46.e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47.emf" /><Relationship Id="rId2" Type="http://schemas.openxmlformats.org/officeDocument/2006/relationships/image" Target="../media/image49.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9.emf"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50.emf" /></Relationships>
</file>

<file path=ppt/drawings/_rels/vmlDrawing21.vml.rels>&#65279;<?xml version="1.0" encoding="utf-8" standalone="yes"?><Relationships xmlns="http://schemas.openxmlformats.org/package/2006/relationships"><Relationship Id="rId1" Type="http://schemas.openxmlformats.org/officeDocument/2006/relationships/image" Target="../media/image51.emf" /></Relationships>
</file>

<file path=ppt/drawings/_rels/vmlDrawing22.vml.rels>&#65279;<?xml version="1.0" encoding="utf-8" standalone="yes"?><Relationships xmlns="http://schemas.openxmlformats.org/package/2006/relationships"><Relationship Id="rId1" Type="http://schemas.openxmlformats.org/officeDocument/2006/relationships/image" Target="../media/image52.emf" /></Relationships>
</file>

<file path=ppt/drawings/_rels/vmlDrawing23.vml.rels>&#65279;<?xml version="1.0" encoding="utf-8" standalone="yes"?><Relationships xmlns="http://schemas.openxmlformats.org/package/2006/relationships"><Relationship Id="rId1" Type="http://schemas.openxmlformats.org/officeDocument/2006/relationships/image" Target="../media/image53.emf" /><Relationship Id="rId2" Type="http://schemas.openxmlformats.org/officeDocument/2006/relationships/image" Target="../media/image54.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20.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1.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2.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3.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4.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29.emf" /><Relationship Id="rId2" Type="http://schemas.openxmlformats.org/officeDocument/2006/relationships/image" Target="../media/image30.emf" /><Relationship Id="rId3" Type="http://schemas.openxmlformats.org/officeDocument/2006/relationships/image" Target="../media/image31.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32.emf" /><Relationship Id="rId2" Type="http://schemas.openxmlformats.org/officeDocument/2006/relationships/image" Target="../media/image33.emf" /></Relationships>
</file>

<file path=ppt/notesMasters/_rels/notesMaster1.xml.rels>&#65279;<?xml version="1.0" encoding="utf-8" standalone="yes"?><Relationships xmlns="http://schemas.openxmlformats.org/package/2006/relationships"><Relationship Id="rId1" Type="http://schemas.openxmlformats.org/officeDocument/2006/relationships/tags" Target="../tags/tag143.xml" /><Relationship Id="rId2" Type="http://schemas.openxmlformats.org/officeDocument/2006/relationships/tags" Target="../tags/tag144.xml" /><Relationship Id="rId3" Type="http://schemas.openxmlformats.org/officeDocument/2006/relationships/tags" Target="../tags/tag145.xml" /><Relationship Id="rId4" Type="http://schemas.openxmlformats.org/officeDocument/2006/relationships/tags" Target="../tags/tag146.xml" /><Relationship Id="rId5" Type="http://schemas.openxmlformats.org/officeDocument/2006/relationships/tags" Target="../tags/tag147.xml" /><Relationship Id="rId6" Type="http://schemas.openxmlformats.org/officeDocument/2006/relationships/tags" Target="../tags/tag148.xml" /><Relationship Id="rId7" Type="http://schemas.openxmlformats.org/officeDocument/2006/relationships/tags" Target="../tags/tag149.xml" /><Relationship Id="rId8"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custDataLst>
            <p:tags r:id="rId1"/>
          </p:custDataLst>
        </p:nvPr>
      </p:nvGrpSpPr>
      <p:grpSpPr>
        <a:xfrm>
          <a:off x="0" y="0"/>
          <a:ext cx="0" cy="0"/>
        </a:xfrm>
      </p:grpSpPr>
      <p:sp>
        <p:nvSpPr>
          <p:cNvPr id="2" name="页眉占位符 1"/>
          <p:cNvSpPr>
            <a:spLocks noGrp="1"/>
          </p:cNvSpPr>
          <p:nvPr>
            <p:ph type="hdr" sz="quarter"/>
            <p:custDataLst>
              <p:tags r:id="rId2"/>
            </p:custDataLst>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3"/>
            </p:custDataLst>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2021/1/30</a:t>
            </a:fld>
            <a:endParaRPr lang="zh-CN" altLang="en-US"/>
          </a:p>
        </p:txBody>
      </p:sp>
      <p:sp>
        <p:nvSpPr>
          <p:cNvPr id="4" name="幻灯片图像占位符 3"/>
          <p:cNvSpPr>
            <a:spLocks noGrp="1" noRot="1" noChangeAspect="1"/>
          </p:cNvSpPr>
          <p:nvPr>
            <p:ph type="sldImg" idx="2"/>
            <p:custDataLst>
              <p:tags r:id="rId4"/>
            </p:custDataLst>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custDataLst>
              <p:tags r:id="rId5"/>
            </p:custDataLst>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custDataLst>
              <p:tags r:id="rId6"/>
            </p:custDataLst>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7"/>
            </p:custDataLst>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 Id="rId3" Type="http://schemas.openxmlformats.org/officeDocument/2006/relationships/tags" Target="../tags/tag150.xml" /><Relationship Id="rId4" Type="http://schemas.openxmlformats.org/officeDocument/2006/relationships/tags" Target="../tags/tag151.xml" /><Relationship Id="rId5" Type="http://schemas.openxmlformats.org/officeDocument/2006/relationships/tags" Target="../tags/tag152.xml" /><Relationship Id="rId6" Type="http://schemas.openxmlformats.org/officeDocument/2006/relationships/tags" Target="../tags/tag153.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 Id="rId3" Type="http://schemas.openxmlformats.org/officeDocument/2006/relationships/tags" Target="../tags/tag246.xml" /><Relationship Id="rId4" Type="http://schemas.openxmlformats.org/officeDocument/2006/relationships/tags" Target="../tags/tag247.xml" /><Relationship Id="rId5" Type="http://schemas.openxmlformats.org/officeDocument/2006/relationships/tags" Target="../tags/tag248.xml" /><Relationship Id="rId6" Type="http://schemas.openxmlformats.org/officeDocument/2006/relationships/tags" Target="../tags/tag249.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 Id="rId3" Type="http://schemas.openxmlformats.org/officeDocument/2006/relationships/tags" Target="../tags/tag255.xml" /><Relationship Id="rId4" Type="http://schemas.openxmlformats.org/officeDocument/2006/relationships/tags" Target="../tags/tag256.xml" /><Relationship Id="rId5" Type="http://schemas.openxmlformats.org/officeDocument/2006/relationships/tags" Target="../tags/tag257.xml" /><Relationship Id="rId6" Type="http://schemas.openxmlformats.org/officeDocument/2006/relationships/tags" Target="../tags/tag258.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 Id="rId3" Type="http://schemas.openxmlformats.org/officeDocument/2006/relationships/tags" Target="../tags/tag272.xml" /><Relationship Id="rId4" Type="http://schemas.openxmlformats.org/officeDocument/2006/relationships/tags" Target="../tags/tag273.xml" /><Relationship Id="rId5" Type="http://schemas.openxmlformats.org/officeDocument/2006/relationships/tags" Target="../tags/tag274.xml" /><Relationship Id="rId6" Type="http://schemas.openxmlformats.org/officeDocument/2006/relationships/tags" Target="../tags/tag275.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 Id="rId3" Type="http://schemas.openxmlformats.org/officeDocument/2006/relationships/tags" Target="../tags/tag280.xml" /><Relationship Id="rId4" Type="http://schemas.openxmlformats.org/officeDocument/2006/relationships/tags" Target="../tags/tag281.xml" /><Relationship Id="rId5" Type="http://schemas.openxmlformats.org/officeDocument/2006/relationships/tags" Target="../tags/tag282.xml" /><Relationship Id="rId6" Type="http://schemas.openxmlformats.org/officeDocument/2006/relationships/tags" Target="../tags/tag283.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 Id="rId3" Type="http://schemas.openxmlformats.org/officeDocument/2006/relationships/tags" Target="../tags/tag287.xml" /><Relationship Id="rId4" Type="http://schemas.openxmlformats.org/officeDocument/2006/relationships/tags" Target="../tags/tag288.xml" /><Relationship Id="rId5" Type="http://schemas.openxmlformats.org/officeDocument/2006/relationships/tags" Target="../tags/tag289.xml" /><Relationship Id="rId6" Type="http://schemas.openxmlformats.org/officeDocument/2006/relationships/tags" Target="../tags/tag290.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 Id="rId3" Type="http://schemas.openxmlformats.org/officeDocument/2006/relationships/tags" Target="../tags/tag293.xml" /><Relationship Id="rId4" Type="http://schemas.openxmlformats.org/officeDocument/2006/relationships/tags" Target="../tags/tag294.xml" /><Relationship Id="rId5" Type="http://schemas.openxmlformats.org/officeDocument/2006/relationships/tags" Target="../tags/tag295.xml" /><Relationship Id="rId6" Type="http://schemas.openxmlformats.org/officeDocument/2006/relationships/tags" Target="../tags/tag296.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 Id="rId3" Type="http://schemas.openxmlformats.org/officeDocument/2006/relationships/tags" Target="../tags/tag299.xml" /><Relationship Id="rId4" Type="http://schemas.openxmlformats.org/officeDocument/2006/relationships/tags" Target="../tags/tag300.xml" /><Relationship Id="rId5" Type="http://schemas.openxmlformats.org/officeDocument/2006/relationships/tags" Target="../tags/tag301.xml" /><Relationship Id="rId6" Type="http://schemas.openxmlformats.org/officeDocument/2006/relationships/tags" Target="../tags/tag302.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 Id="rId3" Type="http://schemas.openxmlformats.org/officeDocument/2006/relationships/tags" Target="../tags/tag305.xml" /><Relationship Id="rId4" Type="http://schemas.openxmlformats.org/officeDocument/2006/relationships/tags" Target="../tags/tag306.xml" /><Relationship Id="rId5" Type="http://schemas.openxmlformats.org/officeDocument/2006/relationships/tags" Target="../tags/tag307.xml" /><Relationship Id="rId6" Type="http://schemas.openxmlformats.org/officeDocument/2006/relationships/tags" Target="../tags/tag308.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 Id="rId3" Type="http://schemas.openxmlformats.org/officeDocument/2006/relationships/tags" Target="../tags/tag312.xml" /><Relationship Id="rId4" Type="http://schemas.openxmlformats.org/officeDocument/2006/relationships/tags" Target="../tags/tag313.xml" /><Relationship Id="rId5" Type="http://schemas.openxmlformats.org/officeDocument/2006/relationships/tags" Target="../tags/tag314.xml" /><Relationship Id="rId6" Type="http://schemas.openxmlformats.org/officeDocument/2006/relationships/tags" Target="../tags/tag315.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 Id="rId3" Type="http://schemas.openxmlformats.org/officeDocument/2006/relationships/tags" Target="../tags/tag319.xml" /><Relationship Id="rId4" Type="http://schemas.openxmlformats.org/officeDocument/2006/relationships/tags" Target="../tags/tag320.xml" /><Relationship Id="rId5" Type="http://schemas.openxmlformats.org/officeDocument/2006/relationships/tags" Target="../tags/tag321.xml" /><Relationship Id="rId6" Type="http://schemas.openxmlformats.org/officeDocument/2006/relationships/tags" Target="../tags/tag322.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 Id="rId3" Type="http://schemas.openxmlformats.org/officeDocument/2006/relationships/tags" Target="../tags/tag168.xml" /><Relationship Id="rId4" Type="http://schemas.openxmlformats.org/officeDocument/2006/relationships/tags" Target="../tags/tag169.xml" /><Relationship Id="rId5" Type="http://schemas.openxmlformats.org/officeDocument/2006/relationships/tags" Target="../tags/tag170.xml" /><Relationship Id="rId6" Type="http://schemas.openxmlformats.org/officeDocument/2006/relationships/tags" Target="../tags/tag17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 Id="rId3" Type="http://schemas.openxmlformats.org/officeDocument/2006/relationships/tags" Target="../tags/tag326.xml" /><Relationship Id="rId4" Type="http://schemas.openxmlformats.org/officeDocument/2006/relationships/tags" Target="../tags/tag327.xml" /><Relationship Id="rId5" Type="http://schemas.openxmlformats.org/officeDocument/2006/relationships/tags" Target="../tags/tag328.xml" /><Relationship Id="rId6" Type="http://schemas.openxmlformats.org/officeDocument/2006/relationships/tags" Target="../tags/tag329.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 Id="rId3" Type="http://schemas.openxmlformats.org/officeDocument/2006/relationships/tags" Target="../tags/tag332.xml" /><Relationship Id="rId4" Type="http://schemas.openxmlformats.org/officeDocument/2006/relationships/tags" Target="../tags/tag333.xml" /><Relationship Id="rId5" Type="http://schemas.openxmlformats.org/officeDocument/2006/relationships/tags" Target="../tags/tag334.xml" /><Relationship Id="rId6" Type="http://schemas.openxmlformats.org/officeDocument/2006/relationships/tags" Target="../tags/tag335.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 Id="rId3" Type="http://schemas.openxmlformats.org/officeDocument/2006/relationships/tags" Target="../tags/tag341.xml" /><Relationship Id="rId4" Type="http://schemas.openxmlformats.org/officeDocument/2006/relationships/tags" Target="../tags/tag342.xml" /><Relationship Id="rId5" Type="http://schemas.openxmlformats.org/officeDocument/2006/relationships/tags" Target="../tags/tag343.xml" /><Relationship Id="rId6" Type="http://schemas.openxmlformats.org/officeDocument/2006/relationships/tags" Target="../tags/tag344.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 Id="rId3" Type="http://schemas.openxmlformats.org/officeDocument/2006/relationships/tags" Target="../tags/tag347.xml" /><Relationship Id="rId4" Type="http://schemas.openxmlformats.org/officeDocument/2006/relationships/tags" Target="../tags/tag348.xml" /><Relationship Id="rId5" Type="http://schemas.openxmlformats.org/officeDocument/2006/relationships/tags" Target="../tags/tag349.xml" /><Relationship Id="rId6" Type="http://schemas.openxmlformats.org/officeDocument/2006/relationships/tags" Target="../tags/tag350.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 Id="rId3" Type="http://schemas.openxmlformats.org/officeDocument/2006/relationships/tags" Target="../tags/tag353.xml" /><Relationship Id="rId4" Type="http://schemas.openxmlformats.org/officeDocument/2006/relationships/tags" Target="../tags/tag354.xml" /><Relationship Id="rId5" Type="http://schemas.openxmlformats.org/officeDocument/2006/relationships/tags" Target="../tags/tag355.xml" /><Relationship Id="rId6" Type="http://schemas.openxmlformats.org/officeDocument/2006/relationships/tags" Target="../tags/tag356.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 Id="rId3" Type="http://schemas.openxmlformats.org/officeDocument/2006/relationships/tags" Target="../tags/tag359.xml" /><Relationship Id="rId4" Type="http://schemas.openxmlformats.org/officeDocument/2006/relationships/tags" Target="../tags/tag360.xml" /><Relationship Id="rId5" Type="http://schemas.openxmlformats.org/officeDocument/2006/relationships/tags" Target="../tags/tag361.xml" /><Relationship Id="rId6" Type="http://schemas.openxmlformats.org/officeDocument/2006/relationships/tags" Target="../tags/tag362.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 Id="rId3" Type="http://schemas.openxmlformats.org/officeDocument/2006/relationships/tags" Target="../tags/tag183.xml" /><Relationship Id="rId4" Type="http://schemas.openxmlformats.org/officeDocument/2006/relationships/tags" Target="../tags/tag184.xml" /><Relationship Id="rId5" Type="http://schemas.openxmlformats.org/officeDocument/2006/relationships/tags" Target="../tags/tag185.xml" /><Relationship Id="rId6" Type="http://schemas.openxmlformats.org/officeDocument/2006/relationships/tags" Target="../tags/tag186.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 Id="rId3" Type="http://schemas.openxmlformats.org/officeDocument/2006/relationships/tags" Target="../tags/tag197.xml" /><Relationship Id="rId4" Type="http://schemas.openxmlformats.org/officeDocument/2006/relationships/tags" Target="../tags/tag198.xml" /><Relationship Id="rId5" Type="http://schemas.openxmlformats.org/officeDocument/2006/relationships/tags" Target="../tags/tag199.xml" /><Relationship Id="rId6" Type="http://schemas.openxmlformats.org/officeDocument/2006/relationships/tags" Target="../tags/tag200.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 Id="rId3" Type="http://schemas.openxmlformats.org/officeDocument/2006/relationships/tags" Target="../tags/tag205.xml" /><Relationship Id="rId4" Type="http://schemas.openxmlformats.org/officeDocument/2006/relationships/tags" Target="../tags/tag206.xml" /><Relationship Id="rId5" Type="http://schemas.openxmlformats.org/officeDocument/2006/relationships/tags" Target="../tags/tag207.xml" /><Relationship Id="rId6" Type="http://schemas.openxmlformats.org/officeDocument/2006/relationships/tags" Target="../tags/tag208.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 Id="rId3" Type="http://schemas.openxmlformats.org/officeDocument/2006/relationships/tags" Target="../tags/tag212.xml" /><Relationship Id="rId4" Type="http://schemas.openxmlformats.org/officeDocument/2006/relationships/tags" Target="../tags/tag213.xml" /><Relationship Id="rId5" Type="http://schemas.openxmlformats.org/officeDocument/2006/relationships/tags" Target="../tags/tag214.xml" /><Relationship Id="rId6" Type="http://schemas.openxmlformats.org/officeDocument/2006/relationships/tags" Target="../tags/tag215.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 Id="rId3" Type="http://schemas.openxmlformats.org/officeDocument/2006/relationships/tags" Target="../tags/tag218.xml" /><Relationship Id="rId4" Type="http://schemas.openxmlformats.org/officeDocument/2006/relationships/tags" Target="../tags/tag219.xml" /><Relationship Id="rId5" Type="http://schemas.openxmlformats.org/officeDocument/2006/relationships/tags" Target="../tags/tag220.xml" /><Relationship Id="rId6" Type="http://schemas.openxmlformats.org/officeDocument/2006/relationships/tags" Target="../tags/tag22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 Id="rId3" Type="http://schemas.openxmlformats.org/officeDocument/2006/relationships/tags" Target="../tags/tag224.xml" /><Relationship Id="rId4" Type="http://schemas.openxmlformats.org/officeDocument/2006/relationships/tags" Target="../tags/tag225.xml" /><Relationship Id="rId5" Type="http://schemas.openxmlformats.org/officeDocument/2006/relationships/tags" Target="../tags/tag226.xml" /><Relationship Id="rId6" Type="http://schemas.openxmlformats.org/officeDocument/2006/relationships/tags" Target="../tags/tag227.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 Id="rId3" Type="http://schemas.openxmlformats.org/officeDocument/2006/relationships/tags" Target="../tags/tag230.xml" /><Relationship Id="rId4" Type="http://schemas.openxmlformats.org/officeDocument/2006/relationships/tags" Target="../tags/tag231.xml" /><Relationship Id="rId5" Type="http://schemas.openxmlformats.org/officeDocument/2006/relationships/tags" Target="../tags/tag232.xml" /><Relationship Id="rId6" Type="http://schemas.openxmlformats.org/officeDocument/2006/relationships/tags" Target="../tags/tag233.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2" name="幻灯片图像占位符 1"/>
          <p:cNvSpPr>
            <a:spLocks noGrp="1" noRot="1" noChangeAspect="1"/>
          </p:cNvSpPr>
          <p:nvPr>
            <p:ph type="sldImg"/>
            <p:custDataLst>
              <p:tags r:id="rId4"/>
            </p:custDataLst>
          </p:nvPr>
        </p:nvSpPr>
        <p:spPr>
          <a:xfrm>
            <a:off x="481013" y="1279525"/>
            <a:ext cx="6140450" cy="3454400"/>
          </a:xfrm>
        </p:spPr>
      </p:sp>
      <p:sp>
        <p:nvSpPr>
          <p:cNvPr id="3" name="备注占位符 2"/>
          <p:cNvSpPr>
            <a:spLocks noGrp="1"/>
          </p:cNvSpPr>
          <p:nvPr>
            <p:ph type="body" idx="1"/>
            <p:custDataLst>
              <p:tags r:id="rId5"/>
            </p:custDataLst>
          </p:nvPr>
        </p:nvSpPr>
        <p:spPr/>
        <p:txBody>
          <a:bodyPr/>
          <a:lstStyle/>
          <a:p>
            <a:endParaRPr lang="zh-CN" altLang="en-US"/>
          </a:p>
        </p:txBody>
      </p:sp>
      <p:sp>
        <p:nvSpPr>
          <p:cNvPr id="4" name="灯片编号占位符 3"/>
          <p:cNvSpPr>
            <a:spLocks noGrp="1"/>
          </p:cNvSpPr>
          <p:nvPr>
            <p:ph type="sldNum" sz="quarter" idx="10"/>
            <p:custDataLst>
              <p:tags r:id="rId6"/>
            </p:custDataLst>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68713642"/>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72706"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2707"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72708"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4441D46A-D8AE-4D10-9877-E3D9809C525E}" type="slidenum">
              <a:rPr lang="zh-CN" altLang="en-US" sz="1200"/>
              <a:pPr algn="r"/>
              <a:t>16</a:t>
            </a:fld>
            <a:endParaRPr lang="en-US" altLang="zh-CN" sz="1200"/>
          </a:p>
        </p:txBody>
      </p:sp>
    </p:spTree>
    <p:extLst>
      <p:ext uri="{BB962C8B-B14F-4D97-AF65-F5344CB8AC3E}">
        <p14:creationId xmlns:p14="http://schemas.microsoft.com/office/powerpoint/2010/main" val="3125147575"/>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75778"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5779"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75780"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6F86E3CE-4911-4C04-8850-7834BB67930A}" type="slidenum">
              <a:rPr lang="zh-CN" altLang="en-US" sz="1200"/>
              <a:pPr algn="r"/>
              <a:t>17</a:t>
            </a:fld>
            <a:endParaRPr lang="en-US" altLang="zh-CN" sz="1200"/>
          </a:p>
        </p:txBody>
      </p:sp>
    </p:spTree>
    <p:extLst>
      <p:ext uri="{BB962C8B-B14F-4D97-AF65-F5344CB8AC3E}">
        <p14:creationId xmlns:p14="http://schemas.microsoft.com/office/powerpoint/2010/main" val="2685517614"/>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96258"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6259"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96260"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323CE2B5-10ED-442C-A197-BD9B4F042EA4}" type="slidenum">
              <a:rPr lang="zh-CN" altLang="en-US" sz="1200"/>
              <a:pPr algn="r"/>
              <a:t>20</a:t>
            </a:fld>
            <a:endParaRPr lang="en-US" altLang="zh-CN" sz="1200"/>
          </a:p>
        </p:txBody>
      </p:sp>
    </p:spTree>
    <p:extLst>
      <p:ext uri="{BB962C8B-B14F-4D97-AF65-F5344CB8AC3E}">
        <p14:creationId xmlns:p14="http://schemas.microsoft.com/office/powerpoint/2010/main" val="2101529257"/>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92162"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2163"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92164"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71EBB479-7D5F-4DF4-A090-8D58CA0CE806}" type="slidenum">
              <a:rPr lang="zh-CN" altLang="en-US" sz="1200"/>
              <a:pPr algn="r"/>
              <a:t>21</a:t>
            </a:fld>
            <a:endParaRPr lang="en-US" altLang="zh-CN" sz="1200"/>
          </a:p>
        </p:txBody>
      </p:sp>
    </p:spTree>
    <p:extLst>
      <p:ext uri="{BB962C8B-B14F-4D97-AF65-F5344CB8AC3E}">
        <p14:creationId xmlns:p14="http://schemas.microsoft.com/office/powerpoint/2010/main" val="215898798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93186"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3187"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93188"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6363666E-22ED-4CF3-A248-537224B45805}" type="slidenum">
              <a:rPr lang="zh-CN" altLang="en-US" sz="1200"/>
              <a:pPr algn="r"/>
              <a:t>22</a:t>
            </a:fld>
            <a:endParaRPr lang="en-US" altLang="zh-CN" sz="1200"/>
          </a:p>
        </p:txBody>
      </p:sp>
    </p:spTree>
    <p:extLst>
      <p:ext uri="{BB962C8B-B14F-4D97-AF65-F5344CB8AC3E}">
        <p14:creationId xmlns:p14="http://schemas.microsoft.com/office/powerpoint/2010/main" val="2356792472"/>
      </p:ext>
    </p:extLst>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94210"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4211"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94212"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70185BF6-AEFA-4C2A-A714-88B6E90B940C}" type="slidenum">
              <a:rPr lang="zh-CN" altLang="en-US" sz="1200"/>
              <a:pPr algn="r"/>
              <a:t>23</a:t>
            </a:fld>
            <a:endParaRPr lang="en-US" altLang="zh-CN" sz="1200"/>
          </a:p>
        </p:txBody>
      </p:sp>
    </p:spTree>
    <p:extLst>
      <p:ext uri="{BB962C8B-B14F-4D97-AF65-F5344CB8AC3E}">
        <p14:creationId xmlns:p14="http://schemas.microsoft.com/office/powerpoint/2010/main" val="4091863771"/>
      </p:ext>
    </p:extLst>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95234"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5235"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95236"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5E8B1944-5D63-410A-B6DB-60EFF2E8D1A9}" type="slidenum">
              <a:rPr lang="zh-CN" altLang="en-US" sz="1200"/>
              <a:pPr algn="r"/>
              <a:t>24</a:t>
            </a:fld>
            <a:endParaRPr lang="en-US" altLang="zh-CN" sz="1200"/>
          </a:p>
        </p:txBody>
      </p:sp>
    </p:spTree>
    <p:extLst>
      <p:ext uri="{BB962C8B-B14F-4D97-AF65-F5344CB8AC3E}">
        <p14:creationId xmlns:p14="http://schemas.microsoft.com/office/powerpoint/2010/main" val="4162386751"/>
      </p:ext>
    </p:extLst>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77826"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7827"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77828"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6A7E1F3D-052E-4EC1-9402-9E0955D67B1D}" type="slidenum">
              <a:rPr lang="zh-CN" altLang="en-US" sz="1200"/>
              <a:pPr algn="r"/>
              <a:t>25</a:t>
            </a:fld>
            <a:endParaRPr lang="en-US" altLang="zh-CN" sz="1200"/>
          </a:p>
        </p:txBody>
      </p:sp>
    </p:spTree>
    <p:extLst>
      <p:ext uri="{BB962C8B-B14F-4D97-AF65-F5344CB8AC3E}">
        <p14:creationId xmlns:p14="http://schemas.microsoft.com/office/powerpoint/2010/main" val="2074132728"/>
      </p:ext>
    </p:extLst>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78850"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8851"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78852"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D0CC31D4-6539-420D-85AD-151FA3B0EBEE}" type="slidenum">
              <a:rPr lang="zh-CN" altLang="en-US" sz="1200"/>
              <a:pPr algn="r"/>
              <a:t>26</a:t>
            </a:fld>
            <a:endParaRPr lang="en-US" altLang="zh-CN" sz="1200"/>
          </a:p>
        </p:txBody>
      </p:sp>
    </p:spTree>
    <p:extLst>
      <p:ext uri="{BB962C8B-B14F-4D97-AF65-F5344CB8AC3E}">
        <p14:creationId xmlns:p14="http://schemas.microsoft.com/office/powerpoint/2010/main" val="2011859951"/>
      </p:ext>
    </p:extLst>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118786"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18787"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118788"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983964FC-CA70-4214-A5F4-40ACAEA76CD6}" type="slidenum">
              <a:rPr lang="zh-CN" altLang="en-US" sz="1200"/>
              <a:pPr algn="r"/>
              <a:t>27</a:t>
            </a:fld>
            <a:endParaRPr lang="en-US" altLang="zh-CN" sz="1200"/>
          </a:p>
        </p:txBody>
      </p:sp>
    </p:spTree>
    <p:extLst>
      <p:ext uri="{BB962C8B-B14F-4D97-AF65-F5344CB8AC3E}">
        <p14:creationId xmlns:p14="http://schemas.microsoft.com/office/powerpoint/2010/main" val="556539663"/>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70658"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0659"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70660"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16D97FE3-087B-45D9-95B7-B4029FEA2687}" type="slidenum">
              <a:rPr lang="zh-CN" altLang="en-US" sz="1200"/>
              <a:pPr algn="r"/>
              <a:t>5</a:t>
            </a:fld>
            <a:endParaRPr lang="en-US" altLang="zh-CN" sz="1200"/>
          </a:p>
        </p:txBody>
      </p:sp>
    </p:spTree>
    <p:extLst>
      <p:ext uri="{BB962C8B-B14F-4D97-AF65-F5344CB8AC3E}">
        <p14:creationId xmlns:p14="http://schemas.microsoft.com/office/powerpoint/2010/main" val="2393365896"/>
      </p:ext>
    </p:extLst>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119810"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19811"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119812"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337360BE-AD90-4BAC-B29B-0B1E9A88FEBB}" type="slidenum">
              <a:rPr lang="zh-CN" altLang="en-US" sz="1200"/>
              <a:pPr algn="r"/>
              <a:t>28</a:t>
            </a:fld>
            <a:endParaRPr lang="en-US" altLang="zh-CN" sz="1200"/>
          </a:p>
        </p:txBody>
      </p:sp>
    </p:spTree>
    <p:extLst>
      <p:ext uri="{BB962C8B-B14F-4D97-AF65-F5344CB8AC3E}">
        <p14:creationId xmlns:p14="http://schemas.microsoft.com/office/powerpoint/2010/main" val="2864737561"/>
      </p:ext>
    </p:extLst>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97282"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7283"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97284"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79FDA9BF-C561-4D91-A363-0730E6102620}" type="slidenum">
              <a:rPr lang="zh-CN" altLang="en-US" sz="1200"/>
              <a:pPr algn="r"/>
              <a:t>29</a:t>
            </a:fld>
            <a:endParaRPr lang="en-US" altLang="zh-CN" sz="1200"/>
          </a:p>
        </p:txBody>
      </p:sp>
    </p:spTree>
    <p:extLst>
      <p:ext uri="{BB962C8B-B14F-4D97-AF65-F5344CB8AC3E}">
        <p14:creationId xmlns:p14="http://schemas.microsoft.com/office/powerpoint/2010/main" val="1937832166"/>
      </p:ext>
    </p:extLst>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99330"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9331"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99332"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0E2E9F5A-48E9-46C5-952A-9B8DBB715320}" type="slidenum">
              <a:rPr lang="zh-CN" altLang="en-US" sz="1200"/>
              <a:pPr algn="r"/>
              <a:t>30</a:t>
            </a:fld>
            <a:endParaRPr lang="en-US" altLang="zh-CN" sz="1200"/>
          </a:p>
        </p:txBody>
      </p:sp>
    </p:spTree>
    <p:extLst>
      <p:ext uri="{BB962C8B-B14F-4D97-AF65-F5344CB8AC3E}">
        <p14:creationId xmlns:p14="http://schemas.microsoft.com/office/powerpoint/2010/main" val="3645826769"/>
      </p:ext>
    </p:extLst>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98306"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8307"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98308"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7A3BF2B1-E762-4A6A-9957-C491F48184D3}" type="slidenum">
              <a:rPr lang="zh-CN" altLang="en-US" sz="1200"/>
              <a:pPr algn="r"/>
              <a:t>31</a:t>
            </a:fld>
            <a:endParaRPr lang="en-US" altLang="zh-CN" sz="1200"/>
          </a:p>
        </p:txBody>
      </p:sp>
    </p:spTree>
    <p:extLst>
      <p:ext uri="{BB962C8B-B14F-4D97-AF65-F5344CB8AC3E}">
        <p14:creationId xmlns:p14="http://schemas.microsoft.com/office/powerpoint/2010/main" val="4165201834"/>
      </p:ext>
    </p:extLst>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99330"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9331"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99332"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0E2E9F5A-48E9-46C5-952A-9B8DBB715320}" type="slidenum">
              <a:rPr lang="zh-CN" altLang="en-US" sz="1200"/>
              <a:pPr algn="r"/>
              <a:t>32</a:t>
            </a:fld>
            <a:endParaRPr lang="en-US" altLang="zh-CN" sz="1200"/>
          </a:p>
        </p:txBody>
      </p:sp>
    </p:spTree>
    <p:extLst>
      <p:ext uri="{BB962C8B-B14F-4D97-AF65-F5344CB8AC3E}">
        <p14:creationId xmlns:p14="http://schemas.microsoft.com/office/powerpoint/2010/main" val="3369475223"/>
      </p:ext>
    </p:extLst>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123906"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23907"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123908"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E250E09B-903F-4061-AC15-1237D5DCA455}" type="slidenum">
              <a:rPr lang="zh-CN" altLang="en-US" sz="1200"/>
              <a:pPr algn="r"/>
              <a:t>33</a:t>
            </a:fld>
            <a:endParaRPr lang="en-US" altLang="zh-CN" sz="1200"/>
          </a:p>
        </p:txBody>
      </p:sp>
    </p:spTree>
    <p:extLst>
      <p:ext uri="{BB962C8B-B14F-4D97-AF65-F5344CB8AC3E}">
        <p14:creationId xmlns:p14="http://schemas.microsoft.com/office/powerpoint/2010/main" val="3485294683"/>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71682"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1683"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71684"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3F4C2D4C-2F6B-4E92-9B22-EE8767F94811}" type="slidenum">
              <a:rPr lang="zh-CN" altLang="en-US" sz="1200"/>
              <a:pPr algn="r"/>
              <a:t>6</a:t>
            </a:fld>
            <a:endParaRPr lang="en-US" altLang="zh-CN" sz="1200"/>
          </a:p>
        </p:txBody>
      </p:sp>
    </p:spTree>
    <p:extLst>
      <p:ext uri="{BB962C8B-B14F-4D97-AF65-F5344CB8AC3E}">
        <p14:creationId xmlns:p14="http://schemas.microsoft.com/office/powerpoint/2010/main" val="1937568065"/>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88066"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88067"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88068"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A0BC59D1-D538-4F13-814F-61A8EBF80935}" type="slidenum">
              <a:rPr lang="zh-CN" altLang="en-US" sz="1200"/>
              <a:pPr algn="r"/>
              <a:t>8</a:t>
            </a:fld>
            <a:endParaRPr lang="en-US" altLang="zh-CN" sz="1200"/>
          </a:p>
        </p:txBody>
      </p:sp>
    </p:spTree>
    <p:extLst>
      <p:ext uri="{BB962C8B-B14F-4D97-AF65-F5344CB8AC3E}">
        <p14:creationId xmlns:p14="http://schemas.microsoft.com/office/powerpoint/2010/main" val="259163905"/>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86018"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86019"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86020"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F3945F3D-4394-4AB4-8770-9D7809A47CA8}" type="slidenum">
              <a:rPr lang="zh-CN" altLang="en-US" sz="1200"/>
              <a:pPr algn="r"/>
              <a:t>9</a:t>
            </a:fld>
            <a:endParaRPr lang="en-US" altLang="zh-CN" sz="1200"/>
          </a:p>
        </p:txBody>
      </p:sp>
    </p:spTree>
    <p:extLst>
      <p:ext uri="{BB962C8B-B14F-4D97-AF65-F5344CB8AC3E}">
        <p14:creationId xmlns:p14="http://schemas.microsoft.com/office/powerpoint/2010/main" val="441261613"/>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87042"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87043"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87044"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747D9980-94AF-47AA-889A-0994D9B49F44}" type="slidenum">
              <a:rPr lang="zh-CN" altLang="en-US" sz="1200"/>
              <a:pPr algn="r"/>
              <a:t>10</a:t>
            </a:fld>
            <a:endParaRPr lang="en-US" altLang="zh-CN" sz="1200"/>
          </a:p>
        </p:txBody>
      </p:sp>
    </p:spTree>
    <p:extLst>
      <p:ext uri="{BB962C8B-B14F-4D97-AF65-F5344CB8AC3E}">
        <p14:creationId xmlns:p14="http://schemas.microsoft.com/office/powerpoint/2010/main" val="2191013849"/>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89090"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89091"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89092"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DCAEAC2F-46E5-45A8-9C57-59A81C9783DB}" type="slidenum">
              <a:rPr lang="zh-CN" altLang="en-US" sz="1200"/>
              <a:pPr algn="r"/>
              <a:t>11</a:t>
            </a:fld>
            <a:endParaRPr lang="en-US" altLang="zh-CN" sz="1200"/>
          </a:p>
        </p:txBody>
      </p:sp>
    </p:spTree>
    <p:extLst>
      <p:ext uri="{BB962C8B-B14F-4D97-AF65-F5344CB8AC3E}">
        <p14:creationId xmlns:p14="http://schemas.microsoft.com/office/powerpoint/2010/main" val="3887547469"/>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90114"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0115"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90116"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7DDA2E75-85F8-4274-B92D-96B736269296}" type="slidenum">
              <a:rPr lang="zh-CN" altLang="en-US" sz="1200"/>
              <a:pPr algn="r"/>
              <a:t>12</a:t>
            </a:fld>
            <a:endParaRPr lang="en-US" altLang="zh-CN" sz="1200"/>
          </a:p>
        </p:txBody>
      </p:sp>
    </p:spTree>
    <p:extLst>
      <p:ext uri="{BB962C8B-B14F-4D97-AF65-F5344CB8AC3E}">
        <p14:creationId xmlns:p14="http://schemas.microsoft.com/office/powerpoint/2010/main" val="1605798240"/>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91138"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1139"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91140"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EA333DDB-903B-4FE3-BD0E-86950144F8BA}" type="slidenum">
              <a:rPr lang="zh-CN" altLang="en-US" sz="1200"/>
              <a:pPr algn="r"/>
              <a:t>13</a:t>
            </a:fld>
            <a:endParaRPr lang="en-US" altLang="zh-CN" sz="1200"/>
          </a:p>
        </p:txBody>
      </p:sp>
    </p:spTree>
    <p:extLst>
      <p:ext uri="{BB962C8B-B14F-4D97-AF65-F5344CB8AC3E}">
        <p14:creationId xmlns:p14="http://schemas.microsoft.com/office/powerpoint/2010/main" val="2392753514"/>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58.xml" /><Relationship Id="rId2" Type="http://schemas.openxmlformats.org/officeDocument/2006/relationships/tags" Target="../tags/tag59.xml" /><Relationship Id="rId3" Type="http://schemas.openxmlformats.org/officeDocument/2006/relationships/tags" Target="../tags/tag60.xml" /><Relationship Id="rId4" Type="http://schemas.openxmlformats.org/officeDocument/2006/relationships/tags" Target="../tags/tag61.xml" /><Relationship Id="rId5" Type="http://schemas.openxmlformats.org/officeDocument/2006/relationships/tags" Target="../tags/tag62.xml" /><Relationship Id="rId6" Type="http://schemas.openxmlformats.org/officeDocument/2006/relationships/tags" Target="../tags/tag63.xml" /><Relationship Id="rId7"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64.xml" /><Relationship Id="rId2" Type="http://schemas.openxmlformats.org/officeDocument/2006/relationships/tags" Target="../tags/tag65.xml" /><Relationship Id="rId3" Type="http://schemas.openxmlformats.org/officeDocument/2006/relationships/tags" Target="../tags/tag66.xml" /><Relationship Id="rId4" Type="http://schemas.openxmlformats.org/officeDocument/2006/relationships/tags" Target="../tags/tag67.xml" /><Relationship Id="rId5" Type="http://schemas.openxmlformats.org/officeDocument/2006/relationships/tags" Target="../tags/tag68.xml" /><Relationship Id="rId6" Type="http://schemas.openxmlformats.org/officeDocument/2006/relationships/tags" Target="../tags/tag69.xml" /><Relationship Id="rId7"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tags" Target="../tags/tag70.xml" /><Relationship Id="rId2" Type="http://schemas.openxmlformats.org/officeDocument/2006/relationships/tags" Target="../tags/tag71.xml" /><Relationship Id="rId3" Type="http://schemas.openxmlformats.org/officeDocument/2006/relationships/tags" Target="../tags/tag72.xml" /><Relationship Id="rId4" Type="http://schemas.openxmlformats.org/officeDocument/2006/relationships/tags" Target="../tags/tag73.xml" /><Relationship Id="rId5" Type="http://schemas.openxmlformats.org/officeDocument/2006/relationships/tags" Target="../tags/tag74.xml" /><Relationship Id="rId6"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tags" Target="../tags/tag75.xml" /><Relationship Id="rId2" Type="http://schemas.openxmlformats.org/officeDocument/2006/relationships/tags" Target="../tags/tag76.xml" /><Relationship Id="rId3" Type="http://schemas.openxmlformats.org/officeDocument/2006/relationships/tags" Target="../tags/tag77.xml" /><Relationship Id="rId4" Type="http://schemas.openxmlformats.org/officeDocument/2006/relationships/tags" Target="../tags/tag78.xml" /><Relationship Id="rId5" Type="http://schemas.openxmlformats.org/officeDocument/2006/relationships/tags" Target="../tags/tag79.xml" /><Relationship Id="rId6" Type="http://schemas.openxmlformats.org/officeDocument/2006/relationships/tags" Target="../tags/tag80.xml" /><Relationship Id="rId7" Type="http://schemas.openxmlformats.org/officeDocument/2006/relationships/tags" Target="../tags/tag81.xml" /><Relationship Id="rId8"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tags" Target="../tags/tag82.xml" /><Relationship Id="rId2" Type="http://schemas.openxmlformats.org/officeDocument/2006/relationships/image" Target="../media/image1.jpeg" /><Relationship Id="rId3" Type="http://schemas.openxmlformats.org/officeDocument/2006/relationships/tags" Target="../tags/tag83.xml" /><Relationship Id="rId4" Type="http://schemas.openxmlformats.org/officeDocument/2006/relationships/image" Target="../media/image2.png" /><Relationship Id="rId5" Type="http://schemas.openxmlformats.org/officeDocument/2006/relationships/tags" Target="../tags/tag84.xml" /><Relationship Id="rId6"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tags" Target="../tags/tag85.xml" /><Relationship Id="rId2" Type="http://schemas.openxmlformats.org/officeDocument/2006/relationships/tags" Target="../tags/tag86.xml" /><Relationship Id="rId3" Type="http://schemas.openxmlformats.org/officeDocument/2006/relationships/image" Target="../media/image3.png" /><Relationship Id="rId4" Type="http://schemas.openxmlformats.org/officeDocument/2006/relationships/tags" Target="../tags/tag87.xml" /><Relationship Id="rId5" Type="http://schemas.openxmlformats.org/officeDocument/2006/relationships/tags" Target="../tags/tag88.xml" /><Relationship Id="rId6" Type="http://schemas.openxmlformats.org/officeDocument/2006/relationships/slide" Target="../slides/slide1.xml" TargetMode="Internal" /><Relationship Id="rId7"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tags" Target="../tags/tag89.xml" /><Relationship Id="rId2" Type="http://schemas.openxmlformats.org/officeDocument/2006/relationships/tags" Target="../tags/tag90.xml" /><Relationship Id="rId3" Type="http://schemas.openxmlformats.org/officeDocument/2006/relationships/image" Target="../media/image3.png" /><Relationship Id="rId4" Type="http://schemas.openxmlformats.org/officeDocument/2006/relationships/tags" Target="../tags/tag91.xml" /><Relationship Id="rId5" Type="http://schemas.openxmlformats.org/officeDocument/2006/relationships/tags" Target="../tags/tag92.xml" /><Relationship Id="rId6"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tags" Target="../tags/tag93.xml" /><Relationship Id="rId2" Type="http://schemas.openxmlformats.org/officeDocument/2006/relationships/image" Target="../media/image4.jpeg" /><Relationship Id="rId3" Type="http://schemas.openxmlformats.org/officeDocument/2006/relationships/tags" Target="../tags/tag94.xml" /><Relationship Id="rId4" Type="http://schemas.openxmlformats.org/officeDocument/2006/relationships/image" Target="../media/image5.png" /><Relationship Id="rId5" Type="http://schemas.openxmlformats.org/officeDocument/2006/relationships/tags" Target="../tags/tag95.xml" /><Relationship Id="rId6"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tags" Target="../tags/tag96.xml" /><Relationship Id="rId2" Type="http://schemas.openxmlformats.org/officeDocument/2006/relationships/image" Target="../media/image6.jpeg" /><Relationship Id="rId3" Type="http://schemas.openxmlformats.org/officeDocument/2006/relationships/tags" Target="../tags/tag97.xml" /><Relationship Id="rId4" Type="http://schemas.openxmlformats.org/officeDocument/2006/relationships/image" Target="../media/image5.png" /><Relationship Id="rId5" Type="http://schemas.openxmlformats.org/officeDocument/2006/relationships/tags" Target="../tags/tag98.xml" /><Relationship Id="rId6" Type="http://schemas.openxmlformats.org/officeDocument/2006/relationships/tags" Target="../tags/tag99.xml" /><Relationship Id="rId7"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tags" Target="../tags/tag100.xml" /><Relationship Id="rId2" Type="http://schemas.openxmlformats.org/officeDocument/2006/relationships/image" Target="../media/image4.jpeg" /><Relationship Id="rId3" Type="http://schemas.openxmlformats.org/officeDocument/2006/relationships/tags" Target="../tags/tag101.xml" /><Relationship Id="rId4" Type="http://schemas.openxmlformats.org/officeDocument/2006/relationships/image" Target="../media/image5.png" /><Relationship Id="rId5" Type="http://schemas.openxmlformats.org/officeDocument/2006/relationships/tags" Target="../tags/tag102.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7.xml" /><Relationship Id="rId2" Type="http://schemas.openxmlformats.org/officeDocument/2006/relationships/tags" Target="../tags/tag8.xml" /><Relationship Id="rId3" Type="http://schemas.openxmlformats.org/officeDocument/2006/relationships/tags" Target="../tags/tag9.xml" /><Relationship Id="rId4" Type="http://schemas.openxmlformats.org/officeDocument/2006/relationships/tags" Target="../tags/tag10.xml" /><Relationship Id="rId5" Type="http://schemas.openxmlformats.org/officeDocument/2006/relationships/tags" Target="../tags/tag11.xml" /><Relationship Id="rId6" Type="http://schemas.openxmlformats.org/officeDocument/2006/relationships/tags" Target="../tags/tag12.xml" /><Relationship Id="rId7"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tags" Target="../tags/tag103.xml" /><Relationship Id="rId2" Type="http://schemas.openxmlformats.org/officeDocument/2006/relationships/image" Target="../media/image6.jpeg" /><Relationship Id="rId3" Type="http://schemas.openxmlformats.org/officeDocument/2006/relationships/tags" Target="../tags/tag104.xml" /><Relationship Id="rId4" Type="http://schemas.openxmlformats.org/officeDocument/2006/relationships/image" Target="../media/image5.png" /><Relationship Id="rId5" Type="http://schemas.openxmlformats.org/officeDocument/2006/relationships/tags" Target="../tags/tag105.xml" /><Relationship Id="rId6" Type="http://schemas.openxmlformats.org/officeDocument/2006/relationships/tags" Target="../tags/tag106.xml" /><Relationship Id="rId7"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tags" Target="../tags/tag107.xml" /><Relationship Id="rId2" Type="http://schemas.openxmlformats.org/officeDocument/2006/relationships/image" Target="../media/image6.jpeg" /><Relationship Id="rId3" Type="http://schemas.openxmlformats.org/officeDocument/2006/relationships/tags" Target="../tags/tag108.xml" /><Relationship Id="rId4" Type="http://schemas.openxmlformats.org/officeDocument/2006/relationships/image" Target="../media/image5.png" /><Relationship Id="rId5" Type="http://schemas.openxmlformats.org/officeDocument/2006/relationships/tags" Target="../tags/tag109.xml" /><Relationship Id="rId6" Type="http://schemas.openxmlformats.org/officeDocument/2006/relationships/tags" Target="../tags/tag110.xml" /><Relationship Id="rId7"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tags" Target="../tags/tag111.xml" /><Relationship Id="rId2" Type="http://schemas.openxmlformats.org/officeDocument/2006/relationships/image" Target="../media/image4.jpeg" /><Relationship Id="rId3" Type="http://schemas.openxmlformats.org/officeDocument/2006/relationships/tags" Target="../tags/tag112.xml" /><Relationship Id="rId4" Type="http://schemas.openxmlformats.org/officeDocument/2006/relationships/image" Target="../media/image5.png" /><Relationship Id="rId5" Type="http://schemas.openxmlformats.org/officeDocument/2006/relationships/tags" Target="../tags/tag113.xml" /><Relationship Id="rId6"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tags" Target="../tags/tag114.xml" /><Relationship Id="rId2" Type="http://schemas.openxmlformats.org/officeDocument/2006/relationships/image" Target="../media/image6.jpeg" /><Relationship Id="rId3" Type="http://schemas.openxmlformats.org/officeDocument/2006/relationships/tags" Target="../tags/tag115.xml" /><Relationship Id="rId4" Type="http://schemas.openxmlformats.org/officeDocument/2006/relationships/image" Target="../media/image5.png" /><Relationship Id="rId5" Type="http://schemas.openxmlformats.org/officeDocument/2006/relationships/tags" Target="../tags/tag116.xml" /><Relationship Id="rId6"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tags" Target="../tags/tag117.xml" /><Relationship Id="rId2" Type="http://schemas.openxmlformats.org/officeDocument/2006/relationships/image" Target="../media/image6.jpeg" /><Relationship Id="rId3" Type="http://schemas.openxmlformats.org/officeDocument/2006/relationships/tags" Target="../tags/tag118.xml" /><Relationship Id="rId4" Type="http://schemas.openxmlformats.org/officeDocument/2006/relationships/image" Target="../media/image5.png" /><Relationship Id="rId5" Type="http://schemas.openxmlformats.org/officeDocument/2006/relationships/tags" Target="../tags/tag119.xml" /><Relationship Id="rId6" Type="http://schemas.openxmlformats.org/officeDocument/2006/relationships/tags" Target="../tags/tag120.xml" /><Relationship Id="rId7"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tags" Target="../tags/tag121.xml" /><Relationship Id="rId10" Type="http://schemas.openxmlformats.org/officeDocument/2006/relationships/slideMaster" Target="../slideMasters/slideMaster1.xml" /><Relationship Id="rId2" Type="http://schemas.openxmlformats.org/officeDocument/2006/relationships/tags" Target="../tags/tag122.xml" /><Relationship Id="rId3" Type="http://schemas.openxmlformats.org/officeDocument/2006/relationships/tags" Target="../tags/tag123.xml" /><Relationship Id="rId4" Type="http://schemas.openxmlformats.org/officeDocument/2006/relationships/tags" Target="../tags/tag124.xml" /><Relationship Id="rId5" Type="http://schemas.openxmlformats.org/officeDocument/2006/relationships/tags" Target="../tags/tag125.xml" /><Relationship Id="rId6" Type="http://schemas.openxmlformats.org/officeDocument/2006/relationships/tags" Target="../tags/tag126.xml" /><Relationship Id="rId7" Type="http://schemas.openxmlformats.org/officeDocument/2006/relationships/tags" Target="../tags/tag127.xml" /><Relationship Id="rId8" Type="http://schemas.openxmlformats.org/officeDocument/2006/relationships/image" Target="../media/image7.png" /><Relationship Id="rId9" Type="http://schemas.openxmlformats.org/officeDocument/2006/relationships/tags" Target="../tags/tag128.xml" /></Relationships>
</file>

<file path=ppt/slideLayouts/_rels/slideLayout26.xml.rels>&#65279;<?xml version="1.0" encoding="utf-8" standalone="yes"?><Relationships xmlns="http://schemas.openxmlformats.org/package/2006/relationships"><Relationship Id="rId1" Type="http://schemas.openxmlformats.org/officeDocument/2006/relationships/tags" Target="../tags/tag129.xml" /><Relationship Id="rId2" Type="http://schemas.openxmlformats.org/officeDocument/2006/relationships/tags" Target="../tags/tag130.xml" /><Relationship Id="rId3" Type="http://schemas.openxmlformats.org/officeDocument/2006/relationships/tags" Target="../tags/tag131.xml" /><Relationship Id="rId4" Type="http://schemas.openxmlformats.org/officeDocument/2006/relationships/tags" Target="../tags/tag132.xml" /><Relationship Id="rId5" Type="http://schemas.openxmlformats.org/officeDocument/2006/relationships/tags" Target="../tags/tag133.xml" /><Relationship Id="rId6"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tags" Target="../tags/tag134.xml" /><Relationship Id="rId2"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tags" Target="../tags/tag135.xml" /><Relationship Id="rId2" Type="http://schemas.openxmlformats.org/officeDocument/2006/relationships/image" Target="../media/image8.jpeg" /><Relationship Id="rId3" Type="http://schemas.openxmlformats.org/officeDocument/2006/relationships/tags" Target="../tags/tag136.xml" /><Relationship Id="rId4"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3.xml" /><Relationship Id="rId2" Type="http://schemas.openxmlformats.org/officeDocument/2006/relationships/tags" Target="../tags/tag14.xml" /><Relationship Id="rId3" Type="http://schemas.openxmlformats.org/officeDocument/2006/relationships/tags" Target="../tags/tag15.xml" /><Relationship Id="rId4" Type="http://schemas.openxmlformats.org/officeDocument/2006/relationships/tags" Target="../tags/tag16.xml" /><Relationship Id="rId5" Type="http://schemas.openxmlformats.org/officeDocument/2006/relationships/tags" Target="../tags/tag17.xml" /><Relationship Id="rId6" Type="http://schemas.openxmlformats.org/officeDocument/2006/relationships/tags" Target="../tags/tag18.xml" /><Relationship Id="rId7"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9.xml" /><Relationship Id="rId2" Type="http://schemas.openxmlformats.org/officeDocument/2006/relationships/tags" Target="../tags/tag20.xml" /><Relationship Id="rId3" Type="http://schemas.openxmlformats.org/officeDocument/2006/relationships/tags" Target="../tags/tag21.xml" /><Relationship Id="rId4" Type="http://schemas.openxmlformats.org/officeDocument/2006/relationships/tags" Target="../tags/tag22.xml" /><Relationship Id="rId5" Type="http://schemas.openxmlformats.org/officeDocument/2006/relationships/tags" Target="../tags/tag23.xml" /><Relationship Id="rId6" Type="http://schemas.openxmlformats.org/officeDocument/2006/relationships/tags" Target="../tags/tag24.xml" /><Relationship Id="rId7" Type="http://schemas.openxmlformats.org/officeDocument/2006/relationships/tags" Target="../tags/tag25.xml" /><Relationship Id="rId8"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6.xml" /><Relationship Id="rId10" Type="http://schemas.openxmlformats.org/officeDocument/2006/relationships/slideMaster" Target="../slideMasters/slideMaster1.xml" /><Relationship Id="rId2" Type="http://schemas.openxmlformats.org/officeDocument/2006/relationships/tags" Target="../tags/tag27.xml" /><Relationship Id="rId3" Type="http://schemas.openxmlformats.org/officeDocument/2006/relationships/tags" Target="../tags/tag28.xml" /><Relationship Id="rId4" Type="http://schemas.openxmlformats.org/officeDocument/2006/relationships/tags" Target="../tags/tag29.xml" /><Relationship Id="rId5" Type="http://schemas.openxmlformats.org/officeDocument/2006/relationships/tags" Target="../tags/tag30.xml" /><Relationship Id="rId6" Type="http://schemas.openxmlformats.org/officeDocument/2006/relationships/tags" Target="../tags/tag31.xml" /><Relationship Id="rId7" Type="http://schemas.openxmlformats.org/officeDocument/2006/relationships/tags" Target="../tags/tag32.xml" /><Relationship Id="rId8" Type="http://schemas.openxmlformats.org/officeDocument/2006/relationships/tags" Target="../tags/tag33.xml" /><Relationship Id="rId9" Type="http://schemas.openxmlformats.org/officeDocument/2006/relationships/tags" Target="../tags/tag34.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5.xml" /><Relationship Id="rId2" Type="http://schemas.openxmlformats.org/officeDocument/2006/relationships/tags" Target="../tags/tag36.xml" /><Relationship Id="rId3" Type="http://schemas.openxmlformats.org/officeDocument/2006/relationships/tags" Target="../tags/tag37.xml" /><Relationship Id="rId4" Type="http://schemas.openxmlformats.org/officeDocument/2006/relationships/tags" Target="../tags/tag38.xml" /><Relationship Id="rId5" Type="http://schemas.openxmlformats.org/officeDocument/2006/relationships/tags" Target="../tags/tag39.xml" /><Relationship Id="rId6"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40.xml" /><Relationship Id="rId2" Type="http://schemas.openxmlformats.org/officeDocument/2006/relationships/tags" Target="../tags/tag41.xml" /><Relationship Id="rId3" Type="http://schemas.openxmlformats.org/officeDocument/2006/relationships/tags" Target="../tags/tag42.xml" /><Relationship Id="rId4" Type="http://schemas.openxmlformats.org/officeDocument/2006/relationships/tags" Target="../tags/tag43.xml" /><Relationship Id="rId5"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44.xml" /><Relationship Id="rId2" Type="http://schemas.openxmlformats.org/officeDocument/2006/relationships/tags" Target="../tags/tag45.xml" /><Relationship Id="rId3" Type="http://schemas.openxmlformats.org/officeDocument/2006/relationships/tags" Target="../tags/tag46.xml" /><Relationship Id="rId4" Type="http://schemas.openxmlformats.org/officeDocument/2006/relationships/tags" Target="../tags/tag47.xml" /><Relationship Id="rId5" Type="http://schemas.openxmlformats.org/officeDocument/2006/relationships/tags" Target="../tags/tag48.xml" /><Relationship Id="rId6" Type="http://schemas.openxmlformats.org/officeDocument/2006/relationships/tags" Target="../tags/tag49.xml" /><Relationship Id="rId7" Type="http://schemas.openxmlformats.org/officeDocument/2006/relationships/tags" Target="../tags/tag50.xml" /><Relationship Id="rId8"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51.xml" /><Relationship Id="rId2" Type="http://schemas.openxmlformats.org/officeDocument/2006/relationships/tags" Target="../tags/tag52.xml" /><Relationship Id="rId3" Type="http://schemas.openxmlformats.org/officeDocument/2006/relationships/tags" Target="../tags/tag53.xml" /><Relationship Id="rId4" Type="http://schemas.openxmlformats.org/officeDocument/2006/relationships/tags" Target="../tags/tag54.xml" /><Relationship Id="rId5" Type="http://schemas.openxmlformats.org/officeDocument/2006/relationships/tags" Target="../tags/tag55.xml" /><Relationship Id="rId6" Type="http://schemas.openxmlformats.org/officeDocument/2006/relationships/tags" Target="../tags/tag56.xml" /><Relationship Id="rId7" Type="http://schemas.openxmlformats.org/officeDocument/2006/relationships/tags" Target="../tags/tag57.xml" /><Relationship Id="rId8"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custDataLst>
            <p:tags r:id="rId1"/>
          </p:custDataLst>
        </p:nvPr>
      </p:nvGrpSpPr>
      <p:grpSpPr>
        <a:xfrm>
          <a:off x="0" y="0"/>
          <a:ext cx="0" cy="0"/>
        </a:xfrm>
      </p:grpSpPr>
      <p:sp>
        <p:nvSpPr>
          <p:cNvPr id="2" name="标题 1"/>
          <p:cNvSpPr>
            <a:spLocks noGrp="1"/>
          </p:cNvSpPr>
          <p:nvPr>
            <p:ph type="ctrTitle"/>
            <p:custDataLst>
              <p:tags r:id="rId2"/>
            </p:custDataLst>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custDataLst>
              <p:tags r:id="rId3"/>
            </p:custDataLst>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2021/1/30</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竖排文字占位符 2"/>
          <p:cNvSpPr>
            <a:spLocks noGrp="1"/>
          </p:cNvSpPr>
          <p:nvPr>
            <p:ph type="body" orient="vert" idx="1"/>
            <p:custDataLst>
              <p:tags r:id="rId3"/>
            </p:custDataLst>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2021/1/30</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custDataLst>
            <p:tags r:id="rId1"/>
          </p:custDataLst>
        </p:nvPr>
      </p:nvGrpSpPr>
      <p:grpSpPr>
        <a:xfrm>
          <a:off x="0" y="0"/>
          <a:ext cx="0" cy="0"/>
        </a:xfrm>
      </p:grpSpPr>
      <p:sp>
        <p:nvSpPr>
          <p:cNvPr id="2" name="竖排标题 1"/>
          <p:cNvSpPr>
            <a:spLocks noGrp="1"/>
          </p:cNvSpPr>
          <p:nvPr>
            <p:ph type="title" orient="vert"/>
            <p:custDataLst>
              <p:tags r:id="rId2"/>
            </p:custDataLs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custDataLst>
              <p:tags r:id="rId3"/>
            </p:custDataLst>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2021/1/30</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custDataLst>
            <p:tags r:id="rId1"/>
          </p:custDataLst>
        </p:nvPr>
      </p:nvGrpSpPr>
      <p:grpSpPr>
        <a:xfrm>
          <a:off x="0" y="0"/>
          <a:ext cx="0" cy="0"/>
        </a:xfrm>
      </p:grpSpPr>
      <p:sp>
        <p:nvSpPr>
          <p:cNvPr id="2" name="内容占位符 1"/>
          <p:cNvSpPr>
            <a:spLocks noGrp="1"/>
          </p:cNvSpPr>
          <p:nvPr>
            <p:ph/>
            <p:custDataLst>
              <p:tags r:id="rId2"/>
            </p:custDataLst>
          </p:nvPr>
        </p:nvSpPr>
        <p:spPr>
          <a:xfrm>
            <a:off x="402167" y="609600"/>
            <a:ext cx="11387667"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custDataLst>
              <p:tags r:id="rId3"/>
            </p:custDataLst>
          </p:nvPr>
        </p:nvSpPr>
        <p:spPr/>
        <p:txBody>
          <a:bodyPr/>
          <a:lstStyle/>
          <a:p>
            <a:pPr lvl="0"/>
            <a:fld id="{BB962C8B-B14F-4D97-AF65-F5344CB8AC3E}" type="datetime1">
              <a:rPr lang="zh-CN" altLang="en-US">
                <a:latin typeface="Arial" pitchFamily="34" charset="0"/>
              </a:rPr>
              <a:t>2021/1/30</a:t>
            </a:fld>
            <a:endParaRPr lang="zh-CN" altLang="en-US">
              <a:latin typeface="Arial" pitchFamily="34" charset="0"/>
            </a:endParaRPr>
          </a:p>
        </p:txBody>
      </p:sp>
      <p:sp>
        <p:nvSpPr>
          <p:cNvPr id="4" name="页脚占位符 3"/>
          <p:cNvSpPr>
            <a:spLocks noGrp="1"/>
          </p:cNvSpPr>
          <p:nvPr>
            <p:ph type="ftr" sz="quarter" idx="11"/>
            <p:custDataLst>
              <p:tags r:id="rId4"/>
            </p:custDataLst>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custDataLst>
              <p:tags r:id="rId5"/>
            </p:custDataLst>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custDataLst>
              <p:tags r:id="rId3"/>
            </p:custDataLst>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custDataLst>
              <p:tags r:id="rId4"/>
            </p:custDataLst>
          </p:nvPr>
        </p:nvSpPr>
        <p:spPr>
          <a:xfrm>
            <a:off x="6172200" y="1825625"/>
            <a:ext cx="5181600" cy="4351338"/>
          </a:xfrm>
        </p:spPr>
        <p:txBody>
          <a:bodyPr/>
          <a:lstStyle/>
          <a:p>
            <a:endParaRPr lang="zh-CN" altLang="en-US"/>
          </a:p>
        </p:txBody>
      </p:sp>
      <p:sp>
        <p:nvSpPr>
          <p:cNvPr id="5" name="日期占位符 4"/>
          <p:cNvSpPr>
            <a:spLocks noGrp="1"/>
          </p:cNvSpPr>
          <p:nvPr>
            <p:ph type="dt" sz="half" idx="10"/>
            <p:custDataLst>
              <p:tags r:id="rId5"/>
            </p:custDataLst>
          </p:nvPr>
        </p:nvSpPr>
        <p:spPr/>
        <p:txBody>
          <a:bodyPr/>
          <a:lstStyle/>
          <a:p>
            <a:pPr lvl="0"/>
            <a:endParaRPr lang="zh-CN" altLang="en-US">
              <a:latin typeface="Arial" pitchFamily="34" charset="0"/>
            </a:endParaRPr>
          </a:p>
        </p:txBody>
      </p:sp>
      <p:sp>
        <p:nvSpPr>
          <p:cNvPr id="6" name="页脚占位符 5"/>
          <p:cNvSpPr>
            <a:spLocks noGrp="1"/>
          </p:cNvSpPr>
          <p:nvPr>
            <p:ph type="ftr" sz="quarter" idx="11"/>
            <p:custDataLst>
              <p:tags r:id="rId6"/>
            </p:custDataLst>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custDataLst>
              <p:tags r:id="rId7"/>
            </p:custDataLst>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custDataLst>
            <p:tags r:id="rId1"/>
          </p:custDataLst>
        </p:nvPr>
      </p:nvGrpSpPr>
      <p:grpSpPr>
        <a:xfrm>
          <a:off x="0" y="0"/>
          <a:ext cx="0" cy="0"/>
        </a:xfrm>
      </p:grpSpPr>
      <p:pic>
        <p:nvPicPr>
          <p:cNvPr id="2" name="图片 1"/>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custDataLst>
            <p:tags r:id="rId1"/>
          </p:custDataLst>
        </p:nvPr>
      </p:nvGrpSpPr>
      <p:grpSpPr>
        <a:xfrm>
          <a:off x="0" y="0"/>
          <a:ext cx="0" cy="0"/>
        </a:xfrm>
      </p:grpSpPr>
      <p:grpSp>
        <p:nvGrpSpPr>
          <p:cNvPr id="2" name="组合 1"/>
          <p:cNvGrpSpPr/>
          <p:nvPr userDrawn="1">
            <p:custDataLst>
              <p:tags r:id="rId2"/>
            </p:custDataLst>
          </p:nvPr>
        </p:nvGrpSpPr>
        <p:grpSpPr>
          <a:xfrm>
            <a:off x="7728181" y="-27384"/>
            <a:ext cx="2255712" cy="880109"/>
            <a:chOff x="11613" y="1584001"/>
            <a:chExt cx="1443037" cy="733424"/>
          </a:xfrm>
        </p:grpSpPr>
        <p:pic>
          <p:nvPicPr>
            <p:cNvPr id="7" name="图片 6"/>
            <p:cNvPicPr>
              <a:picLocks noChangeAspect="1"/>
            </p:cNvPicPr>
            <p:nvPr userDrawn="1">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6" action="ppaction://hlinksldjump"/>
            </p:cNvPr>
            <p:cNvSpPr txBox="1"/>
            <p:nvPr userDrawn="1">
              <p:custDataLst>
                <p:tags r:id="rId5"/>
              </p:custDataLst>
            </p:nvPr>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custDataLst>
            <p:tags r:id="rId1"/>
          </p:custDataLst>
        </p:nvPr>
      </p:nvGrpSpPr>
      <p:grpSpPr>
        <a:xfrm>
          <a:off x="0" y="0"/>
          <a:ext cx="0" cy="0"/>
        </a:xfrm>
      </p:grpSpPr>
      <p:grpSp>
        <p:nvGrpSpPr>
          <p:cNvPr id="2" name="组合 1"/>
          <p:cNvGrpSpPr/>
          <p:nvPr userDrawn="1">
            <p:custDataLst>
              <p:tags r:id="rId2"/>
            </p:custDataLst>
          </p:nvPr>
        </p:nvGrpSpPr>
        <p:grpSpPr>
          <a:xfrm>
            <a:off x="9826869" y="-27384"/>
            <a:ext cx="2151536" cy="880109"/>
            <a:chOff x="11613" y="2237065"/>
            <a:chExt cx="1443037" cy="733424"/>
          </a:xfrm>
        </p:grpSpPr>
        <p:pic>
          <p:nvPicPr>
            <p:cNvPr id="8" name="图片 7"/>
            <p:cNvPicPr>
              <a:picLocks noChangeAspect="1"/>
            </p:cNvPicPr>
            <p:nvPr userDrawn="1">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custDataLst>
                <p:tags r:id="rId5"/>
              </p:custDataLst>
            </p:nvPr>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数学内页（大）.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数学内页（大）.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内容占位符 2"/>
          <p:cNvSpPr>
            <a:spLocks noGrp="1"/>
          </p:cNvSpPr>
          <p:nvPr>
            <p:ph idx="1"/>
            <p:custDataLst>
              <p:tags r:id="rId3"/>
            </p:custDataLst>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2021/1/30</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数学内页（大）.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custDataLst>
            <p:tags r:id="rId1"/>
          </p:custDataLst>
        </p:nvPr>
      </p:nvGrpSpPr>
      <p:grpSpPr>
        <a:xfrm>
          <a:off x="0" y="0"/>
          <a:ext cx="0" cy="0"/>
        </a:xfrm>
      </p:grpSpPr>
      <p:sp>
        <p:nvSpPr>
          <p:cNvPr id="6" name="矩形 5"/>
          <p:cNvSpPr/>
          <p:nvPr>
            <p:custDataLst>
              <p:tags r:id="rId2"/>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itchFamily="34" charset="0"/>
              <a:ea typeface="微软雅黑" panose="020b0503020204020204" pitchFamily="34" charset="-122"/>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itchFamily="34" charset="0"/>
                <a:ea typeface="微软雅黑" panose="020b0503020204020204" pitchFamily="34" charset="-122"/>
              </a:defRPr>
            </a:lvl1pPr>
          </a:lstStyle>
          <a:p>
            <a:fld id="{760FBDFE-C587-4B4C-A407-44438C67B59E}" type="datetimeFigureOut">
              <a:rPr lang="zh-CN" altLang="en-US" smtClean="0"/>
              <a:t>2021/1/30</a:t>
            </a:fld>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anose="020b0503020204020204" pitchFamily="34" charset="-122"/>
              </a:defRPr>
            </a:lvl1pPr>
          </a:lstStyle>
          <a:p>
            <a:r>
              <a:rPr lang="zh-CN" altLang="en-US"/>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6"/>
            </p:custDataLst>
          </p:nvPr>
        </p:nvSpPr>
        <p:spPr/>
        <p:txBody>
          <a:bodyPr/>
          <a:lstStyle>
            <a:lvl1pPr>
              <a:defRPr baseline="0">
                <a:latin typeface="Arial"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baseline="0">
                <a:latin typeface="Arial"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9"/>
            </p:custDataLst>
          </p:nvPr>
        </p:nvPicPr>
        <p:blipFill>
          <a:blip r:embed="rId8"/>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2021/1/30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44248099"/>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1_标题幻灯片">
    <p:spTree>
      <p:nvGrpSpPr>
        <p:cNvPr id="1" name=""/>
        <p:cNvGrpSpPr/>
        <p:nvPr>
          <p:custDataLst>
            <p:tags r:id="rId1"/>
          </p:custDataLst>
        </p:nvPr>
      </p:nvGrpSpPr>
      <p:grpSpPr>
        <a:xfrm>
          <a:off x="0" y="0"/>
          <a:ext cx="0" cy="0"/>
        </a:xfrm>
      </p:grpSpPr>
    </p:spTree>
    <p:extLst>
      <p:ext uri="{BB962C8B-B14F-4D97-AF65-F5344CB8AC3E}">
        <p14:creationId xmlns:p14="http://schemas.microsoft.com/office/powerpoint/2010/main" val="2782127399"/>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必修1\数学内页（无框）.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495955"/>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custDataLst>
              <p:tags r:id="rId3"/>
            </p:custDataLst>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2021/1/30</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内容占位符 2"/>
          <p:cNvSpPr>
            <a:spLocks noGrp="1"/>
          </p:cNvSpPr>
          <p:nvPr>
            <p:ph sz="half" idx="1"/>
            <p:custDataLst>
              <p:tags r:id="rId3"/>
            </p:custDataLst>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4"/>
            </p:custDataLst>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custDataLst>
              <p:tags r:id="rId5"/>
            </p:custDataLst>
          </p:nvPr>
        </p:nvSpPr>
        <p:spPr/>
        <p:txBody>
          <a:bodyPr/>
          <a:lstStyle/>
          <a:p>
            <a:fld id="{530820CF-B880-4189-942D-D702A7CBA730}" type="datetimeFigureOut">
              <a:rPr lang="zh-CN" altLang="en-US" smtClean="0"/>
              <a:t>2021/1/30</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lvl1pPr>
              <a:defRPr/>
            </a:lvl1pPr>
          </a:lstStyle>
          <a:p>
            <a:r>
              <a:rPr lang="zh-CN" altLang="en-US"/>
              <a:t>单击此处编辑母版标题样式</a:t>
            </a:r>
          </a:p>
        </p:txBody>
      </p:sp>
      <p:sp>
        <p:nvSpPr>
          <p:cNvPr id="3" name="文本占位符 2"/>
          <p:cNvSpPr>
            <a:spLocks noGrp="1"/>
          </p:cNvSpPr>
          <p:nvPr>
            <p:ph type="body" idx="1"/>
            <p:custDataLst>
              <p:tags r:id="rId3"/>
            </p:custDataLst>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custDataLst>
              <p:tags r:id="rId4"/>
            </p:custDataLst>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custDataLst>
              <p:tags r:id="rId5"/>
            </p:custDataLst>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custDataLst>
              <p:tags r:id="rId6"/>
            </p:custDataLst>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7"/>
            </p:custDataLst>
          </p:nvPr>
        </p:nvSpPr>
        <p:spPr/>
        <p:txBody>
          <a:bodyPr/>
          <a:lstStyle/>
          <a:p>
            <a:fld id="{530820CF-B880-4189-942D-D702A7CBA730}" type="datetimeFigureOut">
              <a:rPr lang="zh-CN" altLang="en-US" smtClean="0"/>
              <a:t>2021/1/30</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530820CF-B880-4189-942D-D702A7CBA730}" type="datetimeFigureOut">
              <a:rPr lang="zh-CN" altLang="en-US" smtClean="0"/>
              <a:t>2021/1/30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custDataLst>
            <p:tags r:id="rId1"/>
          </p:custDataLst>
        </p:nvPr>
      </p:nvGrpSpPr>
      <p:grpSpPr>
        <a:xfrm>
          <a:off x="0" y="0"/>
          <a:ext cx="0" cy="0"/>
        </a:xfrm>
      </p:grpSpPr>
      <p:sp>
        <p:nvSpPr>
          <p:cNvPr id="2" name="日期占位符 1"/>
          <p:cNvSpPr>
            <a:spLocks noGrp="1"/>
          </p:cNvSpPr>
          <p:nvPr>
            <p:ph type="dt" sz="half" idx="10"/>
            <p:custDataLst>
              <p:tags r:id="rId2"/>
            </p:custDataLst>
          </p:nvPr>
        </p:nvSpPr>
        <p:spPr/>
        <p:txBody>
          <a:bodyPr/>
          <a:lstStyle/>
          <a:p>
            <a:fld id="{530820CF-B880-4189-942D-D702A7CBA730}" type="datetimeFigureOut">
              <a:rPr lang="zh-CN" altLang="en-US" smtClean="0"/>
              <a:t>2021/1/30</a:t>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custDataLst>
              <p:tags r:id="rId3"/>
            </p:custDataLst>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custDataLst>
              <p:tags r:id="rId4"/>
            </p:custDataLst>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custDataLst>
              <p:tags r:id="rId5"/>
            </p:custDataLst>
          </p:nvPr>
        </p:nvSpPr>
        <p:spPr/>
        <p:txBody>
          <a:bodyPr/>
          <a:lstStyle/>
          <a:p>
            <a:fld id="{530820CF-B880-4189-942D-D702A7CBA730}" type="datetimeFigureOut">
              <a:rPr lang="zh-CN" altLang="en-US" smtClean="0"/>
              <a:t>2021/1/30</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custDataLst>
              <p:tags r:id="rId3"/>
            </p:custDataLst>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custDataLst>
              <p:tags r:id="rId4"/>
            </p:custDataLst>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custDataLst>
              <p:tags r:id="rId5"/>
            </p:custDataLst>
          </p:nvPr>
        </p:nvSpPr>
        <p:spPr/>
        <p:txBody>
          <a:bodyPr/>
          <a:lstStyle/>
          <a:p>
            <a:fld id="{530820CF-B880-4189-942D-D702A7CBA730}" type="datetimeFigureOut">
              <a:rPr lang="zh-CN" altLang="en-US" smtClean="0"/>
              <a:t>2021/1/30</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tags" Target="../tags/tag137.xml" /><Relationship Id="rId3" Type="http://schemas.openxmlformats.org/officeDocument/2006/relationships/slideLayout" Target="../slideLayouts/slideLayout3.xml" /><Relationship Id="rId30" Type="http://schemas.openxmlformats.org/officeDocument/2006/relationships/tags" Target="../tags/tag138.xml" /><Relationship Id="rId31" Type="http://schemas.openxmlformats.org/officeDocument/2006/relationships/tags" Target="../tags/tag139.xml" /><Relationship Id="rId32" Type="http://schemas.openxmlformats.org/officeDocument/2006/relationships/tags" Target="../tags/tag140.xml" /><Relationship Id="rId33" Type="http://schemas.openxmlformats.org/officeDocument/2006/relationships/tags" Target="../tags/tag141.xml" /><Relationship Id="rId34" Type="http://schemas.openxmlformats.org/officeDocument/2006/relationships/tags" Target="../tags/tag142.xml" /><Relationship Id="rId35" Type="http://schemas.openxmlformats.org/officeDocument/2006/relationships/image" Target="../media/image9.png" /><Relationship Id="rId36" Type="http://schemas.openxmlformats.org/officeDocument/2006/relationships/theme" Target="../theme/theme1.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5">
            <a:lum/>
          </a:blip>
          <a:stretch>
            <a:fillRect/>
          </a:stretch>
        </a:blipFill>
        <a:effectLst/>
      </p:bgPr>
    </p:bg>
    <p:spTree>
      <p:nvGrpSpPr>
        <p:cNvPr id="1" name=""/>
        <p:cNvGrpSpPr/>
        <p:nvPr>
          <p:custDataLst>
            <p:tags r:id="rId29"/>
          </p:custDataLst>
        </p:nvPr>
      </p:nvGrpSpPr>
      <p:grpSpPr>
        <a:xfrm>
          <a:off x="0" y="0"/>
          <a:ext cx="0" cy="0"/>
        </a:xfrm>
      </p:grpSpPr>
      <p:sp>
        <p:nvSpPr>
          <p:cNvPr id="2" name="标题占位符 1"/>
          <p:cNvSpPr>
            <a:spLocks noGrp="1"/>
          </p:cNvSpPr>
          <p:nvPr>
            <p:ph type="title"/>
            <p:custDataLst>
              <p:tags r:id="rId30"/>
            </p:custDataLst>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31"/>
            </p:custDataLst>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32"/>
            </p:custDataLst>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2021/1/30</a:t>
            </a:fld>
            <a:endParaRPr lang="zh-CN" altLang="en-US"/>
          </a:p>
        </p:txBody>
      </p:sp>
      <p:sp>
        <p:nvSpPr>
          <p:cNvPr id="5" name="页脚占位符 4"/>
          <p:cNvSpPr>
            <a:spLocks noGrp="1"/>
          </p:cNvSpPr>
          <p:nvPr>
            <p:ph type="ftr" sz="quarter" idx="3"/>
            <p:custDataLst>
              <p:tags r:id="rId33"/>
            </p:custDataLst>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34"/>
            </p:custDataLst>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5" r:id="rId25"/>
    <p:sldLayoutId id="2147483912" r:id="rId26"/>
    <p:sldLayoutId id="2147483959" r:id="rId27"/>
    <p:sldLayoutId id="2147483960" r:id="rId28"/>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tags" Target="../tags/tag154.xml" /><Relationship Id="rId4" Type="http://schemas.openxmlformats.org/officeDocument/2006/relationships/tags" Target="../tags/tag155.xml" /><Relationship Id="rId5" Type="http://schemas.openxmlformats.org/officeDocument/2006/relationships/tags" Target="../tags/tag156.xml" /><Relationship Id="rId6" Type="http://schemas.openxmlformats.org/officeDocument/2006/relationships/tags" Target="../tags/tag157.xml" /><Relationship Id="rId7" Type="http://schemas.openxmlformats.org/officeDocument/2006/relationships/image" Target="../media/image10.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tags" Target="../tags/tag216.xml" /><Relationship Id="rId4" Type="http://schemas.openxmlformats.org/officeDocument/2006/relationships/tags" Target="../tags/tag217.xml" /><Relationship Id="rId5" Type="http://schemas.openxmlformats.org/officeDocument/2006/relationships/oleObject" Target="../embeddings/oleObject7.bin" /><Relationship Id="rId6" Type="http://schemas.openxmlformats.org/officeDocument/2006/relationships/oleObject" Target="../embeddings/Microsoft_Word_97_-_2003___3.doc" TargetMode="Internal" /><Relationship Id="rId7" Type="http://schemas.openxmlformats.org/officeDocument/2006/relationships/image" Target="../media/image21.emf" /><Relationship Id="rId8" Type="http://schemas.openxmlformats.org/officeDocument/2006/relationships/vmlDrawing" Target="../drawings/vmlDrawing4.v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tags" Target="../tags/tag222.xml" /><Relationship Id="rId4" Type="http://schemas.openxmlformats.org/officeDocument/2006/relationships/tags" Target="../tags/tag223.xml" /><Relationship Id="rId5" Type="http://schemas.openxmlformats.org/officeDocument/2006/relationships/oleObject" Target="../embeddings/oleObject8.bin" /><Relationship Id="rId6" Type="http://schemas.openxmlformats.org/officeDocument/2006/relationships/oleObject" Target="../embeddings/Microsoft_Word_97_-_2003___4.doc" TargetMode="Internal" /><Relationship Id="rId7" Type="http://schemas.openxmlformats.org/officeDocument/2006/relationships/image" Target="../media/image22.emf" /><Relationship Id="rId8" Type="http://schemas.openxmlformats.org/officeDocument/2006/relationships/vmlDrawing" Target="../drawings/vmlDrawing5.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tags" Target="../tags/tag228.xml" /><Relationship Id="rId4" Type="http://schemas.openxmlformats.org/officeDocument/2006/relationships/tags" Target="../tags/tag229.xml" /><Relationship Id="rId5" Type="http://schemas.openxmlformats.org/officeDocument/2006/relationships/oleObject" Target="../embeddings/oleObject9.bin" /><Relationship Id="rId6" Type="http://schemas.openxmlformats.org/officeDocument/2006/relationships/oleObject" Target="../embeddings/Microsoft_Word_97_-_2003___5.doc" TargetMode="Internal" /><Relationship Id="rId7" Type="http://schemas.openxmlformats.org/officeDocument/2006/relationships/image" Target="../media/image23.emf" /><Relationship Id="rId8" Type="http://schemas.openxmlformats.org/officeDocument/2006/relationships/vmlDrawing" Target="../drawings/vmlDrawing6.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tags" Target="../tags/tag234.xml" /><Relationship Id="rId4" Type="http://schemas.openxmlformats.org/officeDocument/2006/relationships/tags" Target="../tags/tag235.xml" /><Relationship Id="rId5" Type="http://schemas.openxmlformats.org/officeDocument/2006/relationships/oleObject" Target="../embeddings/oleObject10.bin" /><Relationship Id="rId6" Type="http://schemas.openxmlformats.org/officeDocument/2006/relationships/oleObject" Target="../embeddings/Microsoft_Word_97_-_2003___6.doc" TargetMode="Internal" /><Relationship Id="rId7" Type="http://schemas.openxmlformats.org/officeDocument/2006/relationships/image" Target="../media/image24.emf" /><Relationship Id="rId8" Type="http://schemas.openxmlformats.org/officeDocument/2006/relationships/vmlDrawing" Target="../drawings/vmlDrawing7.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236.xml" /><Relationship Id="rId3" Type="http://schemas.openxmlformats.org/officeDocument/2006/relationships/tags" Target="../tags/tag237.xml" /><Relationship Id="rId4" Type="http://schemas.openxmlformats.org/officeDocument/2006/relationships/tags" Target="../tags/tag238.xml" /><Relationship Id="rId5" Type="http://schemas.openxmlformats.org/officeDocument/2006/relationships/image" Target="../media/image25.png" /><Relationship Id="rId6" Type="http://schemas.openxmlformats.org/officeDocument/2006/relationships/tags" Target="../tags/tag239.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28.png" /><Relationship Id="rId11" Type="http://schemas.openxmlformats.org/officeDocument/2006/relationships/tags" Target="../tags/tag245.xml" /><Relationship Id="rId2" Type="http://schemas.openxmlformats.org/officeDocument/2006/relationships/tags" Target="../tags/tag240.xml" /><Relationship Id="rId3" Type="http://schemas.openxmlformats.org/officeDocument/2006/relationships/tags" Target="../tags/tag241.xml" /><Relationship Id="rId4" Type="http://schemas.openxmlformats.org/officeDocument/2006/relationships/tags" Target="../tags/tag242.xml" /><Relationship Id="rId5" Type="http://schemas.openxmlformats.org/officeDocument/2006/relationships/tags" Target="../tags/tag243.xml" /><Relationship Id="rId6" Type="http://schemas.openxmlformats.org/officeDocument/2006/relationships/image" Target="../media/image26.png" /><Relationship Id="rId7" Type="http://schemas.openxmlformats.org/officeDocument/2006/relationships/image" Target="../media/image27.png" /><Relationship Id="rId8" Type="http://schemas.openxmlformats.org/officeDocument/2006/relationships/tags" Target="../tags/tag244.xml" /><Relationship Id="rId9" Type="http://schemas.openxmlformats.org/officeDocument/2006/relationships/image" Target="RAE20-11.tif" TargetMode="Externa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53.xml" /><Relationship Id="rId11" Type="http://schemas.openxmlformats.org/officeDocument/2006/relationships/oleObject" Target="../embeddings/oleObject13.bin" TargetMode="Internal" /><Relationship Id="rId12" Type="http://schemas.openxmlformats.org/officeDocument/2006/relationships/image" Target="../media/image31.emf" /><Relationship Id="rId13" Type="http://schemas.openxmlformats.org/officeDocument/2006/relationships/tags" Target="../tags/tag254.xml" /><Relationship Id="rId14" Type="http://schemas.openxmlformats.org/officeDocument/2006/relationships/vmlDrawing" Target="../drawings/vmlDrawing8.vml" /><Relationship Id="rId2" Type="http://schemas.openxmlformats.org/officeDocument/2006/relationships/notesSlide" Target="../notesSlides/notesSlide10.xml" /><Relationship Id="rId3" Type="http://schemas.openxmlformats.org/officeDocument/2006/relationships/tags" Target="../tags/tag250.xml" /><Relationship Id="rId4" Type="http://schemas.openxmlformats.org/officeDocument/2006/relationships/tags" Target="../tags/tag251.xml" /><Relationship Id="rId5" Type="http://schemas.openxmlformats.org/officeDocument/2006/relationships/oleObject" Target="../embeddings/oleObject11.bin" TargetMode="Internal" /><Relationship Id="rId6" Type="http://schemas.openxmlformats.org/officeDocument/2006/relationships/image" Target="../media/image29.emf" /><Relationship Id="rId7" Type="http://schemas.openxmlformats.org/officeDocument/2006/relationships/tags" Target="../tags/tag252.xml" /><Relationship Id="rId8" Type="http://schemas.openxmlformats.org/officeDocument/2006/relationships/oleObject" Target="../embeddings/oleObject12.bin" TargetMode="Internal" /><Relationship Id="rId9" Type="http://schemas.openxmlformats.org/officeDocument/2006/relationships/image" Target="../media/image30.emf"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62.xml" /><Relationship Id="rId11" Type="http://schemas.openxmlformats.org/officeDocument/2006/relationships/vmlDrawing" Target="../drawings/vmlDrawing9.vml" /><Relationship Id="rId2" Type="http://schemas.openxmlformats.org/officeDocument/2006/relationships/notesSlide" Target="../notesSlides/notesSlide11.xml" /><Relationship Id="rId3" Type="http://schemas.openxmlformats.org/officeDocument/2006/relationships/tags" Target="../tags/tag259.xml" /><Relationship Id="rId4" Type="http://schemas.openxmlformats.org/officeDocument/2006/relationships/tags" Target="../tags/tag260.xml" /><Relationship Id="rId5" Type="http://schemas.openxmlformats.org/officeDocument/2006/relationships/oleObject" Target="../embeddings/oleObject14.bin" TargetMode="Internal" /><Relationship Id="rId6" Type="http://schemas.openxmlformats.org/officeDocument/2006/relationships/image" Target="../media/image32.emf" /><Relationship Id="rId7" Type="http://schemas.openxmlformats.org/officeDocument/2006/relationships/tags" Target="../tags/tag261.xml" /><Relationship Id="rId8" Type="http://schemas.openxmlformats.org/officeDocument/2006/relationships/oleObject" Target="../embeddings/oleObject15.bin" TargetMode="Internal" /><Relationship Id="rId9" Type="http://schemas.openxmlformats.org/officeDocument/2006/relationships/image" Target="../media/image33.emf"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263.xml" /><Relationship Id="rId3" Type="http://schemas.openxmlformats.org/officeDocument/2006/relationships/tags" Target="../tags/tag264.xml" /><Relationship Id="rId4" Type="http://schemas.openxmlformats.org/officeDocument/2006/relationships/tags" Target="../tags/tag265.xml" /><Relationship Id="rId5" Type="http://schemas.openxmlformats.org/officeDocument/2006/relationships/image" Target="../media/image34.png" /><Relationship Id="rId6" Type="http://schemas.openxmlformats.org/officeDocument/2006/relationships/tags" Target="../tags/tag266.xml" /><Relationship Id="rId7" Type="http://schemas.openxmlformats.org/officeDocument/2006/relationships/image" Target="../media/image35.png" /><Relationship Id="rId8" Type="http://schemas.openxmlformats.org/officeDocument/2006/relationships/tags" Target="../tags/tag267.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268.xml" /><Relationship Id="rId3" Type="http://schemas.openxmlformats.org/officeDocument/2006/relationships/tags" Target="../tags/tag269.xml" /><Relationship Id="rId4" Type="http://schemas.openxmlformats.org/officeDocument/2006/relationships/tags" Target="../tags/tag270.xml" /><Relationship Id="rId5" Type="http://schemas.openxmlformats.org/officeDocument/2006/relationships/image" Target="../media/image36.png" /><Relationship Id="rId6" Type="http://schemas.openxmlformats.org/officeDocument/2006/relationships/image" Target="../media/image35.png" /><Relationship Id="rId7" Type="http://schemas.openxmlformats.org/officeDocument/2006/relationships/tags" Target="../tags/tag271.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tags" Target="../tags/tag158.xml" /><Relationship Id="rId3" Type="http://schemas.openxmlformats.org/officeDocument/2006/relationships/tags" Target="../tags/tag159.xml" /><Relationship Id="rId4" Type="http://schemas.openxmlformats.org/officeDocument/2006/relationships/tags" Target="../tags/tag160.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tags" Target="../tags/tag276.xml" /><Relationship Id="rId4" Type="http://schemas.openxmlformats.org/officeDocument/2006/relationships/tags" Target="../tags/tag277.xml" /><Relationship Id="rId5" Type="http://schemas.openxmlformats.org/officeDocument/2006/relationships/oleObject" Target="../embeddings/oleObject16.bin" TargetMode="Internal" /><Relationship Id="rId6" Type="http://schemas.openxmlformats.org/officeDocument/2006/relationships/image" Target="../media/image37.emf" /><Relationship Id="rId7" Type="http://schemas.openxmlformats.org/officeDocument/2006/relationships/tags" Target="../tags/tag278.xml" /><Relationship Id="rId8" Type="http://schemas.openxmlformats.org/officeDocument/2006/relationships/tags" Target="../tags/tag279.xml" /><Relationship Id="rId9" Type="http://schemas.openxmlformats.org/officeDocument/2006/relationships/vmlDrawing" Target="../drawings/vmlDrawing10.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tags" Target="../tags/tag284.xml" /><Relationship Id="rId4" Type="http://schemas.openxmlformats.org/officeDocument/2006/relationships/tags" Target="../tags/tag285.xml" /><Relationship Id="rId5" Type="http://schemas.openxmlformats.org/officeDocument/2006/relationships/oleObject" Target="../embeddings/oleObject17.bin" /><Relationship Id="rId6" Type="http://schemas.openxmlformats.org/officeDocument/2006/relationships/oleObject" Target="../embeddings/Microsoft_Word_97_-_2003___7.doc" TargetMode="Internal" /><Relationship Id="rId7" Type="http://schemas.openxmlformats.org/officeDocument/2006/relationships/image" Target="../media/image38.emf" /><Relationship Id="rId8" Type="http://schemas.openxmlformats.org/officeDocument/2006/relationships/tags" Target="../tags/tag286.xml" /><Relationship Id="rId9" Type="http://schemas.openxmlformats.org/officeDocument/2006/relationships/vmlDrawing" Target="../drawings/vmlDrawing11.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tags" Target="../tags/tag291.xml" /><Relationship Id="rId4" Type="http://schemas.openxmlformats.org/officeDocument/2006/relationships/tags" Target="../tags/tag292.xml" /><Relationship Id="rId5" Type="http://schemas.openxmlformats.org/officeDocument/2006/relationships/oleObject" Target="../embeddings/oleObject18.bin" /><Relationship Id="rId6" Type="http://schemas.openxmlformats.org/officeDocument/2006/relationships/oleObject" Target="../embeddings/Microsoft_Word_97_-_2003___8.doc" TargetMode="Internal" /><Relationship Id="rId7" Type="http://schemas.openxmlformats.org/officeDocument/2006/relationships/image" Target="../media/image39.emf" /><Relationship Id="rId8" Type="http://schemas.openxmlformats.org/officeDocument/2006/relationships/vmlDrawing" Target="../drawings/vmlDrawing12.v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tags" Target="../tags/tag297.xml" /><Relationship Id="rId4" Type="http://schemas.openxmlformats.org/officeDocument/2006/relationships/tags" Target="../tags/tag298.xml" /><Relationship Id="rId5" Type="http://schemas.openxmlformats.org/officeDocument/2006/relationships/oleObject" Target="../embeddings/oleObject19.bin" /><Relationship Id="rId6" Type="http://schemas.openxmlformats.org/officeDocument/2006/relationships/oleObject" Target="../embeddings/Microsoft_Word_97_-_2003___9.doc" TargetMode="Internal" /><Relationship Id="rId7" Type="http://schemas.openxmlformats.org/officeDocument/2006/relationships/image" Target="../media/image40.emf" /><Relationship Id="rId8" Type="http://schemas.openxmlformats.org/officeDocument/2006/relationships/vmlDrawing" Target="../drawings/vmlDrawing13.v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tags" Target="../tags/tag303.xml" /><Relationship Id="rId4" Type="http://schemas.openxmlformats.org/officeDocument/2006/relationships/tags" Target="../tags/tag304.xml" /><Relationship Id="rId5" Type="http://schemas.openxmlformats.org/officeDocument/2006/relationships/oleObject" Target="../embeddings/oleObject20.bin" /><Relationship Id="rId6" Type="http://schemas.openxmlformats.org/officeDocument/2006/relationships/oleObject" Target="../embeddings/Microsoft_Word_97_-_2003___10.doc" TargetMode="Internal" /><Relationship Id="rId7" Type="http://schemas.openxmlformats.org/officeDocument/2006/relationships/image" Target="../media/image41.emf" /><Relationship Id="rId8" Type="http://schemas.openxmlformats.org/officeDocument/2006/relationships/vmlDrawing" Target="../drawings/vmlDrawing14.v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tags" Target="../tags/tag309.xml" /><Relationship Id="rId4" Type="http://schemas.openxmlformats.org/officeDocument/2006/relationships/tags" Target="../tags/tag310.xml" /><Relationship Id="rId5" Type="http://schemas.openxmlformats.org/officeDocument/2006/relationships/oleObject" Target="../embeddings/oleObject21.bin" /><Relationship Id="rId6" Type="http://schemas.openxmlformats.org/officeDocument/2006/relationships/oleObject" Target="../embeddings/Microsoft_Word_97_-_2003___11.doc" TargetMode="Internal" /><Relationship Id="rId7" Type="http://schemas.openxmlformats.org/officeDocument/2006/relationships/image" Target="../media/image42.emf" /><Relationship Id="rId8" Type="http://schemas.openxmlformats.org/officeDocument/2006/relationships/tags" Target="../tags/tag311.xml" /><Relationship Id="rId9" Type="http://schemas.openxmlformats.org/officeDocument/2006/relationships/vmlDrawing" Target="../drawings/vmlDrawing15.v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Microsoft_Word_97_-_2003___13.doc" TargetMode="Internal" /><Relationship Id="rId11" Type="http://schemas.openxmlformats.org/officeDocument/2006/relationships/image" Target="../media/image44.emf" /><Relationship Id="rId12" Type="http://schemas.openxmlformats.org/officeDocument/2006/relationships/vmlDrawing" Target="../drawings/vmlDrawing16.vml" /><Relationship Id="rId2" Type="http://schemas.openxmlformats.org/officeDocument/2006/relationships/notesSlide" Target="../notesSlides/notesSlide18.xml" /><Relationship Id="rId3" Type="http://schemas.openxmlformats.org/officeDocument/2006/relationships/tags" Target="../tags/tag316.xml" /><Relationship Id="rId4" Type="http://schemas.openxmlformats.org/officeDocument/2006/relationships/tags" Target="../tags/tag317.xml" /><Relationship Id="rId5" Type="http://schemas.openxmlformats.org/officeDocument/2006/relationships/oleObject" Target="../embeddings/Microsoft_Word_97_-_2003___12.doc" TargetMode="Internal" /><Relationship Id="rId6" Type="http://schemas.openxmlformats.org/officeDocument/2006/relationships/oleObject" Target="../embeddings/oleObject22.bin" /><Relationship Id="rId7" Type="http://schemas.openxmlformats.org/officeDocument/2006/relationships/image" Target="../media/image43.emf" /><Relationship Id="rId8" Type="http://schemas.openxmlformats.org/officeDocument/2006/relationships/tags" Target="../tags/tag318.xml" /><Relationship Id="rId9" Type="http://schemas.openxmlformats.org/officeDocument/2006/relationships/oleObject" Target="../embeddings/oleObject23.bin"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tags" Target="../tags/tag323.xml" /><Relationship Id="rId4" Type="http://schemas.openxmlformats.org/officeDocument/2006/relationships/tags" Target="../tags/tag324.xml" /><Relationship Id="rId5" Type="http://schemas.openxmlformats.org/officeDocument/2006/relationships/oleObject" Target="../embeddings/Microsoft_Word_97_-_2003___14.doc" TargetMode="Internal" /><Relationship Id="rId6" Type="http://schemas.openxmlformats.org/officeDocument/2006/relationships/oleObject" Target="../embeddings/oleObject24.bin" /><Relationship Id="rId7" Type="http://schemas.openxmlformats.org/officeDocument/2006/relationships/image" Target="../media/image45.emf" /><Relationship Id="rId8" Type="http://schemas.openxmlformats.org/officeDocument/2006/relationships/tags" Target="../tags/tag325.xml" /><Relationship Id="rId9" Type="http://schemas.openxmlformats.org/officeDocument/2006/relationships/vmlDrawing" Target="../drawings/vmlDrawing17.v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tags" Target="../tags/tag330.xml" /><Relationship Id="rId4" Type="http://schemas.openxmlformats.org/officeDocument/2006/relationships/tags" Target="../tags/tag331.xml" /><Relationship Id="rId5" Type="http://schemas.openxmlformats.org/officeDocument/2006/relationships/oleObject" Target="../embeddings/oleObject25.bin" /><Relationship Id="rId6" Type="http://schemas.openxmlformats.org/officeDocument/2006/relationships/oleObject" Target="../embeddings/Microsoft_Word_97_-_2003___15.doc" TargetMode="Internal" /><Relationship Id="rId7" Type="http://schemas.openxmlformats.org/officeDocument/2006/relationships/image" Target="../media/image46.emf" /><Relationship Id="rId8" Type="http://schemas.openxmlformats.org/officeDocument/2006/relationships/vmlDrawing" Target="../drawings/vmlDrawing18.v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48.png" /><Relationship Id="rId11" Type="http://schemas.openxmlformats.org/officeDocument/2006/relationships/tags" Target="../tags/tag339.xml" /><Relationship Id="rId12" Type="http://schemas.openxmlformats.org/officeDocument/2006/relationships/tags" Target="../tags/tag340.xml" /><Relationship Id="rId13" Type="http://schemas.openxmlformats.org/officeDocument/2006/relationships/oleObject" Target="../embeddings/oleObject27.bin" TargetMode="Internal" /><Relationship Id="rId14" Type="http://schemas.openxmlformats.org/officeDocument/2006/relationships/image" Target="../media/image49.emf" /><Relationship Id="rId15" Type="http://schemas.openxmlformats.org/officeDocument/2006/relationships/vmlDrawing" Target="../drawings/vmlDrawing19.vml" /><Relationship Id="rId2" Type="http://schemas.openxmlformats.org/officeDocument/2006/relationships/notesSlide" Target="../notesSlides/notesSlide21.xml" /><Relationship Id="rId3" Type="http://schemas.openxmlformats.org/officeDocument/2006/relationships/tags" Target="../tags/tag336.xml" /><Relationship Id="rId4" Type="http://schemas.openxmlformats.org/officeDocument/2006/relationships/tags" Target="../tags/tag337.xml" /><Relationship Id="rId5" Type="http://schemas.openxmlformats.org/officeDocument/2006/relationships/oleObject" Target="../embeddings/Microsoft_Word_97_-_2003___16.doc" TargetMode="Internal" /><Relationship Id="rId6" Type="http://schemas.openxmlformats.org/officeDocument/2006/relationships/image" Target="../media/image47.emf" /><Relationship Id="rId7" Type="http://schemas.openxmlformats.org/officeDocument/2006/relationships/tags" Target="../tags/tag338.xml" /><Relationship Id="rId8" Type="http://schemas.openxmlformats.org/officeDocument/2006/relationships/oleObject" Target="../embeddings/oleObject26.bin" /><Relationship Id="rId9" Type="http://schemas.openxmlformats.org/officeDocument/2006/relationships/image" Target="file:///F:\1.2020-2021&#21516;&#27493;\&#38656;&#21046;&#20316;\&#35838;&#20214;%20&#26032;&#25945;&#26448;&#20154;A&#25968;&#23398;&#36873;&#25321;&#24615;&#24517;&#20462;&#31532;&#20108;&#20876;\&#35838;\KT2018RA-7.TIF" TargetMode="Ex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tags" Target="../tags/tag161.xml" /><Relationship Id="rId3" Type="http://schemas.openxmlformats.org/officeDocument/2006/relationships/tags" Target="../tags/tag162.xml" /><Relationship Id="rId4" Type="http://schemas.openxmlformats.org/officeDocument/2006/relationships/tags" Target="../tags/tag163.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tags" Target="../tags/tag345.xml" /><Relationship Id="rId4" Type="http://schemas.openxmlformats.org/officeDocument/2006/relationships/tags" Target="../tags/tag346.xml" /><Relationship Id="rId5" Type="http://schemas.openxmlformats.org/officeDocument/2006/relationships/oleObject" Target="../embeddings/oleObject28.bin" /><Relationship Id="rId6" Type="http://schemas.openxmlformats.org/officeDocument/2006/relationships/oleObject" Target="../embeddings/Microsoft_Word_97_-_2003___17.doc" TargetMode="Internal" /><Relationship Id="rId7" Type="http://schemas.openxmlformats.org/officeDocument/2006/relationships/image" Target="../media/image50.emf" /><Relationship Id="rId8" Type="http://schemas.openxmlformats.org/officeDocument/2006/relationships/vmlDrawing" Target="../drawings/vmlDrawing20.v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tags" Target="../tags/tag351.xml" /><Relationship Id="rId4" Type="http://schemas.openxmlformats.org/officeDocument/2006/relationships/tags" Target="../tags/tag352.xml" /><Relationship Id="rId5" Type="http://schemas.openxmlformats.org/officeDocument/2006/relationships/oleObject" Target="../embeddings/oleObject29.bin" /><Relationship Id="rId6" Type="http://schemas.openxmlformats.org/officeDocument/2006/relationships/oleObject" Target="../embeddings/Microsoft_Word_97_-_2003___18.doc" TargetMode="Internal" /><Relationship Id="rId7" Type="http://schemas.openxmlformats.org/officeDocument/2006/relationships/image" Target="../media/image51.emf" /><Relationship Id="rId8" Type="http://schemas.openxmlformats.org/officeDocument/2006/relationships/vmlDrawing" Target="../drawings/vmlDrawing21.v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tags" Target="../tags/tag357.xml" /><Relationship Id="rId4" Type="http://schemas.openxmlformats.org/officeDocument/2006/relationships/tags" Target="../tags/tag358.xml" /><Relationship Id="rId5" Type="http://schemas.openxmlformats.org/officeDocument/2006/relationships/oleObject" Target="../embeddings/oleObject30.bin" /><Relationship Id="rId6" Type="http://schemas.openxmlformats.org/officeDocument/2006/relationships/oleObject" Target="../embeddings/Microsoft_Word_97_-_2003___19.doc" TargetMode="Internal" /><Relationship Id="rId7" Type="http://schemas.openxmlformats.org/officeDocument/2006/relationships/image" Target="../media/image52.emf" /><Relationship Id="rId8" Type="http://schemas.openxmlformats.org/officeDocument/2006/relationships/vmlDrawing" Target="../drawings/vmlDrawing22.v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Microsoft_Word_97_-_2003___21.doc" TargetMode="Internal" /><Relationship Id="rId11" Type="http://schemas.openxmlformats.org/officeDocument/2006/relationships/image" Target="../media/image54.emf" /><Relationship Id="rId12" Type="http://schemas.openxmlformats.org/officeDocument/2006/relationships/vmlDrawing" Target="../drawings/vmlDrawing23.vml" /><Relationship Id="rId2" Type="http://schemas.openxmlformats.org/officeDocument/2006/relationships/notesSlide" Target="../notesSlides/notesSlide25.xml" /><Relationship Id="rId3" Type="http://schemas.openxmlformats.org/officeDocument/2006/relationships/tags" Target="../tags/tag363.xml" /><Relationship Id="rId4" Type="http://schemas.openxmlformats.org/officeDocument/2006/relationships/tags" Target="../tags/tag364.xml" /><Relationship Id="rId5" Type="http://schemas.openxmlformats.org/officeDocument/2006/relationships/oleObject" Target="../embeddings/Microsoft_Word_97_-_2003___20.doc" TargetMode="Internal" /><Relationship Id="rId6" Type="http://schemas.openxmlformats.org/officeDocument/2006/relationships/oleObject" Target="../embeddings/oleObject31.bin" /><Relationship Id="rId7" Type="http://schemas.openxmlformats.org/officeDocument/2006/relationships/image" Target="../media/image53.emf" /><Relationship Id="rId8" Type="http://schemas.openxmlformats.org/officeDocument/2006/relationships/tags" Target="../tags/tag365.xml" /><Relationship Id="rId9" Type="http://schemas.openxmlformats.org/officeDocument/2006/relationships/oleObject" Target="../embeddings/oleObject32.bin"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7.xml" /><Relationship Id="rId2" Type="http://schemas.openxmlformats.org/officeDocument/2006/relationships/tags" Target="../tags/tag366.xml" /><Relationship Id="rId3" Type="http://schemas.openxmlformats.org/officeDocument/2006/relationships/tags" Target="../tags/tag367.xml" /><Relationship Id="rId4" Type="http://schemas.openxmlformats.org/officeDocument/2006/relationships/tags" Target="../tags/tag368.xml" /><Relationship Id="rId5" Type="http://schemas.openxmlformats.org/officeDocument/2006/relationships/tags" Target="../tags/tag369.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370.xml" /><Relationship Id="rId3" Type="http://schemas.openxmlformats.org/officeDocument/2006/relationships/tags" Target="../tags/tag371.xml" /><Relationship Id="rId4" Type="http://schemas.openxmlformats.org/officeDocument/2006/relationships/image" Target="../media/image55.png" /><Relationship Id="rId5" Type="http://schemas.openxmlformats.org/officeDocument/2006/relationships/tags" Target="../tags/tag372.xml" /><Relationship Id="rId6" Type="http://schemas.openxmlformats.org/officeDocument/2006/relationships/image" Target="../media/image56.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tags" Target="../tags/tag164.xml" /><Relationship Id="rId3" Type="http://schemas.openxmlformats.org/officeDocument/2006/relationships/tags" Target="../tags/tag165.xml" /><Relationship Id="rId4" Type="http://schemas.openxmlformats.org/officeDocument/2006/relationships/tags" Target="../tags/tag166.xml" /><Relationship Id="rId5" Type="http://schemas.openxmlformats.org/officeDocument/2006/relationships/image" Target="../media/image11.png" /><Relationship Id="rId6" Type="http://schemas.openxmlformats.org/officeDocument/2006/relationships/tags" Target="../tags/tag167.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177.xml" /><Relationship Id="rId11" Type="http://schemas.openxmlformats.org/officeDocument/2006/relationships/oleObject" Target="../embeddings/oleObject2.bin" TargetMode="Internal" /><Relationship Id="rId12" Type="http://schemas.openxmlformats.org/officeDocument/2006/relationships/image" Target="../media/image13.emf" /><Relationship Id="rId13" Type="http://schemas.openxmlformats.org/officeDocument/2006/relationships/oleObject" Target="../embeddings/oleObject1.bin" /><Relationship Id="rId14" Type="http://schemas.openxmlformats.org/officeDocument/2006/relationships/tags" Target="../tags/tag178.xml" /><Relationship Id="rId15" Type="http://schemas.openxmlformats.org/officeDocument/2006/relationships/oleObject" Target="../embeddings/oleObject3.bin" TargetMode="Internal" /><Relationship Id="rId16" Type="http://schemas.openxmlformats.org/officeDocument/2006/relationships/image" Target="../media/image14.emf" /><Relationship Id="rId17" Type="http://schemas.openxmlformats.org/officeDocument/2006/relationships/tags" Target="../tags/tag179.xml" /><Relationship Id="rId18" Type="http://schemas.openxmlformats.org/officeDocument/2006/relationships/oleObject" Target="../embeddings/oleObject4.bin" TargetMode="Internal" /><Relationship Id="rId19" Type="http://schemas.openxmlformats.org/officeDocument/2006/relationships/image" Target="../media/image15.emf" /><Relationship Id="rId2" Type="http://schemas.openxmlformats.org/officeDocument/2006/relationships/notesSlide" Target="../notesSlides/notesSlide2.xml" /><Relationship Id="rId20" Type="http://schemas.openxmlformats.org/officeDocument/2006/relationships/tags" Target="../tags/tag180.xml" /><Relationship Id="rId21" Type="http://schemas.openxmlformats.org/officeDocument/2006/relationships/tags" Target="../tags/tag181.xml" /><Relationship Id="rId22" Type="http://schemas.openxmlformats.org/officeDocument/2006/relationships/tags" Target="../tags/tag182.xml" /><Relationship Id="rId23" Type="http://schemas.openxmlformats.org/officeDocument/2006/relationships/vmlDrawing" Target="../drawings/vmlDrawing1.vml" /><Relationship Id="rId3" Type="http://schemas.openxmlformats.org/officeDocument/2006/relationships/tags" Target="../tags/tag172.xml" /><Relationship Id="rId4" Type="http://schemas.openxmlformats.org/officeDocument/2006/relationships/tags" Target="../tags/tag173.xml" /><Relationship Id="rId5" Type="http://schemas.openxmlformats.org/officeDocument/2006/relationships/oleObject" Target="../embeddings/Microsoft_Word_97_-_2003___1.doc" TargetMode="Internal" /><Relationship Id="rId6" Type="http://schemas.openxmlformats.org/officeDocument/2006/relationships/image" Target="../media/image12.emf" /><Relationship Id="rId7" Type="http://schemas.openxmlformats.org/officeDocument/2006/relationships/tags" Target="../tags/tag174.xml" /><Relationship Id="rId8" Type="http://schemas.openxmlformats.org/officeDocument/2006/relationships/tags" Target="../tags/tag175.xml" /><Relationship Id="rId9" Type="http://schemas.openxmlformats.org/officeDocument/2006/relationships/tags" Target="../tags/tag176.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tags" Target="../tags/tag187.xml" /><Relationship Id="rId4" Type="http://schemas.openxmlformats.org/officeDocument/2006/relationships/tags" Target="../tags/tag188.xml" /><Relationship Id="rId5" Type="http://schemas.openxmlformats.org/officeDocument/2006/relationships/tags" Target="../tags/tag189.xml" /><Relationship Id="rId6" Type="http://schemas.openxmlformats.org/officeDocument/2006/relationships/tags" Target="../tags/tag190.xml" /><Relationship Id="rId7" Type="http://schemas.openxmlformats.org/officeDocument/2006/relationships/image" Target="../media/image16.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91.xml" /><Relationship Id="rId3" Type="http://schemas.openxmlformats.org/officeDocument/2006/relationships/tags" Target="../tags/tag192.xml" /><Relationship Id="rId4" Type="http://schemas.openxmlformats.org/officeDocument/2006/relationships/tags" Target="../tags/tag193.xml" /><Relationship Id="rId5" Type="http://schemas.openxmlformats.org/officeDocument/2006/relationships/image" Target="../media/image17.png" /><Relationship Id="rId6" Type="http://schemas.openxmlformats.org/officeDocument/2006/relationships/tags" Target="../tags/tag194.xml" /><Relationship Id="rId7" Type="http://schemas.openxmlformats.org/officeDocument/2006/relationships/tags" Target="../tags/tag195.xml" /><Relationship Id="rId8" Type="http://schemas.openxmlformats.org/officeDocument/2006/relationships/tags" Target="../tags/tag196.xml" /><Relationship Id="rId9" Type="http://schemas.openxmlformats.org/officeDocument/2006/relationships/image" Target="../media/image18.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tags" Target="../tags/tag201.xml" /><Relationship Id="rId4" Type="http://schemas.openxmlformats.org/officeDocument/2006/relationships/tags" Target="../tags/tag202.xml" /><Relationship Id="rId5" Type="http://schemas.openxmlformats.org/officeDocument/2006/relationships/oleObject" Target="../embeddings/oleObject5.bin" TargetMode="Internal" /><Relationship Id="rId6" Type="http://schemas.openxmlformats.org/officeDocument/2006/relationships/image" Target="../media/image19.emf" /><Relationship Id="rId7" Type="http://schemas.openxmlformats.org/officeDocument/2006/relationships/tags" Target="../tags/tag203.xml" /><Relationship Id="rId8" Type="http://schemas.openxmlformats.org/officeDocument/2006/relationships/tags" Target="../tags/tag204.xml" /><Relationship Id="rId9" Type="http://schemas.openxmlformats.org/officeDocument/2006/relationships/vmlDrawing" Target="../drawings/vmlDrawing2.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tags" Target="../tags/tag209.xml" /><Relationship Id="rId4" Type="http://schemas.openxmlformats.org/officeDocument/2006/relationships/tags" Target="../tags/tag210.xml" /><Relationship Id="rId5" Type="http://schemas.openxmlformats.org/officeDocument/2006/relationships/oleObject" Target="../embeddings/oleObject6.bin" /><Relationship Id="rId6" Type="http://schemas.openxmlformats.org/officeDocument/2006/relationships/oleObject" Target="../embeddings/Microsoft_Word_97_-_2003___2.doc" TargetMode="Internal" /><Relationship Id="rId7" Type="http://schemas.openxmlformats.org/officeDocument/2006/relationships/image" Target="../media/image20.emf" /><Relationship Id="rId8" Type="http://schemas.openxmlformats.org/officeDocument/2006/relationships/tags" Target="../tags/tag211.xml" /><Relationship Id="rId9" Type="http://schemas.openxmlformats.org/officeDocument/2006/relationships/vmlDrawing" Target="../drawings/vmlDrawing3.v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7">
            <a:lum/>
          </a:blip>
          <a:stretch>
            <a:fillRect/>
          </a:stretch>
        </a:blipFill>
        <a:effectLst/>
      </p:bgPr>
    </p:bg>
    <p:spTree>
      <p:nvGrpSpPr>
        <p:cNvPr id="1" name=""/>
        <p:cNvGrpSpPr/>
        <p:nvPr>
          <p:custDataLst>
            <p:tags r:id="rId3"/>
          </p:custDataLst>
        </p:nvPr>
      </p:nvGrpSpPr>
      <p:grpSpPr>
        <a:xfrm>
          <a:off x="0" y="0"/>
          <a:ext cx="0" cy="0"/>
        </a:xfrm>
      </p:grpSpPr>
      <p:sp>
        <p:nvSpPr>
          <p:cNvPr id="4" name="文本框 3"/>
          <p:cNvSpPr txBox="1"/>
          <p:nvPr>
            <p:custDataLst>
              <p:tags r:id="rId4"/>
            </p:custDataLst>
          </p:nvPr>
        </p:nvSpPr>
        <p:spPr>
          <a:xfrm>
            <a:off x="9077688" y="0"/>
            <a:ext cx="3114312" cy="369332"/>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smtClean="0">
                <a:solidFill>
                  <a:schemeClr val="accent1"/>
                </a:solidFill>
                <a:latin typeface="Times New Roman" pitchFamily="18" charset="0"/>
                <a:cs typeface="Times New Roman" pitchFamily="18" charset="0"/>
              </a:rPr>
              <a:t>2019 A</a:t>
            </a:r>
            <a:r>
              <a:rPr lang="zh-CN" altLang="en-US" b="1" smtClean="0">
                <a:solidFill>
                  <a:schemeClr val="accent1"/>
                </a:solidFill>
                <a:latin typeface="Times New Roman" pitchFamily="18" charset="0"/>
                <a:cs typeface="Times New Roman" pitchFamily="18" charset="0"/>
              </a:rPr>
              <a:t>版 选择性必修二</a:t>
            </a:r>
            <a:endParaRPr lang="zh-CN" altLang="en-US" b="1">
              <a:solidFill>
                <a:schemeClr val="accent1"/>
              </a:solidFill>
              <a:latin typeface="Times New Roman" pitchFamily="18" charset="0"/>
              <a:cs typeface="Times New Roman" pitchFamily="18" charset="0"/>
            </a:endParaRPr>
          </a:p>
        </p:txBody>
      </p:sp>
      <p:sp>
        <p:nvSpPr>
          <p:cNvPr id="5" name="文本框 4"/>
          <p:cNvSpPr txBox="1"/>
          <p:nvPr>
            <p:custDataLst>
              <p:tags r:id="rId5"/>
            </p:custDataLst>
          </p:nvPr>
        </p:nvSpPr>
        <p:spPr>
          <a:xfrm>
            <a:off x="2727854" y="2954417"/>
            <a:ext cx="10416020" cy="1654748"/>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smtClean="0"/>
              <a:t>5.1.2</a:t>
            </a:r>
            <a:r>
              <a:rPr lang="zh-CN" altLang="zh-CN"/>
              <a:t>导数的概念及其几何意义</a:t>
            </a:r>
            <a:r>
              <a:rPr lang="en-US" altLang="zh-CN"/>
              <a:t> </a:t>
            </a:r>
            <a:endParaRPr lang="zh-CN" altLang="zh-CN"/>
          </a:p>
          <a:p>
            <a:endParaRPr lang="zh-CN">
              <a:sym typeface="+mn-ea"/>
            </a:endParaRPr>
          </a:p>
        </p:txBody>
      </p:sp>
      <p:sp>
        <p:nvSpPr>
          <p:cNvPr id="2" name="矩形 1"/>
          <p:cNvSpPr/>
          <p:nvPr>
            <p:custDataLst>
              <p:tags r:id="rId6"/>
            </p:custDataLst>
          </p:nvPr>
        </p:nvSpPr>
        <p:spPr>
          <a:xfrm>
            <a:off x="2727854" y="927776"/>
            <a:ext cx="7593092" cy="2554545"/>
          </a:xfrm>
          <a:prstGeom prst="rect">
            <a:avLst/>
          </a:prstGeom>
        </p:spPr>
        <p:txBody>
          <a:bodyPr wrap="square">
            <a:spAutoFit/>
          </a:bodyPr>
          <a:lstStyle/>
          <a:p>
            <a:r>
              <a:rPr lang="zh-CN" altLang="zh-CN" sz="4000" smtClean="0">
                <a:solidFill>
                  <a:srgbClr val="FF0000"/>
                </a:solidFill>
              </a:rPr>
              <a:t>第五</a:t>
            </a:r>
            <a:r>
              <a:rPr lang="zh-CN" altLang="zh-CN" sz="4000">
                <a:solidFill>
                  <a:srgbClr val="FF0000"/>
                </a:solidFill>
              </a:rPr>
              <a:t>章</a:t>
            </a:r>
            <a:r>
              <a:rPr lang="en-US" altLang="zh-CN" sz="4000">
                <a:solidFill>
                  <a:srgbClr val="FF0000"/>
                </a:solidFill>
              </a:rPr>
              <a:t>  </a:t>
            </a:r>
            <a:r>
              <a:rPr lang="zh-CN" altLang="zh-CN" sz="4000">
                <a:solidFill>
                  <a:srgbClr val="FF0000"/>
                </a:solidFill>
              </a:rPr>
              <a:t>一元函数的导数及其应</a:t>
            </a:r>
          </a:p>
          <a:p>
            <a:endParaRPr lang="zh-CN" altLang="zh-CN" sz="4000">
              <a:solidFill>
                <a:srgbClr val="FF0000"/>
              </a:solidFill>
            </a:endParaRPr>
          </a:p>
          <a:p>
            <a:endParaRPr lang="zh-CN" altLang="zh-CN" sz="4000">
              <a:solidFill>
                <a:srgbClr val="FF0000"/>
              </a:solidFill>
            </a:endParaRPr>
          </a:p>
          <a:p>
            <a:r>
              <a:rPr lang="en-US" altLang="zh-CN" sz="4000" smtClean="0">
                <a:solidFill>
                  <a:srgbClr val="FF0000"/>
                </a:solidFill>
                <a:latin typeface="Times New Roman" pitchFamily="18" charset="0"/>
                <a:cs typeface="Times New Roman" pitchFamily="18" charset="0"/>
              </a:rPr>
              <a:t> </a:t>
            </a:r>
            <a:endParaRPr lang="zh-CN" altLang="zh-CN" sz="4000">
              <a:solidFill>
                <a:srgbClr val="FF0000"/>
              </a:solidFill>
              <a:latin typeface="Times New Roman" pitchFamily="18" charset="0"/>
              <a:cs typeface="Times New Roman" pitchFamily="18" charset="0"/>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3554" name="Object 2"/>
          <p:cNvGraphicFramePr>
            <a:graphicFrameLocks noChangeAspect="1"/>
          </p:cNvGraphicFramePr>
          <p:nvPr>
            <p:custDataLst>
              <p:tags r:id="rId4"/>
            </p:custDataLst>
            <p:extLst>
              <p:ext uri="{D42A27DB-BD31-4B8C-83A1-F6EECF244321}">
                <p14:modId xmlns:p14="http://schemas.microsoft.com/office/powerpoint/2010/main" val="2095394073"/>
              </p:ext>
            </p:extLst>
          </p:nvPr>
        </p:nvGraphicFramePr>
        <p:xfrm>
          <a:off x="539750" y="644525"/>
          <a:ext cx="11077575" cy="5546725"/>
        </p:xfrm>
        <a:graphic>
          <a:graphicData uri="http://schemas.openxmlformats.org/presentationml/2006/ole">
            <mc:AlternateContent>
              <mc:Choice xmlns:v="urn:schemas-microsoft-com:vml" Requires="v">
                <p:oleObj spid="_x0000_s1044" name="Document" r:id="rId6" imgW="10535088" imgH="5261185" progId="Word.Document.8">
                  <p:embed/>
                </p:oleObj>
              </mc:Choice>
              <mc:Fallback>
                <p:oleObj name="Document" r:id="rId6" imgW="10535088" imgH="5261185" progId="Word.Document.8">
                  <p:embed/>
                  <p:pic>
                    <p:nvPicPr>
                      <p:cNvPr id="0" name="OLE substitute image"/>
                      <p:cNvPicPr/>
                      <p:nvPr/>
                    </p:nvPicPr>
                    <p:blipFill>
                      <a:blip r:embed="rId7"/>
                      <a:stretch>
                        <a:fillRect/>
                      </a:stretch>
                    </p:blipFill>
                    <p:spPr>
                      <a:xfrm>
                        <a:off x="539750" y="644525"/>
                        <a:ext cx="11077575" cy="55467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02598532"/>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heel(1)">
                                      <p:cBhvr>
                                        <p:cTn id="7" dur="2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5602" name="Object 2"/>
          <p:cNvGraphicFramePr>
            <a:graphicFrameLocks noChangeAspect="1"/>
          </p:cNvGraphicFramePr>
          <p:nvPr>
            <p:custDataLst>
              <p:tags r:id="rId4"/>
            </p:custDataLst>
            <p:extLst>
              <p:ext uri="{D42A27DB-BD31-4B8C-83A1-F6EECF244321}">
                <p14:modId xmlns:p14="http://schemas.microsoft.com/office/powerpoint/2010/main" val="3919611633"/>
              </p:ext>
            </p:extLst>
          </p:nvPr>
        </p:nvGraphicFramePr>
        <p:xfrm>
          <a:off x="280016" y="968779"/>
          <a:ext cx="11077575" cy="2592387"/>
        </p:xfrm>
        <a:graphic>
          <a:graphicData uri="http://schemas.openxmlformats.org/presentationml/2006/ole">
            <mc:AlternateContent>
              <mc:Choice xmlns:v="urn:schemas-microsoft-com:vml" Requires="v">
                <p:oleObj spid="_x0000_s1045" name="Document" r:id="rId6" imgW="10535088" imgH="2464674" progId="Word.Document.8">
                  <p:embed/>
                </p:oleObj>
              </mc:Choice>
              <mc:Fallback>
                <p:oleObj name="Document" r:id="rId6" imgW="10535088" imgH="2464674" progId="Word.Document.8">
                  <p:embed/>
                  <p:pic>
                    <p:nvPicPr>
                      <p:cNvPr id="0" name="OLE substitute image"/>
                      <p:cNvPicPr/>
                      <p:nvPr/>
                    </p:nvPicPr>
                    <p:blipFill>
                      <a:blip r:embed="rId7"/>
                      <a:stretch>
                        <a:fillRect/>
                      </a:stretch>
                    </p:blipFill>
                    <p:spPr>
                      <a:xfrm>
                        <a:off x="280016" y="968779"/>
                        <a:ext cx="11077575" cy="25923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97898882"/>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6626" name="Object 2"/>
          <p:cNvGraphicFramePr>
            <a:graphicFrameLocks noChangeAspect="1"/>
          </p:cNvGraphicFramePr>
          <p:nvPr>
            <p:custDataLst>
              <p:tags r:id="rId4"/>
            </p:custDataLst>
            <p:extLst>
              <p:ext uri="{D42A27DB-BD31-4B8C-83A1-F6EECF244321}">
                <p14:modId xmlns:p14="http://schemas.microsoft.com/office/powerpoint/2010/main" val="3668728711"/>
              </p:ext>
            </p:extLst>
          </p:nvPr>
        </p:nvGraphicFramePr>
        <p:xfrm>
          <a:off x="266263" y="860813"/>
          <a:ext cx="11115247" cy="4291894"/>
        </p:xfrm>
        <a:graphic>
          <a:graphicData uri="http://schemas.openxmlformats.org/presentationml/2006/ole">
            <mc:AlternateContent>
              <mc:Choice xmlns:v="urn:schemas-microsoft-com:vml" Requires="v">
                <p:oleObj spid="_x0000_s1046" name="Document" r:id="rId6" imgW="10535088" imgH="4058721" progId="Word.Document.8">
                  <p:embed/>
                </p:oleObj>
              </mc:Choice>
              <mc:Fallback>
                <p:oleObj name="Document" r:id="rId6" imgW="10535088" imgH="4058721" progId="Word.Document.8">
                  <p:embed/>
                  <p:pic>
                    <p:nvPicPr>
                      <p:cNvPr id="0" name="OLE substitute image"/>
                      <p:cNvPicPr/>
                      <p:nvPr/>
                    </p:nvPicPr>
                    <p:blipFill>
                      <a:blip r:embed="rId7"/>
                      <a:stretch>
                        <a:fillRect/>
                      </a:stretch>
                    </p:blipFill>
                    <p:spPr>
                      <a:xfrm>
                        <a:off x="266263" y="860813"/>
                        <a:ext cx="11115247" cy="42918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17900967"/>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circle(in)">
                                      <p:cBhvr>
                                        <p:cTn id="7" dur="20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7650" name="Object 2"/>
          <p:cNvGraphicFramePr>
            <a:graphicFrameLocks noChangeAspect="1"/>
          </p:cNvGraphicFramePr>
          <p:nvPr>
            <p:custDataLst>
              <p:tags r:id="rId4"/>
            </p:custDataLst>
            <p:extLst>
              <p:ext uri="{D42A27DB-BD31-4B8C-83A1-F6EECF244321}">
                <p14:modId xmlns:p14="http://schemas.microsoft.com/office/powerpoint/2010/main" val="627281528"/>
              </p:ext>
            </p:extLst>
          </p:nvPr>
        </p:nvGraphicFramePr>
        <p:xfrm>
          <a:off x="307738" y="676228"/>
          <a:ext cx="11077575" cy="5756275"/>
        </p:xfrm>
        <a:graphic>
          <a:graphicData uri="http://schemas.openxmlformats.org/presentationml/2006/ole">
            <mc:AlternateContent>
              <mc:Choice xmlns:v="urn:schemas-microsoft-com:vml" Requires="v">
                <p:oleObj spid="_x0000_s1047" name="Document" r:id="rId6" imgW="10535088" imgH="5469574" progId="Word.Document.8">
                  <p:embed/>
                </p:oleObj>
              </mc:Choice>
              <mc:Fallback>
                <p:oleObj name="Document" r:id="rId6" imgW="10535088" imgH="5469574" progId="Word.Document.8">
                  <p:embed/>
                  <p:pic>
                    <p:nvPicPr>
                      <p:cNvPr id="0" name="OLE substitute image"/>
                      <p:cNvPicPr/>
                      <p:nvPr/>
                    </p:nvPicPr>
                    <p:blipFill>
                      <a:blip r:embed="rId7"/>
                      <a:stretch>
                        <a:fillRect/>
                      </a:stretch>
                    </p:blipFill>
                    <p:spPr>
                      <a:xfrm>
                        <a:off x="307738" y="676228"/>
                        <a:ext cx="11077575" cy="57562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50307698"/>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heel(1)">
                                      <p:cBhvr>
                                        <p:cTn id="7" dur="2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mc:AlternateContent>
        <mc:Choice Requires="a14">
          <p:sp>
            <p:nvSpPr>
              <p:cNvPr id="5" name="矩形 4"/>
              <p:cNvSpPr/>
              <p:nvPr>
                <p:custDataLst>
                  <p:tags r:id="rId3"/>
                </p:custDataLst>
              </p:nvPr>
            </p:nvSpPr>
            <p:spPr>
              <a:xfrm>
                <a:off x="526017" y="1043001"/>
                <a:ext cx="10938102" cy="1200329"/>
              </a:xfrm>
              <a:prstGeom prst="rect">
                <a:avLst/>
              </a:prstGeom>
            </p:spPr>
            <p:txBody>
              <a:bodyPr wrap="square">
                <a:spAutoFit/>
              </a:bodyPr>
              <a:lstStyle/>
              <a:p>
                <a:pPr>
                  <a:lnSpc>
                    <a:spcPct val="150000"/>
                  </a:lnSpc>
                </a:pPr>
                <a:r>
                  <a:rPr lang="zh-CN" altLang="en-US" sz="2400" smtClean="0">
                    <a:latin typeface="Times New Roman" pitchFamily="18" charset="0"/>
                    <a:cs typeface="Times New Roman" pitchFamily="18" charset="0"/>
                  </a:rPr>
                  <a:t>          我们知道，导数</a:t>
                </a:r>
                <a14:m>
                  <m:oMathPara>
                    <m:oMathParaPr>
                      <m:jc/>
                    </m:oMathParaPr>
                    <m:oMath>
                      <m:sSup>
                        <m:sSupPr>
                          <m:ctrlPr>
                            <a:rPr lang="en-US" altLang="zh-CN" sz="2400" i="1" kern="100">
                              <a:latin typeface="Cambria Math" panose="02040503050406030204" pitchFamily="18" charset="0"/>
                              <a:cs typeface="Courier New" panose="02070309020205020404" pitchFamily="49" charset="0"/>
                            </a:rPr>
                          </m:ctrlPr>
                        </m:sSupPr>
                        <m:e>
                          <m:r>
                            <a:rPr lang="en-US" altLang="zh-CN" sz="2400" i="1" kern="100">
                              <a:latin typeface="Cambria Math" panose="02040503050406030204" pitchFamily="18" charset="0"/>
                              <a:cs typeface="Courier New" panose="02070309020205020404" pitchFamily="49" charset="0"/>
                            </a:rPr>
                            <m:t>𝑓</m:t>
                          </m:r>
                        </m:e>
                        <m:sup>
                          <m:r>
                            <a:rPr lang="en-US" altLang="zh-CN" sz="2400" i="1" kern="100">
                              <a:latin typeface="Cambria Math" panose="02040503050406030204" pitchFamily="18" charset="0"/>
                              <a:cs typeface="Courier New" panose="02070309020205020404" pitchFamily="49" charset="0"/>
                            </a:rPr>
                            <m:t>′</m:t>
                          </m:r>
                        </m:sup>
                      </m:sSup>
                      <m:d>
                        <m:dPr>
                          <m:begChr m:val="("/>
                          <m:sepChr m:val="|"/>
                          <m:endChr m:val=")"/>
                          <m:grow m:val="on"/>
                          <m:shp m:val="centered"/>
                          <m:ctrlPr>
                            <a:rPr lang="en-US" altLang="zh-CN" sz="2400" i="1" kern="100">
                              <a:latin typeface="Cambria Math" panose="02040503050406030204" pitchFamily="18" charset="0"/>
                              <a:cs typeface="Courier New" panose="02070309020205020404" pitchFamily="49" charset="0"/>
                            </a:rPr>
                          </m:ctrlPr>
                        </m:dPr>
                        <m:e>
                          <m:sSub>
                            <m:sSubPr>
                              <m:ctrlPr>
                                <a:rPr lang="en-US" altLang="zh-CN" sz="2400" i="1" kern="100" smtClean="0">
                                  <a:latin typeface="Cambria Math" panose="02040503050406030204" pitchFamily="18" charset="0"/>
                                  <a:cs typeface="Courier New" panose="02070309020205020404" pitchFamily="49" charset="0"/>
                                </a:rPr>
                              </m:ctrlPr>
                            </m:sSubPr>
                            <m:e>
                              <m:r>
                                <a:rPr lang="en-US" altLang="zh-CN" sz="2400" b="0" i="1" kern="100" smtClean="0">
                                  <a:latin typeface="Cambria Math" panose="02040503050406030204" pitchFamily="18" charset="0"/>
                                  <a:cs typeface="Courier New" panose="02070309020205020404" pitchFamily="49" charset="0"/>
                                </a:rPr>
                                <m:t>𝑥</m:t>
                              </m:r>
                            </m:e>
                            <m:sub>
                              <m:r>
                                <a:rPr lang="en-US" altLang="zh-CN" sz="2400" b="0" i="1" kern="100" smtClean="0">
                                  <a:latin typeface="Cambria Math" panose="02040503050406030204" pitchFamily="18" charset="0"/>
                                  <a:cs typeface="Courier New" panose="02070309020205020404" pitchFamily="49" charset="0"/>
                                </a:rPr>
                                <m:t>0</m:t>
                              </m:r>
                            </m:sub>
                          </m:sSub>
                        </m:e>
                      </m:d>
                    </m:oMath>
                  </m:oMathPara>
                </a14:m>
                <a:r>
                  <a:rPr lang="zh-CN" altLang="en-US" sz="2400" smtClean="0">
                    <a:latin typeface="Times New Roman" pitchFamily="18" charset="0"/>
                    <a:cs typeface="Times New Roman" pitchFamily="18" charset="0"/>
                  </a:rPr>
                  <a:t>表示函数</a:t>
                </a:r>
                <a14:m>
                  <m:oMathPara>
                    <m:oMathParaPr>
                      <m:jc/>
                    </m:oMathParaPr>
                    <m:oMath>
                      <m:r>
                        <m:rPr>
                          <m:sty m:val="p"/>
                        </m:rPr>
                        <a:rPr lang="en-US" altLang="zh-CN" sz="2400" b="0" i="0" kern="100" smtClean="0">
                          <a:latin typeface="Cambria Math" panose="02040503050406030204" pitchFamily="18" charset="0"/>
                          <a:cs typeface="Courier New" panose="02070309020205020404" pitchFamily="49" charset="0"/>
                        </a:rPr>
                        <m:t>y</m:t>
                      </m:r>
                      <m:r>
                        <m:rPr>
                          <m:sty m:val="p"/>
                        </m:rPr>
                        <a:rPr lang="en-US" altLang="zh-CN" sz="2400" b="0" i="0" kern="100" smtClean="0">
                          <a:latin typeface="Cambria Math" panose="02040503050406030204" pitchFamily="18" charset="0"/>
                          <a:cs typeface="Courier New" panose="02070309020205020404" pitchFamily="49" charset="0"/>
                        </a:rPr>
                        <m:t>=</m:t>
                      </m:r>
                      <m:r>
                        <a:rPr lang="en-US" altLang="zh-CN" sz="2400" i="1" kern="100">
                          <a:latin typeface="Cambria Math" panose="02040503050406030204" pitchFamily="18" charset="0"/>
                          <a:cs typeface="Courier New" panose="02070309020205020404" pitchFamily="49" charset="0"/>
                        </a:rPr>
                        <m:t>𝑓</m:t>
                      </m:r>
                      <m:d>
                        <m:dPr>
                          <m:begChr m:val="("/>
                          <m:sepChr m:val="|"/>
                          <m:endChr m:val=")"/>
                          <m:grow m:val="on"/>
                          <m:shp m:val="centered"/>
                          <m:ctrlPr>
                            <a:rPr lang="en-US" altLang="zh-CN" sz="2400" i="1" kern="100">
                              <a:latin typeface="Cambria Math" panose="02040503050406030204" pitchFamily="18" charset="0"/>
                              <a:cs typeface="Courier New" panose="02070309020205020404" pitchFamily="49" charset="0"/>
                            </a:rPr>
                          </m:ctrlPr>
                        </m:dPr>
                        <m:e>
                          <m:r>
                            <a:rPr lang="en-US" altLang="zh-CN" sz="2400" i="1" kern="100">
                              <a:latin typeface="Cambria Math" panose="02040503050406030204" pitchFamily="18" charset="0"/>
                              <a:cs typeface="Courier New" panose="02070309020205020404" pitchFamily="49" charset="0"/>
                            </a:rPr>
                            <m:t>𝑥</m:t>
                          </m:r>
                        </m:e>
                      </m:d>
                    </m:oMath>
                  </m:oMathPara>
                </a14:m>
                <a:r>
                  <a:rPr lang="zh-CN" altLang="en-US" sz="2400" smtClean="0">
                    <a:latin typeface="Times New Roman" pitchFamily="18" charset="0"/>
                    <a:cs typeface="Times New Roman" pitchFamily="18" charset="0"/>
                  </a:rPr>
                  <a:t>在</a:t>
                </a:r>
                <a14:m>
                  <m:oMathPara>
                    <m:oMathParaPr>
                      <m:jc/>
                    </m:oMathParaPr>
                    <m:oMath>
                      <m:sSub>
                        <m:sSubPr>
                          <m:ctrlPr>
                            <a:rPr lang="en-US" altLang="zh-CN" sz="2400" i="1" kern="100">
                              <a:latin typeface="Cambria Math" panose="02040503050406030204" pitchFamily="18" charset="0"/>
                              <a:cs typeface="Courier New" panose="02070309020205020404" pitchFamily="49" charset="0"/>
                            </a:rPr>
                          </m:ctrlPr>
                        </m:sSubPr>
                        <m:e>
                          <m:r>
                            <a:rPr lang="en-US" altLang="zh-CN" sz="2400" b="0" i="1" kern="100" smtClean="0">
                              <a:latin typeface="Cambria Math" panose="02040503050406030204" pitchFamily="18" charset="0"/>
                              <a:cs typeface="Courier New" panose="02070309020205020404" pitchFamily="49" charset="0"/>
                            </a:rPr>
                            <m:t>𝑥</m:t>
                          </m:r>
                          <m:r>
                            <a:rPr lang="en-US" altLang="zh-CN" sz="2400" b="0" i="1" kern="100" smtClean="0">
                              <a:latin typeface="Cambria Math" panose="02040503050406030204" pitchFamily="18" charset="0"/>
                              <a:cs typeface="Courier New" panose="02070309020205020404" pitchFamily="49" charset="0"/>
                            </a:rPr>
                            <m:t>=</m:t>
                          </m:r>
                          <m:r>
                            <a:rPr lang="en-US" altLang="zh-CN" sz="2400" i="1" kern="100">
                              <a:latin typeface="Cambria Math" panose="02040503050406030204" pitchFamily="18" charset="0"/>
                              <a:cs typeface="Courier New" panose="02070309020205020404" pitchFamily="49" charset="0"/>
                            </a:rPr>
                            <m:t>𝑥</m:t>
                          </m:r>
                        </m:e>
                        <m:sub>
                          <m:r>
                            <a:rPr lang="en-US" altLang="zh-CN" sz="2400" i="1" kern="100">
                              <a:latin typeface="Cambria Math" panose="02040503050406030204" pitchFamily="18" charset="0"/>
                              <a:cs typeface="Courier New" panose="02070309020205020404" pitchFamily="49" charset="0"/>
                            </a:rPr>
                            <m:t>0</m:t>
                          </m:r>
                        </m:sub>
                      </m:sSub>
                    </m:oMath>
                  </m:oMathPara>
                </a14:m>
                <a:r>
                  <a:rPr lang="zh-CN" altLang="en-US" sz="2400" smtClean="0">
                    <a:latin typeface="Times New Roman" pitchFamily="18" charset="0"/>
                    <a:cs typeface="Times New Roman" pitchFamily="18" charset="0"/>
                  </a:rPr>
                  <a:t>处的瞬时变化率，反映了函数</a:t>
                </a:r>
                <a14:m>
                  <m:oMathPara>
                    <m:oMathParaPr>
                      <m:jc/>
                    </m:oMathParaPr>
                    <m:oMath>
                      <m:r>
                        <m:rPr>
                          <m:sty m:val="p"/>
                        </m:rPr>
                        <a:rPr lang="en-US" altLang="zh-CN" sz="2400" kern="100">
                          <a:latin typeface="Cambria Math" panose="02040503050406030204" pitchFamily="18" charset="0"/>
                          <a:cs typeface="Courier New" panose="02070309020205020404" pitchFamily="49" charset="0"/>
                        </a:rPr>
                        <m:t>y</m:t>
                      </m:r>
                      <m:r>
                        <m:rPr>
                          <m:sty m:val="p"/>
                        </m:rPr>
                        <a:rPr lang="en-US" altLang="zh-CN" sz="2400" kern="100">
                          <a:latin typeface="Cambria Math" panose="02040503050406030204" pitchFamily="18" charset="0"/>
                          <a:cs typeface="Courier New" panose="02070309020205020404" pitchFamily="49" charset="0"/>
                        </a:rPr>
                        <m:t>=</m:t>
                      </m:r>
                      <m:r>
                        <a:rPr lang="en-US" altLang="zh-CN" sz="2400" i="1" kern="100">
                          <a:latin typeface="Cambria Math" panose="02040503050406030204" pitchFamily="18" charset="0"/>
                          <a:cs typeface="Courier New" panose="02070309020205020404" pitchFamily="49" charset="0"/>
                        </a:rPr>
                        <m:t>𝑓</m:t>
                      </m:r>
                      <m:d>
                        <m:dPr>
                          <m:begChr m:val="("/>
                          <m:sepChr m:val="|"/>
                          <m:endChr m:val=")"/>
                          <m:grow m:val="on"/>
                          <m:shp m:val="centered"/>
                          <m:ctrlPr>
                            <a:rPr lang="en-US" altLang="zh-CN" sz="2400" i="1" kern="100">
                              <a:latin typeface="Cambria Math" panose="02040503050406030204" pitchFamily="18" charset="0"/>
                              <a:cs typeface="Courier New" panose="02070309020205020404" pitchFamily="49" charset="0"/>
                            </a:rPr>
                          </m:ctrlPr>
                        </m:dPr>
                        <m:e>
                          <m:r>
                            <a:rPr lang="en-US" altLang="zh-CN" sz="2400" i="1" kern="100">
                              <a:latin typeface="Cambria Math" panose="02040503050406030204" pitchFamily="18" charset="0"/>
                              <a:cs typeface="Courier New" panose="02070309020205020404" pitchFamily="49" charset="0"/>
                            </a:rPr>
                            <m:t>𝑥</m:t>
                          </m:r>
                        </m:e>
                      </m:d>
                    </m:oMath>
                  </m:oMathPara>
                </a14:m>
                <a:r>
                  <a:rPr lang="zh-CN" altLang="en-US" sz="2400" smtClean="0">
                    <a:latin typeface="Times New Roman" pitchFamily="18" charset="0"/>
                    <a:cs typeface="Times New Roman" pitchFamily="18" charset="0"/>
                  </a:rPr>
                  <a:t>在</a:t>
                </a:r>
                <a14:m>
                  <m:oMathPara>
                    <m:oMathParaPr>
                      <m:jc/>
                    </m:oMathParaPr>
                    <m:oMath>
                      <m:sSub>
                        <m:sSubPr>
                          <m:ctrlPr>
                            <a:rPr lang="en-US" altLang="zh-CN" sz="2400" i="1" kern="100">
                              <a:latin typeface="Cambria Math" panose="02040503050406030204" pitchFamily="18" charset="0"/>
                              <a:cs typeface="Courier New" panose="02070309020205020404" pitchFamily="49" charset="0"/>
                            </a:rPr>
                          </m:ctrlPr>
                        </m:sSubPr>
                        <m:e>
                          <m:r>
                            <a:rPr lang="en-US" altLang="zh-CN" sz="2400" i="1" kern="100">
                              <a:latin typeface="Cambria Math" panose="02040503050406030204" pitchFamily="18" charset="0"/>
                              <a:cs typeface="Courier New" panose="02070309020205020404" pitchFamily="49" charset="0"/>
                            </a:rPr>
                            <m:t>𝑥</m:t>
                          </m:r>
                          <m:r>
                            <a:rPr lang="en-US" altLang="zh-CN" sz="2400" i="1" kern="100">
                              <a:latin typeface="Cambria Math" panose="02040503050406030204" pitchFamily="18" charset="0"/>
                              <a:cs typeface="Courier New" panose="02070309020205020404" pitchFamily="49" charset="0"/>
                            </a:rPr>
                            <m:t>=</m:t>
                          </m:r>
                          <m:r>
                            <a:rPr lang="en-US" altLang="zh-CN" sz="2400" i="1" kern="100">
                              <a:latin typeface="Cambria Math" panose="02040503050406030204" pitchFamily="18" charset="0"/>
                              <a:cs typeface="Courier New" panose="02070309020205020404" pitchFamily="49" charset="0"/>
                            </a:rPr>
                            <m:t>𝑥</m:t>
                          </m:r>
                        </m:e>
                        <m:sub>
                          <m:r>
                            <a:rPr lang="en-US" altLang="zh-CN" sz="2400" i="1" kern="100">
                              <a:latin typeface="Cambria Math" panose="02040503050406030204" pitchFamily="18" charset="0"/>
                              <a:cs typeface="Courier New" panose="02070309020205020404" pitchFamily="49" charset="0"/>
                            </a:rPr>
                            <m:t>0</m:t>
                          </m:r>
                        </m:sub>
                      </m:sSub>
                    </m:oMath>
                  </m:oMathPara>
                </a14:m>
                <a:r>
                  <a:rPr lang="zh-CN" altLang="en-US" sz="2400" smtClean="0">
                    <a:latin typeface="Times New Roman" pitchFamily="18" charset="0"/>
                    <a:cs typeface="Times New Roman" pitchFamily="18" charset="0"/>
                  </a:rPr>
                  <a:t>附近的变化情况，那么导数</a:t>
                </a:r>
                <a14:m>
                  <m:oMathPara>
                    <m:oMathParaPr>
                      <m:jc/>
                    </m:oMathParaPr>
                    <m:oMath>
                      <m:sSup>
                        <m:sSupPr>
                          <m:ctrlPr>
                            <a:rPr lang="en-US" altLang="zh-CN" sz="2400" i="1" kern="100">
                              <a:latin typeface="Cambria Math" panose="02040503050406030204" pitchFamily="18" charset="0"/>
                              <a:cs typeface="Courier New" panose="02070309020205020404" pitchFamily="49" charset="0"/>
                            </a:rPr>
                          </m:ctrlPr>
                        </m:sSupPr>
                        <m:e>
                          <m:r>
                            <a:rPr lang="en-US" altLang="zh-CN" sz="2400" i="1" kern="100">
                              <a:latin typeface="Cambria Math" panose="02040503050406030204" pitchFamily="18" charset="0"/>
                              <a:cs typeface="Courier New" panose="02070309020205020404" pitchFamily="49" charset="0"/>
                            </a:rPr>
                            <m:t>𝑓</m:t>
                          </m:r>
                        </m:e>
                        <m:sup>
                          <m:r>
                            <a:rPr lang="en-US" altLang="zh-CN" sz="2400" i="1" kern="100">
                              <a:latin typeface="Cambria Math" panose="02040503050406030204" pitchFamily="18" charset="0"/>
                              <a:cs typeface="Courier New" panose="02070309020205020404" pitchFamily="49" charset="0"/>
                            </a:rPr>
                            <m:t>′</m:t>
                          </m:r>
                        </m:sup>
                      </m:sSup>
                      <m:d>
                        <m:dPr>
                          <m:begChr m:val="("/>
                          <m:sepChr m:val="|"/>
                          <m:endChr m:val=")"/>
                          <m:grow m:val="on"/>
                          <m:shp m:val="centered"/>
                          <m:ctrlPr>
                            <a:rPr lang="en-US" altLang="zh-CN" sz="2400" i="1" kern="100">
                              <a:latin typeface="Cambria Math" panose="02040503050406030204" pitchFamily="18" charset="0"/>
                              <a:cs typeface="Courier New" panose="02070309020205020404" pitchFamily="49" charset="0"/>
                            </a:rPr>
                          </m:ctrlPr>
                        </m:dPr>
                        <m:e>
                          <m:sSub>
                            <m:sSubPr>
                              <m:ctrlPr>
                                <a:rPr lang="en-US" altLang="zh-CN" sz="2400" i="1" kern="100">
                                  <a:latin typeface="Cambria Math" panose="02040503050406030204" pitchFamily="18" charset="0"/>
                                  <a:cs typeface="Courier New" panose="02070309020205020404" pitchFamily="49" charset="0"/>
                                </a:rPr>
                              </m:ctrlPr>
                            </m:sSubPr>
                            <m:e>
                              <m:r>
                                <a:rPr lang="en-US" altLang="zh-CN" sz="2400" i="1" kern="100">
                                  <a:latin typeface="Cambria Math" panose="02040503050406030204" pitchFamily="18" charset="0"/>
                                  <a:cs typeface="Courier New" panose="02070309020205020404" pitchFamily="49" charset="0"/>
                                </a:rPr>
                                <m:t>𝑥</m:t>
                              </m:r>
                            </m:e>
                            <m:sub>
                              <m:r>
                                <a:rPr lang="en-US" altLang="zh-CN" sz="2400" i="1" kern="100">
                                  <a:latin typeface="Cambria Math" panose="02040503050406030204" pitchFamily="18" charset="0"/>
                                  <a:cs typeface="Courier New" panose="02070309020205020404" pitchFamily="49" charset="0"/>
                                </a:rPr>
                                <m:t>0</m:t>
                              </m:r>
                            </m:sub>
                          </m:sSub>
                        </m:e>
                      </m:d>
                    </m:oMath>
                  </m:oMathPara>
                </a14:m>
                <a:r>
                  <a:rPr lang="zh-CN" altLang="en-US" sz="2400" smtClean="0">
                    <a:latin typeface="Times New Roman" pitchFamily="18" charset="0"/>
                    <a:cs typeface="Times New Roman" pitchFamily="18" charset="0"/>
                  </a:rPr>
                  <a:t>的几何意义是什么？</a:t>
                </a:r>
                <a:endParaRPr lang="en-US" altLang="zh-CN" sz="2400" smtClean="0">
                  <a:latin typeface="Times New Roman" pitchFamily="18" charset="0"/>
                  <a:cs typeface="Times New Roman" pitchFamily="18" charset="0"/>
                </a:endParaRPr>
              </a:p>
            </p:txBody>
          </p:sp>
        </mc:Choice>
        <mc:Fallback>
          <p:sp>
            <p:nvSpPr>
              <p:cNvPr id="5" name="矩形 4"/>
              <p:cNvSpPr>
                <a:spLocks noRot="1" noChangeAspect="1" noMove="1" noResize="1" noEditPoints="1" noAdjustHandles="1" noChangeArrowheads="1" noChangeShapeType="1" noTextEdit="1"/>
              </p:cNvSpPr>
              <p:nvPr>
                <p:custDataLst>
                  <p:tags r:id="rId4"/>
                </p:custDataLst>
              </p:nvPr>
            </p:nvSpPr>
            <p:spPr>
              <a:xfrm>
                <a:off x="526017" y="1043001"/>
                <a:ext cx="10938102" cy="1200329"/>
              </a:xfrm>
              <a:prstGeom prst="rect">
                <a:avLst/>
              </a:prstGeom>
              <a:blipFill rotWithShape="0">
                <a:blip r:embed="rId5"/>
                <a:stretch>
                  <a:fillRect l="-836" r="0" b="-3553"/>
                </a:stretch>
              </a:blipFill>
            </p:spPr>
            <p:txBody>
              <a:bodyPr/>
              <a:lstStyle/>
              <a:p>
                <a:r>
                  <a:rPr lang="zh-CN" altLang="en-US">
                    <a:noFill/>
                  </a:rPr>
                  <a:t> </a:t>
                </a:r>
              </a:p>
            </p:txBody>
          </p:sp>
        </mc:Fallback>
      </mc:AlternateContent>
      <p:sp>
        <p:nvSpPr>
          <p:cNvPr id="6" name="TextBox 12"/>
          <p:cNvSpPr txBox="1"/>
          <p:nvPr>
            <p:custDataLst>
              <p:tags r:id="rId6"/>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问题探究</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3667593447"/>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4" name="TextBox 12"/>
          <p:cNvSpPr txBox="1"/>
          <p:nvPr>
            <p:custDataLst>
              <p:tags r:id="rId3"/>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观察思考</a:t>
            </a:r>
            <a:endParaRPr lang="zh-CN" altLang="en-US" sz="2799">
              <a:solidFill>
                <a:schemeClr val="bg1"/>
              </a:solidFill>
              <a:latin typeface="黑体" pitchFamily="2" charset="-122"/>
              <a:ea typeface="黑体" pitchFamily="2" charset="-122"/>
            </a:endParaRPr>
          </a:p>
        </p:txBody>
      </p:sp>
      <mc:AlternateContent>
        <mc:Choice Requires="a14">
          <p:sp>
            <p:nvSpPr>
              <p:cNvPr id="2" name="矩形 1"/>
              <p:cNvSpPr/>
              <p:nvPr>
                <p:custDataLst>
                  <p:tags r:id="rId4"/>
                </p:custDataLst>
              </p:nvPr>
            </p:nvSpPr>
            <p:spPr>
              <a:xfrm>
                <a:off x="269827" y="1213782"/>
                <a:ext cx="7877885" cy="4512774"/>
              </a:xfrm>
              <a:prstGeom prst="rect">
                <a:avLst/>
              </a:prstGeom>
            </p:spPr>
            <p:txBody>
              <a:bodyPr wrap="square">
                <a:spAutoFit/>
              </a:bodyPr>
              <a:lstStyle/>
              <a:p>
                <a:pPr>
                  <a:lnSpc>
                    <a:spcPct val="150000"/>
                  </a:lnSpc>
                </a:pPr>
                <a:r>
                  <a:rPr lang="zh-CN" altLang="en-US" sz="2400" smtClean="0">
                    <a:latin typeface="Times New Roman" pitchFamily="18" charset="0"/>
                    <a:cs typeface="Times New Roman" pitchFamily="18" charset="0"/>
                  </a:rPr>
                  <a:t>观察函数</a:t>
                </a:r>
                <a14:m>
                  <m:oMathPara>
                    <m:oMathParaPr>
                      <m:jc/>
                    </m:oMathParaPr>
                    <m:oMath>
                      <m:r>
                        <a:rPr lang="en-US" altLang="zh-CN" sz="2400" i="1">
                          <a:latin typeface="Cambria Math" panose="02040503050406030204" pitchFamily="18" charset="0"/>
                          <a:cs typeface="Times New Roman" panose="02020603050405020304" pitchFamily="18" charset="0"/>
                        </a:rPr>
                        <m:t>𝑦</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𝑓</m:t>
                      </m:r>
                      <m:d>
                        <m:dPr>
                          <m:begChr m:val="("/>
                          <m:sepChr m:val="|"/>
                          <m:endChr m:val=")"/>
                          <m:grow m:val="on"/>
                          <m:shp m:val="centered"/>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𝑥</m:t>
                          </m:r>
                        </m:e>
                      </m:d>
                      <m:r>
                        <a:rPr lang="zh-CN" altLang="en-US" sz="2400" b="0" i="1" smtClean="0">
                          <a:latin typeface="Cambria Math" panose="02040503050406030204" pitchFamily="18" charset="0"/>
                          <a:cs typeface="Times New Roman" panose="02020603050405020304" pitchFamily="18" charset="0"/>
                        </a:rPr>
                        <m:t>的</m:t>
                      </m:r>
                      <m:r>
                        <a:rPr lang="zh-CN" altLang="en-US" sz="2400" i="1">
                          <a:latin typeface="Cambria Math" panose="02040503050406030204" pitchFamily="18" charset="0"/>
                          <a:cs typeface="Times New Roman" panose="02020603050405020304" pitchFamily="18" charset="0"/>
                        </a:rPr>
                        <m:t>图像</m:t>
                      </m:r>
                      <m:r>
                        <a:rPr lang="en-US" altLang="zh-CN" sz="2400" i="1">
                          <a:latin typeface="Cambria Math" panose="02040503050406030204" pitchFamily="18" charset="0"/>
                          <a:cs typeface="Times New Roman" panose="02020603050405020304" pitchFamily="18" charset="0"/>
                        </a:rPr>
                        <m:t> </m:t>
                      </m:r>
                    </m:oMath>
                  </m:oMathPara>
                </a14:m>
                <a:r>
                  <a:rPr lang="zh-CN" altLang="en-US" sz="2400" smtClean="0">
                    <a:latin typeface="Times New Roman" pitchFamily="18" charset="0"/>
                    <a:cs typeface="Times New Roman" pitchFamily="18" charset="0"/>
                  </a:rPr>
                  <a:t>，</a:t>
                </a:r>
                <a:endParaRPr lang="en-US" altLang="zh-CN" sz="2400" smtClean="0">
                  <a:latin typeface="Times New Roman" pitchFamily="18" charset="0"/>
                  <a:cs typeface="Times New Roman" pitchFamily="18" charset="0"/>
                </a:endParaRPr>
              </a:p>
              <a:p>
                <a:pPr>
                  <a:lnSpc>
                    <a:spcPct val="150000"/>
                  </a:lnSpc>
                </a:pPr>
                <a:r>
                  <a:rPr lang="zh-CN" altLang="en-US" sz="2400" smtClean="0">
                    <a:latin typeface="Times New Roman" pitchFamily="18" charset="0"/>
                    <a:cs typeface="Times New Roman" pitchFamily="18" charset="0"/>
                  </a:rPr>
                  <a:t>平均变化率</a:t>
                </a:r>
                <a:endParaRPr lang="en-US" altLang="zh-CN" sz="2400" smtClean="0">
                  <a:latin typeface="Times New Roman" pitchFamily="18" charset="0"/>
                  <a:cs typeface="Times New Roman" pitchFamily="18" charset="0"/>
                </a:endParaRPr>
              </a:p>
              <a:p>
                <a:pPr>
                  <a:lnSpc>
                    <a:spcPct val="150000"/>
                  </a:lnSpc>
                </a:pPr>
                <a14:m>
                  <m:oMathPara>
                    <m:oMathParaPr>
                      <m:jc/>
                    </m:oMathParaPr>
                    <m:oMath>
                      <m:f>
                        <m:fPr>
                          <m:type m:val="ba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𝑦</m:t>
                          </m:r>
                        </m:num>
                        <m:den>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den>
                      </m:f>
                    </m:oMath>
                  </m:oMathPara>
                </a14:m>
                <a:r>
                  <a:rPr lang="en-US" altLang="zh-CN" sz="2400">
                    <a:latin typeface="Times New Roman" pitchFamily="18" charset="0"/>
                    <a:cs typeface="Times New Roman" pitchFamily="18" charset="0"/>
                  </a:rPr>
                  <a:t>=</a:t>
                </a:r>
                <a14:m>
                  <m:oMathPara>
                    <m:oMathParaPr>
                      <m:jc/>
                    </m:oMathParaPr>
                    <m:oMath>
                      <m:f>
                        <m:fPr>
                          <m:type m:val="ba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𝑓</m:t>
                          </m:r>
                          <m:d>
                            <m:dPr>
                              <m:begChr m:val="("/>
                              <m:sepChr m:val="|"/>
                              <m:endChr m:val=")"/>
                              <m:grow m:val="on"/>
                              <m:shp m:val="centered"/>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e>
                          </m:d>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𝑓</m:t>
                          </m:r>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r>
                            <a:rPr lang="en-US" altLang="zh-CN" sz="2400" i="1">
                              <a:latin typeface="Cambria Math" panose="02040503050406030204" pitchFamily="18" charset="0"/>
                              <a:cs typeface="Times New Roman" panose="02020603050405020304" pitchFamily="18" charset="0"/>
                            </a:rPr>
                            <m:t>)</m:t>
                          </m:r>
                          <m:r>
                            <m:rPr>
                              <m:sty m:val="p"/>
                            </m:rPr>
                            <a:rPr lang="en-US" altLang="zh-CN" sz="2400">
                              <a:latin typeface="Times New Roman" pitchFamily="18" charset="0"/>
                              <a:cs typeface="Times New Roman" panose="02020603050405020304" pitchFamily="18" charset="0"/>
                            </a:rPr>
                            <m:t> </m:t>
                          </m:r>
                        </m:num>
                        <m:den>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den>
                      </m:f>
                    </m:oMath>
                  </m:oMathPara>
                </a14:m>
                <a:endParaRPr lang="en-US" altLang="zh-CN" sz="2400" smtClean="0">
                  <a:latin typeface="Times New Roman" pitchFamily="18" charset="0"/>
                  <a:cs typeface="Times New Roman" pitchFamily="18" charset="0"/>
                </a:endParaRPr>
              </a:p>
              <a:p>
                <a:pPr>
                  <a:lnSpc>
                    <a:spcPct val="150000"/>
                  </a:lnSpc>
                </a:pPr>
                <a:r>
                  <a:rPr lang="zh-CN" altLang="en-US" sz="2400" smtClean="0">
                    <a:latin typeface="Times New Roman" pitchFamily="18" charset="0"/>
                    <a:cs typeface="Times New Roman" pitchFamily="18" charset="0"/>
                  </a:rPr>
                  <a:t>表示什么</a:t>
                </a:r>
                <a:r>
                  <a:rPr lang="en-US" altLang="zh-CN" sz="2400" smtClean="0">
                    <a:latin typeface="Times New Roman" pitchFamily="18" charset="0"/>
                    <a:cs typeface="Times New Roman" pitchFamily="18" charset="0"/>
                  </a:rPr>
                  <a:t>?</a:t>
                </a:r>
              </a:p>
              <a:p>
                <a:pPr>
                  <a:lnSpc>
                    <a:spcPct val="150000"/>
                  </a:lnSpc>
                </a:pPr>
                <a:r>
                  <a:rPr lang="zh-CN" altLang="en-US" sz="2400" smtClean="0">
                    <a:latin typeface="Times New Roman" pitchFamily="18" charset="0"/>
                    <a:cs typeface="Times New Roman" pitchFamily="18" charset="0"/>
                  </a:rPr>
                  <a:t>瞬时变化率</a:t>
                </a:r>
                <a:endParaRPr lang="en-US" altLang="zh-CN" sz="2400" smtClean="0">
                  <a:latin typeface="Times New Roman" pitchFamily="18" charset="0"/>
                  <a:cs typeface="Times New Roman" pitchFamily="18" charset="0"/>
                </a:endParaRPr>
              </a:p>
              <a:p>
                <a:pPr>
                  <a:lnSpc>
                    <a:spcPct val="150000"/>
                  </a:lnSpc>
                </a:pPr>
                <a14:m>
                  <m:oMathPara>
                    <m:oMathParaPr>
                      <m:jc/>
                    </m:oMathParaPr>
                    <m:oMath>
                      <m:sSup>
                        <m:sSupPr>
                          <m:ctrlPr>
                            <a:rPr lang="en-US" altLang="zh-CN" sz="2400" i="1" kern="100" smtClean="0">
                              <a:solidFill>
                                <a:schemeClr val="tx1"/>
                              </a:solidFill>
                              <a:latin typeface="Cambria Math" panose="02040503050406030204" pitchFamily="18" charset="0"/>
                              <a:cs typeface="Courier New" panose="02070309020205020404" pitchFamily="49" charset="0"/>
                            </a:rPr>
                          </m:ctrlPr>
                        </m:sSupPr>
                        <m:e>
                          <m:r>
                            <a:rPr lang="en-US" altLang="zh-CN" sz="2400" i="1" kern="100">
                              <a:solidFill>
                                <a:schemeClr val="tx1"/>
                              </a:solidFill>
                              <a:latin typeface="Cambria Math" panose="02040503050406030204" pitchFamily="18" charset="0"/>
                              <a:cs typeface="Courier New" panose="02070309020205020404" pitchFamily="49" charset="0"/>
                            </a:rPr>
                            <m:t>𝑓</m:t>
                          </m:r>
                        </m:e>
                        <m:sup>
                          <m:r>
                            <a:rPr lang="en-US" altLang="zh-CN" sz="2400" i="1" kern="100">
                              <a:solidFill>
                                <a:schemeClr val="tx1"/>
                              </a:solidFill>
                              <a:latin typeface="Cambria Math" panose="02040503050406030204" pitchFamily="18" charset="0"/>
                              <a:cs typeface="Courier New" panose="02070309020205020404" pitchFamily="49" charset="0"/>
                            </a:rPr>
                            <m:t>′</m:t>
                          </m:r>
                        </m:sup>
                      </m:sSup>
                      <m:d>
                        <m:dPr>
                          <m:begChr m:val="("/>
                          <m:sepChr m:val="|"/>
                          <m:endChr m:val=")"/>
                          <m:grow m:val="on"/>
                          <m:shp m:val="centered"/>
                          <m:ctrlPr>
                            <a:rPr lang="en-US" altLang="zh-CN" sz="2400" i="1" kern="100">
                              <a:solidFill>
                                <a:schemeClr val="tx1"/>
                              </a:solidFill>
                              <a:latin typeface="Cambria Math" panose="02040503050406030204" pitchFamily="18" charset="0"/>
                              <a:cs typeface="Courier New" panose="02070309020205020404" pitchFamily="49" charset="0"/>
                            </a:rPr>
                          </m:ctrlPr>
                        </m:dPr>
                        <m:e>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cs typeface="Times New Roman" panose="02020603050405020304" pitchFamily="18" charset="0"/>
                                </a:rPr>
                                <m:t>𝑥</m:t>
                              </m:r>
                            </m:e>
                            <m:sub>
                              <m:r>
                                <a:rPr lang="en-US" altLang="zh-CN" sz="2400" i="1">
                                  <a:solidFill>
                                    <a:schemeClr val="tx1"/>
                                  </a:solidFill>
                                  <a:latin typeface="Cambria Math" panose="02040503050406030204" pitchFamily="18" charset="0"/>
                                  <a:cs typeface="Times New Roman" panose="02020603050405020304" pitchFamily="18" charset="0"/>
                                </a:rPr>
                                <m:t>0</m:t>
                              </m:r>
                            </m:sub>
                          </m:sSub>
                        </m:e>
                      </m:d>
                    </m:oMath>
                  </m:oMathPara>
                </a14:m>
                <a:r>
                  <a:rPr lang="en-US" altLang="zh-CN" sz="2400">
                    <a:solidFill>
                      <a:schemeClr val="tx1"/>
                    </a:solidFill>
                    <a:latin typeface="Times New Roman" pitchFamily="18" charset="0"/>
                    <a:cs typeface="Times New Roman" pitchFamily="18" charset="0"/>
                  </a:rPr>
                  <a:t>=</a:t>
                </a:r>
                <a14:m>
                  <m:oMathPara>
                    <m:oMathParaPr>
                      <m:jc/>
                    </m:oMathParaPr>
                    <m:oMath>
                      <m:sPre>
                        <m:sPrePr>
                          <m:ctrlPr>
                            <a:rPr lang="en-US" altLang="zh-CN" sz="2400" i="1">
                              <a:solidFill>
                                <a:schemeClr val="tx1"/>
                              </a:solidFill>
                              <a:latin typeface="Cambria Math" panose="02040503050406030204" pitchFamily="18" charset="0"/>
                            </a:rPr>
                          </m:ctrlPr>
                        </m:sPrePr>
                        <m:sub>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𝑥</m:t>
                          </m:r>
                          <m:r>
                            <a:rPr lang="en-US" altLang="zh-CN" sz="2400" i="1">
                              <a:solidFill>
                                <a:schemeClr val="tx1"/>
                              </a:solidFill>
                              <a:latin typeface="Cambria Math" panose="02040503050406030204" pitchFamily="18" charset="0"/>
                            </a:rPr>
                            <m:t>→0</m:t>
                          </m:r>
                        </m:sub>
                        <m:sup>
                          <m:r>
                            <a:rPr lang="en-US" altLang="zh-CN" sz="2400" i="1">
                              <a:solidFill>
                                <a:schemeClr val="tx1"/>
                              </a:solidFill>
                              <a:latin typeface="Cambria Math" panose="02040503050406030204" pitchFamily="18" charset="0"/>
                            </a:rPr>
                            <m:t>𝑙𝑖𝑚</m:t>
                          </m:r>
                        </m:sup>
                        <m:e>
                          <m:r>
                            <a:rPr lang="en-US" altLang="zh-CN" sz="2400" i="1">
                              <a:solidFill>
                                <a:schemeClr val="tx1"/>
                              </a:solidFill>
                              <a:latin typeface="Cambria Math" panose="02040503050406030204" pitchFamily="18" charset="0"/>
                            </a:rPr>
                            <m:t>   </m:t>
                          </m:r>
                        </m:e>
                      </m:sPre>
                      <m:f>
                        <m:fPr>
                          <m:type m:val="bar"/>
                          <m:ctrlPr>
                            <a:rPr lang="en-US" altLang="zh-CN" sz="2400" i="1">
                              <a:solidFill>
                                <a:schemeClr val="tx1"/>
                              </a:solidFill>
                              <a:latin typeface="Cambria Math" panose="02040503050406030204" pitchFamily="18" charset="0"/>
                              <a:cs typeface="Times New Roman" panose="02020603050405020304" pitchFamily="18" charset="0"/>
                            </a:rPr>
                          </m:ctrlPr>
                        </m:fPr>
                        <m:num>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𝑦</m:t>
                          </m:r>
                        </m:num>
                        <m:den>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𝑥</m:t>
                          </m:r>
                        </m:den>
                      </m:f>
                    </m:oMath>
                  </m:oMathPara>
                </a14:m>
                <a:r>
                  <a:rPr lang="en-US" altLang="zh-CN" sz="2400">
                    <a:solidFill>
                      <a:schemeClr val="tx1"/>
                    </a:solidFill>
                    <a:latin typeface="Times New Roman" pitchFamily="18" charset="0"/>
                    <a:cs typeface="Times New Roman" pitchFamily="18" charset="0"/>
                  </a:rPr>
                  <a:t>=</a:t>
                </a:r>
                <a14:m>
                  <m:oMathPara>
                    <m:oMathParaPr>
                      <m:jc/>
                    </m:oMathParaPr>
                    <m:oMath>
                      <m:sPre>
                        <m:sPrePr>
                          <m:ctrlPr>
                            <a:rPr lang="en-US" altLang="zh-CN" sz="2400" i="1">
                              <a:solidFill>
                                <a:schemeClr val="tx1"/>
                              </a:solidFill>
                              <a:latin typeface="Cambria Math" panose="02040503050406030204" pitchFamily="18" charset="0"/>
                            </a:rPr>
                          </m:ctrlPr>
                        </m:sPrePr>
                        <m:sub>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𝑥</m:t>
                          </m:r>
                          <m:r>
                            <a:rPr lang="en-US" altLang="zh-CN" sz="2400" i="1">
                              <a:solidFill>
                                <a:schemeClr val="tx1"/>
                              </a:solidFill>
                              <a:latin typeface="Cambria Math" panose="02040503050406030204" pitchFamily="18" charset="0"/>
                            </a:rPr>
                            <m:t>→0</m:t>
                          </m:r>
                        </m:sub>
                        <m:sup>
                          <m:r>
                            <a:rPr lang="en-US" altLang="zh-CN" sz="2400" i="1">
                              <a:solidFill>
                                <a:schemeClr val="tx1"/>
                              </a:solidFill>
                              <a:latin typeface="Cambria Math" panose="02040503050406030204" pitchFamily="18" charset="0"/>
                            </a:rPr>
                            <m:t>𝑙𝑖𝑚</m:t>
                          </m:r>
                        </m:sup>
                        <m:e>
                          <m:r>
                            <a:rPr lang="en-US" altLang="zh-CN" sz="2400" i="1" smtClean="0">
                              <a:solidFill>
                                <a:schemeClr val="tx1"/>
                              </a:solidFill>
                              <a:latin typeface="Cambria Math" panose="02040503050406030204" pitchFamily="18" charset="0"/>
                            </a:rPr>
                            <m:t>   </m:t>
                          </m:r>
                        </m:e>
                      </m:sPre>
                      <m:f>
                        <m:fPr>
                          <m:type m:val="bar"/>
                          <m:ctrlPr>
                            <a:rPr lang="en-US" altLang="zh-CN" sz="2400" i="1">
                              <a:solidFill>
                                <a:schemeClr val="tx1"/>
                              </a:solidFill>
                              <a:latin typeface="Cambria Math" panose="02040503050406030204" pitchFamily="18" charset="0"/>
                              <a:cs typeface="Times New Roman" panose="02020603050405020304" pitchFamily="18" charset="0"/>
                            </a:rPr>
                          </m:ctrlPr>
                        </m:fPr>
                        <m:num>
                          <m:r>
                            <a:rPr lang="en-US" altLang="zh-CN" sz="2400" i="1">
                              <a:solidFill>
                                <a:schemeClr val="tx1"/>
                              </a:solidFill>
                              <a:latin typeface="Cambria Math" panose="02040503050406030204" pitchFamily="18" charset="0"/>
                              <a:cs typeface="Times New Roman" panose="02020603050405020304" pitchFamily="18" charset="0"/>
                            </a:rPr>
                            <m:t>𝑓</m:t>
                          </m:r>
                          <m:d>
                            <m:dPr>
                              <m:begChr m:val="("/>
                              <m:sepChr m:val="|"/>
                              <m:endChr m:val=")"/>
                              <m:grow m:val="on"/>
                              <m:shp m:val="centered"/>
                              <m:ctrlPr>
                                <a:rPr lang="en-US" altLang="zh-CN" sz="2400" i="1">
                                  <a:solidFill>
                                    <a:schemeClr val="tx1"/>
                                  </a:solidFill>
                                  <a:latin typeface="Cambria Math" panose="02040503050406030204" pitchFamily="18" charset="0"/>
                                  <a:cs typeface="Times New Roman" panose="02020603050405020304" pitchFamily="18" charset="0"/>
                                </a:rPr>
                              </m:ctrlPr>
                            </m:dPr>
                            <m:e>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cs typeface="Times New Roman" panose="02020603050405020304" pitchFamily="18" charset="0"/>
                                    </a:rPr>
                                    <m:t>𝑥</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𝑥</m:t>
                              </m:r>
                            </m:e>
                          </m:d>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𝑓</m:t>
                          </m:r>
                          <m:r>
                            <a:rPr lang="en-US" altLang="zh-CN" sz="2400" i="1">
                              <a:solidFill>
                                <a:schemeClr val="tx1"/>
                              </a:solidFill>
                              <a:latin typeface="Cambria Math" panose="02040503050406030204" pitchFamily="18" charset="0"/>
                              <a:cs typeface="Times New Roman" panose="02020603050405020304" pitchFamily="18" charset="0"/>
                            </a:rPr>
                            <m:t>(</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cs typeface="Times New Roman" panose="02020603050405020304" pitchFamily="18" charset="0"/>
                                </a:rPr>
                                <m:t>𝑥</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m:t>
                          </m:r>
                          <m:r>
                            <m:rPr>
                              <m:sty m:val="p"/>
                            </m:rPr>
                            <a:rPr lang="en-US" altLang="zh-CN" sz="2400">
                              <a:solidFill>
                                <a:schemeClr val="tx1"/>
                              </a:solidFill>
                              <a:latin typeface="Times New Roman" pitchFamily="18" charset="0"/>
                              <a:cs typeface="Times New Roman" panose="02020603050405020304" pitchFamily="18" charset="0"/>
                            </a:rPr>
                            <m:t> </m:t>
                          </m:r>
                        </m:num>
                        <m:den>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𝑥</m:t>
                          </m:r>
                        </m:den>
                      </m:f>
                    </m:oMath>
                  </m:oMathPara>
                </a14:m>
                <a:endParaRPr lang="en-US" altLang="zh-CN" sz="2400" smtClean="0">
                  <a:latin typeface="Times New Roman" pitchFamily="18" charset="0"/>
                  <a:cs typeface="Times New Roman" pitchFamily="18" charset="0"/>
                </a:endParaRPr>
              </a:p>
              <a:p>
                <a:pPr>
                  <a:lnSpc>
                    <a:spcPct val="150000"/>
                  </a:lnSpc>
                </a:pPr>
                <a:r>
                  <a:rPr lang="zh-CN" altLang="en-US" sz="2400" smtClean="0">
                    <a:latin typeface="Times New Roman" pitchFamily="18" charset="0"/>
                    <a:cs typeface="Times New Roman" pitchFamily="18" charset="0"/>
                  </a:rPr>
                  <a:t>表示什么？</a:t>
                </a:r>
                <a:endParaRPr lang="en-US" altLang="zh-CN" sz="2400">
                  <a:latin typeface="Times New Roman" pitchFamily="18" charset="0"/>
                  <a:cs typeface="Times New Roman" pitchFamily="18" charset="0"/>
                </a:endParaRPr>
              </a:p>
            </p:txBody>
          </p:sp>
        </mc:Choice>
        <mc:Fallback>
          <p:sp>
            <p:nvSpPr>
              <p:cNvPr id="2" name="矩形 1"/>
              <p:cNvSpPr>
                <a:spLocks noRot="1" noChangeAspect="1" noMove="1" noResize="1" noEditPoints="1" noAdjustHandles="1" noChangeArrowheads="1" noChangeShapeType="1" noTextEdit="1"/>
              </p:cNvSpPr>
              <p:nvPr>
                <p:custDataLst>
                  <p:tags r:id="rId5"/>
                </p:custDataLst>
              </p:nvPr>
            </p:nvSpPr>
            <p:spPr>
              <a:xfrm>
                <a:off x="269827" y="1213782"/>
                <a:ext cx="7877885" cy="4512774"/>
              </a:xfrm>
              <a:prstGeom prst="rect">
                <a:avLst/>
              </a:prstGeom>
              <a:blipFill rotWithShape="0">
                <a:blip r:embed="rId6"/>
                <a:stretch>
                  <a:fillRect l="-1160" r="0" b="-270"/>
                </a:stretch>
              </a:blipFill>
            </p:spPr>
            <p:txBody>
              <a:bodyPr/>
              <a:lstStyle/>
              <a:p>
                <a:r>
                  <a:rPr lang="zh-CN" altLang="en-US">
                    <a:noFill/>
                  </a:rPr>
                  <a:t> </a:t>
                </a:r>
              </a:p>
            </p:txBody>
          </p:sp>
        </mc:Fallback>
      </mc:AlternateContent>
      <p:pic>
        <p:nvPicPr>
          <p:cNvPr id="3" name="图片 2"/>
          <p:cNvPicPr>
            <a:picLocks noChangeAspect="1"/>
          </p:cNvPicPr>
          <p:nvPr>
            <p:custDataLst>
              <p:tags r:id="rId8"/>
            </p:custDataLst>
          </p:nvPr>
        </p:nvPicPr>
        <p:blipFill>
          <a:blip r:embed="rId7"/>
          <a:stretch>
            <a:fillRect/>
          </a:stretch>
        </p:blipFill>
        <p:spPr>
          <a:xfrm>
            <a:off x="6691175" y="523092"/>
            <a:ext cx="3540869" cy="2728712"/>
          </a:xfrm>
          <a:prstGeom prst="rect">
            <a:avLst/>
          </a:prstGeom>
        </p:spPr>
      </p:pic>
      <p:pic>
        <p:nvPicPr>
          <p:cNvPr id="1168386" name="Picture 2" descr="RAE20-11.tif"/>
          <p:cNvPicPr>
            <a:picLocks noChangeAspect="1" noChangeArrowheads="1"/>
          </p:cNvPicPr>
          <p:nvPr>
            <p:custDataLst>
              <p:tags r:id="rId11"/>
            </p:custDataLst>
          </p:nvPr>
        </p:nvPicPr>
        <p:blipFill>
          <a:blip r:embed="rId10" r:link="rId9">
            <a:extLst>
              <a:ext uri="{28A0092B-C50C-407E-A947-70E740481C1C}">
                <a14:useLocalDpi xmlns:a14="http://schemas.microsoft.com/office/drawing/2010/main" val="0"/>
              </a:ext>
            </a:extLst>
          </a:blip>
          <a:stretch>
            <a:fillRect/>
          </a:stretch>
        </p:blipFill>
        <p:spPr bwMode="auto">
          <a:xfrm>
            <a:off x="6864369" y="3436833"/>
            <a:ext cx="2566686" cy="298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8026583"/>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1168386"/>
                                        </p:tgtEl>
                                        <p:attrNameLst>
                                          <p:attrName>style.visibility</p:attrName>
                                        </p:attrNameLst>
                                      </p:cBhvr>
                                      <p:to>
                                        <p:strVal val="visible"/>
                                      </p:to>
                                    </p:set>
                                    <p:animEffect transition="in" filter="wheel(1)">
                                      <p:cBhvr>
                                        <p:cTn id="12" dur="2000"/>
                                        <p:tgtEl>
                                          <p:spTgt spid="1168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9218" name="Object 2"/>
          <p:cNvGraphicFramePr>
            <a:graphicFrameLocks noChangeAspect="1"/>
          </p:cNvGraphicFramePr>
          <p:nvPr>
            <p:custDataLst>
              <p:tags r:id="rId4"/>
            </p:custDataLst>
          </p:nvPr>
        </p:nvGraphicFramePr>
        <p:xfrm>
          <a:off x="539218" y="1003368"/>
          <a:ext cx="11115247" cy="4852946"/>
        </p:xfrm>
        <a:graphic>
          <a:graphicData uri="http://schemas.openxmlformats.org/presentationml/2006/ole">
            <mc:AlternateContent>
              <mc:Choice xmlns:v="urn:schemas-microsoft-com:vml" Requires="v">
                <p:oleObj spid="_x0000_s1048" name="文档" r:id="rId5" imgW="10495050" imgH="4596277" progId="Word.Document.8">
                  <p:embed/>
                </p:oleObj>
              </mc:Choice>
              <mc:Fallback>
                <p:oleObj name="文档" r:id="rId5" imgW="10495050" imgH="4596277" progId="Word.Document.8">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539218" y="1003368"/>
                        <a:ext cx="11115247" cy="4852946"/>
                      </a:xfrm>
                      <a:prstGeom prst="rect">
                        <a:avLst/>
                      </a:prstGeom>
                      <a:noFill/>
                      <a:ln>
                        <a:noFill/>
                      </a:ln>
                      <a:effectLst/>
                    </p:spPr>
                  </p:pic>
                </p:oleObj>
              </mc:Fallback>
            </mc:AlternateContent>
          </a:graphicData>
        </a:graphic>
      </p:graphicFrame>
      <p:graphicFrame>
        <p:nvGraphicFramePr>
          <p:cNvPr id="9219" name="Object 3"/>
          <p:cNvGraphicFramePr>
            <a:graphicFrameLocks noChangeAspect="1"/>
          </p:cNvGraphicFramePr>
          <p:nvPr>
            <p:custDataLst>
              <p:tags r:id="rId7"/>
            </p:custDataLst>
          </p:nvPr>
        </p:nvGraphicFramePr>
        <p:xfrm>
          <a:off x="5996893" y="1893663"/>
          <a:ext cx="2007363" cy="1051556"/>
        </p:xfrm>
        <a:graphic>
          <a:graphicData uri="http://schemas.openxmlformats.org/presentationml/2006/ole">
            <mc:AlternateContent>
              <mc:Choice xmlns:v="urn:schemas-microsoft-com:vml" Requires="v">
                <p:oleObj spid="_x0000_s1049" name="文档" r:id="rId8" imgW="1895322" imgH="996805" progId="Word.Document.8">
                  <p:embed/>
                </p:oleObj>
              </mc:Choice>
              <mc:Fallback>
                <p:oleObj name="文档" r:id="rId8" imgW="1895322" imgH="996805" progId="Word.Document.8">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5996893" y="1893663"/>
                        <a:ext cx="2007363" cy="1051556"/>
                      </a:xfrm>
                      <a:prstGeom prst="rect">
                        <a:avLst/>
                      </a:prstGeom>
                      <a:noFill/>
                      <a:ln>
                        <a:noFill/>
                      </a:ln>
                      <a:effectLst/>
                    </p:spPr>
                  </p:pic>
                </p:oleObj>
              </mc:Fallback>
            </mc:AlternateContent>
          </a:graphicData>
        </a:graphic>
      </p:graphicFrame>
      <p:graphicFrame>
        <p:nvGraphicFramePr>
          <p:cNvPr id="9220" name="Object 4"/>
          <p:cNvGraphicFramePr>
            <a:graphicFrameLocks noChangeAspect="1"/>
          </p:cNvGraphicFramePr>
          <p:nvPr>
            <p:custDataLst>
              <p:tags r:id="rId10"/>
            </p:custDataLst>
          </p:nvPr>
        </p:nvGraphicFramePr>
        <p:xfrm>
          <a:off x="2282851" y="4793000"/>
          <a:ext cx="1814186" cy="616487"/>
        </p:xfrm>
        <a:graphic>
          <a:graphicData uri="http://schemas.openxmlformats.org/presentationml/2006/ole">
            <mc:AlternateContent>
              <mc:Choice xmlns:v="urn:schemas-microsoft-com:vml" Requires="v">
                <p:oleObj spid="_x0000_s1050" name="文档" r:id="rId11" imgW="1710636" imgH="593550" progId="Word.Document.8">
                  <p:embed/>
                </p:oleObj>
              </mc:Choice>
              <mc:Fallback>
                <p:oleObj name="文档" r:id="rId11" imgW="1710636" imgH="593550" progId="Word.Document.8">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2282851" y="4793000"/>
                        <a:ext cx="1814186" cy="616487"/>
                      </a:xfrm>
                      <a:prstGeom prst="rect">
                        <a:avLst/>
                      </a:prstGeom>
                      <a:noFill/>
                      <a:ln>
                        <a:noFill/>
                      </a:ln>
                      <a:effectLst/>
                    </p:spPr>
                  </p:pic>
                </p:oleObj>
              </mc:Fallback>
            </mc:AlternateContent>
          </a:graphicData>
        </a:graphic>
      </p:graphicFrame>
      <p:sp>
        <p:nvSpPr>
          <p:cNvPr id="7" name="TextBox 12"/>
          <p:cNvSpPr txBox="1"/>
          <p:nvPr>
            <p:custDataLst>
              <p:tags r:id="rId13"/>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概念解析</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216123164"/>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p:tgtEl>
                                          <p:spTgt spid="921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linds(horizontal)">
                                      <p:cBhvr>
                                        <p:cTn id="12" dur="500"/>
                                        <p:tgtEl>
                                          <p:spTgt spid="9220"/>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xit" presetSubtype="10" fill="hold" nodeType="clickEffect">
                                  <p:stCondLst>
                                    <p:cond delay="0"/>
                                  </p:stCondLst>
                                  <p:childTnLst>
                                    <p:animEffect transition="out" filter="blinds(horizontal)">
                                      <p:cBhvr>
                                        <p:cTn id="16" dur="500"/>
                                        <p:tgtEl>
                                          <p:spTgt spid="9219"/>
                                        </p:tgtEl>
                                      </p:cBhvr>
                                    </p:animEffect>
                                    <p:set>
                                      <p:cBhvr>
                                        <p:cTn id="17" dur="1" fill="hold">
                                          <p:stCondLst>
                                            <p:cond delay="499"/>
                                          </p:stCondLst>
                                        </p:cTn>
                                        <p:tgtEl>
                                          <p:spTgt spid="921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xit" presetSubtype="10" fill="hold" nodeType="clickEffect">
                                  <p:stCondLst>
                                    <p:cond delay="0"/>
                                  </p:stCondLst>
                                  <p:childTnLst>
                                    <p:animEffect transition="out" filter="blinds(horizontal)">
                                      <p:cBhvr>
                                        <p:cTn id="21" dur="500"/>
                                        <p:tgtEl>
                                          <p:spTgt spid="9220"/>
                                        </p:tgtEl>
                                      </p:cBhvr>
                                    </p:animEffect>
                                    <p:set>
                                      <p:cBhvr>
                                        <p:cTn id="22" dur="1" fill="hold">
                                          <p:stCondLst>
                                            <p:cond delay="499"/>
                                          </p:stCondLst>
                                        </p:cTn>
                                        <p:tgtEl>
                                          <p:spTgt spid="9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12290" name="Object 2"/>
          <p:cNvGraphicFramePr>
            <a:graphicFrameLocks noChangeAspect="1"/>
          </p:cNvGraphicFramePr>
          <p:nvPr>
            <p:custDataLst>
              <p:tags r:id="rId4"/>
            </p:custDataLst>
          </p:nvPr>
        </p:nvGraphicFramePr>
        <p:xfrm>
          <a:off x="488823" y="1396442"/>
          <a:ext cx="11115247" cy="2924534"/>
        </p:xfrm>
        <a:graphic>
          <a:graphicData uri="http://schemas.openxmlformats.org/presentationml/2006/ole">
            <mc:AlternateContent>
              <mc:Choice xmlns:v="urn:schemas-microsoft-com:vml" Requires="v">
                <p:oleObj spid="_x0000_s1051" name="文档" r:id="rId5" imgW="10495050" imgH="2770818" progId="Word.Document.8">
                  <p:embed/>
                </p:oleObj>
              </mc:Choice>
              <mc:Fallback>
                <p:oleObj name="文档" r:id="rId5" imgW="10495050" imgH="2770818" progId="Word.Document.8">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488823" y="1396442"/>
                        <a:ext cx="11115247" cy="2924534"/>
                      </a:xfrm>
                      <a:prstGeom prst="rect">
                        <a:avLst/>
                      </a:prstGeom>
                      <a:noFill/>
                      <a:ln>
                        <a:noFill/>
                      </a:ln>
                      <a:effectLst/>
                    </p:spPr>
                  </p:pic>
                </p:oleObj>
              </mc:Fallback>
            </mc:AlternateContent>
          </a:graphicData>
        </a:graphic>
      </p:graphicFrame>
      <p:graphicFrame>
        <p:nvGraphicFramePr>
          <p:cNvPr id="12291" name="Object 3"/>
          <p:cNvGraphicFramePr>
            <a:graphicFrameLocks noChangeAspect="1"/>
          </p:cNvGraphicFramePr>
          <p:nvPr>
            <p:custDataLst>
              <p:tags r:id="rId7"/>
            </p:custDataLst>
          </p:nvPr>
        </p:nvGraphicFramePr>
        <p:xfrm>
          <a:off x="4404440" y="3825435"/>
          <a:ext cx="3374722" cy="1051556"/>
        </p:xfrm>
        <a:graphic>
          <a:graphicData uri="http://schemas.openxmlformats.org/presentationml/2006/ole">
            <mc:AlternateContent>
              <mc:Choice xmlns:v="urn:schemas-microsoft-com:vml" Requires="v">
                <p:oleObj spid="_x0000_s1052" name="文档" r:id="rId8" imgW="3182967" imgH="996805" progId="Word.Document.8">
                  <p:embed/>
                </p:oleObj>
              </mc:Choice>
              <mc:Fallback>
                <p:oleObj name="文档" r:id="rId8" imgW="3182967" imgH="996805" progId="Word.Document.8">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4404440" y="3825435"/>
                        <a:ext cx="3374722" cy="1051556"/>
                      </a:xfrm>
                      <a:prstGeom prst="rect">
                        <a:avLst/>
                      </a:prstGeom>
                      <a:noFill/>
                      <a:ln>
                        <a:noFill/>
                      </a:ln>
                      <a:effectLst/>
                    </p:spPr>
                  </p:pic>
                </p:oleObj>
              </mc:Fallback>
            </mc:AlternateContent>
          </a:graphicData>
        </a:graphic>
      </p:graphicFrame>
      <p:cxnSp>
        <p:nvCxnSpPr>
          <p:cNvPr id="12293" name="Line 5"/>
          <p:cNvCxnSpPr>
            <a:cxnSpLocks noChangeShapeType="1"/>
          </p:cNvCxnSpPr>
          <p:nvPr>
            <p:custDataLst>
              <p:tags r:id="rId10"/>
            </p:custDataLst>
          </p:nvPr>
        </p:nvCxnSpPr>
        <p:spPr bwMode="auto">
          <a:xfrm>
            <a:off x="4263338" y="4816517"/>
            <a:ext cx="3566219"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40906177"/>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linds(horizontal)">
                                      <p:cBhvr>
                                        <p:cTn id="7" dur="500"/>
                                        <p:tgtEl>
                                          <p:spTgt spid="1229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xit" presetSubtype="10" fill="hold" nodeType="clickEffect">
                                  <p:stCondLst>
                                    <p:cond delay="0"/>
                                  </p:stCondLst>
                                  <p:childTnLst>
                                    <p:animEffect transition="out" filter="blinds(horizontal)">
                                      <p:cBhvr>
                                        <p:cTn id="11" dur="500"/>
                                        <p:tgtEl>
                                          <p:spTgt spid="12291"/>
                                        </p:tgtEl>
                                      </p:cBhvr>
                                    </p:animEffect>
                                    <p:set>
                                      <p:cBhvr>
                                        <p:cTn id="12" dur="1" fill="hold">
                                          <p:stCondLst>
                                            <p:cond delay="499"/>
                                          </p:stCondLst>
                                        </p:cTn>
                                        <p:tgtEl>
                                          <p:spTgt spid="122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mc:AlternateContent>
        <mc:Choice Requires="a14">
          <p:sp>
            <p:nvSpPr>
              <p:cNvPr id="3" name="矩形 2"/>
              <p:cNvSpPr/>
              <p:nvPr>
                <p:custDataLst>
                  <p:tags r:id="rId3"/>
                </p:custDataLst>
              </p:nvPr>
            </p:nvSpPr>
            <p:spPr>
              <a:xfrm>
                <a:off x="250208" y="665095"/>
                <a:ext cx="10995547" cy="1754326"/>
              </a:xfrm>
              <a:prstGeom prst="rect">
                <a:avLst/>
              </a:prstGeom>
            </p:spPr>
            <p:txBody>
              <a:bodyPr wrap="square">
                <a:spAutoFit/>
              </a:bodyPr>
              <a:lstStyle/>
              <a:p>
                <a:pPr>
                  <a:lnSpc>
                    <a:spcPct val="150000"/>
                  </a:lnSpc>
                </a:pPr>
                <a:r>
                  <a:rPr lang="zh-CN" altLang="en-US" sz="2400" b="1" smtClean="0">
                    <a:latin typeface="Times New Roman" pitchFamily="18" charset="0"/>
                    <a:cs typeface="Times New Roman" pitchFamily="18" charset="0"/>
                  </a:rPr>
                  <a:t>例</a:t>
                </a:r>
                <a:r>
                  <a:rPr lang="en-US" altLang="zh-CN" sz="2400" b="1" smtClean="0">
                    <a:latin typeface="Times New Roman" pitchFamily="18" charset="0"/>
                    <a:cs typeface="Times New Roman" pitchFamily="18" charset="0"/>
                  </a:rPr>
                  <a:t>4. </a:t>
                </a:r>
                <a:r>
                  <a:rPr lang="zh-CN" altLang="en-US" sz="2400" smtClean="0">
                    <a:latin typeface="Times New Roman" pitchFamily="18" charset="0"/>
                    <a:cs typeface="Times New Roman" pitchFamily="18" charset="0"/>
                  </a:rPr>
                  <a:t>如图是高台跳水运动中运动员的重心相对于水面的高度随时间变化的函数</a:t>
                </a:r>
                <a:endParaRPr lang="en-US" altLang="zh-CN" sz="2400" smtClean="0">
                  <a:latin typeface="Times New Roman" pitchFamily="18" charset="0"/>
                  <a:cs typeface="Times New Roman" pitchFamily="18" charset="0"/>
                </a:endParaRPr>
              </a:p>
              <a:p>
                <a:pPr>
                  <a:lnSpc>
                    <a:spcPct val="150000"/>
                  </a:lnSpc>
                </a:pPr>
                <a:r>
                  <a:rPr lang="en-US" altLang="zh-CN" sz="2400" i="1" kern="100" smtClean="0">
                    <a:latin typeface="Times New Roman" pitchFamily="18" charset="0"/>
                    <a:cs typeface="Times New Roman" pitchFamily="18" charset="0"/>
                  </a:rPr>
                  <a:t>h</a:t>
                </a:r>
                <a:r>
                  <a:rPr lang="en-US" altLang="zh-CN" sz="2400" kern="100" smtClean="0">
                    <a:latin typeface="Times New Roman" pitchFamily="18" charset="0"/>
                    <a:cs typeface="Times New Roman" pitchFamily="18" charset="0"/>
                  </a:rPr>
                  <a:t>(</a:t>
                </a:r>
                <a:r>
                  <a:rPr lang="en-US" altLang="zh-CN" sz="2400" i="1" kern="100" smtClean="0">
                    <a:latin typeface="Times New Roman" pitchFamily="18" charset="0"/>
                    <a:cs typeface="Times New Roman" pitchFamily="18" charset="0"/>
                  </a:rPr>
                  <a:t>t</a:t>
                </a:r>
                <a:r>
                  <a:rPr lang="en-US" altLang="zh-CN" sz="2400" kern="100">
                    <a:latin typeface="Times New Roman" pitchFamily="18" charset="0"/>
                    <a:cs typeface="Times New Roman" pitchFamily="18" charset="0"/>
                  </a:rPr>
                  <a:t>)</a:t>
                </a:r>
                <a:r>
                  <a:rPr lang="zh-CN" altLang="zh-CN" sz="2400" kern="100">
                    <a:latin typeface="Times New Roman" pitchFamily="18" charset="0"/>
                    <a:cs typeface="Times New Roman" pitchFamily="18" charset="0"/>
                  </a:rPr>
                  <a:t>＝－</a:t>
                </a:r>
                <a:r>
                  <a:rPr lang="en-US" altLang="zh-CN" sz="2400" kern="100">
                    <a:latin typeface="Times New Roman" pitchFamily="18" charset="0"/>
                    <a:cs typeface="Times New Roman" pitchFamily="18" charset="0"/>
                  </a:rPr>
                  <a:t>4.9</a:t>
                </a:r>
                <a:r>
                  <a:rPr lang="en-US" altLang="zh-CN" sz="2400" i="1" kern="100">
                    <a:latin typeface="Times New Roman" pitchFamily="18" charset="0"/>
                    <a:cs typeface="Times New Roman" pitchFamily="18" charset="0"/>
                  </a:rPr>
                  <a:t>t</a:t>
                </a:r>
                <a:r>
                  <a:rPr lang="en-US" altLang="zh-CN" sz="2400" kern="100" baseline="30000">
                    <a:latin typeface="Times New Roman" pitchFamily="18" charset="0"/>
                    <a:cs typeface="Times New Roman" pitchFamily="18" charset="0"/>
                  </a:rPr>
                  <a:t>2</a:t>
                </a:r>
                <a:r>
                  <a:rPr lang="zh-CN" altLang="zh-CN" sz="2400" kern="100">
                    <a:latin typeface="Times New Roman" pitchFamily="18" charset="0"/>
                    <a:cs typeface="Times New Roman" pitchFamily="18" charset="0"/>
                  </a:rPr>
                  <a:t>＋</a:t>
                </a:r>
                <a:r>
                  <a:rPr lang="en-US" altLang="zh-CN" sz="2400" kern="100">
                    <a:latin typeface="Times New Roman" pitchFamily="18" charset="0"/>
                    <a:cs typeface="Times New Roman" pitchFamily="18" charset="0"/>
                  </a:rPr>
                  <a:t>4.8</a:t>
                </a:r>
                <a:r>
                  <a:rPr lang="en-US" altLang="zh-CN" sz="2400" i="1" kern="100">
                    <a:latin typeface="Times New Roman" pitchFamily="18" charset="0"/>
                    <a:cs typeface="Times New Roman" pitchFamily="18" charset="0"/>
                  </a:rPr>
                  <a:t>t</a:t>
                </a:r>
                <a:r>
                  <a:rPr lang="zh-CN" altLang="zh-CN" sz="2400" kern="100">
                    <a:latin typeface="Times New Roman" pitchFamily="18" charset="0"/>
                    <a:cs typeface="Times New Roman" pitchFamily="18" charset="0"/>
                  </a:rPr>
                  <a:t>＋</a:t>
                </a:r>
                <a:r>
                  <a:rPr lang="en-US" altLang="zh-CN" sz="2400" kern="100" smtClean="0">
                    <a:latin typeface="Times New Roman" pitchFamily="18" charset="0"/>
                    <a:cs typeface="Times New Roman" pitchFamily="18" charset="0"/>
                  </a:rPr>
                  <a:t>11</a:t>
                </a:r>
                <a:r>
                  <a:rPr lang="zh-CN" altLang="en-US" sz="2400" smtClean="0">
                    <a:latin typeface="Times New Roman" pitchFamily="18" charset="0"/>
                    <a:cs typeface="Times New Roman" pitchFamily="18" charset="0"/>
                  </a:rPr>
                  <a:t>的图像，根据图像，请描述、比较曲线</a:t>
                </a:r>
                <a:r>
                  <a:rPr lang="en-US" altLang="zh-CN" sz="2400" i="1" kern="100">
                    <a:latin typeface="Times New Roman" pitchFamily="18" charset="0"/>
                    <a:cs typeface="Times New Roman" pitchFamily="18" charset="0"/>
                  </a:rPr>
                  <a:t>h</a:t>
                </a:r>
                <a:r>
                  <a:rPr lang="en-US" altLang="zh-CN" sz="2400" kern="100">
                    <a:latin typeface="Times New Roman" pitchFamily="18" charset="0"/>
                    <a:cs typeface="Times New Roman" pitchFamily="18" charset="0"/>
                  </a:rPr>
                  <a:t>(</a:t>
                </a:r>
                <a:r>
                  <a:rPr lang="en-US" altLang="zh-CN" sz="2400" i="1" kern="100">
                    <a:latin typeface="Times New Roman" pitchFamily="18" charset="0"/>
                    <a:cs typeface="Times New Roman" pitchFamily="18" charset="0"/>
                  </a:rPr>
                  <a:t>t</a:t>
                </a:r>
                <a:r>
                  <a:rPr lang="en-US" altLang="zh-CN" sz="2400" kern="100">
                    <a:latin typeface="Times New Roman" pitchFamily="18" charset="0"/>
                    <a:cs typeface="Times New Roman" pitchFamily="18" charset="0"/>
                  </a:rPr>
                  <a:t>)</a:t>
                </a:r>
                <a:r>
                  <a:rPr lang="zh-CN" altLang="en-US" sz="2400" smtClean="0">
                    <a:latin typeface="Times New Roman" pitchFamily="18" charset="0"/>
                    <a:cs typeface="Times New Roman" pitchFamily="18" charset="0"/>
                  </a:rPr>
                  <a:t>在</a:t>
                </a:r>
                <a:r>
                  <a:rPr lang="en-US" altLang="zh-CN" sz="2400" i="1" kern="100" smtClean="0">
                    <a:latin typeface="Times New Roman" pitchFamily="18" charset="0"/>
                    <a:cs typeface="Times New Roman" pitchFamily="18" charset="0"/>
                  </a:rPr>
                  <a:t>t=</a:t>
                </a:r>
                <a14:m>
                  <m:oMathPara>
                    <m:oMathParaPr>
                      <m:jc/>
                    </m:oMathParaPr>
                    <m:oMath>
                      <m:sSub>
                        <m:sSubPr>
                          <m:ctrlPr>
                            <a:rPr lang="en-US" altLang="zh-CN" sz="2400" i="1" kern="100" smtClean="0">
                              <a:latin typeface="Cambria Math" panose="02040503050406030204" pitchFamily="18" charset="0"/>
                              <a:cs typeface="Times New Roman" panose="02020603050405020304" pitchFamily="18" charset="0"/>
                            </a:rPr>
                          </m:ctrlPr>
                        </m:sSubPr>
                        <m:e>
                          <m:r>
                            <a:rPr lang="en-US" altLang="zh-CN" sz="2400" b="0" i="1" kern="100" smtClean="0">
                              <a:latin typeface="Cambria Math" panose="02040503050406030204" pitchFamily="18" charset="0"/>
                              <a:cs typeface="Times New Roman" panose="02020603050405020304" pitchFamily="18" charset="0"/>
                            </a:rPr>
                            <m:t>𝑡</m:t>
                          </m:r>
                        </m:e>
                        <m:sub>
                          <m:r>
                            <a:rPr lang="en-US" altLang="zh-CN" sz="2400" b="0" i="1" kern="100" smtClean="0">
                              <a:latin typeface="Cambria Math" panose="02040503050406030204" pitchFamily="18" charset="0"/>
                              <a:cs typeface="Times New Roman" panose="02020603050405020304" pitchFamily="18" charset="0"/>
                            </a:rPr>
                            <m:t>0</m:t>
                          </m:r>
                        </m:sub>
                      </m:sSub>
                      <m:r>
                        <a:rPr lang="en-US" altLang="zh-CN" sz="2400" b="0" i="1" kern="100" smtClean="0">
                          <a:latin typeface="Cambria Math" panose="02040503050406030204" pitchFamily="18" charset="0"/>
                          <a:cs typeface="Times New Roman" panose="02020603050405020304" pitchFamily="18" charset="0"/>
                        </a:rPr>
                        <m:t>,</m:t>
                      </m:r>
                      <m:sSub>
                        <m:sSubPr>
                          <m:ctrlPr>
                            <a:rPr lang="en-US" altLang="zh-CN" sz="2400" i="1" kern="100">
                              <a:latin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𝑡</m:t>
                          </m:r>
                        </m:e>
                        <m:sub>
                          <m:r>
                            <a:rPr lang="en-US" altLang="zh-CN" sz="2400" b="0" i="1" kern="100" smtClean="0">
                              <a:latin typeface="Cambria Math" panose="02040503050406030204" pitchFamily="18" charset="0"/>
                              <a:cs typeface="Times New Roman" panose="02020603050405020304" pitchFamily="18" charset="0"/>
                            </a:rPr>
                            <m:t>1</m:t>
                          </m:r>
                        </m:sub>
                      </m:sSub>
                      <m:r>
                        <a:rPr lang="en-US" altLang="zh-CN" sz="2400" b="0" i="1" kern="100" smtClean="0">
                          <a:latin typeface="Cambria Math" panose="02040503050406030204" pitchFamily="18" charset="0"/>
                          <a:cs typeface="Times New Roman" panose="02020603050405020304" pitchFamily="18" charset="0"/>
                        </a:rPr>
                        <m:t>,</m:t>
                      </m:r>
                      <m:sSub>
                        <m:sSubPr>
                          <m:ctrlPr>
                            <a:rPr lang="en-US" altLang="zh-CN" sz="2400" i="1" kern="100">
                              <a:latin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𝑡</m:t>
                          </m:r>
                        </m:e>
                        <m:sub>
                          <m:r>
                            <a:rPr lang="en-US" altLang="zh-CN" sz="2400" b="0" i="1" kern="100" smtClean="0">
                              <a:latin typeface="Cambria Math" panose="02040503050406030204" pitchFamily="18" charset="0"/>
                              <a:cs typeface="Times New Roman" panose="02020603050405020304" pitchFamily="18" charset="0"/>
                            </a:rPr>
                            <m:t>2</m:t>
                          </m:r>
                        </m:sub>
                      </m:sSub>
                    </m:oMath>
                  </m:oMathPara>
                </a14:m>
                <a:endParaRPr lang="en-US" altLang="zh-CN" sz="2400" smtClean="0">
                  <a:latin typeface="Times New Roman" pitchFamily="18" charset="0"/>
                  <a:cs typeface="Times New Roman" pitchFamily="18" charset="0"/>
                </a:endParaRPr>
              </a:p>
              <a:p>
                <a:pPr>
                  <a:lnSpc>
                    <a:spcPct val="150000"/>
                  </a:lnSpc>
                </a:pPr>
                <a:r>
                  <a:rPr lang="zh-CN" altLang="en-US" sz="2400" smtClean="0">
                    <a:latin typeface="Times New Roman" pitchFamily="18" charset="0"/>
                    <a:cs typeface="Times New Roman" pitchFamily="18" charset="0"/>
                  </a:rPr>
                  <a:t>附近的变化情况。</a:t>
                </a:r>
                <a:endParaRPr lang="en-US" altLang="zh-CN" sz="2400" smtClean="0">
                  <a:latin typeface="Times New Roman" pitchFamily="18" charset="0"/>
                  <a:cs typeface="Times New Roman" pitchFamily="18" charset="0"/>
                </a:endParaRPr>
              </a:p>
            </p:txBody>
          </p:sp>
        </mc:Choice>
        <mc:Fallback>
          <p:sp>
            <p:nvSpPr>
              <p:cNvPr id="3" name="矩形 2"/>
              <p:cNvSpPr>
                <a:spLocks noRot="1" noChangeAspect="1" noMove="1" noResize="1" noEditPoints="1" noAdjustHandles="1" noChangeArrowheads="1" noChangeShapeType="1" noTextEdit="1"/>
              </p:cNvSpPr>
              <p:nvPr>
                <p:custDataLst>
                  <p:tags r:id="rId4"/>
                </p:custDataLst>
              </p:nvPr>
            </p:nvSpPr>
            <p:spPr>
              <a:xfrm>
                <a:off x="250208" y="665095"/>
                <a:ext cx="10995547" cy="1754326"/>
              </a:xfrm>
              <a:prstGeom prst="rect">
                <a:avLst/>
              </a:prstGeom>
              <a:blipFill rotWithShape="0">
                <a:blip r:embed="rId5"/>
                <a:stretch>
                  <a:fillRect l="-831" r="0" b="-2083"/>
                </a:stretch>
              </a:blipFill>
            </p:spPr>
            <p:txBody>
              <a:bodyPr/>
              <a:lstStyle/>
              <a:p>
                <a:r>
                  <a:rPr lang="zh-CN" altLang="en-US">
                    <a:noFill/>
                  </a:rPr>
                  <a:t> </a:t>
                </a:r>
              </a:p>
            </p:txBody>
          </p:sp>
        </mc:Fallback>
      </mc:AlternateContent>
      <p:sp>
        <p:nvSpPr>
          <p:cNvPr id="6" name="TextBox 12"/>
          <p:cNvSpPr txBox="1"/>
          <p:nvPr>
            <p:custDataLst>
              <p:tags r:id="rId6"/>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典例解析</a:t>
            </a:r>
            <a:endParaRPr lang="zh-CN" altLang="en-US" sz="2799">
              <a:solidFill>
                <a:schemeClr val="bg1"/>
              </a:solidFill>
              <a:latin typeface="黑体" pitchFamily="2" charset="-122"/>
              <a:ea typeface="黑体" pitchFamily="2" charset="-122"/>
            </a:endParaRPr>
          </a:p>
        </p:txBody>
      </p:sp>
      <p:pic>
        <p:nvPicPr>
          <p:cNvPr id="7" name="图片 6"/>
          <p:cNvPicPr>
            <a:picLocks noChangeAspect="1"/>
          </p:cNvPicPr>
          <p:nvPr>
            <p:custDataLst>
              <p:tags r:id="rId8"/>
            </p:custDataLst>
          </p:nvPr>
        </p:nvPicPr>
        <p:blipFill>
          <a:blip r:embed="rId7"/>
          <a:stretch>
            <a:fillRect/>
          </a:stretch>
        </p:blipFill>
        <p:spPr>
          <a:xfrm>
            <a:off x="2321084" y="2913049"/>
            <a:ext cx="4066067" cy="2832657"/>
          </a:xfrm>
          <a:prstGeom prst="rect">
            <a:avLst/>
          </a:prstGeom>
        </p:spPr>
      </p:pic>
    </p:spTree>
    <p:extLst>
      <p:ext uri="{BB962C8B-B14F-4D97-AF65-F5344CB8AC3E}">
        <p14:creationId xmlns:p14="http://schemas.microsoft.com/office/powerpoint/2010/main" val="2713554943"/>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mc:AlternateContent>
        <mc:Choice Requires="a14">
          <p:sp>
            <p:nvSpPr>
              <p:cNvPr id="3" name="矩形 2"/>
              <p:cNvSpPr/>
              <p:nvPr>
                <p:custDataLst>
                  <p:tags r:id="rId3"/>
                </p:custDataLst>
              </p:nvPr>
            </p:nvSpPr>
            <p:spPr>
              <a:xfrm>
                <a:off x="191068" y="701303"/>
                <a:ext cx="9139451" cy="5911042"/>
              </a:xfrm>
              <a:prstGeom prst="rect">
                <a:avLst/>
              </a:prstGeom>
            </p:spPr>
            <p:txBody>
              <a:bodyPr wrap="square">
                <a:spAutoFit/>
              </a:bodyPr>
              <a:lstStyle/>
              <a:p>
                <a:pPr>
                  <a:lnSpc>
                    <a:spcPct val="150000"/>
                  </a:lnSpc>
                </a:pPr>
                <a:r>
                  <a:rPr lang="zh-CN" altLang="en-US" sz="2400" smtClean="0">
                    <a:solidFill>
                      <a:srgbClr val="FF0000"/>
                    </a:solidFill>
                    <a:latin typeface="Times New Roman" pitchFamily="18" charset="0"/>
                    <a:cs typeface="Times New Roman" pitchFamily="18" charset="0"/>
                  </a:rPr>
                  <a:t>解：我们</a:t>
                </a:r>
                <a:r>
                  <a:rPr lang="zh-CN" altLang="en-US" sz="2400">
                    <a:solidFill>
                      <a:srgbClr val="FF0000"/>
                    </a:solidFill>
                    <a:latin typeface="Times New Roman" pitchFamily="18" charset="0"/>
                    <a:cs typeface="Times New Roman" pitchFamily="18" charset="0"/>
                  </a:rPr>
                  <a:t>用</a:t>
                </a:r>
                <a:r>
                  <a:rPr lang="zh-CN" altLang="en-US" sz="2400" smtClean="0">
                    <a:solidFill>
                      <a:srgbClr val="FF0000"/>
                    </a:solidFill>
                    <a:latin typeface="Times New Roman" pitchFamily="18" charset="0"/>
                    <a:cs typeface="Times New Roman" pitchFamily="18" charset="0"/>
                  </a:rPr>
                  <a:t>曲线</a:t>
                </a:r>
                <a:r>
                  <a:rPr lang="en-US" altLang="zh-CN" sz="2400" i="1" kern="100">
                    <a:solidFill>
                      <a:srgbClr val="FF0000"/>
                    </a:solidFill>
                    <a:latin typeface="Times New Roman" pitchFamily="18" charset="0"/>
                    <a:cs typeface="Times New Roman" pitchFamily="18" charset="0"/>
                  </a:rPr>
                  <a:t>h</a:t>
                </a:r>
                <a:r>
                  <a:rPr lang="en-US" altLang="zh-CN" sz="2400" kern="100">
                    <a:solidFill>
                      <a:srgbClr val="FF0000"/>
                    </a:solidFill>
                    <a:latin typeface="Times New Roman" pitchFamily="18" charset="0"/>
                    <a:cs typeface="Times New Roman" pitchFamily="18" charset="0"/>
                  </a:rPr>
                  <a:t>(</a:t>
                </a:r>
                <a:r>
                  <a:rPr lang="en-US" altLang="zh-CN" sz="2400" i="1" kern="100">
                    <a:solidFill>
                      <a:srgbClr val="FF0000"/>
                    </a:solidFill>
                    <a:latin typeface="Times New Roman" pitchFamily="18" charset="0"/>
                    <a:cs typeface="Times New Roman" pitchFamily="18" charset="0"/>
                  </a:rPr>
                  <a:t>t</a:t>
                </a:r>
                <a:r>
                  <a:rPr lang="en-US" altLang="zh-CN" sz="2400" kern="100">
                    <a:solidFill>
                      <a:srgbClr val="FF0000"/>
                    </a:solidFill>
                    <a:latin typeface="Times New Roman" pitchFamily="18" charset="0"/>
                    <a:cs typeface="Times New Roman" pitchFamily="18" charset="0"/>
                  </a:rPr>
                  <a:t>)</a:t>
                </a:r>
                <a:r>
                  <a:rPr lang="zh-CN" altLang="en-US" sz="2400" smtClean="0">
                    <a:solidFill>
                      <a:srgbClr val="FF0000"/>
                    </a:solidFill>
                    <a:latin typeface="Times New Roman" pitchFamily="18" charset="0"/>
                    <a:cs typeface="Times New Roman" pitchFamily="18" charset="0"/>
                  </a:rPr>
                  <a:t>在</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i="1" kern="100">
                              <a:solidFill>
                                <a:srgbClr val="FF0000"/>
                              </a:solidFill>
                              <a:latin typeface="Cambria Math" panose="02040503050406030204" pitchFamily="18" charset="0"/>
                              <a:cs typeface="Times New Roman" panose="02020603050405020304" pitchFamily="18" charset="0"/>
                            </a:rPr>
                            <m:t>0</m:t>
                          </m:r>
                        </m:sub>
                      </m:sSub>
                      <m:r>
                        <a:rPr lang="en-US" altLang="zh-CN" sz="2400" i="1" kern="100">
                          <a:solidFill>
                            <a:srgbClr val="FF0000"/>
                          </a:solidFill>
                          <a:latin typeface="Cambria Math" panose="02040503050406030204" pitchFamily="18" charset="0"/>
                          <a:cs typeface="Times New Roman" panose="02020603050405020304" pitchFamily="18" charset="0"/>
                        </a:rPr>
                        <m:t>,</m:t>
                      </m:r>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i="1" kern="100">
                              <a:solidFill>
                                <a:srgbClr val="FF0000"/>
                              </a:solidFill>
                              <a:latin typeface="Cambria Math" panose="02040503050406030204" pitchFamily="18" charset="0"/>
                              <a:cs typeface="Times New Roman" panose="02020603050405020304" pitchFamily="18" charset="0"/>
                            </a:rPr>
                            <m:t>1</m:t>
                          </m:r>
                        </m:sub>
                      </m:sSub>
                      <m:r>
                        <a:rPr lang="en-US" altLang="zh-CN" sz="2400" i="1" kern="100">
                          <a:solidFill>
                            <a:srgbClr val="FF0000"/>
                          </a:solidFill>
                          <a:latin typeface="Cambria Math" panose="02040503050406030204" pitchFamily="18" charset="0"/>
                          <a:cs typeface="Times New Roman" panose="02020603050405020304" pitchFamily="18" charset="0"/>
                        </a:rPr>
                        <m:t>,</m:t>
                      </m:r>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i="1" kern="100">
                              <a:solidFill>
                                <a:srgbClr val="FF0000"/>
                              </a:solidFill>
                              <a:latin typeface="Cambria Math" panose="02040503050406030204" pitchFamily="18" charset="0"/>
                              <a:cs typeface="Times New Roman" panose="02020603050405020304" pitchFamily="18" charset="0"/>
                            </a:rPr>
                            <m:t>2</m:t>
                          </m:r>
                        </m:sub>
                      </m:sSub>
                    </m:oMath>
                  </m:oMathPara>
                </a14:m>
                <a:r>
                  <a:rPr lang="zh-CN" altLang="en-US" sz="2400">
                    <a:solidFill>
                      <a:srgbClr val="FF0000"/>
                    </a:solidFill>
                    <a:latin typeface="Times New Roman" pitchFamily="18" charset="0"/>
                    <a:cs typeface="Times New Roman" pitchFamily="18" charset="0"/>
                  </a:rPr>
                  <a:t>处的切线</a:t>
                </a:r>
                <a:r>
                  <a:rPr lang="zh-CN" altLang="en-US" sz="2400" smtClean="0">
                    <a:solidFill>
                      <a:srgbClr val="FF0000"/>
                    </a:solidFill>
                    <a:latin typeface="Times New Roman" pitchFamily="18" charset="0"/>
                    <a:cs typeface="Times New Roman" pitchFamily="18" charset="0"/>
                  </a:rPr>
                  <a:t>斜率，刻画曲线</a:t>
                </a:r>
                <a:r>
                  <a:rPr lang="en-US" altLang="zh-CN" sz="2400" i="1" kern="100">
                    <a:solidFill>
                      <a:srgbClr val="FF0000"/>
                    </a:solidFill>
                    <a:latin typeface="Times New Roman" pitchFamily="18" charset="0"/>
                    <a:cs typeface="Times New Roman" pitchFamily="18" charset="0"/>
                  </a:rPr>
                  <a:t>h</a:t>
                </a:r>
                <a:r>
                  <a:rPr lang="en-US" altLang="zh-CN" sz="2400" kern="100">
                    <a:solidFill>
                      <a:srgbClr val="FF0000"/>
                    </a:solidFill>
                    <a:latin typeface="Times New Roman" pitchFamily="18" charset="0"/>
                    <a:cs typeface="Times New Roman" pitchFamily="18" charset="0"/>
                  </a:rPr>
                  <a:t>(</a:t>
                </a:r>
                <a:r>
                  <a:rPr lang="en-US" altLang="zh-CN" sz="2400" i="1" kern="100">
                    <a:solidFill>
                      <a:srgbClr val="FF0000"/>
                    </a:solidFill>
                    <a:latin typeface="Times New Roman" pitchFamily="18" charset="0"/>
                    <a:cs typeface="Times New Roman" pitchFamily="18" charset="0"/>
                  </a:rPr>
                  <a:t>t</a:t>
                </a:r>
                <a:r>
                  <a:rPr lang="en-US" altLang="zh-CN" sz="2400" kern="100">
                    <a:solidFill>
                      <a:srgbClr val="FF0000"/>
                    </a:solidFill>
                    <a:latin typeface="Times New Roman" pitchFamily="18" charset="0"/>
                    <a:cs typeface="Times New Roman" pitchFamily="18" charset="0"/>
                  </a:rPr>
                  <a:t>) </a:t>
                </a:r>
                <a:r>
                  <a:rPr lang="zh-CN" altLang="en-US" sz="2400" smtClean="0">
                    <a:solidFill>
                      <a:srgbClr val="FF0000"/>
                    </a:solidFill>
                    <a:latin typeface="Times New Roman" pitchFamily="18" charset="0"/>
                    <a:cs typeface="Times New Roman" pitchFamily="18" charset="0"/>
                  </a:rPr>
                  <a:t>在</a:t>
                </a:r>
                <a:r>
                  <a:rPr lang="zh-CN" altLang="en-US" sz="2400">
                    <a:solidFill>
                      <a:srgbClr val="FF0000"/>
                    </a:solidFill>
                    <a:latin typeface="Times New Roman" pitchFamily="18" charset="0"/>
                    <a:cs typeface="Times New Roman" pitchFamily="18" charset="0"/>
                  </a:rPr>
                  <a:t>上述三</a:t>
                </a:r>
                <a:r>
                  <a:rPr lang="zh-CN" altLang="en-US" sz="2400" smtClean="0">
                    <a:solidFill>
                      <a:srgbClr val="FF0000"/>
                    </a:solidFill>
                    <a:latin typeface="Times New Roman" pitchFamily="18" charset="0"/>
                    <a:cs typeface="Times New Roman" pitchFamily="18" charset="0"/>
                  </a:rPr>
                  <a:t>个时刻</a:t>
                </a:r>
                <a:r>
                  <a:rPr lang="zh-CN" altLang="en-US" sz="2400">
                    <a:solidFill>
                      <a:srgbClr val="FF0000"/>
                    </a:solidFill>
                    <a:latin typeface="Times New Roman" pitchFamily="18" charset="0"/>
                    <a:cs typeface="Times New Roman" pitchFamily="18" charset="0"/>
                  </a:rPr>
                  <a:t>附近的变化情况</a:t>
                </a:r>
                <a:br>
                  <a:rPr lang="zh-CN" altLang="en-US" sz="2400">
                    <a:solidFill>
                      <a:srgbClr val="FF0000"/>
                    </a:solidFill>
                    <a:latin typeface="Times New Roman" pitchFamily="18" charset="0"/>
                    <a:cs typeface="Times New Roman" pitchFamily="18" charset="0"/>
                  </a:rPr>
                </a:br>
                <a:r>
                  <a:rPr lang="zh-CN" altLang="en-US" sz="2400" smtClean="0">
                    <a:solidFill>
                      <a:srgbClr val="FF0000"/>
                    </a:solidFill>
                    <a:latin typeface="Times New Roman" pitchFamily="18" charset="0"/>
                    <a:cs typeface="Times New Roman" pitchFamily="18" charset="0"/>
                  </a:rPr>
                  <a:t>（</a:t>
                </a:r>
                <a:r>
                  <a:rPr lang="en-US" altLang="zh-CN" sz="2400">
                    <a:solidFill>
                      <a:srgbClr val="FF0000"/>
                    </a:solidFill>
                    <a:latin typeface="Times New Roman" pitchFamily="18" charset="0"/>
                    <a:cs typeface="Times New Roman" pitchFamily="18" charset="0"/>
                  </a:rPr>
                  <a:t>1</a:t>
                </a:r>
                <a:r>
                  <a:rPr lang="zh-CN" altLang="en-US" sz="2400" smtClean="0">
                    <a:solidFill>
                      <a:srgbClr val="FF0000"/>
                    </a:solidFill>
                    <a:latin typeface="Times New Roman" pitchFamily="18" charset="0"/>
                    <a:cs typeface="Times New Roman" pitchFamily="18" charset="0"/>
                  </a:rPr>
                  <a:t>）当</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i="1" kern="100">
                              <a:solidFill>
                                <a:srgbClr val="FF0000"/>
                              </a:solidFill>
                              <a:latin typeface="Cambria Math" panose="02040503050406030204" pitchFamily="18" charset="0"/>
                              <a:cs typeface="Times New Roman" panose="02020603050405020304" pitchFamily="18" charset="0"/>
                            </a:rPr>
                            <m:t>0</m:t>
                          </m:r>
                        </m:sub>
                      </m:sSub>
                    </m:oMath>
                  </m:oMathPara>
                </a14:m>
                <a:r>
                  <a:rPr lang="zh-CN" altLang="en-US" sz="2400" smtClean="0">
                    <a:solidFill>
                      <a:srgbClr val="FF0000"/>
                    </a:solidFill>
                    <a:latin typeface="Times New Roman" pitchFamily="18" charset="0"/>
                    <a:cs typeface="Times New Roman" pitchFamily="18" charset="0"/>
                  </a:rPr>
                  <a:t>时，曲线</a:t>
                </a:r>
                <a:r>
                  <a:rPr lang="en-US" altLang="zh-CN" sz="2400" i="1" kern="100">
                    <a:solidFill>
                      <a:srgbClr val="FF0000"/>
                    </a:solidFill>
                    <a:latin typeface="Times New Roman" pitchFamily="18" charset="0"/>
                    <a:cs typeface="Times New Roman" pitchFamily="18" charset="0"/>
                  </a:rPr>
                  <a:t>h</a:t>
                </a:r>
                <a:r>
                  <a:rPr lang="en-US" altLang="zh-CN" sz="2400" kern="100">
                    <a:solidFill>
                      <a:srgbClr val="FF0000"/>
                    </a:solidFill>
                    <a:latin typeface="Times New Roman" pitchFamily="18" charset="0"/>
                    <a:cs typeface="Times New Roman" pitchFamily="18" charset="0"/>
                  </a:rPr>
                  <a:t>(</a:t>
                </a:r>
                <a:r>
                  <a:rPr lang="en-US" altLang="zh-CN" sz="2400" i="1" kern="100">
                    <a:solidFill>
                      <a:srgbClr val="FF0000"/>
                    </a:solidFill>
                    <a:latin typeface="Times New Roman" pitchFamily="18" charset="0"/>
                    <a:cs typeface="Times New Roman" pitchFamily="18" charset="0"/>
                  </a:rPr>
                  <a:t>t</a:t>
                </a:r>
                <a:r>
                  <a:rPr lang="en-US" altLang="zh-CN" sz="2400" kern="100" smtClean="0">
                    <a:solidFill>
                      <a:srgbClr val="FF0000"/>
                    </a:solidFill>
                    <a:latin typeface="Times New Roman" pitchFamily="18" charset="0"/>
                    <a:cs typeface="Times New Roman" pitchFamily="18" charset="0"/>
                  </a:rPr>
                  <a:t>)</a:t>
                </a:r>
                <a:r>
                  <a:rPr lang="zh-CN" altLang="en-US" sz="2400" kern="100" smtClean="0">
                    <a:solidFill>
                      <a:srgbClr val="FF0000"/>
                    </a:solidFill>
                    <a:latin typeface="Times New Roman" pitchFamily="18" charset="0"/>
                    <a:cs typeface="Times New Roman" pitchFamily="18" charset="0"/>
                  </a:rPr>
                  <a:t>在</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i="1" kern="100">
                              <a:solidFill>
                                <a:srgbClr val="FF0000"/>
                              </a:solidFill>
                              <a:latin typeface="Cambria Math" panose="02040503050406030204" pitchFamily="18" charset="0"/>
                              <a:cs typeface="Times New Roman" panose="02020603050405020304" pitchFamily="18" charset="0"/>
                            </a:rPr>
                            <m:t>0</m:t>
                          </m:r>
                        </m:sub>
                      </m:sSub>
                    </m:oMath>
                  </m:oMathPara>
                </a14:m>
                <a:r>
                  <a:rPr lang="zh-CN" altLang="en-US" sz="2400" smtClean="0">
                    <a:solidFill>
                      <a:srgbClr val="FF0000"/>
                    </a:solidFill>
                    <a:latin typeface="Times New Roman" pitchFamily="18" charset="0"/>
                    <a:cs typeface="Times New Roman" pitchFamily="18" charset="0"/>
                  </a:rPr>
                  <a:t>处</a:t>
                </a:r>
                <a:r>
                  <a:rPr lang="zh-CN" altLang="en-US" sz="2400">
                    <a:solidFill>
                      <a:srgbClr val="FF0000"/>
                    </a:solidFill>
                    <a:latin typeface="Times New Roman" pitchFamily="18" charset="0"/>
                    <a:cs typeface="Times New Roman" pitchFamily="18" charset="0"/>
                  </a:rPr>
                  <a:t>的切线</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b="0" i="1" kern="100" smtClean="0">
                              <a:solidFill>
                                <a:srgbClr val="FF0000"/>
                              </a:solidFill>
                              <a:latin typeface="Cambria Math" panose="02040503050406030204" pitchFamily="18" charset="0"/>
                              <a:cs typeface="Times New Roman" panose="02020603050405020304" pitchFamily="18" charset="0"/>
                            </a:rPr>
                            <m:t>𝑙</m:t>
                          </m:r>
                        </m:e>
                        <m:sub>
                          <m:r>
                            <a:rPr lang="en-US" altLang="zh-CN" sz="2400" i="1" kern="100">
                              <a:solidFill>
                                <a:srgbClr val="FF0000"/>
                              </a:solidFill>
                              <a:latin typeface="Cambria Math" panose="02040503050406030204" pitchFamily="18" charset="0"/>
                              <a:cs typeface="Times New Roman" panose="02020603050405020304" pitchFamily="18" charset="0"/>
                            </a:rPr>
                            <m:t>0</m:t>
                          </m:r>
                        </m:sub>
                      </m:sSub>
                    </m:oMath>
                  </m:oMathPara>
                </a14:m>
                <a:r>
                  <a:rPr lang="zh-CN" altLang="en-US" sz="2400">
                    <a:solidFill>
                      <a:srgbClr val="FF0000"/>
                    </a:solidFill>
                    <a:latin typeface="Times New Roman" pitchFamily="18" charset="0"/>
                    <a:cs typeface="Times New Roman" pitchFamily="18" charset="0"/>
                  </a:rPr>
                  <a:t>平行</a:t>
                </a:r>
                <a:r>
                  <a:rPr lang="zh-CN" altLang="en-US" sz="2400" smtClean="0">
                    <a:solidFill>
                      <a:srgbClr val="FF0000"/>
                    </a:solidFill>
                    <a:latin typeface="Times New Roman" pitchFamily="18" charset="0"/>
                    <a:cs typeface="Times New Roman" pitchFamily="18" charset="0"/>
                  </a:rPr>
                  <a:t>于</a:t>
                </a:r>
                <a:r>
                  <a:rPr lang="en-US" altLang="zh-CN" sz="2400" smtClean="0">
                    <a:solidFill>
                      <a:srgbClr val="FF0000"/>
                    </a:solidFill>
                    <a:latin typeface="Times New Roman" pitchFamily="18" charset="0"/>
                    <a:cs typeface="Times New Roman" pitchFamily="18" charset="0"/>
                  </a:rPr>
                  <a:t>t</a:t>
                </a:r>
                <a:r>
                  <a:rPr lang="zh-CN" altLang="en-US" sz="2400" smtClean="0">
                    <a:solidFill>
                      <a:srgbClr val="FF0000"/>
                    </a:solidFill>
                    <a:latin typeface="Times New Roman" pitchFamily="18" charset="0"/>
                    <a:cs typeface="Times New Roman" pitchFamily="18" charset="0"/>
                  </a:rPr>
                  <a:t>轴</a:t>
                </a:r>
                <a:r>
                  <a:rPr lang="zh-CN" altLang="en-US" sz="2400">
                    <a:solidFill>
                      <a:srgbClr val="FF0000"/>
                    </a:solidFill>
                    <a:latin typeface="Times New Roman" pitchFamily="18" charset="0"/>
                    <a:cs typeface="Times New Roman" pitchFamily="18" charset="0"/>
                  </a:rPr>
                  <a:t>，</a:t>
                </a:r>
                <a14:m>
                  <m:oMathPara>
                    <m:oMathParaPr>
                      <m:jc/>
                    </m:oMathParaPr>
                    <m:oMath>
                      <m:sSup>
                        <m:sSupPr>
                          <m:ctrlPr>
                            <a:rPr lang="en-US" altLang="zh-CN" sz="2400" i="1" kern="100">
                              <a:solidFill>
                                <a:srgbClr val="FF0000"/>
                              </a:solidFill>
                              <a:latin typeface="Cambria Math" panose="02040503050406030204" pitchFamily="18" charset="0"/>
                              <a:cs typeface="Courier New" panose="02070309020205020404" pitchFamily="49" charset="0"/>
                            </a:rPr>
                          </m:ctrlPr>
                        </m:sSupPr>
                        <m:e>
                          <m:r>
                            <a:rPr lang="en-US" altLang="zh-CN" sz="2400" b="0" i="1" kern="100" smtClean="0">
                              <a:solidFill>
                                <a:srgbClr val="FF0000"/>
                              </a:solidFill>
                              <a:latin typeface="Cambria Math" panose="02040503050406030204" pitchFamily="18" charset="0"/>
                              <a:cs typeface="Courier New" panose="02070309020205020404" pitchFamily="49" charset="0"/>
                            </a:rPr>
                            <m:t>ℎ</m:t>
                          </m:r>
                        </m:e>
                        <m:sup>
                          <m:r>
                            <a:rPr lang="en-US" altLang="zh-CN" sz="2400" i="1" kern="100">
                              <a:solidFill>
                                <a:srgbClr val="FF0000"/>
                              </a:solidFill>
                              <a:latin typeface="Cambria Math" panose="02040503050406030204" pitchFamily="18" charset="0"/>
                              <a:cs typeface="Courier New" panose="02070309020205020404" pitchFamily="49" charset="0"/>
                            </a:rPr>
                            <m:t>′</m:t>
                          </m:r>
                        </m:sup>
                      </m:sSup>
                      <m:d>
                        <m:dPr>
                          <m:begChr m:val="("/>
                          <m:sepChr m:val="|"/>
                          <m:endChr m:val=")"/>
                          <m:grow m:val="on"/>
                          <m:shp m:val="centered"/>
                          <m:ctrlPr>
                            <a:rPr lang="en-US" altLang="zh-CN" sz="2400" i="1" kern="100">
                              <a:solidFill>
                                <a:srgbClr val="FF0000"/>
                              </a:solidFill>
                              <a:latin typeface="Cambria Math" panose="02040503050406030204" pitchFamily="18" charset="0"/>
                              <a:cs typeface="Courier New" panose="02070309020205020404" pitchFamily="49" charset="0"/>
                            </a:rPr>
                          </m:ctrlPr>
                        </m:dPr>
                        <m:e>
                          <m:sSub>
                            <m:sSubPr>
                              <m:ctrlPr>
                                <a:rPr lang="en-US" altLang="zh-CN" sz="2400" i="1" kern="100">
                                  <a:solidFill>
                                    <a:srgbClr val="FF0000"/>
                                  </a:solidFill>
                                  <a:latin typeface="Cambria Math" panose="02040503050406030204" pitchFamily="18" charset="0"/>
                                  <a:cs typeface="Courier New" panose="02070309020205020404" pitchFamily="49" charset="0"/>
                                </a:rPr>
                              </m:ctrlPr>
                            </m:sSubPr>
                            <m:e>
                              <m:r>
                                <a:rPr lang="en-US" altLang="zh-CN" sz="2400" b="0" i="1" kern="100" smtClean="0">
                                  <a:solidFill>
                                    <a:srgbClr val="FF0000"/>
                                  </a:solidFill>
                                  <a:latin typeface="Cambria Math" panose="02040503050406030204" pitchFamily="18" charset="0"/>
                                  <a:cs typeface="Courier New" panose="02070309020205020404" pitchFamily="49" charset="0"/>
                                </a:rPr>
                                <m:t>𝑡</m:t>
                              </m:r>
                            </m:e>
                            <m:sub>
                              <m:r>
                                <a:rPr lang="en-US" altLang="zh-CN" sz="2400" i="1" kern="100">
                                  <a:solidFill>
                                    <a:srgbClr val="FF0000"/>
                                  </a:solidFill>
                                  <a:latin typeface="Cambria Math" panose="02040503050406030204" pitchFamily="18" charset="0"/>
                                  <a:cs typeface="Courier New" panose="02070309020205020404" pitchFamily="49" charset="0"/>
                                </a:rPr>
                                <m:t>0</m:t>
                              </m:r>
                            </m:sub>
                          </m:sSub>
                        </m:e>
                      </m:d>
                    </m:oMath>
                  </m:oMathPara>
                </a14:m>
                <a:r>
                  <a:rPr lang="en-US" altLang="zh-CN" sz="2400" smtClean="0">
                    <a:solidFill>
                      <a:srgbClr val="FF0000"/>
                    </a:solidFill>
                    <a:latin typeface="Times New Roman" pitchFamily="18" charset="0"/>
                    <a:cs typeface="Times New Roman" pitchFamily="18" charset="0"/>
                  </a:rPr>
                  <a:t>=0,</a:t>
                </a:r>
              </a:p>
              <a:p>
                <a:pPr>
                  <a:lnSpc>
                    <a:spcPct val="150000"/>
                  </a:lnSpc>
                </a:pPr>
                <a:r>
                  <a:rPr lang="zh-CN" altLang="en-US" sz="2400" smtClean="0">
                    <a:solidFill>
                      <a:srgbClr val="FF0000"/>
                    </a:solidFill>
                    <a:latin typeface="Times New Roman" pitchFamily="18" charset="0"/>
                    <a:cs typeface="Times New Roman" pitchFamily="18" charset="0"/>
                  </a:rPr>
                  <a:t>这时，在</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i="1" kern="100">
                              <a:solidFill>
                                <a:srgbClr val="FF0000"/>
                              </a:solidFill>
                              <a:latin typeface="Cambria Math" panose="02040503050406030204" pitchFamily="18" charset="0"/>
                              <a:cs typeface="Times New Roman" panose="02020603050405020304" pitchFamily="18" charset="0"/>
                            </a:rPr>
                            <m:t>0</m:t>
                          </m:r>
                        </m:sub>
                      </m:sSub>
                    </m:oMath>
                  </m:oMathPara>
                </a14:m>
                <a:r>
                  <a:rPr lang="zh-CN" altLang="en-US" sz="2400">
                    <a:solidFill>
                      <a:srgbClr val="FF0000"/>
                    </a:solidFill>
                    <a:latin typeface="Times New Roman" pitchFamily="18" charset="0"/>
                    <a:cs typeface="Times New Roman" pitchFamily="18" charset="0"/>
                  </a:rPr>
                  <a:t>附近曲线比较平坦，几乎没有</a:t>
                </a:r>
                <a:r>
                  <a:rPr lang="zh-CN" altLang="en-US" sz="2400" smtClean="0">
                    <a:solidFill>
                      <a:srgbClr val="FF0000"/>
                    </a:solidFill>
                    <a:latin typeface="Times New Roman" pitchFamily="18" charset="0"/>
                    <a:cs typeface="Times New Roman" pitchFamily="18" charset="0"/>
                  </a:rPr>
                  <a:t>升降；</a:t>
                </a:r>
                <a:br>
                  <a:rPr lang="zh-CN" altLang="en-US" sz="2400">
                    <a:solidFill>
                      <a:srgbClr val="FF0000"/>
                    </a:solidFill>
                    <a:latin typeface="Times New Roman" pitchFamily="18" charset="0"/>
                    <a:cs typeface="Times New Roman" pitchFamily="18" charset="0"/>
                  </a:rPr>
                </a:br>
                <a:r>
                  <a:rPr lang="zh-CN" altLang="en-US" sz="2400" smtClean="0">
                    <a:solidFill>
                      <a:srgbClr val="FF0000"/>
                    </a:solidFill>
                    <a:latin typeface="Times New Roman" pitchFamily="18" charset="0"/>
                    <a:cs typeface="Times New Roman" pitchFamily="18" charset="0"/>
                  </a:rPr>
                  <a:t>（</a:t>
                </a:r>
                <a:r>
                  <a:rPr lang="en-US" altLang="zh-CN" sz="2400" smtClean="0">
                    <a:solidFill>
                      <a:srgbClr val="FF0000"/>
                    </a:solidFill>
                    <a:latin typeface="Times New Roman" pitchFamily="18" charset="0"/>
                    <a:cs typeface="Times New Roman" pitchFamily="18" charset="0"/>
                  </a:rPr>
                  <a:t>2</a:t>
                </a:r>
                <a:r>
                  <a:rPr lang="zh-CN" altLang="en-US" sz="2400" smtClean="0">
                    <a:solidFill>
                      <a:srgbClr val="FF0000"/>
                    </a:solidFill>
                    <a:latin typeface="Times New Roman" pitchFamily="18" charset="0"/>
                    <a:cs typeface="Times New Roman" pitchFamily="18" charset="0"/>
                  </a:rPr>
                  <a:t>）当</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b="0" i="1" kern="100" smtClean="0">
                              <a:solidFill>
                                <a:srgbClr val="FF0000"/>
                              </a:solidFill>
                              <a:latin typeface="Cambria Math" panose="02040503050406030204" pitchFamily="18" charset="0"/>
                              <a:cs typeface="Times New Roman" panose="02020603050405020304" pitchFamily="18" charset="0"/>
                            </a:rPr>
                            <m:t>1</m:t>
                          </m:r>
                        </m:sub>
                      </m:sSub>
                    </m:oMath>
                  </m:oMathPara>
                </a14:m>
                <a:r>
                  <a:rPr lang="zh-CN" altLang="en-US" sz="2400" smtClean="0">
                    <a:solidFill>
                      <a:srgbClr val="FF0000"/>
                    </a:solidFill>
                    <a:latin typeface="Times New Roman" pitchFamily="18" charset="0"/>
                    <a:cs typeface="Times New Roman" pitchFamily="18" charset="0"/>
                  </a:rPr>
                  <a:t>时，曲线</a:t>
                </a:r>
                <a:r>
                  <a:rPr lang="en-US" altLang="zh-CN" sz="2400" i="1" kern="100">
                    <a:solidFill>
                      <a:srgbClr val="FF0000"/>
                    </a:solidFill>
                    <a:latin typeface="Times New Roman" pitchFamily="18" charset="0"/>
                    <a:cs typeface="Times New Roman" pitchFamily="18" charset="0"/>
                  </a:rPr>
                  <a:t>h</a:t>
                </a:r>
                <a:r>
                  <a:rPr lang="en-US" altLang="zh-CN" sz="2400" kern="100">
                    <a:solidFill>
                      <a:srgbClr val="FF0000"/>
                    </a:solidFill>
                    <a:latin typeface="Times New Roman" pitchFamily="18" charset="0"/>
                    <a:cs typeface="Times New Roman" pitchFamily="18" charset="0"/>
                  </a:rPr>
                  <a:t>(</a:t>
                </a:r>
                <a:r>
                  <a:rPr lang="en-US" altLang="zh-CN" sz="2400" i="1" kern="100">
                    <a:solidFill>
                      <a:srgbClr val="FF0000"/>
                    </a:solidFill>
                    <a:latin typeface="Times New Roman" pitchFamily="18" charset="0"/>
                    <a:cs typeface="Times New Roman" pitchFamily="18" charset="0"/>
                  </a:rPr>
                  <a:t>t</a:t>
                </a:r>
                <a:r>
                  <a:rPr lang="en-US" altLang="zh-CN" sz="2400" kern="100">
                    <a:solidFill>
                      <a:srgbClr val="FF0000"/>
                    </a:solidFill>
                    <a:latin typeface="Times New Roman" pitchFamily="18" charset="0"/>
                    <a:cs typeface="Times New Roman" pitchFamily="18" charset="0"/>
                  </a:rPr>
                  <a:t>)</a:t>
                </a:r>
                <a:r>
                  <a:rPr lang="zh-CN" altLang="en-US" sz="2400" kern="100">
                    <a:solidFill>
                      <a:srgbClr val="FF0000"/>
                    </a:solidFill>
                    <a:latin typeface="Times New Roman" pitchFamily="18" charset="0"/>
                    <a:cs typeface="Times New Roman" pitchFamily="18" charset="0"/>
                  </a:rPr>
                  <a:t>在</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b="0" i="1" kern="100" smtClean="0">
                              <a:solidFill>
                                <a:srgbClr val="FF0000"/>
                              </a:solidFill>
                              <a:latin typeface="Cambria Math" panose="02040503050406030204" pitchFamily="18" charset="0"/>
                              <a:cs typeface="Times New Roman" panose="02020603050405020304" pitchFamily="18" charset="0"/>
                            </a:rPr>
                            <m:t>1</m:t>
                          </m:r>
                        </m:sub>
                      </m:sSub>
                    </m:oMath>
                  </m:oMathPara>
                </a14:m>
                <a:r>
                  <a:rPr lang="zh-CN" altLang="en-US" sz="2400">
                    <a:solidFill>
                      <a:srgbClr val="FF0000"/>
                    </a:solidFill>
                    <a:latin typeface="Times New Roman" pitchFamily="18" charset="0"/>
                    <a:cs typeface="Times New Roman" pitchFamily="18" charset="0"/>
                  </a:rPr>
                  <a:t>处的切线</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𝑙</m:t>
                          </m:r>
                        </m:e>
                        <m:sub>
                          <m:r>
                            <a:rPr lang="en-US" altLang="zh-CN" sz="2400" b="0" i="1" kern="100" smtClean="0">
                              <a:solidFill>
                                <a:srgbClr val="FF0000"/>
                              </a:solidFill>
                              <a:latin typeface="Cambria Math" panose="02040503050406030204" pitchFamily="18" charset="0"/>
                              <a:cs typeface="Times New Roman" panose="02020603050405020304" pitchFamily="18" charset="0"/>
                            </a:rPr>
                            <m:t>1</m:t>
                          </m:r>
                        </m:sub>
                      </m:sSub>
                      <m:r>
                        <a:rPr lang="zh-CN" altLang="en-US" sz="2400" b="0" i="1" kern="100" smtClean="0">
                          <a:solidFill>
                            <a:srgbClr val="FF0000"/>
                          </a:solidFill>
                          <a:latin typeface="Cambria Math" panose="02040503050406030204" pitchFamily="18" charset="0"/>
                          <a:cs typeface="Times New Roman" panose="02020603050405020304" pitchFamily="18" charset="0"/>
                        </a:rPr>
                        <m:t>的</m:t>
                      </m:r>
                    </m:oMath>
                  </m:oMathPara>
                </a14:m>
                <a:r>
                  <a:rPr lang="zh-CN" altLang="en-US" sz="2400" smtClean="0">
                    <a:solidFill>
                      <a:srgbClr val="FF0000"/>
                    </a:solidFill>
                    <a:latin typeface="Times New Roman" pitchFamily="18" charset="0"/>
                    <a:cs typeface="Times New Roman" pitchFamily="18" charset="0"/>
                  </a:rPr>
                  <a:t>斜率</a:t>
                </a:r>
                <a14:m>
                  <m:oMathPara>
                    <m:oMathParaPr>
                      <m:jc/>
                    </m:oMathParaPr>
                    <m:oMath>
                      <m:sSup>
                        <m:sSupPr>
                          <m:ctrlPr>
                            <a:rPr lang="en-US" altLang="zh-CN" sz="2400" i="1" kern="100">
                              <a:solidFill>
                                <a:srgbClr val="FF0000"/>
                              </a:solidFill>
                              <a:latin typeface="Cambria Math" panose="02040503050406030204" pitchFamily="18" charset="0"/>
                              <a:cs typeface="Courier New" panose="02070309020205020404" pitchFamily="49" charset="0"/>
                            </a:rPr>
                          </m:ctrlPr>
                        </m:sSupPr>
                        <m:e>
                          <m:r>
                            <a:rPr lang="en-US" altLang="zh-CN" sz="2400" i="1" kern="100">
                              <a:solidFill>
                                <a:srgbClr val="FF0000"/>
                              </a:solidFill>
                              <a:latin typeface="Cambria Math" panose="02040503050406030204" pitchFamily="18" charset="0"/>
                              <a:cs typeface="Courier New" panose="02070309020205020404" pitchFamily="49" charset="0"/>
                            </a:rPr>
                            <m:t>ℎ</m:t>
                          </m:r>
                        </m:e>
                        <m:sup>
                          <m:r>
                            <a:rPr lang="en-US" altLang="zh-CN" sz="2400" i="1" kern="100">
                              <a:solidFill>
                                <a:srgbClr val="FF0000"/>
                              </a:solidFill>
                              <a:latin typeface="Cambria Math" panose="02040503050406030204" pitchFamily="18" charset="0"/>
                              <a:cs typeface="Courier New" panose="02070309020205020404" pitchFamily="49" charset="0"/>
                            </a:rPr>
                            <m:t>′</m:t>
                          </m:r>
                        </m:sup>
                      </m:sSup>
                      <m:d>
                        <m:dPr>
                          <m:begChr m:val="("/>
                          <m:sepChr m:val="|"/>
                          <m:endChr m:val=")"/>
                          <m:grow m:val="on"/>
                          <m:shp m:val="centered"/>
                          <m:ctrlPr>
                            <a:rPr lang="en-US" altLang="zh-CN" sz="2400" i="1" kern="100">
                              <a:solidFill>
                                <a:srgbClr val="FF0000"/>
                              </a:solidFill>
                              <a:latin typeface="Cambria Math" panose="02040503050406030204" pitchFamily="18" charset="0"/>
                              <a:cs typeface="Courier New" panose="02070309020205020404" pitchFamily="49" charset="0"/>
                            </a:rPr>
                          </m:ctrlPr>
                        </m:dPr>
                        <m:e>
                          <m:sSub>
                            <m:sSubPr>
                              <m:ctrlPr>
                                <a:rPr lang="en-US" altLang="zh-CN" sz="2400" i="1" kern="100">
                                  <a:solidFill>
                                    <a:srgbClr val="FF0000"/>
                                  </a:solidFill>
                                  <a:latin typeface="Cambria Math" panose="02040503050406030204" pitchFamily="18" charset="0"/>
                                  <a:cs typeface="Courier New" panose="02070309020205020404" pitchFamily="49" charset="0"/>
                                </a:rPr>
                              </m:ctrlPr>
                            </m:sSubPr>
                            <m:e>
                              <m:r>
                                <a:rPr lang="en-US" altLang="zh-CN" sz="2400" i="1" kern="100">
                                  <a:solidFill>
                                    <a:srgbClr val="FF0000"/>
                                  </a:solidFill>
                                  <a:latin typeface="Cambria Math" panose="02040503050406030204" pitchFamily="18" charset="0"/>
                                  <a:cs typeface="Courier New" panose="02070309020205020404" pitchFamily="49" charset="0"/>
                                </a:rPr>
                                <m:t>𝑡</m:t>
                              </m:r>
                            </m:e>
                            <m:sub>
                              <m:r>
                                <a:rPr lang="en-US" altLang="zh-CN" sz="2400" b="0" i="1" kern="100" smtClean="0">
                                  <a:solidFill>
                                    <a:srgbClr val="FF0000"/>
                                  </a:solidFill>
                                  <a:latin typeface="Cambria Math" panose="02040503050406030204" pitchFamily="18" charset="0"/>
                                  <a:cs typeface="Courier New" panose="02070309020205020404" pitchFamily="49" charset="0"/>
                                </a:rPr>
                                <m:t>1</m:t>
                              </m:r>
                            </m:sub>
                          </m:sSub>
                        </m:e>
                      </m:d>
                    </m:oMath>
                  </m:oMathPara>
                </a14:m>
                <a:r>
                  <a:rPr lang="en-US" altLang="zh-CN" sz="2400" smtClean="0">
                    <a:solidFill>
                      <a:srgbClr val="FF0000"/>
                    </a:solidFill>
                    <a:latin typeface="Times New Roman" pitchFamily="18" charset="0"/>
                    <a:cs typeface="Times New Roman" pitchFamily="18" charset="0"/>
                  </a:rPr>
                  <a:t>&lt;0,</a:t>
                </a:r>
                <a:r>
                  <a:rPr lang="zh-CN" altLang="en-US" sz="2400" smtClean="0">
                    <a:solidFill>
                      <a:srgbClr val="FF0000"/>
                    </a:solidFill>
                    <a:latin typeface="Times New Roman" pitchFamily="18" charset="0"/>
                    <a:cs typeface="Times New Roman" pitchFamily="18" charset="0"/>
                  </a:rPr>
                  <a:t>这时</a:t>
                </a:r>
                <a:r>
                  <a:rPr lang="en-US" altLang="zh-CN" sz="2400" smtClean="0">
                    <a:solidFill>
                      <a:srgbClr val="FF0000"/>
                    </a:solidFill>
                    <a:latin typeface="Times New Roman" pitchFamily="18" charset="0"/>
                    <a:cs typeface="Times New Roman" pitchFamily="18" charset="0"/>
                  </a:rPr>
                  <a:t>,</a:t>
                </a:r>
              </a:p>
              <a:p>
                <a:pPr>
                  <a:lnSpc>
                    <a:spcPct val="150000"/>
                  </a:lnSpc>
                </a:pPr>
                <a:r>
                  <a:rPr lang="zh-CN" altLang="en-US" sz="2400" smtClean="0">
                    <a:solidFill>
                      <a:srgbClr val="FF0000"/>
                    </a:solidFill>
                    <a:latin typeface="Times New Roman" pitchFamily="18" charset="0"/>
                    <a:cs typeface="Times New Roman" pitchFamily="18" charset="0"/>
                  </a:rPr>
                  <a:t>在</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i="1" kern="100">
                              <a:solidFill>
                                <a:srgbClr val="FF0000"/>
                              </a:solidFill>
                              <a:latin typeface="Cambria Math" panose="02040503050406030204" pitchFamily="18" charset="0"/>
                              <a:cs typeface="Times New Roman" panose="02020603050405020304" pitchFamily="18" charset="0"/>
                            </a:rPr>
                            <m:t>1</m:t>
                          </m:r>
                        </m:sub>
                      </m:sSub>
                    </m:oMath>
                  </m:oMathPara>
                </a14:m>
                <a:r>
                  <a:rPr lang="zh-CN" altLang="en-US" sz="2400">
                    <a:solidFill>
                      <a:srgbClr val="FF0000"/>
                    </a:solidFill>
                    <a:latin typeface="Times New Roman" pitchFamily="18" charset="0"/>
                    <a:cs typeface="Times New Roman" pitchFamily="18" charset="0"/>
                  </a:rPr>
                  <a:t>附近曲线下降，即</a:t>
                </a:r>
                <a:r>
                  <a:rPr lang="zh-CN" altLang="en-US" sz="2400" smtClean="0">
                    <a:solidFill>
                      <a:srgbClr val="FF0000"/>
                    </a:solidFill>
                    <a:latin typeface="Times New Roman" pitchFamily="18" charset="0"/>
                    <a:cs typeface="Times New Roman" pitchFamily="18" charset="0"/>
                  </a:rPr>
                  <a:t>函数</a:t>
                </a:r>
                <a:r>
                  <a:rPr lang="en-US" altLang="zh-CN" sz="2400" i="1" kern="100" smtClean="0">
                    <a:solidFill>
                      <a:srgbClr val="FF0000"/>
                    </a:solidFill>
                    <a:latin typeface="Times New Roman" pitchFamily="18" charset="0"/>
                    <a:cs typeface="Times New Roman" pitchFamily="18" charset="0"/>
                  </a:rPr>
                  <a:t>h</a:t>
                </a:r>
                <a:r>
                  <a:rPr lang="en-US" altLang="zh-CN" sz="2400" kern="100" smtClean="0">
                    <a:solidFill>
                      <a:srgbClr val="FF0000"/>
                    </a:solidFill>
                    <a:latin typeface="Times New Roman" pitchFamily="18" charset="0"/>
                    <a:cs typeface="Times New Roman" pitchFamily="18" charset="0"/>
                  </a:rPr>
                  <a:t>(</a:t>
                </a:r>
                <a:r>
                  <a:rPr lang="en-US" altLang="zh-CN" sz="2400" i="1" kern="100" smtClean="0">
                    <a:solidFill>
                      <a:srgbClr val="FF0000"/>
                    </a:solidFill>
                    <a:latin typeface="Times New Roman" pitchFamily="18" charset="0"/>
                    <a:cs typeface="Times New Roman" pitchFamily="18" charset="0"/>
                  </a:rPr>
                  <a:t>t</a:t>
                </a:r>
                <a:r>
                  <a:rPr lang="en-US" altLang="zh-CN" sz="2400" kern="100" smtClean="0">
                    <a:solidFill>
                      <a:srgbClr val="FF0000"/>
                    </a:solidFill>
                    <a:latin typeface="Times New Roman" pitchFamily="18" charset="0"/>
                    <a:cs typeface="Times New Roman" pitchFamily="18" charset="0"/>
                  </a:rPr>
                  <a:t>)</a:t>
                </a:r>
                <a:r>
                  <a:rPr lang="zh-CN" altLang="en-US" sz="2400" kern="100" smtClean="0">
                    <a:solidFill>
                      <a:srgbClr val="FF0000"/>
                    </a:solidFill>
                    <a:latin typeface="Times New Roman" pitchFamily="18" charset="0"/>
                    <a:cs typeface="Times New Roman" pitchFamily="18" charset="0"/>
                  </a:rPr>
                  <a:t>在</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i="1" kern="100">
                              <a:solidFill>
                                <a:srgbClr val="FF0000"/>
                              </a:solidFill>
                              <a:latin typeface="Cambria Math" panose="02040503050406030204" pitchFamily="18" charset="0"/>
                              <a:cs typeface="Times New Roman" panose="02020603050405020304" pitchFamily="18" charset="0"/>
                            </a:rPr>
                            <m:t>1</m:t>
                          </m:r>
                        </m:sub>
                      </m:sSub>
                    </m:oMath>
                  </m:oMathPara>
                </a14:m>
                <a:r>
                  <a:rPr lang="zh-CN" altLang="en-US" sz="2400" smtClean="0">
                    <a:solidFill>
                      <a:srgbClr val="FF0000"/>
                    </a:solidFill>
                    <a:latin typeface="Times New Roman" pitchFamily="18" charset="0"/>
                    <a:cs typeface="Times New Roman" pitchFamily="18" charset="0"/>
                  </a:rPr>
                  <a:t>附近</a:t>
                </a:r>
                <a:r>
                  <a:rPr lang="zh-CN" altLang="en-US" sz="2400">
                    <a:solidFill>
                      <a:srgbClr val="FF0000"/>
                    </a:solidFill>
                    <a:latin typeface="Times New Roman" pitchFamily="18" charset="0"/>
                    <a:cs typeface="Times New Roman" pitchFamily="18" charset="0"/>
                  </a:rPr>
                  <a:t>单调</a:t>
                </a:r>
                <a:r>
                  <a:rPr lang="zh-CN" altLang="en-US" sz="2400" smtClean="0">
                    <a:solidFill>
                      <a:srgbClr val="FF0000"/>
                    </a:solidFill>
                    <a:latin typeface="Times New Roman" pitchFamily="18" charset="0"/>
                    <a:cs typeface="Times New Roman" pitchFamily="18" charset="0"/>
                  </a:rPr>
                  <a:t>递减；</a:t>
                </a:r>
                <a:br>
                  <a:rPr lang="zh-CN" altLang="en-US" sz="2400">
                    <a:solidFill>
                      <a:srgbClr val="FF0000"/>
                    </a:solidFill>
                    <a:latin typeface="Times New Roman" pitchFamily="18" charset="0"/>
                    <a:cs typeface="Times New Roman" pitchFamily="18" charset="0"/>
                  </a:rPr>
                </a:br>
                <a:r>
                  <a:rPr lang="zh-CN" altLang="en-US" sz="2400" smtClean="0">
                    <a:solidFill>
                      <a:srgbClr val="FF0000"/>
                    </a:solidFill>
                    <a:latin typeface="Times New Roman" pitchFamily="18" charset="0"/>
                    <a:cs typeface="Times New Roman" pitchFamily="18" charset="0"/>
                  </a:rPr>
                  <a:t>（</a:t>
                </a:r>
                <a:r>
                  <a:rPr lang="en-US" altLang="zh-CN" sz="2400" smtClean="0">
                    <a:solidFill>
                      <a:srgbClr val="FF0000"/>
                    </a:solidFill>
                    <a:latin typeface="Times New Roman" pitchFamily="18" charset="0"/>
                    <a:cs typeface="Times New Roman" pitchFamily="18" charset="0"/>
                  </a:rPr>
                  <a:t>3</a:t>
                </a:r>
                <a:r>
                  <a:rPr lang="zh-CN" altLang="en-US" sz="2400" smtClean="0">
                    <a:solidFill>
                      <a:srgbClr val="FF0000"/>
                    </a:solidFill>
                    <a:latin typeface="Times New Roman" pitchFamily="18" charset="0"/>
                    <a:cs typeface="Times New Roman" pitchFamily="18" charset="0"/>
                  </a:rPr>
                  <a:t>）当</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b="0" i="1" kern="100" smtClean="0">
                              <a:solidFill>
                                <a:srgbClr val="FF0000"/>
                              </a:solidFill>
                              <a:latin typeface="Cambria Math" panose="02040503050406030204" pitchFamily="18" charset="0"/>
                              <a:cs typeface="Times New Roman" panose="02020603050405020304" pitchFamily="18" charset="0"/>
                            </a:rPr>
                            <m:t>2</m:t>
                          </m:r>
                        </m:sub>
                      </m:sSub>
                    </m:oMath>
                  </m:oMathPara>
                </a14:m>
                <a:r>
                  <a:rPr lang="zh-CN" altLang="en-US" sz="2400" smtClean="0">
                    <a:solidFill>
                      <a:srgbClr val="FF0000"/>
                    </a:solidFill>
                    <a:latin typeface="Times New Roman" pitchFamily="18" charset="0"/>
                    <a:cs typeface="Times New Roman" pitchFamily="18" charset="0"/>
                  </a:rPr>
                  <a:t>时，曲线</a:t>
                </a:r>
                <a:r>
                  <a:rPr lang="en-US" altLang="zh-CN" sz="2400" i="1" kern="100">
                    <a:solidFill>
                      <a:srgbClr val="FF0000"/>
                    </a:solidFill>
                    <a:latin typeface="Times New Roman" pitchFamily="18" charset="0"/>
                    <a:cs typeface="Times New Roman" pitchFamily="18" charset="0"/>
                  </a:rPr>
                  <a:t>h</a:t>
                </a:r>
                <a:r>
                  <a:rPr lang="en-US" altLang="zh-CN" sz="2400" kern="100">
                    <a:solidFill>
                      <a:srgbClr val="FF0000"/>
                    </a:solidFill>
                    <a:latin typeface="Times New Roman" pitchFamily="18" charset="0"/>
                    <a:cs typeface="Times New Roman" pitchFamily="18" charset="0"/>
                  </a:rPr>
                  <a:t>(</a:t>
                </a:r>
                <a:r>
                  <a:rPr lang="en-US" altLang="zh-CN" sz="2400" i="1" kern="100">
                    <a:solidFill>
                      <a:srgbClr val="FF0000"/>
                    </a:solidFill>
                    <a:latin typeface="Times New Roman" pitchFamily="18" charset="0"/>
                    <a:cs typeface="Times New Roman" pitchFamily="18" charset="0"/>
                  </a:rPr>
                  <a:t>t</a:t>
                </a:r>
                <a:r>
                  <a:rPr lang="en-US" altLang="zh-CN" sz="2400" kern="100" smtClean="0">
                    <a:solidFill>
                      <a:srgbClr val="FF0000"/>
                    </a:solidFill>
                    <a:latin typeface="Times New Roman" pitchFamily="18" charset="0"/>
                    <a:cs typeface="Times New Roman" pitchFamily="18" charset="0"/>
                  </a:rPr>
                  <a:t>)</a:t>
                </a:r>
                <a:r>
                  <a:rPr lang="zh-CN" altLang="en-US" sz="2400" kern="100">
                    <a:solidFill>
                      <a:srgbClr val="FF0000"/>
                    </a:solidFill>
                    <a:latin typeface="Times New Roman" pitchFamily="18" charset="0"/>
                    <a:cs typeface="Times New Roman" pitchFamily="18" charset="0"/>
                  </a:rPr>
                  <a:t>在</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b="0" i="1" kern="100" smtClean="0">
                              <a:solidFill>
                                <a:srgbClr val="FF0000"/>
                              </a:solidFill>
                              <a:latin typeface="Cambria Math" panose="02040503050406030204" pitchFamily="18" charset="0"/>
                              <a:cs typeface="Times New Roman" panose="02020603050405020304" pitchFamily="18" charset="0"/>
                            </a:rPr>
                            <m:t>2</m:t>
                          </m:r>
                        </m:sub>
                      </m:sSub>
                    </m:oMath>
                  </m:oMathPara>
                </a14:m>
                <a:r>
                  <a:rPr lang="zh-CN" altLang="en-US" sz="2400">
                    <a:solidFill>
                      <a:srgbClr val="FF0000"/>
                    </a:solidFill>
                    <a:latin typeface="Times New Roman" pitchFamily="18" charset="0"/>
                    <a:cs typeface="Times New Roman" pitchFamily="18" charset="0"/>
                  </a:rPr>
                  <a:t>处的切线</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𝑙</m:t>
                          </m:r>
                        </m:e>
                        <m:sub>
                          <m:r>
                            <a:rPr lang="en-US" altLang="zh-CN" sz="2400" b="0" i="1" kern="100" smtClean="0">
                              <a:solidFill>
                                <a:srgbClr val="FF0000"/>
                              </a:solidFill>
                              <a:latin typeface="Cambria Math" panose="02040503050406030204" pitchFamily="18" charset="0"/>
                              <a:cs typeface="Times New Roman" panose="02020603050405020304" pitchFamily="18" charset="0"/>
                            </a:rPr>
                            <m:t>2</m:t>
                          </m:r>
                        </m:sub>
                      </m:sSub>
                      <m:r>
                        <a:rPr lang="zh-CN" altLang="en-US" sz="2400" i="1" kern="100">
                          <a:solidFill>
                            <a:srgbClr val="FF0000"/>
                          </a:solidFill>
                          <a:latin typeface="Cambria Math" panose="02040503050406030204" pitchFamily="18" charset="0"/>
                          <a:cs typeface="Times New Roman" panose="02020603050405020304" pitchFamily="18" charset="0"/>
                        </a:rPr>
                        <m:t>的</m:t>
                      </m:r>
                    </m:oMath>
                  </m:oMathPara>
                </a14:m>
                <a:r>
                  <a:rPr lang="zh-CN" altLang="en-US" sz="2400">
                    <a:solidFill>
                      <a:srgbClr val="FF0000"/>
                    </a:solidFill>
                    <a:latin typeface="Times New Roman" pitchFamily="18" charset="0"/>
                    <a:cs typeface="Times New Roman" pitchFamily="18" charset="0"/>
                  </a:rPr>
                  <a:t>斜率</a:t>
                </a:r>
                <a14:m>
                  <m:oMathPara>
                    <m:oMathParaPr>
                      <m:jc/>
                    </m:oMathParaPr>
                    <m:oMath>
                      <m:sSup>
                        <m:sSupPr>
                          <m:ctrlPr>
                            <a:rPr lang="en-US" altLang="zh-CN" sz="2400" i="1" kern="100">
                              <a:solidFill>
                                <a:srgbClr val="FF0000"/>
                              </a:solidFill>
                              <a:latin typeface="Cambria Math" panose="02040503050406030204" pitchFamily="18" charset="0"/>
                              <a:cs typeface="Courier New" panose="02070309020205020404" pitchFamily="49" charset="0"/>
                            </a:rPr>
                          </m:ctrlPr>
                        </m:sSupPr>
                        <m:e>
                          <m:r>
                            <a:rPr lang="en-US" altLang="zh-CN" sz="2400" i="1" kern="100">
                              <a:solidFill>
                                <a:srgbClr val="FF0000"/>
                              </a:solidFill>
                              <a:latin typeface="Cambria Math" panose="02040503050406030204" pitchFamily="18" charset="0"/>
                              <a:cs typeface="Courier New" panose="02070309020205020404" pitchFamily="49" charset="0"/>
                            </a:rPr>
                            <m:t>ℎ</m:t>
                          </m:r>
                        </m:e>
                        <m:sup>
                          <m:r>
                            <a:rPr lang="en-US" altLang="zh-CN" sz="2400" i="1" kern="100">
                              <a:solidFill>
                                <a:srgbClr val="FF0000"/>
                              </a:solidFill>
                              <a:latin typeface="Cambria Math" panose="02040503050406030204" pitchFamily="18" charset="0"/>
                              <a:cs typeface="Courier New" panose="02070309020205020404" pitchFamily="49" charset="0"/>
                            </a:rPr>
                            <m:t>′</m:t>
                          </m:r>
                        </m:sup>
                      </m:sSup>
                      <m:d>
                        <m:dPr>
                          <m:begChr m:val="("/>
                          <m:sepChr m:val="|"/>
                          <m:endChr m:val=")"/>
                          <m:grow m:val="on"/>
                          <m:shp m:val="centered"/>
                          <m:ctrlPr>
                            <a:rPr lang="en-US" altLang="zh-CN" sz="2400" i="1" kern="100">
                              <a:solidFill>
                                <a:srgbClr val="FF0000"/>
                              </a:solidFill>
                              <a:latin typeface="Cambria Math" panose="02040503050406030204" pitchFamily="18" charset="0"/>
                              <a:cs typeface="Courier New" panose="02070309020205020404" pitchFamily="49" charset="0"/>
                            </a:rPr>
                          </m:ctrlPr>
                        </m:dPr>
                        <m:e>
                          <m:sSub>
                            <m:sSubPr>
                              <m:ctrlPr>
                                <a:rPr lang="en-US" altLang="zh-CN" sz="2400" i="1" kern="100">
                                  <a:solidFill>
                                    <a:srgbClr val="FF0000"/>
                                  </a:solidFill>
                                  <a:latin typeface="Cambria Math" panose="02040503050406030204" pitchFamily="18" charset="0"/>
                                  <a:cs typeface="Courier New" panose="02070309020205020404" pitchFamily="49" charset="0"/>
                                </a:rPr>
                              </m:ctrlPr>
                            </m:sSubPr>
                            <m:e>
                              <m:r>
                                <a:rPr lang="en-US" altLang="zh-CN" sz="2400" i="1" kern="100">
                                  <a:solidFill>
                                    <a:srgbClr val="FF0000"/>
                                  </a:solidFill>
                                  <a:latin typeface="Cambria Math" panose="02040503050406030204" pitchFamily="18" charset="0"/>
                                  <a:cs typeface="Courier New" panose="02070309020205020404" pitchFamily="49" charset="0"/>
                                </a:rPr>
                                <m:t>𝑡</m:t>
                              </m:r>
                            </m:e>
                            <m:sub>
                              <m:r>
                                <a:rPr lang="en-US" altLang="zh-CN" sz="2400" b="0" i="1" kern="100" smtClean="0">
                                  <a:solidFill>
                                    <a:srgbClr val="FF0000"/>
                                  </a:solidFill>
                                  <a:latin typeface="Cambria Math" panose="02040503050406030204" pitchFamily="18" charset="0"/>
                                  <a:cs typeface="Courier New" panose="02070309020205020404" pitchFamily="49" charset="0"/>
                                </a:rPr>
                                <m:t>2</m:t>
                              </m:r>
                            </m:sub>
                          </m:sSub>
                        </m:e>
                      </m:d>
                    </m:oMath>
                  </m:oMathPara>
                </a14:m>
                <a:r>
                  <a:rPr lang="en-US" altLang="zh-CN" sz="2400">
                    <a:solidFill>
                      <a:srgbClr val="FF0000"/>
                    </a:solidFill>
                    <a:latin typeface="Times New Roman" pitchFamily="18" charset="0"/>
                    <a:cs typeface="Times New Roman" pitchFamily="18" charset="0"/>
                  </a:rPr>
                  <a:t>&lt;0,</a:t>
                </a:r>
                <a:endParaRPr lang="en-US" altLang="zh-CN" sz="2400" kern="100" smtClean="0">
                  <a:solidFill>
                    <a:srgbClr val="FF0000"/>
                  </a:solidFill>
                  <a:latin typeface="Times New Roman" pitchFamily="18" charset="0"/>
                  <a:cs typeface="Times New Roman" pitchFamily="18" charset="0"/>
                </a:endParaRPr>
              </a:p>
              <a:p>
                <a:pPr>
                  <a:lnSpc>
                    <a:spcPct val="150000"/>
                  </a:lnSpc>
                </a:pPr>
                <a:r>
                  <a:rPr lang="zh-CN" altLang="en-US" sz="2400">
                    <a:solidFill>
                      <a:srgbClr val="FF0000"/>
                    </a:solidFill>
                    <a:latin typeface="Times New Roman" pitchFamily="18" charset="0"/>
                    <a:cs typeface="Times New Roman" pitchFamily="18" charset="0"/>
                  </a:rPr>
                  <a:t>这时</a:t>
                </a:r>
                <a:r>
                  <a:rPr lang="en-US" altLang="zh-CN" sz="2400">
                    <a:solidFill>
                      <a:srgbClr val="FF0000"/>
                    </a:solidFill>
                    <a:latin typeface="Times New Roman" pitchFamily="18" charset="0"/>
                    <a:cs typeface="Times New Roman" pitchFamily="18" charset="0"/>
                  </a:rPr>
                  <a:t>,</a:t>
                </a:r>
                <a:r>
                  <a:rPr lang="zh-CN" altLang="en-US" sz="2400">
                    <a:solidFill>
                      <a:srgbClr val="FF0000"/>
                    </a:solidFill>
                    <a:latin typeface="Times New Roman" pitchFamily="18" charset="0"/>
                    <a:cs typeface="Times New Roman" pitchFamily="18" charset="0"/>
                  </a:rPr>
                  <a:t>在</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b="0" i="1" kern="100" smtClean="0">
                              <a:solidFill>
                                <a:srgbClr val="FF0000"/>
                              </a:solidFill>
                              <a:latin typeface="Cambria Math" panose="02040503050406030204" pitchFamily="18" charset="0"/>
                              <a:cs typeface="Times New Roman" panose="02020603050405020304" pitchFamily="18" charset="0"/>
                            </a:rPr>
                            <m:t>2</m:t>
                          </m:r>
                        </m:sub>
                      </m:sSub>
                    </m:oMath>
                  </m:oMathPara>
                </a14:m>
                <a:r>
                  <a:rPr lang="zh-CN" altLang="en-US" sz="2400">
                    <a:solidFill>
                      <a:srgbClr val="FF0000"/>
                    </a:solidFill>
                    <a:latin typeface="Times New Roman" pitchFamily="18" charset="0"/>
                    <a:cs typeface="Times New Roman" pitchFamily="18" charset="0"/>
                  </a:rPr>
                  <a:t>附近曲线下降，即函数</a:t>
                </a:r>
                <a:r>
                  <a:rPr lang="en-US" altLang="zh-CN" sz="2400" i="1" kern="100">
                    <a:solidFill>
                      <a:srgbClr val="FF0000"/>
                    </a:solidFill>
                    <a:latin typeface="Times New Roman" pitchFamily="18" charset="0"/>
                    <a:cs typeface="Times New Roman" pitchFamily="18" charset="0"/>
                  </a:rPr>
                  <a:t>h</a:t>
                </a:r>
                <a:r>
                  <a:rPr lang="en-US" altLang="zh-CN" sz="2400" kern="100">
                    <a:solidFill>
                      <a:srgbClr val="FF0000"/>
                    </a:solidFill>
                    <a:latin typeface="Times New Roman" pitchFamily="18" charset="0"/>
                    <a:cs typeface="Times New Roman" pitchFamily="18" charset="0"/>
                  </a:rPr>
                  <a:t>(</a:t>
                </a:r>
                <a:r>
                  <a:rPr lang="en-US" altLang="zh-CN" sz="2400" i="1" kern="100">
                    <a:solidFill>
                      <a:srgbClr val="FF0000"/>
                    </a:solidFill>
                    <a:latin typeface="Times New Roman" pitchFamily="18" charset="0"/>
                    <a:cs typeface="Times New Roman" pitchFamily="18" charset="0"/>
                  </a:rPr>
                  <a:t>t</a:t>
                </a:r>
                <a:r>
                  <a:rPr lang="en-US" altLang="zh-CN" sz="2400" kern="100">
                    <a:solidFill>
                      <a:srgbClr val="FF0000"/>
                    </a:solidFill>
                    <a:latin typeface="Times New Roman" pitchFamily="18" charset="0"/>
                    <a:cs typeface="Times New Roman" pitchFamily="18" charset="0"/>
                  </a:rPr>
                  <a:t>)</a:t>
                </a:r>
                <a:r>
                  <a:rPr lang="zh-CN" altLang="en-US" sz="2400" kern="100">
                    <a:solidFill>
                      <a:srgbClr val="FF0000"/>
                    </a:solidFill>
                    <a:latin typeface="Times New Roman" pitchFamily="18" charset="0"/>
                    <a:cs typeface="Times New Roman" pitchFamily="18" charset="0"/>
                  </a:rPr>
                  <a:t>在</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b="0" i="1" kern="100" smtClean="0">
                              <a:solidFill>
                                <a:srgbClr val="FF0000"/>
                              </a:solidFill>
                              <a:latin typeface="Cambria Math" panose="02040503050406030204" pitchFamily="18" charset="0"/>
                              <a:cs typeface="Times New Roman" panose="02020603050405020304" pitchFamily="18" charset="0"/>
                            </a:rPr>
                            <m:t>2</m:t>
                          </m:r>
                        </m:sub>
                      </m:sSub>
                    </m:oMath>
                  </m:oMathPara>
                </a14:m>
                <a:r>
                  <a:rPr lang="zh-CN" altLang="en-US" sz="2400">
                    <a:solidFill>
                      <a:srgbClr val="FF0000"/>
                    </a:solidFill>
                    <a:latin typeface="Times New Roman" pitchFamily="18" charset="0"/>
                    <a:cs typeface="Times New Roman" pitchFamily="18" charset="0"/>
                  </a:rPr>
                  <a:t>附近单调递减；</a:t>
                </a:r>
                <a:br>
                  <a:rPr lang="zh-CN" altLang="en-US" sz="2400">
                    <a:solidFill>
                      <a:srgbClr val="FF0000"/>
                    </a:solidFill>
                    <a:latin typeface="Times New Roman" pitchFamily="18" charset="0"/>
                    <a:cs typeface="Times New Roman" pitchFamily="18" charset="0"/>
                  </a:rPr>
                </a:br>
                <a:r>
                  <a:rPr lang="zh-CN" altLang="en-US" sz="2400" smtClean="0">
                    <a:solidFill>
                      <a:srgbClr val="FF0000"/>
                    </a:solidFill>
                    <a:latin typeface="Times New Roman" pitchFamily="18" charset="0"/>
                    <a:cs typeface="Times New Roman" pitchFamily="18" charset="0"/>
                  </a:rPr>
                  <a:t>从</a:t>
                </a:r>
                <a:r>
                  <a:rPr lang="zh-CN" altLang="en-US" sz="2400">
                    <a:solidFill>
                      <a:srgbClr val="FF0000"/>
                    </a:solidFill>
                    <a:latin typeface="Times New Roman" pitchFamily="18" charset="0"/>
                    <a:cs typeface="Times New Roman" pitchFamily="18" charset="0"/>
                  </a:rPr>
                  <a:t>图可以</a:t>
                </a:r>
                <a:r>
                  <a:rPr lang="zh-CN" altLang="en-US" sz="2400" smtClean="0">
                    <a:solidFill>
                      <a:srgbClr val="FF0000"/>
                    </a:solidFill>
                    <a:latin typeface="Times New Roman" pitchFamily="18" charset="0"/>
                    <a:cs typeface="Times New Roman" pitchFamily="18" charset="0"/>
                  </a:rPr>
                  <a:t>看出，直线</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𝑙</m:t>
                          </m:r>
                        </m:e>
                        <m:sub>
                          <m:r>
                            <a:rPr lang="en-US" altLang="zh-CN" sz="2400" i="1" kern="100">
                              <a:solidFill>
                                <a:srgbClr val="FF0000"/>
                              </a:solidFill>
                              <a:latin typeface="Cambria Math" panose="02040503050406030204" pitchFamily="18" charset="0"/>
                              <a:cs typeface="Times New Roman" panose="02020603050405020304" pitchFamily="18" charset="0"/>
                            </a:rPr>
                            <m:t>1</m:t>
                          </m:r>
                        </m:sub>
                      </m:sSub>
                    </m:oMath>
                  </m:oMathPara>
                </a14:m>
                <a:r>
                  <a:rPr lang="zh-CN" altLang="en-US" sz="2400">
                    <a:solidFill>
                      <a:srgbClr val="FF0000"/>
                    </a:solidFill>
                    <a:latin typeface="Times New Roman" pitchFamily="18" charset="0"/>
                    <a:cs typeface="Times New Roman" pitchFamily="18" charset="0"/>
                  </a:rPr>
                  <a:t>倾斜程度小于直线</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𝑙</m:t>
                          </m:r>
                        </m:e>
                        <m:sub>
                          <m:r>
                            <a:rPr lang="en-US" altLang="zh-CN" sz="2400" i="1" kern="100">
                              <a:solidFill>
                                <a:srgbClr val="FF0000"/>
                              </a:solidFill>
                              <a:latin typeface="Cambria Math" panose="02040503050406030204" pitchFamily="18" charset="0"/>
                              <a:cs typeface="Times New Roman" panose="02020603050405020304" pitchFamily="18" charset="0"/>
                            </a:rPr>
                            <m:t>2</m:t>
                          </m:r>
                        </m:sub>
                      </m:sSub>
                    </m:oMath>
                  </m:oMathPara>
                </a14:m>
                <a:r>
                  <a:rPr lang="zh-CN" altLang="en-US" sz="2400">
                    <a:solidFill>
                      <a:srgbClr val="FF0000"/>
                    </a:solidFill>
                    <a:latin typeface="Times New Roman" pitchFamily="18" charset="0"/>
                    <a:cs typeface="Times New Roman" pitchFamily="18" charset="0"/>
                  </a:rPr>
                  <a:t>倾斜程度</a:t>
                </a:r>
                <a:r>
                  <a:rPr lang="zh-CN" altLang="en-US" sz="2400" smtClean="0">
                    <a:solidFill>
                      <a:srgbClr val="FF0000"/>
                    </a:solidFill>
                    <a:latin typeface="Times New Roman" pitchFamily="18" charset="0"/>
                    <a:cs typeface="Times New Roman" pitchFamily="18" charset="0"/>
                  </a:rPr>
                  <a:t>，这说明曲线</a:t>
                </a:r>
                <a:r>
                  <a:rPr lang="en-US" altLang="zh-CN" sz="2400" i="1" kern="100">
                    <a:solidFill>
                      <a:srgbClr val="FF0000"/>
                    </a:solidFill>
                    <a:latin typeface="Times New Roman" pitchFamily="18" charset="0"/>
                    <a:cs typeface="Times New Roman" pitchFamily="18" charset="0"/>
                  </a:rPr>
                  <a:t>h</a:t>
                </a:r>
                <a:r>
                  <a:rPr lang="en-US" altLang="zh-CN" sz="2400" kern="100">
                    <a:solidFill>
                      <a:srgbClr val="FF0000"/>
                    </a:solidFill>
                    <a:latin typeface="Times New Roman" pitchFamily="18" charset="0"/>
                    <a:cs typeface="Times New Roman" pitchFamily="18" charset="0"/>
                  </a:rPr>
                  <a:t>(</a:t>
                </a:r>
                <a:r>
                  <a:rPr lang="en-US" altLang="zh-CN" sz="2400" i="1" kern="100">
                    <a:solidFill>
                      <a:srgbClr val="FF0000"/>
                    </a:solidFill>
                    <a:latin typeface="Times New Roman" pitchFamily="18" charset="0"/>
                    <a:cs typeface="Times New Roman" pitchFamily="18" charset="0"/>
                  </a:rPr>
                  <a:t>t</a:t>
                </a:r>
                <a:r>
                  <a:rPr lang="en-US" altLang="zh-CN" sz="2400" kern="100">
                    <a:solidFill>
                      <a:srgbClr val="FF0000"/>
                    </a:solidFill>
                    <a:latin typeface="Times New Roman" pitchFamily="18" charset="0"/>
                    <a:cs typeface="Times New Roman" pitchFamily="18" charset="0"/>
                  </a:rPr>
                  <a:t>)</a:t>
                </a:r>
                <a:r>
                  <a:rPr lang="zh-CN" altLang="en-US" sz="2400" smtClean="0">
                    <a:solidFill>
                      <a:srgbClr val="FF0000"/>
                    </a:solidFill>
                    <a:latin typeface="Times New Roman" pitchFamily="18" charset="0"/>
                    <a:cs typeface="Times New Roman" pitchFamily="18" charset="0"/>
                  </a:rPr>
                  <a:t>在</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i="1" kern="100">
                              <a:solidFill>
                                <a:srgbClr val="FF0000"/>
                              </a:solidFill>
                              <a:latin typeface="Cambria Math" panose="02040503050406030204" pitchFamily="18" charset="0"/>
                              <a:cs typeface="Times New Roman" panose="02020603050405020304" pitchFamily="18" charset="0"/>
                            </a:rPr>
                            <m:t>1</m:t>
                          </m:r>
                        </m:sub>
                      </m:sSub>
                    </m:oMath>
                  </m:oMathPara>
                </a14:m>
                <a:r>
                  <a:rPr lang="zh-CN" altLang="en-US" sz="2400" smtClean="0">
                    <a:solidFill>
                      <a:srgbClr val="FF0000"/>
                    </a:solidFill>
                    <a:latin typeface="Times New Roman" pitchFamily="18" charset="0"/>
                    <a:cs typeface="Times New Roman" pitchFamily="18" charset="0"/>
                  </a:rPr>
                  <a:t>附近比</a:t>
                </a:r>
                <a:r>
                  <a:rPr lang="zh-CN" altLang="en-US" sz="2400">
                    <a:solidFill>
                      <a:srgbClr val="FF0000"/>
                    </a:solidFill>
                    <a:latin typeface="Times New Roman" pitchFamily="18" charset="0"/>
                    <a:cs typeface="Times New Roman" pitchFamily="18" charset="0"/>
                  </a:rPr>
                  <a:t>在</a:t>
                </a:r>
                <a:r>
                  <a:rPr lang="en-US" altLang="zh-CN" sz="2400" i="1" kern="100">
                    <a:solidFill>
                      <a:srgbClr val="FF0000"/>
                    </a:solidFill>
                    <a:latin typeface="Times New Roman" pitchFamily="18" charset="0"/>
                    <a:cs typeface="Times New Roman" pitchFamily="18" charset="0"/>
                  </a:rPr>
                  <a:t>t=</a:t>
                </a:r>
                <a14:m>
                  <m:oMathPara>
                    <m:oMathParaPr>
                      <m:jc/>
                    </m:oMathParaPr>
                    <m:oMath>
                      <m:sSub>
                        <m:sSubPr>
                          <m:ctrlPr>
                            <a:rPr lang="en-US" altLang="zh-CN" sz="2400" i="1" kern="100">
                              <a:solidFill>
                                <a:srgbClr val="FF0000"/>
                              </a:solidFill>
                              <a:latin typeface="Cambria Math" panose="02040503050406030204" pitchFamily="18" charset="0"/>
                              <a:cs typeface="Times New Roman" panose="02020603050405020304" pitchFamily="18" charset="0"/>
                            </a:rPr>
                          </m:ctrlPr>
                        </m:sSubPr>
                        <m:e>
                          <m:r>
                            <a:rPr lang="en-US" altLang="zh-CN" sz="2400" i="1" kern="100">
                              <a:solidFill>
                                <a:srgbClr val="FF0000"/>
                              </a:solidFill>
                              <a:latin typeface="Cambria Math" panose="02040503050406030204" pitchFamily="18" charset="0"/>
                              <a:cs typeface="Times New Roman" panose="02020603050405020304" pitchFamily="18" charset="0"/>
                            </a:rPr>
                            <m:t>𝑡</m:t>
                          </m:r>
                        </m:e>
                        <m:sub>
                          <m:r>
                            <a:rPr lang="en-US" altLang="zh-CN" sz="2400" i="1" kern="100">
                              <a:solidFill>
                                <a:srgbClr val="FF0000"/>
                              </a:solidFill>
                              <a:latin typeface="Cambria Math" panose="02040503050406030204" pitchFamily="18" charset="0"/>
                              <a:cs typeface="Times New Roman" panose="02020603050405020304" pitchFamily="18" charset="0"/>
                            </a:rPr>
                            <m:t>2</m:t>
                          </m:r>
                        </m:sub>
                      </m:sSub>
                    </m:oMath>
                  </m:oMathPara>
                </a14:m>
                <a:r>
                  <a:rPr lang="zh-CN" altLang="en-US" sz="2400">
                    <a:solidFill>
                      <a:srgbClr val="FF0000"/>
                    </a:solidFill>
                    <a:latin typeface="Times New Roman" pitchFamily="18" charset="0"/>
                    <a:cs typeface="Times New Roman" pitchFamily="18" charset="0"/>
                  </a:rPr>
                  <a:t>附近</a:t>
                </a:r>
                <a:r>
                  <a:rPr lang="zh-CN" altLang="en-US" sz="2400" smtClean="0">
                    <a:solidFill>
                      <a:srgbClr val="FF0000"/>
                    </a:solidFill>
                    <a:latin typeface="Times New Roman" pitchFamily="18" charset="0"/>
                    <a:cs typeface="Times New Roman" pitchFamily="18" charset="0"/>
                  </a:rPr>
                  <a:t>下降得缓慢。</a:t>
                </a:r>
                <a:endParaRPr lang="zh-CN" altLang="en-US" sz="2400">
                  <a:solidFill>
                    <a:srgbClr val="FF0000"/>
                  </a:solidFill>
                  <a:latin typeface="Times New Roman" pitchFamily="18" charset="0"/>
                  <a:cs typeface="Times New Roman" pitchFamily="18" charset="0"/>
                </a:endParaRPr>
              </a:p>
            </p:txBody>
          </p:sp>
        </mc:Choice>
        <mc:Fallback>
          <p:sp>
            <p:nvSpPr>
              <p:cNvPr id="3" name="矩形 2"/>
              <p:cNvSpPr>
                <a:spLocks noRot="1" noChangeAspect="1" noMove="1" noResize="1" noEditPoints="1" noAdjustHandles="1" noChangeArrowheads="1" noChangeShapeType="1" noTextEdit="1"/>
              </p:cNvSpPr>
              <p:nvPr>
                <p:custDataLst>
                  <p:tags r:id="rId4"/>
                </p:custDataLst>
              </p:nvPr>
            </p:nvSpPr>
            <p:spPr>
              <a:xfrm>
                <a:off x="191068" y="701303"/>
                <a:ext cx="9139451" cy="5911042"/>
              </a:xfrm>
              <a:prstGeom prst="rect">
                <a:avLst/>
              </a:prstGeom>
              <a:blipFill rotWithShape="0">
                <a:blip r:embed="rId5"/>
                <a:stretch>
                  <a:fillRect l="-1000" r="-933" b="-309"/>
                </a:stretch>
              </a:blipFill>
            </p:spPr>
            <p:txBody>
              <a:bodyPr/>
              <a:lstStyle/>
              <a:p>
                <a:r>
                  <a:rPr lang="zh-CN" altLang="en-US">
                    <a:noFill/>
                  </a:rPr>
                  <a:t> </a:t>
                </a:r>
              </a:p>
            </p:txBody>
          </p:sp>
        </mc:Fallback>
      </mc:AlternateContent>
      <p:pic>
        <p:nvPicPr>
          <p:cNvPr id="4" name="图片 3"/>
          <p:cNvPicPr>
            <a:picLocks noChangeAspect="1"/>
          </p:cNvPicPr>
          <p:nvPr>
            <p:custDataLst>
              <p:tags r:id="rId7"/>
            </p:custDataLst>
          </p:nvPr>
        </p:nvPicPr>
        <p:blipFill>
          <a:blip r:embed="rId6"/>
          <a:stretch>
            <a:fillRect/>
          </a:stretch>
        </p:blipFill>
        <p:spPr>
          <a:xfrm>
            <a:off x="9075760" y="1978925"/>
            <a:ext cx="3116239" cy="4633420"/>
          </a:xfrm>
          <a:prstGeom prst="rect">
            <a:avLst/>
          </a:prstGeom>
        </p:spPr>
      </p:pic>
    </p:spTree>
    <p:extLst>
      <p:ext uri="{BB962C8B-B14F-4D97-AF65-F5344CB8AC3E}">
        <p14:creationId xmlns:p14="http://schemas.microsoft.com/office/powerpoint/2010/main" val="275130282"/>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3" name="TextBox 12"/>
          <p:cNvSpPr txBox="1"/>
          <p:nvPr>
            <p:custDataLst>
              <p:tags r:id="rId3"/>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学习目标</a:t>
            </a:r>
            <a:endParaRPr lang="zh-CN" altLang="en-US" sz="2799">
              <a:solidFill>
                <a:schemeClr val="bg1"/>
              </a:solidFill>
              <a:latin typeface="黑体" pitchFamily="2" charset="-122"/>
              <a:ea typeface="黑体" pitchFamily="2" charset="-122"/>
            </a:endParaRPr>
          </a:p>
        </p:txBody>
      </p:sp>
      <p:sp>
        <p:nvSpPr>
          <p:cNvPr id="2" name="矩形 1"/>
          <p:cNvSpPr/>
          <p:nvPr>
            <p:custDataLst>
              <p:tags r:id="rId4"/>
            </p:custDataLst>
          </p:nvPr>
        </p:nvSpPr>
        <p:spPr>
          <a:xfrm>
            <a:off x="674000" y="1337185"/>
            <a:ext cx="10844711" cy="1200329"/>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400" smtClean="0">
                <a:latin typeface="Times New Roman" pitchFamily="18" charset="0"/>
                <a:cs typeface="Times New Roman" pitchFamily="18" charset="0"/>
              </a:rPr>
              <a:t>1. </a:t>
            </a:r>
            <a:r>
              <a:rPr lang="zh-CN" altLang="zh-CN" sz="2400" smtClean="0">
                <a:latin typeface="Times New Roman" pitchFamily="18" charset="0"/>
                <a:cs typeface="Times New Roman" pitchFamily="18" charset="0"/>
              </a:rPr>
              <a:t>经历</a:t>
            </a:r>
            <a:r>
              <a:rPr lang="zh-CN" altLang="zh-CN" sz="2400">
                <a:latin typeface="Times New Roman" pitchFamily="18" charset="0"/>
                <a:cs typeface="Times New Roman" pitchFamily="18" charset="0"/>
              </a:rPr>
              <a:t>由平均变化率到瞬时变化率的过程，体会导数的概念的实际背景．</a:t>
            </a:r>
          </a:p>
          <a:p>
            <a:pPr>
              <a:lnSpc>
                <a:spcPct val="150000"/>
              </a:lnSpc>
            </a:pPr>
            <a:r>
              <a:rPr lang="en-US" altLang="zh-CN" sz="2400" smtClean="0">
                <a:latin typeface="Times New Roman" pitchFamily="18" charset="0"/>
                <a:cs typeface="Times New Roman" pitchFamily="18" charset="0"/>
              </a:rPr>
              <a:t>2</a:t>
            </a:r>
            <a:r>
              <a:rPr lang="en-US" altLang="zh-CN" sz="2400">
                <a:latin typeface="Times New Roman" pitchFamily="18" charset="0"/>
                <a:cs typeface="Times New Roman" pitchFamily="18" charset="0"/>
              </a:rPr>
              <a:t>.</a:t>
            </a:r>
            <a:r>
              <a:rPr lang="zh-CN" altLang="zh-CN" sz="2400" smtClean="0">
                <a:latin typeface="Times New Roman" pitchFamily="18" charset="0"/>
                <a:cs typeface="Times New Roman" pitchFamily="18" charset="0"/>
              </a:rPr>
              <a:t>了解</a:t>
            </a:r>
            <a:r>
              <a:rPr lang="zh-CN" altLang="zh-CN" sz="2400">
                <a:latin typeface="Times New Roman" pitchFamily="18" charset="0"/>
                <a:cs typeface="Times New Roman" pitchFamily="18" charset="0"/>
              </a:rPr>
              <a:t>导函数的概念，理解导数的几何意义</a:t>
            </a:r>
            <a:r>
              <a:rPr lang="zh-CN" altLang="zh-CN" sz="2400" smtClean="0">
                <a:latin typeface="Times New Roman" pitchFamily="18" charset="0"/>
                <a:cs typeface="Times New Roman" pitchFamily="18" charset="0"/>
              </a:rPr>
              <a:t>．</a:t>
            </a:r>
            <a:endParaRPr lang="zh-CN" altLang="zh-CN" sz="2400">
              <a:latin typeface="Times New Roman" pitchFamily="18" charset="0"/>
              <a:cs typeface="Times New Roman" pitchFamily="18" charset="0"/>
            </a:endParaRPr>
          </a:p>
        </p:txBody>
      </p:sp>
    </p:spTree>
    <p:extLst>
      <p:ext uri="{BB962C8B-B14F-4D97-AF65-F5344CB8AC3E}">
        <p14:creationId xmlns:p14="http://schemas.microsoft.com/office/powerpoint/2010/main" val="3898342269"/>
      </p:ext>
    </p:extLst>
  </p:cSld>
  <p:clrMapOvr>
    <a:masterClrMapping/>
  </p:clrMapOvr>
  <mc:AlternateContent>
    <mc:Choice xmlns:p14="http://schemas.microsoft.com/office/powerpoint/2010/main" Requires="p14">
      <p:transition p14:dur="0"/>
    </mc:Choice>
    <mc:Fallback>
      <p:transition/>
    </mc:Fallback>
  </mc:AlternateConten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32774" name="Object 6"/>
          <p:cNvGraphicFramePr>
            <a:graphicFrameLocks noChangeAspect="1"/>
          </p:cNvGraphicFramePr>
          <p:nvPr>
            <p:custDataLst>
              <p:tags r:id="rId4"/>
            </p:custDataLst>
          </p:nvPr>
        </p:nvGraphicFramePr>
        <p:xfrm>
          <a:off x="539218" y="1598018"/>
          <a:ext cx="11115247" cy="3663647"/>
        </p:xfrm>
        <a:graphic>
          <a:graphicData uri="http://schemas.openxmlformats.org/presentationml/2006/ole">
            <mc:AlternateContent>
              <mc:Choice xmlns:v="urn:schemas-microsoft-com:vml" Requires="v">
                <p:oleObj spid="_x0000_s1053" name="文档" r:id="rId5" imgW="10504762" imgH="3462067" progId="Word.Document.8">
                  <p:embed/>
                </p:oleObj>
              </mc:Choice>
              <mc:Fallback>
                <p:oleObj name="文档" r:id="rId5" imgW="10504762" imgH="3462067" progId="Word.Document.8">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539218" y="1598018"/>
                        <a:ext cx="11115247" cy="3663647"/>
                      </a:xfrm>
                      <a:prstGeom prst="rect">
                        <a:avLst/>
                      </a:prstGeom>
                      <a:noFill/>
                      <a:ln>
                        <a:noFill/>
                      </a:ln>
                      <a:effectLst/>
                    </p:spPr>
                  </p:pic>
                </p:oleObj>
              </mc:Fallback>
            </mc:AlternateContent>
          </a:graphicData>
        </a:graphic>
      </p:graphicFrame>
      <p:sp>
        <p:nvSpPr>
          <p:cNvPr id="32775" name="Rectangle 7"/>
          <p:cNvSpPr>
            <a:spLocks noGrp="1" noChangeArrowheads="1"/>
          </p:cNvSpPr>
          <p:nvPr>
            <p:ph type="sldNum" sz="quarter" idx="10"/>
            <p:custDataLst>
              <p:tags r:id="rId7"/>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fld id="{01B15EE3-B62A-4715-A8DD-FDC402014705}" type="slidenum">
              <a:rPr lang="zh-CN" altLang="en-US"/>
              <a:t>20</a:t>
            </a:fld>
            <a:endParaRPr lang="zh-CN" altLang="en-US"/>
          </a:p>
        </p:txBody>
      </p:sp>
      <p:sp>
        <p:nvSpPr>
          <p:cNvPr id="8" name="TextBox 12"/>
          <p:cNvSpPr txBox="1"/>
          <p:nvPr>
            <p:custDataLst>
              <p:tags r:id="rId8"/>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归纳总结</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3395275266"/>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8676" name="Object 4"/>
          <p:cNvGraphicFramePr>
            <a:graphicFrameLocks noChangeAspect="1"/>
          </p:cNvGraphicFramePr>
          <p:nvPr>
            <p:custDataLst>
              <p:tags r:id="rId4"/>
            </p:custDataLst>
            <p:extLst>
              <p:ext uri="{D42A27DB-BD31-4B8C-83A1-F6EECF244321}">
                <p14:modId xmlns:p14="http://schemas.microsoft.com/office/powerpoint/2010/main" val="4285232546"/>
              </p:ext>
            </p:extLst>
          </p:nvPr>
        </p:nvGraphicFramePr>
        <p:xfrm>
          <a:off x="423080" y="860879"/>
          <a:ext cx="10881815" cy="4728152"/>
        </p:xfrm>
        <a:graphic>
          <a:graphicData uri="http://schemas.openxmlformats.org/presentationml/2006/ole">
            <mc:AlternateContent>
              <mc:Choice xmlns:v="urn:schemas-microsoft-com:vml" Requires="v">
                <p:oleObj spid="_x0000_s1054" name="Document" r:id="rId6" imgW="10563588" imgH="4585272" progId="Word.Document.8">
                  <p:embed/>
                </p:oleObj>
              </mc:Choice>
              <mc:Fallback>
                <p:oleObj name="Document" r:id="rId6" imgW="10563588" imgH="4585272" progId="Word.Document.8">
                  <p:embed/>
                  <p:pic>
                    <p:nvPicPr>
                      <p:cNvPr id="0" name="OLE substitute image"/>
                      <p:cNvPicPr/>
                      <p:nvPr/>
                    </p:nvPicPr>
                    <p:blipFill>
                      <a:blip r:embed="rId7"/>
                      <a:stretch>
                        <a:fillRect/>
                      </a:stretch>
                    </p:blipFill>
                    <p:spPr>
                      <a:xfrm>
                        <a:off x="423080" y="860879"/>
                        <a:ext cx="10881815" cy="4728152"/>
                      </a:xfrm>
                      <a:prstGeom prst="rect">
                        <a:avLst/>
                      </a:prstGeom>
                      <a:noFill/>
                      <a:ln>
                        <a:noFill/>
                      </a:ln>
                      <a:effectLst/>
                    </p:spPr>
                  </p:pic>
                </p:oleObj>
              </mc:Fallback>
            </mc:AlternateContent>
          </a:graphicData>
        </a:graphic>
      </p:graphicFrame>
      <p:sp>
        <p:nvSpPr>
          <p:cNvPr id="6" name="TextBox 12"/>
          <p:cNvSpPr txBox="1"/>
          <p:nvPr>
            <p:custDataLst>
              <p:tags r:id="rId8"/>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跟踪训练</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179331683"/>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9698" name="Object 2"/>
          <p:cNvGraphicFramePr>
            <a:graphicFrameLocks noChangeAspect="1"/>
          </p:cNvGraphicFramePr>
          <p:nvPr>
            <p:custDataLst>
              <p:tags r:id="rId4"/>
            </p:custDataLst>
            <p:extLst>
              <p:ext uri="{D42A27DB-BD31-4B8C-83A1-F6EECF244321}">
                <p14:modId xmlns:p14="http://schemas.microsoft.com/office/powerpoint/2010/main" val="2654855004"/>
              </p:ext>
            </p:extLst>
          </p:nvPr>
        </p:nvGraphicFramePr>
        <p:xfrm>
          <a:off x="252615" y="723056"/>
          <a:ext cx="11115247" cy="5222503"/>
        </p:xfrm>
        <a:graphic>
          <a:graphicData uri="http://schemas.openxmlformats.org/presentationml/2006/ole">
            <mc:AlternateContent>
              <mc:Choice xmlns:v="urn:schemas-microsoft-com:vml" Requires="v">
                <p:oleObj spid="_x0000_s1055" name="Document" r:id="rId6" imgW="10535088" imgH="4937985" progId="Word.Document.8">
                  <p:embed/>
                </p:oleObj>
              </mc:Choice>
              <mc:Fallback>
                <p:oleObj name="Document" r:id="rId6" imgW="10535088" imgH="4937985" progId="Word.Document.8">
                  <p:embed/>
                  <p:pic>
                    <p:nvPicPr>
                      <p:cNvPr id="0" name="OLE substitute image"/>
                      <p:cNvPicPr/>
                      <p:nvPr/>
                    </p:nvPicPr>
                    <p:blipFill>
                      <a:blip r:embed="rId7"/>
                      <a:stretch>
                        <a:fillRect/>
                      </a:stretch>
                    </p:blipFill>
                    <p:spPr>
                      <a:xfrm>
                        <a:off x="252615" y="723056"/>
                        <a:ext cx="11115247" cy="52225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12946820"/>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30722" name="Object 2"/>
          <p:cNvGraphicFramePr>
            <a:graphicFrameLocks noChangeAspect="1"/>
          </p:cNvGraphicFramePr>
          <p:nvPr>
            <p:custDataLst>
              <p:tags r:id="rId4"/>
            </p:custDataLst>
            <p:extLst>
              <p:ext uri="{D42A27DB-BD31-4B8C-83A1-F6EECF244321}">
                <p14:modId xmlns:p14="http://schemas.microsoft.com/office/powerpoint/2010/main" val="2939133939"/>
              </p:ext>
            </p:extLst>
          </p:nvPr>
        </p:nvGraphicFramePr>
        <p:xfrm>
          <a:off x="239713" y="1649413"/>
          <a:ext cx="11077575" cy="2908300"/>
        </p:xfrm>
        <a:graphic>
          <a:graphicData uri="http://schemas.openxmlformats.org/presentationml/2006/ole">
            <mc:AlternateContent>
              <mc:Choice xmlns:v="urn:schemas-microsoft-com:vml" Requires="v">
                <p:oleObj spid="_x0000_s1056" name="Document" r:id="rId6" imgW="10535088" imgH="2766279" progId="Word.Document.8">
                  <p:embed/>
                </p:oleObj>
              </mc:Choice>
              <mc:Fallback>
                <p:oleObj name="Document" r:id="rId6" imgW="10535088" imgH="2766279" progId="Word.Document.8">
                  <p:embed/>
                  <p:pic>
                    <p:nvPicPr>
                      <p:cNvPr id="0" name="OLE substitute image"/>
                      <p:cNvPicPr/>
                      <p:nvPr/>
                    </p:nvPicPr>
                    <p:blipFill>
                      <a:blip r:embed="rId7"/>
                      <a:stretch>
                        <a:fillRect/>
                      </a:stretch>
                    </p:blipFill>
                    <p:spPr>
                      <a:xfrm>
                        <a:off x="239713" y="1649413"/>
                        <a:ext cx="11077575" cy="29083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4704113"/>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31746" name="Object 2"/>
          <p:cNvGraphicFramePr>
            <a:graphicFrameLocks noChangeAspect="1"/>
          </p:cNvGraphicFramePr>
          <p:nvPr>
            <p:custDataLst>
              <p:tags r:id="rId4"/>
            </p:custDataLst>
            <p:extLst>
              <p:ext uri="{D42A27DB-BD31-4B8C-83A1-F6EECF244321}">
                <p14:modId xmlns:p14="http://schemas.microsoft.com/office/powerpoint/2010/main" val="1443017344"/>
              </p:ext>
            </p:extLst>
          </p:nvPr>
        </p:nvGraphicFramePr>
        <p:xfrm>
          <a:off x="539750" y="1228725"/>
          <a:ext cx="11077575" cy="4362450"/>
        </p:xfrm>
        <a:graphic>
          <a:graphicData uri="http://schemas.openxmlformats.org/presentationml/2006/ole">
            <mc:AlternateContent>
              <mc:Choice xmlns:v="urn:schemas-microsoft-com:vml" Requires="v">
                <p:oleObj spid="_x0000_s1057" name="Document" r:id="rId6" imgW="10535088" imgH="4149419" progId="Word.Document.8">
                  <p:embed/>
                </p:oleObj>
              </mc:Choice>
              <mc:Fallback>
                <p:oleObj name="Document" r:id="rId6" imgW="10535088" imgH="4149419" progId="Word.Document.8">
                  <p:embed/>
                  <p:pic>
                    <p:nvPicPr>
                      <p:cNvPr id="0" name="OLE substitute image"/>
                      <p:cNvPicPr/>
                      <p:nvPr/>
                    </p:nvPicPr>
                    <p:blipFill>
                      <a:blip r:embed="rId7"/>
                      <a:stretch>
                        <a:fillRect/>
                      </a:stretch>
                    </p:blipFill>
                    <p:spPr>
                      <a:xfrm>
                        <a:off x="539750" y="1228725"/>
                        <a:ext cx="11077575" cy="43624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4093174"/>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circle(in)">
                                      <p:cBhvr>
                                        <p:cTn id="7" dur="20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14338" name="Object 2"/>
          <p:cNvGraphicFramePr>
            <a:graphicFrameLocks noChangeAspect="1"/>
          </p:cNvGraphicFramePr>
          <p:nvPr>
            <p:custDataLst>
              <p:tags r:id="rId4"/>
            </p:custDataLst>
            <p:extLst>
              <p:ext uri="{D42A27DB-BD31-4B8C-83A1-F6EECF244321}">
                <p14:modId xmlns:p14="http://schemas.microsoft.com/office/powerpoint/2010/main" val="2507730985"/>
              </p:ext>
            </p:extLst>
          </p:nvPr>
        </p:nvGraphicFramePr>
        <p:xfrm>
          <a:off x="430568" y="638578"/>
          <a:ext cx="11077575" cy="5067300"/>
        </p:xfrm>
        <a:graphic>
          <a:graphicData uri="http://schemas.openxmlformats.org/presentationml/2006/ole">
            <mc:AlternateContent>
              <mc:Choice xmlns:v="urn:schemas-microsoft-com:vml" Requires="v">
                <p:oleObj spid="_x0000_s1058" name="Document" r:id="rId6" imgW="10535088" imgH="4808777" progId="Word.Document.8">
                  <p:embed/>
                </p:oleObj>
              </mc:Choice>
              <mc:Fallback>
                <p:oleObj name="Document" r:id="rId6" imgW="10535088" imgH="4808777" progId="Word.Document.8">
                  <p:embed/>
                  <p:pic>
                    <p:nvPicPr>
                      <p:cNvPr id="0" name="OLE substitute image"/>
                      <p:cNvPicPr/>
                      <p:nvPr/>
                    </p:nvPicPr>
                    <p:blipFill>
                      <a:blip r:embed="rId7"/>
                      <a:stretch>
                        <a:fillRect/>
                      </a:stretch>
                    </p:blipFill>
                    <p:spPr>
                      <a:xfrm>
                        <a:off x="430568" y="638578"/>
                        <a:ext cx="11077575" cy="5067300"/>
                      </a:xfrm>
                      <a:prstGeom prst="rect">
                        <a:avLst/>
                      </a:prstGeom>
                      <a:noFill/>
                      <a:ln>
                        <a:noFill/>
                      </a:ln>
                      <a:effectLst/>
                    </p:spPr>
                  </p:pic>
                </p:oleObj>
              </mc:Fallback>
            </mc:AlternateContent>
          </a:graphicData>
        </a:graphic>
      </p:graphicFrame>
      <p:sp>
        <p:nvSpPr>
          <p:cNvPr id="4" name="TextBox 12"/>
          <p:cNvSpPr txBox="1"/>
          <p:nvPr>
            <p:custDataLst>
              <p:tags r:id="rId8"/>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当堂达标</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3207429843"/>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15362" name="Object 2"/>
          <p:cNvGraphicFramePr>
            <a:graphicFrameLocks noChangeAspect="1"/>
          </p:cNvGraphicFramePr>
          <p:nvPr>
            <p:custDataLst>
              <p:tags r:id="rId4"/>
            </p:custDataLst>
            <p:extLst>
              <p:ext uri="{D42A27DB-BD31-4B8C-83A1-F6EECF244321}">
                <p14:modId xmlns:p14="http://schemas.microsoft.com/office/powerpoint/2010/main" val="3488966198"/>
              </p:ext>
            </p:extLst>
          </p:nvPr>
        </p:nvGraphicFramePr>
        <p:xfrm>
          <a:off x="539750" y="958850"/>
          <a:ext cx="11077575" cy="3643313"/>
        </p:xfrm>
        <a:graphic>
          <a:graphicData uri="http://schemas.openxmlformats.org/presentationml/2006/ole">
            <mc:AlternateContent>
              <mc:Choice xmlns:v="urn:schemas-microsoft-com:vml" Requires="v">
                <p:oleObj spid="_x0000_s1059" name="Document" r:id="rId5" imgW="10535088" imgH="3455150" progId="Word.Document.8">
                  <p:embed/>
                </p:oleObj>
              </mc:Choice>
              <mc:Fallback>
                <p:oleObj name="Document" r:id="rId5" imgW="10535088" imgH="3455150" progId="Word.Document.8">
                  <p:embed/>
                  <p:pic>
                    <p:nvPicPr>
                      <p:cNvPr id="0" name="OLE substitute image"/>
                      <p:cNvPicPr/>
                      <p:nvPr/>
                    </p:nvPicPr>
                    <p:blipFill>
                      <a:blip r:embed="rId7"/>
                      <a:stretch>
                        <a:fillRect/>
                      </a:stretch>
                    </p:blipFill>
                    <p:spPr>
                      <a:xfrm>
                        <a:off x="539750" y="958850"/>
                        <a:ext cx="11077575" cy="3643313"/>
                      </a:xfrm>
                      <a:prstGeom prst="rect">
                        <a:avLst/>
                      </a:prstGeom>
                      <a:noFill/>
                      <a:ln>
                        <a:noFill/>
                      </a:ln>
                      <a:effectLst/>
                    </p:spPr>
                  </p:pic>
                </p:oleObj>
              </mc:Fallback>
            </mc:AlternateContent>
          </a:graphicData>
        </a:graphic>
      </p:graphicFrame>
      <p:graphicFrame>
        <p:nvGraphicFramePr>
          <p:cNvPr id="15363" name="Object 3"/>
          <p:cNvGraphicFramePr>
            <a:graphicFrameLocks noChangeAspect="1"/>
          </p:cNvGraphicFramePr>
          <p:nvPr>
            <p:custDataLst>
              <p:tags r:id="rId8"/>
            </p:custDataLst>
            <p:extLst>
              <p:ext uri="{D42A27DB-BD31-4B8C-83A1-F6EECF244321}">
                <p14:modId xmlns:p14="http://schemas.microsoft.com/office/powerpoint/2010/main" val="485271726"/>
              </p:ext>
            </p:extLst>
          </p:nvPr>
        </p:nvGraphicFramePr>
        <p:xfrm>
          <a:off x="252615" y="4748543"/>
          <a:ext cx="11115247" cy="730714"/>
        </p:xfrm>
        <a:graphic>
          <a:graphicData uri="http://schemas.openxmlformats.org/presentationml/2006/ole">
            <mc:AlternateContent>
              <mc:Choice xmlns:v="urn:schemas-microsoft-com:vml" Requires="v">
                <p:oleObj spid="_x0000_s1060" name="Document" r:id="rId10" imgW="10535088" imgH="691750" progId="Word.Document.8">
                  <p:embed/>
                </p:oleObj>
              </mc:Choice>
              <mc:Fallback>
                <p:oleObj name="Document" r:id="rId10" imgW="10535088" imgH="691750" progId="Word.Document.8">
                  <p:embed/>
                  <p:pic>
                    <p:nvPicPr>
                      <p:cNvPr id="0" name="OLE substitute image"/>
                      <p:cNvPicPr/>
                      <p:nvPr/>
                    </p:nvPicPr>
                    <p:blipFill>
                      <a:blip r:embed="rId11"/>
                      <a:stretch>
                        <a:fillRect/>
                      </a:stretch>
                    </p:blipFill>
                    <p:spPr>
                      <a:xfrm>
                        <a:off x="252615" y="4748543"/>
                        <a:ext cx="11115247" cy="73071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82616836"/>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p:tgtEl>
                                          <p:spTgt spid="1536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wheel(1)">
                                      <p:cBhvr>
                                        <p:cTn id="12" dur="2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55298" name="Object 2"/>
          <p:cNvGraphicFramePr>
            <a:graphicFrameLocks noChangeAspect="1"/>
          </p:cNvGraphicFramePr>
          <p:nvPr>
            <p:custDataLst>
              <p:tags r:id="rId4"/>
            </p:custDataLst>
            <p:extLst>
              <p:ext uri="{D42A27DB-BD31-4B8C-83A1-F6EECF244321}">
                <p14:modId xmlns:p14="http://schemas.microsoft.com/office/powerpoint/2010/main" val="2292025941"/>
              </p:ext>
            </p:extLst>
          </p:nvPr>
        </p:nvGraphicFramePr>
        <p:xfrm>
          <a:off x="360363" y="1035050"/>
          <a:ext cx="11077575" cy="3192463"/>
        </p:xfrm>
        <a:graphic>
          <a:graphicData uri="http://schemas.openxmlformats.org/presentationml/2006/ole">
            <mc:AlternateContent>
              <mc:Choice xmlns:v="urn:schemas-microsoft-com:vml" Requires="v">
                <p:oleObj spid="_x0000_s1061" name="Document" r:id="rId5" imgW="10535088" imgH="3040892" progId="Word.Document.8">
                  <p:embed/>
                </p:oleObj>
              </mc:Choice>
              <mc:Fallback>
                <p:oleObj name="Document" r:id="rId5" imgW="10535088" imgH="3040892" progId="Word.Document.8">
                  <p:embed/>
                  <p:pic>
                    <p:nvPicPr>
                      <p:cNvPr id="0" name="OLE substitute image"/>
                      <p:cNvPicPr/>
                      <p:nvPr/>
                    </p:nvPicPr>
                    <p:blipFill>
                      <a:blip r:embed="rId7"/>
                      <a:stretch>
                        <a:fillRect/>
                      </a:stretch>
                    </p:blipFill>
                    <p:spPr>
                      <a:xfrm>
                        <a:off x="360363" y="1035050"/>
                        <a:ext cx="11077575" cy="3192463"/>
                      </a:xfrm>
                      <a:prstGeom prst="rect">
                        <a:avLst/>
                      </a:prstGeom>
                      <a:noFill/>
                      <a:ln>
                        <a:noFill/>
                      </a:ln>
                      <a:effectLst/>
                    </p:spPr>
                  </p:pic>
                </p:oleObj>
              </mc:Fallback>
            </mc:AlternateContent>
          </a:graphicData>
        </a:graphic>
      </p:graphicFrame>
      <p:sp>
        <p:nvSpPr>
          <p:cNvPr id="55300" name="Rectangle 4"/>
          <p:cNvSpPr>
            <a:spLocks noGrp="1" noChangeArrowheads="1"/>
          </p:cNvSpPr>
          <p:nvPr>
            <p:ph type="sldNum" sz="quarter" idx="10"/>
            <p:custDataLst>
              <p:tags r:id="rId8"/>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endParaRPr lang="zh-CN" altLang="en-US"/>
          </a:p>
        </p:txBody>
      </p:sp>
    </p:spTree>
    <p:extLst>
      <p:ext uri="{BB962C8B-B14F-4D97-AF65-F5344CB8AC3E}">
        <p14:creationId xmlns:p14="http://schemas.microsoft.com/office/powerpoint/2010/main" val="1335825449"/>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56322" name="Object 2"/>
          <p:cNvGraphicFramePr>
            <a:graphicFrameLocks noChangeAspect="1"/>
          </p:cNvGraphicFramePr>
          <p:nvPr>
            <p:custDataLst>
              <p:tags r:id="rId4"/>
            </p:custDataLst>
            <p:extLst>
              <p:ext uri="{D42A27DB-BD31-4B8C-83A1-F6EECF244321}">
                <p14:modId xmlns:p14="http://schemas.microsoft.com/office/powerpoint/2010/main" val="2413882968"/>
              </p:ext>
            </p:extLst>
          </p:nvPr>
        </p:nvGraphicFramePr>
        <p:xfrm>
          <a:off x="539218" y="1636653"/>
          <a:ext cx="11115247" cy="3586377"/>
        </p:xfrm>
        <a:graphic>
          <a:graphicData uri="http://schemas.openxmlformats.org/presentationml/2006/ole">
            <mc:AlternateContent>
              <mc:Choice xmlns:v="urn:schemas-microsoft-com:vml" Requires="v">
                <p:oleObj spid="_x0000_s1062" name="Document" r:id="rId6" imgW="10535088" imgH="3391445" progId="Word.Document.8">
                  <p:embed/>
                </p:oleObj>
              </mc:Choice>
              <mc:Fallback>
                <p:oleObj name="Document" r:id="rId6" imgW="10535088" imgH="3391445" progId="Word.Document.8">
                  <p:embed/>
                  <p:pic>
                    <p:nvPicPr>
                      <p:cNvPr id="0" name="OLE substitute image"/>
                      <p:cNvPicPr/>
                      <p:nvPr/>
                    </p:nvPicPr>
                    <p:blipFill>
                      <a:blip r:embed="rId7"/>
                      <a:stretch>
                        <a:fillRect/>
                      </a:stretch>
                    </p:blipFill>
                    <p:spPr>
                      <a:xfrm>
                        <a:off x="539218" y="1636653"/>
                        <a:ext cx="11115247" cy="35863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96734686"/>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circle(in)">
                                      <p:cBhvr>
                                        <p:cTn id="7" dur="20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33794" name="Object 2"/>
          <p:cNvGraphicFramePr>
            <a:graphicFrameLocks noChangeAspect="1"/>
          </p:cNvGraphicFramePr>
          <p:nvPr>
            <p:custDataLst>
              <p:tags r:id="rId4"/>
            </p:custDataLst>
            <p:extLst>
              <p:ext uri="{D42A27DB-BD31-4B8C-83A1-F6EECF244321}">
                <p14:modId xmlns:p14="http://schemas.microsoft.com/office/powerpoint/2010/main" val="842097357"/>
              </p:ext>
            </p:extLst>
          </p:nvPr>
        </p:nvGraphicFramePr>
        <p:xfrm>
          <a:off x="539750" y="704850"/>
          <a:ext cx="11077575" cy="2173288"/>
        </p:xfrm>
        <a:graphic>
          <a:graphicData uri="http://schemas.openxmlformats.org/presentationml/2006/ole">
            <mc:AlternateContent>
              <mc:Choice xmlns:v="urn:schemas-microsoft-com:vml" Requires="v">
                <p:oleObj spid="_x0000_s1063" name="Document" r:id="rId5" imgW="10535088" imgH="2072730" progId="Word.Document.8">
                  <p:embed/>
                </p:oleObj>
              </mc:Choice>
              <mc:Fallback>
                <p:oleObj name="Document" r:id="rId5" imgW="10535088" imgH="2072730" progId="Word.Document.8">
                  <p:embed/>
                  <p:pic>
                    <p:nvPicPr>
                      <p:cNvPr id="0" name="OLE substitute image"/>
                      <p:cNvPicPr/>
                      <p:nvPr/>
                    </p:nvPicPr>
                    <p:blipFill>
                      <a:blip r:embed="rId6"/>
                      <a:stretch>
                        <a:fillRect/>
                      </a:stretch>
                    </p:blipFill>
                    <p:spPr>
                      <a:xfrm>
                        <a:off x="539750" y="704850"/>
                        <a:ext cx="11077575" cy="2173288"/>
                      </a:xfrm>
                      <a:prstGeom prst="rect">
                        <a:avLst/>
                      </a:prstGeom>
                      <a:noFill/>
                      <a:ln>
                        <a:noFill/>
                      </a:ln>
                      <a:effectLst/>
                    </p:spPr>
                  </p:pic>
                </p:oleObj>
              </mc:Fallback>
            </mc:AlternateContent>
          </a:graphicData>
        </a:graphic>
      </p:graphicFrame>
      <p:sp>
        <p:nvSpPr>
          <p:cNvPr id="33795" name="Rectangle 3"/>
          <p:cNvSpPr>
            <a:spLocks noChangeArrowheads="1"/>
          </p:cNvSpPr>
          <p:nvPr>
            <p:custDataLst>
              <p:tags r:id="rId7"/>
            </p:custDataLst>
          </p:nvPr>
        </p:nvSpPr>
        <p:spPr bwMode="auto">
          <a:xfrm>
            <a:off x="8215911" y="3733045"/>
            <a:ext cx="184731" cy="38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sz="1905"/>
          </a:p>
        </p:txBody>
      </p:sp>
      <p:pic>
        <p:nvPicPr>
          <p:cNvPr id="33796" name="Picture 4" descr="F:\1.2020-2021同步\需制作\课件 新教材人A数学选择性必修第二册\课\KT2018RA-7.TIF"/>
          <p:cNvPicPr>
            <a:picLocks noChangeAspect="1" noChangeArrowheads="1"/>
          </p:cNvPicPr>
          <p:nvPr>
            <p:custDataLst>
              <p:tags r:id="rId11"/>
            </p:custDataLst>
          </p:nvPr>
        </p:nvPicPr>
        <p:blipFill>
          <a:blip r:embed="rId10" r:link="rId9">
            <a:extLst>
              <a:ext uri="{28A0092B-C50C-407E-A947-70E740481C1C}">
                <a14:useLocalDpi xmlns:a14="http://schemas.microsoft.com/office/drawing/2010/main" val="0"/>
              </a:ext>
            </a:extLst>
          </a:blip>
          <a:stretch>
            <a:fillRect/>
          </a:stretch>
        </p:blipFill>
        <p:spPr bwMode="auto">
          <a:xfrm>
            <a:off x="4043344" y="1466560"/>
            <a:ext cx="2428993" cy="245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pic>
      <p:graphicFrame>
        <p:nvGraphicFramePr>
          <p:cNvPr id="33797" name="Object 5"/>
          <p:cNvGraphicFramePr>
            <a:graphicFrameLocks noChangeAspect="1"/>
          </p:cNvGraphicFramePr>
          <p:nvPr>
            <p:custDataLst>
              <p:tags r:id="rId12"/>
            </p:custDataLst>
            <p:extLst>
              <p:ext uri="{D42A27DB-BD31-4B8C-83A1-F6EECF244321}">
                <p14:modId xmlns:p14="http://schemas.microsoft.com/office/powerpoint/2010/main" val="2175434576"/>
              </p:ext>
            </p:extLst>
          </p:nvPr>
        </p:nvGraphicFramePr>
        <p:xfrm>
          <a:off x="520913" y="4115664"/>
          <a:ext cx="11115247" cy="1463108"/>
        </p:xfrm>
        <a:graphic>
          <a:graphicData uri="http://schemas.openxmlformats.org/presentationml/2006/ole">
            <mc:AlternateContent>
              <mc:Choice xmlns:v="urn:schemas-microsoft-com:vml" Requires="v">
                <p:oleObj spid="_x0000_s1064" name="文档" r:id="rId13" imgW="10504762" imgH="1382093" progId="Word.Document.8">
                  <p:embed/>
                </p:oleObj>
              </mc:Choice>
              <mc:Fallback>
                <p:oleObj name="文档" r:id="rId13" imgW="10504762" imgH="1382093" progId="Word.Document.8">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520913" y="4115664"/>
                        <a:ext cx="11115247" cy="146310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52350814"/>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5" name="TextBox 12"/>
          <p:cNvSpPr txBox="1"/>
          <p:nvPr>
            <p:custDataLst>
              <p:tags r:id="rId3"/>
            </p:custDataLst>
          </p:nvPr>
        </p:nvSpPr>
        <p:spPr>
          <a:xfrm>
            <a:off x="0" y="0"/>
            <a:ext cx="902811"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引言</a:t>
            </a:r>
          </a:p>
        </p:txBody>
      </p:sp>
      <p:sp>
        <p:nvSpPr>
          <p:cNvPr id="2" name="矩形 1"/>
          <p:cNvSpPr/>
          <p:nvPr>
            <p:custDataLst>
              <p:tags r:id="rId4"/>
            </p:custDataLst>
          </p:nvPr>
        </p:nvSpPr>
        <p:spPr>
          <a:xfrm>
            <a:off x="204716" y="1066252"/>
            <a:ext cx="11436824" cy="2862322"/>
          </a:xfrm>
          <a:prstGeom prst="rect">
            <a:avLst/>
          </a:prstGeom>
        </p:spPr>
        <p:txBody>
          <a:bodyPr wrap="square">
            <a:spAutoFit/>
          </a:bodyPr>
          <a:lstStyle/>
          <a:p>
            <a:pPr>
              <a:lnSpc>
                <a:spcPct val="150000"/>
              </a:lnSpc>
            </a:pPr>
            <a:r>
              <a:rPr lang="zh-CN" altLang="en-US" sz="2400" smtClean="0">
                <a:latin typeface="Times New Roman" pitchFamily="18" charset="0"/>
                <a:cs typeface="Times New Roman" pitchFamily="18" charset="0"/>
              </a:rPr>
              <a:t>         前面我们研究了两类变化率问题：一类是物理学中的问题，涉及平均速度和瞬时速度；另一类是几何学中的问题，涉及割线斜率和切线斜率。这两类问题来自不同的学科领域，但在解决问题时，都采用了由“平均变化率”逼近“瞬时变化率”的思想方法；问题的答案也是一样的表示形式。下面我们用上述思想方法研究更一般的问题。</a:t>
            </a:r>
            <a:endParaRPr lang="en-US" altLang="zh-CN" sz="2400" smtClean="0">
              <a:latin typeface="Times New Roman" pitchFamily="18" charset="0"/>
              <a:cs typeface="Times New Roman" pitchFamily="18" charset="0"/>
            </a:endParaRPr>
          </a:p>
        </p:txBody>
      </p:sp>
    </p:spTree>
    <p:extLst>
      <p:ext uri="{BB962C8B-B14F-4D97-AF65-F5344CB8AC3E}">
        <p14:creationId xmlns:p14="http://schemas.microsoft.com/office/powerpoint/2010/main" val="1737419741"/>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35842" name="Object 2"/>
          <p:cNvGraphicFramePr>
            <a:graphicFrameLocks noChangeAspect="1"/>
          </p:cNvGraphicFramePr>
          <p:nvPr>
            <p:custDataLst>
              <p:tags r:id="rId4"/>
            </p:custDataLst>
            <p:extLst>
              <p:ext uri="{D42A27DB-BD31-4B8C-83A1-F6EECF244321}">
                <p14:modId xmlns:p14="http://schemas.microsoft.com/office/powerpoint/2010/main" val="11704488"/>
              </p:ext>
            </p:extLst>
          </p:nvPr>
        </p:nvGraphicFramePr>
        <p:xfrm>
          <a:off x="212204" y="1008821"/>
          <a:ext cx="11077575" cy="4092575"/>
        </p:xfrm>
        <a:graphic>
          <a:graphicData uri="http://schemas.openxmlformats.org/presentationml/2006/ole">
            <mc:AlternateContent>
              <mc:Choice xmlns:v="urn:schemas-microsoft-com:vml" Requires="v">
                <p:oleObj spid="_x0000_s1065" name="Document" r:id="rId6" imgW="10535088" imgH="3893162" progId="Word.Document.8">
                  <p:embed/>
                </p:oleObj>
              </mc:Choice>
              <mc:Fallback>
                <p:oleObj name="Document" r:id="rId6" imgW="10535088" imgH="3893162" progId="Word.Document.8">
                  <p:embed/>
                  <p:pic>
                    <p:nvPicPr>
                      <p:cNvPr id="0" name="OLE substitute image"/>
                      <p:cNvPicPr/>
                      <p:nvPr/>
                    </p:nvPicPr>
                    <p:blipFill>
                      <a:blip r:embed="rId7"/>
                      <a:stretch>
                        <a:fillRect/>
                      </a:stretch>
                    </p:blipFill>
                    <p:spPr>
                      <a:xfrm>
                        <a:off x="212204" y="1008821"/>
                        <a:ext cx="11077575" cy="40925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69440045"/>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heel(1)">
                                      <p:cBhvr>
                                        <p:cTn id="7" dur="20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34818" name="Object 2"/>
          <p:cNvGraphicFramePr>
            <a:graphicFrameLocks noChangeAspect="1"/>
          </p:cNvGraphicFramePr>
          <p:nvPr>
            <p:custDataLst>
              <p:tags r:id="rId4"/>
            </p:custDataLst>
            <p:extLst>
              <p:ext uri="{D42A27DB-BD31-4B8C-83A1-F6EECF244321}">
                <p14:modId xmlns:p14="http://schemas.microsoft.com/office/powerpoint/2010/main" val="4109559236"/>
              </p:ext>
            </p:extLst>
          </p:nvPr>
        </p:nvGraphicFramePr>
        <p:xfrm>
          <a:off x="407893" y="879618"/>
          <a:ext cx="11077575" cy="2908300"/>
        </p:xfrm>
        <a:graphic>
          <a:graphicData uri="http://schemas.openxmlformats.org/presentationml/2006/ole">
            <mc:AlternateContent>
              <mc:Choice xmlns:v="urn:schemas-microsoft-com:vml" Requires="v">
                <p:oleObj spid="_x0000_s1066" name="Document" r:id="rId6" imgW="10535088" imgH="2763040" progId="Word.Document.8">
                  <p:embed/>
                </p:oleObj>
              </mc:Choice>
              <mc:Fallback>
                <p:oleObj name="Document" r:id="rId6" imgW="10535088" imgH="2763040" progId="Word.Document.8">
                  <p:embed/>
                  <p:pic>
                    <p:nvPicPr>
                      <p:cNvPr id="0" name="OLE substitute image"/>
                      <p:cNvPicPr/>
                      <p:nvPr/>
                    </p:nvPicPr>
                    <p:blipFill>
                      <a:blip r:embed="rId7"/>
                      <a:stretch>
                        <a:fillRect/>
                      </a:stretch>
                    </p:blipFill>
                    <p:spPr>
                      <a:xfrm>
                        <a:off x="407893" y="879618"/>
                        <a:ext cx="11077575" cy="29083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0744314"/>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35842" name="Object 2"/>
          <p:cNvGraphicFramePr>
            <a:graphicFrameLocks noChangeAspect="1"/>
          </p:cNvGraphicFramePr>
          <p:nvPr>
            <p:custDataLst>
              <p:tags r:id="rId4"/>
            </p:custDataLst>
            <p:extLst>
              <p:ext uri="{D42A27DB-BD31-4B8C-83A1-F6EECF244321}">
                <p14:modId xmlns:p14="http://schemas.microsoft.com/office/powerpoint/2010/main" val="4182951808"/>
              </p:ext>
            </p:extLst>
          </p:nvPr>
        </p:nvGraphicFramePr>
        <p:xfrm>
          <a:off x="539750" y="1363663"/>
          <a:ext cx="11077575" cy="4092575"/>
        </p:xfrm>
        <a:graphic>
          <a:graphicData uri="http://schemas.openxmlformats.org/presentationml/2006/ole">
            <mc:AlternateContent>
              <mc:Choice xmlns:v="urn:schemas-microsoft-com:vml" Requires="v">
                <p:oleObj spid="_x0000_s1067" name="Document" r:id="rId6" imgW="10535088" imgH="3893162" progId="Word.Document.8">
                  <p:embed/>
                </p:oleObj>
              </mc:Choice>
              <mc:Fallback>
                <p:oleObj name="Document" r:id="rId6" imgW="10535088" imgH="3893162" progId="Word.Document.8">
                  <p:embed/>
                  <p:pic>
                    <p:nvPicPr>
                      <p:cNvPr id="0" name="OLE substitute image"/>
                      <p:cNvPicPr/>
                      <p:nvPr/>
                    </p:nvPicPr>
                    <p:blipFill>
                      <a:blip r:embed="rId7"/>
                      <a:stretch>
                        <a:fillRect/>
                      </a:stretch>
                    </p:blipFill>
                    <p:spPr>
                      <a:xfrm>
                        <a:off x="539750" y="1363663"/>
                        <a:ext cx="11077575" cy="40925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6769001"/>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circle(in)">
                                      <p:cBhvr>
                                        <p:cTn id="7" dur="20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60418" name="Object 2"/>
          <p:cNvGraphicFramePr>
            <a:graphicFrameLocks noChangeAspect="1"/>
          </p:cNvGraphicFramePr>
          <p:nvPr>
            <p:custDataLst>
              <p:tags r:id="rId4"/>
            </p:custDataLst>
            <p:extLst>
              <p:ext uri="{D42A27DB-BD31-4B8C-83A1-F6EECF244321}">
                <p14:modId xmlns:p14="http://schemas.microsoft.com/office/powerpoint/2010/main" val="2013123784"/>
              </p:ext>
            </p:extLst>
          </p:nvPr>
        </p:nvGraphicFramePr>
        <p:xfrm>
          <a:off x="255588" y="630238"/>
          <a:ext cx="11077575" cy="1454150"/>
        </p:xfrm>
        <a:graphic>
          <a:graphicData uri="http://schemas.openxmlformats.org/presentationml/2006/ole">
            <mc:AlternateContent>
              <mc:Choice xmlns:v="urn:schemas-microsoft-com:vml" Requires="v">
                <p:oleObj spid="_x0000_s1068" name="Document" r:id="rId5" imgW="10535088" imgH="1383140" progId="Word.Document.8">
                  <p:embed/>
                </p:oleObj>
              </mc:Choice>
              <mc:Fallback>
                <p:oleObj name="Document" r:id="rId5" imgW="10535088" imgH="1383140" progId="Word.Document.8">
                  <p:embed/>
                  <p:pic>
                    <p:nvPicPr>
                      <p:cNvPr id="0" name="OLE substitute image"/>
                      <p:cNvPicPr/>
                      <p:nvPr/>
                    </p:nvPicPr>
                    <p:blipFill>
                      <a:blip r:embed="rId7"/>
                      <a:stretch>
                        <a:fillRect/>
                      </a:stretch>
                    </p:blipFill>
                    <p:spPr>
                      <a:xfrm>
                        <a:off x="255588" y="630238"/>
                        <a:ext cx="11077575" cy="1454150"/>
                      </a:xfrm>
                      <a:prstGeom prst="rect">
                        <a:avLst/>
                      </a:prstGeom>
                      <a:noFill/>
                      <a:ln>
                        <a:noFill/>
                      </a:ln>
                      <a:effectLst/>
                    </p:spPr>
                  </p:pic>
                </p:oleObj>
              </mc:Fallback>
            </mc:AlternateContent>
          </a:graphicData>
        </a:graphic>
      </p:graphicFrame>
      <p:graphicFrame>
        <p:nvGraphicFramePr>
          <p:cNvPr id="4" name="Object 2"/>
          <p:cNvGraphicFramePr>
            <a:graphicFrameLocks noChangeAspect="1"/>
          </p:cNvGraphicFramePr>
          <p:nvPr>
            <p:custDataLst>
              <p:tags r:id="rId8"/>
            </p:custDataLst>
            <p:extLst>
              <p:ext uri="{D42A27DB-BD31-4B8C-83A1-F6EECF244321}">
                <p14:modId xmlns:p14="http://schemas.microsoft.com/office/powerpoint/2010/main" val="3430565758"/>
              </p:ext>
            </p:extLst>
          </p:nvPr>
        </p:nvGraphicFramePr>
        <p:xfrm>
          <a:off x="0" y="1951194"/>
          <a:ext cx="9966585" cy="5166114"/>
        </p:xfrm>
        <a:graphic>
          <a:graphicData uri="http://schemas.openxmlformats.org/presentationml/2006/ole">
            <mc:AlternateContent>
              <mc:Choice xmlns:v="urn:schemas-microsoft-com:vml" Requires="v">
                <p:oleObj spid="_x0000_s1069" name="Document" r:id="rId10" imgW="10535088" imgH="5457697" progId="Word.Document.8">
                  <p:embed/>
                </p:oleObj>
              </mc:Choice>
              <mc:Fallback>
                <p:oleObj name="Document" r:id="rId10" imgW="10535088" imgH="5457697" progId="Word.Document.8">
                  <p:embed/>
                  <p:pic>
                    <p:nvPicPr>
                      <p:cNvPr id="0" name="OLE substitute image"/>
                      <p:cNvPicPr/>
                      <p:nvPr/>
                    </p:nvPicPr>
                    <p:blipFill>
                      <a:blip r:embed="rId11"/>
                      <a:stretch>
                        <a:fillRect/>
                      </a:stretch>
                    </p:blipFill>
                    <p:spPr>
                      <a:xfrm>
                        <a:off x="0" y="1951194"/>
                        <a:ext cx="9966585" cy="516611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57174972"/>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5" name="文本框 6146"/>
          <p:cNvSpPr txBox="1">
            <a:spLocks noChangeArrowheads="1"/>
          </p:cNvSpPr>
          <p:nvPr>
            <p:custDataLst>
              <p:tags r:id="rId3"/>
            </p:custDataLst>
          </p:nvPr>
        </p:nvSpPr>
        <p:spPr bwMode="auto">
          <a:xfrm>
            <a:off x="0" y="-33337"/>
            <a:ext cx="355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ea typeface="宋体" panose="02010600030101010101" pitchFamily="2" charset="-122"/>
              </a:defRPr>
            </a:lvl1pPr>
            <a:lvl2pPr>
              <a:defRPr sz="2400" b="1">
                <a:solidFill>
                  <a:schemeClr val="tx1"/>
                </a:solidFill>
                <a:latin typeface="Arial" pitchFamily="34" charset="0"/>
                <a:ea typeface="宋体" panose="02010600030101010101" pitchFamily="2" charset="-122"/>
              </a:defRPr>
            </a:lvl2pPr>
            <a:lvl3pPr>
              <a:defRPr sz="2400" b="1">
                <a:solidFill>
                  <a:schemeClr val="tx1"/>
                </a:solidFill>
                <a:latin typeface="Arial" pitchFamily="34" charset="0"/>
                <a:ea typeface="宋体" panose="02010600030101010101" pitchFamily="2" charset="-122"/>
              </a:defRPr>
            </a:lvl3pPr>
            <a:lvl4pPr>
              <a:defRPr sz="2400" b="1">
                <a:solidFill>
                  <a:schemeClr val="tx1"/>
                </a:solidFill>
                <a:latin typeface="Arial" pitchFamily="34" charset="0"/>
                <a:ea typeface="宋体" panose="02010600030101010101" pitchFamily="2" charset="-122"/>
              </a:defRPr>
            </a:lvl4pPr>
            <a:lvl5pPr>
              <a:defRPr sz="2400" b="1">
                <a:solidFill>
                  <a:schemeClr val="tx1"/>
                </a:solidFill>
                <a:latin typeface="Arial" pitchFamily="34" charset="0"/>
                <a:ea typeface="宋体" panose="02010600030101010101" pitchFamily="2" charset="-122"/>
              </a:defRPr>
            </a:lvl5pPr>
            <a:lvl6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6pPr>
            <a:lvl7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7pPr>
            <a:lvl8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8pPr>
            <a:lvl9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9pPr>
          </a:lstStyle>
          <a:p>
            <a:r>
              <a:rPr lang="zh-CN" altLang="en-US" sz="2800" smtClean="0">
                <a:solidFill>
                  <a:schemeClr val="bg1"/>
                </a:solidFill>
                <a:ea typeface="黑体" panose="02010609060101010101" pitchFamily="49" charset="-122"/>
              </a:rPr>
              <a:t>课堂小结</a:t>
            </a:r>
            <a:endParaRPr lang="en-US" altLang="zh-CN" sz="2800">
              <a:solidFill>
                <a:schemeClr val="bg1"/>
              </a:solidFill>
              <a:ea typeface="黑体" panose="02010609060101010101" pitchFamily="49" charset="-122"/>
            </a:endParaRPr>
          </a:p>
        </p:txBody>
      </p:sp>
      <p:sp>
        <p:nvSpPr>
          <p:cNvPr id="2" name="矩形 1"/>
          <p:cNvSpPr/>
          <p:nvPr>
            <p:custDataLst>
              <p:tags r:id="rId4"/>
            </p:custDataLst>
          </p:nvPr>
        </p:nvSpPr>
        <p:spPr>
          <a:xfrm>
            <a:off x="1246495" y="1696578"/>
            <a:ext cx="6096000" cy="1684244"/>
          </a:xfrm>
          <a:prstGeom prst="rect">
            <a:avLst/>
          </a:prstGeom>
        </p:spPr>
        <p:txBody>
          <a:bodyPr>
            <a:spAutoFit/>
          </a:bodyPr>
          <a:lstStyle/>
          <a:p>
            <a:pPr>
              <a:lnSpc>
                <a:spcPct val="150000"/>
              </a:lnSpc>
            </a:pPr>
            <a:r>
              <a:rPr lang="en-US" altLang="zh-CN" sz="2400" smtClean="0">
                <a:latin typeface="Times New Roman" pitchFamily="18" charset="0"/>
                <a:cs typeface="Times New Roman" pitchFamily="18" charset="0"/>
              </a:rPr>
              <a:t>1.</a:t>
            </a:r>
            <a:r>
              <a:rPr lang="zh-CN" altLang="zh-CN" sz="2400" smtClean="0">
                <a:latin typeface="Times New Roman" pitchFamily="18" charset="0"/>
                <a:cs typeface="Times New Roman" pitchFamily="18" charset="0"/>
              </a:rPr>
              <a:t>导函数</a:t>
            </a:r>
            <a:r>
              <a:rPr lang="zh-CN" altLang="zh-CN" sz="2400">
                <a:latin typeface="Times New Roman" pitchFamily="18" charset="0"/>
                <a:cs typeface="Times New Roman" pitchFamily="18" charset="0"/>
              </a:rPr>
              <a:t>的</a:t>
            </a:r>
            <a:r>
              <a:rPr lang="zh-CN" altLang="zh-CN" sz="2400" smtClean="0">
                <a:latin typeface="Times New Roman" pitchFamily="18" charset="0"/>
                <a:cs typeface="Times New Roman" pitchFamily="18" charset="0"/>
              </a:rPr>
              <a:t>概念</a:t>
            </a:r>
            <a:r>
              <a:rPr lang="en-US" altLang="zh-CN" sz="2400" smtClean="0">
                <a:latin typeface="Times New Roman" pitchFamily="18" charset="0"/>
                <a:cs typeface="Times New Roman" pitchFamily="18" charset="0"/>
              </a:rPr>
              <a:t>;</a:t>
            </a:r>
          </a:p>
          <a:p>
            <a:pPr>
              <a:lnSpc>
                <a:spcPct val="150000"/>
              </a:lnSpc>
            </a:pPr>
            <a:r>
              <a:rPr lang="en-US" altLang="zh-CN" sz="2400" smtClean="0">
                <a:latin typeface="Times New Roman" pitchFamily="18" charset="0"/>
                <a:cs typeface="Times New Roman" pitchFamily="18" charset="0"/>
              </a:rPr>
              <a:t>2.</a:t>
            </a:r>
            <a:r>
              <a:rPr lang="zh-CN" altLang="zh-CN" sz="2400" smtClean="0">
                <a:latin typeface="Times New Roman" pitchFamily="18" charset="0"/>
                <a:cs typeface="Times New Roman" pitchFamily="18" charset="0"/>
              </a:rPr>
              <a:t>导</a:t>
            </a:r>
            <a:r>
              <a:rPr lang="zh-CN" altLang="zh-CN" sz="2400">
                <a:latin typeface="Times New Roman" pitchFamily="18" charset="0"/>
                <a:cs typeface="Times New Roman" pitchFamily="18" charset="0"/>
              </a:rPr>
              <a:t>数的几何</a:t>
            </a:r>
            <a:r>
              <a:rPr lang="zh-CN" altLang="zh-CN" sz="2400" smtClean="0">
                <a:latin typeface="Times New Roman" pitchFamily="18" charset="0"/>
                <a:cs typeface="Times New Roman" pitchFamily="18" charset="0"/>
              </a:rPr>
              <a:t>意义</a:t>
            </a:r>
            <a:r>
              <a:rPr lang="en-US" altLang="zh-CN" sz="2400" smtClean="0">
                <a:latin typeface="Times New Roman" pitchFamily="18" charset="0"/>
                <a:cs typeface="Times New Roman" pitchFamily="18" charset="0"/>
              </a:rPr>
              <a:t>;</a:t>
            </a:r>
            <a:endParaRPr lang="zh-CN" altLang="zh-CN" sz="2400">
              <a:latin typeface="Times New Roman" pitchFamily="18" charset="0"/>
              <a:cs typeface="Times New Roman" pitchFamily="18" charset="0"/>
            </a:endParaRPr>
          </a:p>
          <a:p>
            <a:pPr>
              <a:lnSpc>
                <a:spcPct val="150000"/>
              </a:lnSpc>
            </a:pPr>
            <a:r>
              <a:rPr lang="en-US" altLang="zh-CN" sz="2400" smtClean="0">
                <a:latin typeface="Times New Roman" pitchFamily="18" charset="0"/>
                <a:cs typeface="Times New Roman" pitchFamily="18" charset="0"/>
              </a:rPr>
              <a:t>3.</a:t>
            </a:r>
            <a:r>
              <a:rPr lang="zh-CN" altLang="en-US" sz="2400" smtClean="0">
                <a:latin typeface="Times New Roman" pitchFamily="18" charset="0"/>
                <a:cs typeface="Times New Roman" pitchFamily="18" charset="0"/>
              </a:rPr>
              <a:t>导函数的概念</a:t>
            </a:r>
            <a:r>
              <a:rPr lang="en-US" altLang="zh-CN" sz="2400" smtClean="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Tree>
    <p:custDataLst>
      <p:tags r:id="rId5"/>
    </p:custDataLst>
    <p:extLst>
      <p:ext uri="{BB962C8B-B14F-4D97-AF65-F5344CB8AC3E}">
        <p14:creationId xmlns:p14="http://schemas.microsoft.com/office/powerpoint/2010/main" val="3851714155"/>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6">
            <a:lum/>
          </a:blip>
          <a:stretch>
            <a:fillRect/>
          </a:stretch>
        </a:blipFill>
        <a:effectLst/>
      </p:bgPr>
    </p:bg>
    <p:spTree>
      <p:nvGrpSpPr>
        <p:cNvPr id="1" name=""/>
        <p:cNvGrpSpPr/>
        <p:nvPr>
          <p:custDataLst>
            <p:tags r:id="rId2"/>
          </p:custDataLst>
        </p:nvPr>
      </p:nvGrpSpPr>
      <p:grpSpPr>
        <a:xfrm>
          <a:off x="0" y="0"/>
          <a:ext cx="0" cy="0"/>
        </a:xfrm>
      </p:grpSpPr>
      <p:sp>
        <p:nvSpPr>
          <p:cNvPr id="2" name="矩形 1"/>
          <p:cNvSpPr/>
          <p:nvPr>
            <p:custDataLst>
              <p:tags r:id="rId3"/>
            </p:custDataLst>
          </p:nvPr>
        </p:nvSpPr>
        <p:spPr>
          <a:xfrm>
            <a:off x="9126674" y="70311"/>
            <a:ext cx="3065326" cy="369332"/>
          </a:xfrm>
          <a:prstGeom prst="rect">
            <a:avLst/>
          </a:prstGeom>
        </p:spPr>
        <p:txBody>
          <a:bodyPr wrap="none">
            <a:spAutoFit/>
          </a:body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2019 A</a:t>
            </a:r>
            <a:r>
              <a:rPr lang="zh-CN" altLang="en-US" b="1">
                <a:solidFill>
                  <a:schemeClr val="accent1"/>
                </a:solidFill>
                <a:latin typeface="Times New Roman" pitchFamily="18" charset="0"/>
                <a:cs typeface="Times New Roman" pitchFamily="18" charset="0"/>
              </a:rPr>
              <a:t>版 选择性必修 二</a:t>
            </a:r>
          </a:p>
        </p:txBody>
      </p:sp>
      <p:pic>
        <p:nvPicPr>
          <p:cNvPr id="3" name="New picture"/>
          <p:cNvPicPr/>
          <p:nvPr>
            <p:custDataLst>
              <p:tags r:id="rId5"/>
            </p:custDataLst>
          </p:nvPr>
        </p:nvPicPr>
        <p:blipFill>
          <a:blip r:embed="rId4"/>
          <a:stretch>
            <a:fillRect/>
          </a:stretch>
        </p:blipFill>
        <p:spPr>
          <a:xfrm>
            <a:off x="10312400" y="12395200"/>
            <a:ext cx="355600" cy="2667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mc:AlternateContent>
        <mc:Choice Requires="a14">
          <p:sp>
            <p:nvSpPr>
              <p:cNvPr id="5" name="文本框 4"/>
              <p:cNvSpPr txBox="1"/>
              <p:nvPr>
                <p:custDataLst>
                  <p:tags r:id="rId3"/>
                </p:custDataLst>
              </p:nvPr>
            </p:nvSpPr>
            <p:spPr>
              <a:xfrm>
                <a:off x="518614" y="1037229"/>
                <a:ext cx="9880979" cy="4241546"/>
              </a:xfrm>
              <a:prstGeom prst="rect">
                <a:avLst/>
              </a:prstGeom>
              <a:noFill/>
            </p:spPr>
            <p:txBody>
              <a:bodyPr wrap="square" rtlCol="0">
                <a:spAutoFit/>
              </a:bodyPr>
              <a:lstStyle/>
              <a:p>
                <a:pPr>
                  <a:lnSpc>
                    <a:spcPct val="150000"/>
                  </a:lnSpc>
                </a:pPr>
                <a:r>
                  <a:rPr lang="zh-CN" altLang="en-US" sz="2400" smtClean="0">
                    <a:latin typeface="Times New Roman" pitchFamily="18" charset="0"/>
                    <a:cs typeface="Times New Roman" pitchFamily="18" charset="0"/>
                  </a:rPr>
                  <a:t>       对于函数</a:t>
                </a:r>
                <a14:m>
                  <m:oMathPara>
                    <m:oMathParaPr>
                      <m:jc/>
                    </m:oMathParaPr>
                    <m:oMath>
                      <m:r>
                        <a:rPr lang="en-US" altLang="zh-CN" sz="2400" b="0" i="1" smtClean="0">
                          <a:latin typeface="Cambria Math" panose="02040503050406030204" pitchFamily="18" charset="0"/>
                          <a:cs typeface="Times New Roman" panose="02020603050405020304" pitchFamily="18" charset="0"/>
                        </a:rPr>
                        <m:t>𝑦</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𝑓</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cs typeface="Times New Roman" panose="02020603050405020304" pitchFamily="18" charset="0"/>
                        </a:rPr>
                        <m:t>) </m:t>
                      </m:r>
                    </m:oMath>
                  </m:oMathPara>
                </a14:m>
                <a:r>
                  <a:rPr lang="zh-CN" altLang="en-US" sz="2400" smtClean="0">
                    <a:latin typeface="Times New Roman" pitchFamily="18" charset="0"/>
                    <a:cs typeface="Times New Roman" pitchFamily="18" charset="0"/>
                  </a:rPr>
                  <a:t>，设自变量</a:t>
                </a:r>
                <a14:m>
                  <m:oMathPara>
                    <m:oMathParaPr>
                      <m:jc/>
                    </m:oMathParaPr>
                    <m:oMath>
                      <m:r>
                        <a:rPr lang="en-US" altLang="zh-CN" sz="2400" i="1">
                          <a:latin typeface="Cambria Math" panose="02040503050406030204" pitchFamily="18" charset="0"/>
                          <a:cs typeface="Times New Roman" panose="02020603050405020304" pitchFamily="18" charset="0"/>
                        </a:rPr>
                        <m:t>𝑥</m:t>
                      </m:r>
                    </m:oMath>
                  </m:oMathPara>
                </a14:m>
                <a:r>
                  <a:rPr lang="zh-CN" altLang="en-US" sz="2400" smtClean="0">
                    <a:latin typeface="Times New Roman" pitchFamily="18" charset="0"/>
                    <a:cs typeface="Times New Roman" pitchFamily="18" charset="0"/>
                  </a:rPr>
                  <a:t>从</a:t>
                </a:r>
                <a14:m>
                  <m:oMathPara>
                    <m:oMathParaPr>
                      <m:jc/>
                    </m:oMathParaPr>
                    <m:o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0</m:t>
                          </m:r>
                        </m:sub>
                      </m:sSub>
                    </m:oMath>
                  </m:oMathPara>
                </a14:m>
                <a:r>
                  <a:rPr lang="zh-CN" altLang="en-US" sz="2400" smtClean="0">
                    <a:latin typeface="Times New Roman" pitchFamily="18" charset="0"/>
                    <a:cs typeface="Times New Roman" pitchFamily="18" charset="0"/>
                  </a:rPr>
                  <a:t>变化到</a:t>
                </a:r>
                <a14:m>
                  <m:oMathPara>
                    <m:oMathParaPr>
                      <m:jc/>
                    </m:oMathParaPr>
                    <m:o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oMath>
                  </m:oMathPara>
                </a14:m>
                <a:r>
                  <a:rPr lang="en-US" altLang="zh-CN" sz="2400" smtClean="0">
                    <a:latin typeface="Times New Roman" pitchFamily="18" charset="0"/>
                    <a:cs typeface="Times New Roman" pitchFamily="18" charset="0"/>
                  </a:rPr>
                  <a:t>+</a:t>
                </a:r>
                <a:r>
                  <a:rPr lang="en-US" altLang="zh-CN" sz="2400">
                    <a:latin typeface="Times New Roman" pitchFamily="18" charset="0"/>
                    <a:cs typeface="Times New Roman" pitchFamily="18" charset="0"/>
                  </a:rPr>
                  <a:t> </a:t>
                </a:r>
                <a14:m>
                  <m:oMathPara>
                    <m:oMathParaPr>
                      <m:jc/>
                    </m:oMathParaPr>
                    <m:oMath>
                      <m:r>
                        <a:rPr lang="en-US" altLang="zh-CN" sz="240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r>
                        <a:rPr lang="en-US" altLang="zh-CN" sz="2400" i="1">
                          <a:latin typeface="Cambria Math" panose="02040503050406030204" pitchFamily="18" charset="0"/>
                          <a:cs typeface="Times New Roman" panose="02020603050405020304" pitchFamily="18" charset="0"/>
                        </a:rPr>
                        <m:t> </m:t>
                      </m:r>
                    </m:oMath>
                  </m:oMathPara>
                </a14:m>
                <a:r>
                  <a:rPr lang="zh-CN" altLang="en-US" sz="2400" smtClean="0">
                    <a:latin typeface="Times New Roman" pitchFamily="18" charset="0"/>
                    <a:cs typeface="Times New Roman" pitchFamily="18" charset="0"/>
                  </a:rPr>
                  <a:t>，相应地，函数值</a:t>
                </a:r>
                <a14:m>
                  <m:oMathPara>
                    <m:oMathParaPr>
                      <m:jc/>
                    </m:oMathParaPr>
                    <m:oMath>
                      <m:r>
                        <a:rPr lang="en-US" altLang="zh-CN" sz="2400" i="1">
                          <a:latin typeface="Cambria Math" panose="02040503050406030204" pitchFamily="18" charset="0"/>
                          <a:cs typeface="Times New Roman" panose="02020603050405020304" pitchFamily="18" charset="0"/>
                        </a:rPr>
                        <m:t>𝑦</m:t>
                      </m:r>
                    </m:oMath>
                  </m:oMathPara>
                </a14:m>
                <a:r>
                  <a:rPr lang="zh-CN" altLang="en-US" sz="2400" smtClean="0">
                    <a:latin typeface="Times New Roman" pitchFamily="18" charset="0"/>
                    <a:cs typeface="Times New Roman" pitchFamily="18" charset="0"/>
                  </a:rPr>
                  <a:t>就从</a:t>
                </a:r>
                <a14:m>
                  <m:oMathPara>
                    <m:oMathParaPr>
                      <m:jc/>
                    </m:oMathParaPr>
                    <m:oMath>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r>
                        <a:rPr lang="en-US" altLang="zh-CN" sz="2400" i="1">
                          <a:latin typeface="Cambria Math" panose="02040503050406030204" pitchFamily="18" charset="0"/>
                          <a:cs typeface="Times New Roman" panose="02020603050405020304" pitchFamily="18" charset="0"/>
                        </a:rPr>
                        <m:t>)</m:t>
                      </m:r>
                    </m:oMath>
                  </m:oMathPara>
                </a14:m>
                <a:r>
                  <a:rPr lang="zh-CN" altLang="en-US" sz="2400" smtClean="0">
                    <a:latin typeface="Times New Roman" pitchFamily="18" charset="0"/>
                    <a:cs typeface="Times New Roman" pitchFamily="18" charset="0"/>
                  </a:rPr>
                  <a:t>变化到</a:t>
                </a:r>
                <a14:m>
                  <m:oMathPara>
                    <m:oMathParaPr>
                      <m:jc/>
                    </m:oMathParaPr>
                    <m:oMath>
                      <m:r>
                        <a:rPr lang="en-US" altLang="zh-CN" sz="2400" i="1">
                          <a:latin typeface="Cambria Math" panose="02040503050406030204" pitchFamily="18" charset="0"/>
                          <a:cs typeface="Times New Roman" panose="02020603050405020304" pitchFamily="18" charset="0"/>
                        </a:rPr>
                        <m:t>𝑓</m:t>
                      </m:r>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r>
                        <a:rPr lang="en-US" altLang="zh-CN" sz="2400" i="1">
                          <a:latin typeface="Cambria Math" panose="02040503050406030204" pitchFamily="18" charset="0"/>
                          <a:cs typeface="Times New Roman" panose="02020603050405020304" pitchFamily="18" charset="0"/>
                        </a:rPr>
                        <m:t>) </m:t>
                      </m:r>
                    </m:oMath>
                  </m:oMathPara>
                </a14:m>
                <a:r>
                  <a:rPr lang="zh-CN" altLang="en-US" sz="2400" smtClean="0">
                    <a:latin typeface="Times New Roman" pitchFamily="18" charset="0"/>
                    <a:cs typeface="Times New Roman" pitchFamily="18" charset="0"/>
                  </a:rPr>
                  <a:t>。这时，</a:t>
                </a:r>
                <a:r>
                  <a:rPr lang="en-US" altLang="zh-CN" sz="2400">
                    <a:latin typeface="Times New Roman" pitchFamily="18" charset="0"/>
                    <a:cs typeface="Times New Roman" pitchFamily="18" charset="0"/>
                  </a:rPr>
                  <a:t> </a:t>
                </a:r>
                <a14:m>
                  <m:oMathPara>
                    <m:oMathParaPr>
                      <m:jc/>
                    </m:oMathParaPr>
                    <m:oMath>
                      <m:r>
                        <a:rPr lang="en-US" altLang="zh-CN" sz="2400" i="1">
                          <a:latin typeface="Cambria Math" panose="02040503050406030204" pitchFamily="18" charset="0"/>
                          <a:cs typeface="Times New Roman" panose="02020603050405020304" pitchFamily="18" charset="0"/>
                        </a:rPr>
                        <m:t>𝑥</m:t>
                      </m:r>
                    </m:oMath>
                  </m:oMathPara>
                </a14:m>
                <a:r>
                  <a:rPr lang="zh-CN" altLang="en-US" sz="2400" smtClean="0">
                    <a:latin typeface="Times New Roman" pitchFamily="18" charset="0"/>
                    <a:cs typeface="Times New Roman" pitchFamily="18" charset="0"/>
                  </a:rPr>
                  <a:t>的变化量为</a:t>
                </a:r>
                <a14:m>
                  <m:oMathPara>
                    <m:oMathParaPr>
                      <m:jc/>
                    </m:oMathParaPr>
                    <m:oMath>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oMath>
                  </m:oMathPara>
                </a14:m>
                <a:endParaRPr lang="en-US" altLang="zh-CN" sz="2400" smtClean="0">
                  <a:latin typeface="Times New Roman" pitchFamily="18" charset="0"/>
                  <a:cs typeface="Times New Roman" pitchFamily="18" charset="0"/>
                </a:endParaRPr>
              </a:p>
              <a:p>
                <a:pPr>
                  <a:lnSpc>
                    <a:spcPct val="150000"/>
                  </a:lnSpc>
                </a:pPr>
                <a14:m>
                  <m:oMathPara>
                    <m:oMathParaPr>
                      <m:jc/>
                    </m:oMathParaPr>
                    <m:oMath>
                      <m:r>
                        <a:rPr lang="en-US" altLang="zh-CN" sz="2400" i="1">
                          <a:latin typeface="Cambria Math" panose="02040503050406030204" pitchFamily="18" charset="0"/>
                          <a:cs typeface="Times New Roman" panose="02020603050405020304" pitchFamily="18" charset="0"/>
                        </a:rPr>
                        <m:t>𝑦</m:t>
                      </m:r>
                    </m:oMath>
                  </m:oMathPara>
                </a14:m>
                <a:r>
                  <a:rPr lang="zh-CN" altLang="en-US" sz="2400" smtClean="0">
                    <a:latin typeface="Times New Roman" pitchFamily="18" charset="0"/>
                    <a:cs typeface="Times New Roman" pitchFamily="18" charset="0"/>
                  </a:rPr>
                  <a:t>的变化量为</a:t>
                </a:r>
                <a:endParaRPr lang="en-US" altLang="zh-CN" sz="2400" smtClean="0">
                  <a:latin typeface="Times New Roman" pitchFamily="18" charset="0"/>
                  <a:cs typeface="Times New Roman" pitchFamily="18" charset="0"/>
                </a:endParaRPr>
              </a:p>
              <a:p>
                <a:pPr>
                  <a:lnSpc>
                    <a:spcPct val="150000"/>
                  </a:lnSpc>
                </a:pPr>
                <a14:m>
                  <m:oMathPara>
                    <m:oMathParaPr>
                      <m:jc/>
                    </m:oMathParaPr>
                    <m:oMath>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𝑦</m:t>
                      </m:r>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𝑓</m:t>
                      </m:r>
                      <m:d>
                        <m:dPr>
                          <m:begChr m:val="("/>
                          <m:sepChr m:val="|"/>
                          <m:endChr m:val=")"/>
                          <m:grow m:val="on"/>
                          <m:shp m:val="centered"/>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e>
                      </m:d>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𝑓</m:t>
                      </m:r>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r>
                        <a:rPr lang="en-US" altLang="zh-CN" sz="2400" i="1">
                          <a:latin typeface="Cambria Math" panose="02040503050406030204" pitchFamily="18" charset="0"/>
                          <a:cs typeface="Times New Roman" panose="02020603050405020304" pitchFamily="18" charset="0"/>
                        </a:rPr>
                        <m:t>)</m:t>
                      </m:r>
                    </m:oMath>
                  </m:oMathPara>
                </a14:m>
                <a:endParaRPr lang="en-US" altLang="zh-CN" sz="2400" smtClean="0">
                  <a:latin typeface="Times New Roman" pitchFamily="18" charset="0"/>
                  <a:cs typeface="Times New Roman" pitchFamily="18" charset="0"/>
                </a:endParaRPr>
              </a:p>
              <a:p>
                <a:pPr>
                  <a:lnSpc>
                    <a:spcPct val="150000"/>
                  </a:lnSpc>
                </a:pPr>
                <a:r>
                  <a:rPr lang="zh-CN" altLang="en-US" sz="2400" smtClean="0">
                    <a:latin typeface="Times New Roman" pitchFamily="18" charset="0"/>
                    <a:cs typeface="Times New Roman" pitchFamily="18" charset="0"/>
                  </a:rPr>
                  <a:t>我们把比值</a:t>
                </a:r>
                <a14:m>
                  <m:oMathPara>
                    <m:oMathParaPr>
                      <m:jc/>
                    </m:oMathParaPr>
                    <m:oMath>
                      <m:f>
                        <m:fPr>
                          <m:type m:val="ba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𝑦</m:t>
                          </m:r>
                        </m:num>
                        <m:den>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den>
                      </m:f>
                    </m:oMath>
                  </m:oMathPara>
                </a14:m>
                <a:r>
                  <a:rPr lang="zh-CN" altLang="en-US" sz="2400" smtClean="0">
                    <a:latin typeface="Times New Roman" pitchFamily="18" charset="0"/>
                    <a:cs typeface="Times New Roman" pitchFamily="18" charset="0"/>
                  </a:rPr>
                  <a:t>，即</a:t>
                </a:r>
                <a14:m>
                  <m:oMathPara>
                    <m:oMathParaPr>
                      <m:jc/>
                    </m:oMathParaPr>
                    <m:oMath>
                      <m:f>
                        <m:fPr>
                          <m:type m:val="ba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𝑦</m:t>
                          </m:r>
                        </m:num>
                        <m:den>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den>
                      </m:f>
                    </m:oMath>
                  </m:oMathPara>
                </a14:m>
                <a:r>
                  <a:rPr lang="en-US" altLang="zh-CN" sz="2400" smtClean="0">
                    <a:latin typeface="Times New Roman" pitchFamily="18" charset="0"/>
                    <a:cs typeface="Times New Roman" pitchFamily="18" charset="0"/>
                  </a:rPr>
                  <a:t>=</a:t>
                </a:r>
                <a14:m>
                  <m:oMathPara>
                    <m:oMathParaPr>
                      <m:jc/>
                    </m:oMathParaPr>
                    <m:oMath>
                      <m:f>
                        <m:fPr>
                          <m:type m:val="ba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𝑓</m:t>
                          </m:r>
                          <m:d>
                            <m:dPr>
                              <m:begChr m:val="("/>
                              <m:sepChr m:val="|"/>
                              <m:endChr m:val=")"/>
                              <m:grow m:val="on"/>
                              <m:shp m:val="centered"/>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e>
                          </m:d>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𝑓</m:t>
                          </m:r>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r>
                            <a:rPr lang="en-US" altLang="zh-CN" sz="2400" i="1">
                              <a:latin typeface="Cambria Math" panose="02040503050406030204" pitchFamily="18" charset="0"/>
                              <a:cs typeface="Times New Roman" panose="02020603050405020304" pitchFamily="18" charset="0"/>
                            </a:rPr>
                            <m:t>)</m:t>
                          </m:r>
                          <m:r>
                            <m:rPr>
                              <m:sty m:val="p"/>
                            </m:rPr>
                            <a:rPr lang="en-US" altLang="zh-CN" sz="2400">
                              <a:latin typeface="Times New Roman" pitchFamily="18" charset="0"/>
                              <a:cs typeface="Times New Roman" panose="02020603050405020304" pitchFamily="18" charset="0"/>
                            </a:rPr>
                            <m:t> </m:t>
                          </m:r>
                        </m:num>
                        <m:den>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den>
                      </m:f>
                    </m:oMath>
                  </m:oMathPara>
                </a14:m>
                <a:endParaRPr lang="en-US" altLang="zh-CN" sz="2400" smtClean="0">
                  <a:latin typeface="Times New Roman" pitchFamily="18" charset="0"/>
                  <a:cs typeface="Times New Roman" pitchFamily="18" charset="0"/>
                </a:endParaRPr>
              </a:p>
              <a:p>
                <a:pPr>
                  <a:lnSpc>
                    <a:spcPct val="150000"/>
                  </a:lnSpc>
                </a:pPr>
                <a:r>
                  <a:rPr lang="zh-CN" altLang="en-US" sz="2400">
                    <a:latin typeface="Times New Roman" pitchFamily="18" charset="0"/>
                    <a:cs typeface="Times New Roman" pitchFamily="18" charset="0"/>
                  </a:rPr>
                  <a:t>叫做函数从</a:t>
                </a:r>
                <a14:m>
                  <m:oMathPara>
                    <m:oMathParaPr>
                      <m:jc/>
                    </m:oMathParaPr>
                    <m:o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oMath>
                  </m:oMathPara>
                </a14:m>
                <a:r>
                  <a:rPr lang="zh-CN" altLang="en-US" sz="2400">
                    <a:latin typeface="Times New Roman" pitchFamily="18" charset="0"/>
                    <a:cs typeface="Times New Roman" pitchFamily="18" charset="0"/>
                  </a:rPr>
                  <a:t>到</a:t>
                </a:r>
                <a14:m>
                  <m:oMathPara>
                    <m:oMathParaPr>
                      <m:jc/>
                    </m:oMathParaPr>
                    <m:o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oMath>
                  </m:oMathPara>
                </a14:m>
                <a:r>
                  <a:rPr lang="zh-CN" altLang="en-US" sz="2400">
                    <a:latin typeface="Times New Roman" pitchFamily="18" charset="0"/>
                    <a:cs typeface="Times New Roman" pitchFamily="18" charset="0"/>
                  </a:rPr>
                  <a:t>的平均变化率。</a:t>
                </a:r>
                <a:endParaRPr lang="en-US" altLang="zh-CN" sz="2400">
                  <a:latin typeface="Times New Roman" pitchFamily="18" charset="0"/>
                  <a:cs typeface="Times New Roman" pitchFamily="18" charset="0"/>
                </a:endParaRPr>
              </a:p>
              <a:p>
                <a:pPr>
                  <a:lnSpc>
                    <a:spcPct val="150000"/>
                  </a:lnSpc>
                </a:pPr>
                <a:endParaRPr lang="zh-CN" altLang="en-US" sz="2400">
                  <a:latin typeface="Times New Roman" pitchFamily="18" charset="0"/>
                  <a:cs typeface="Times New Roman" pitchFamily="18" charset="0"/>
                </a:endParaRPr>
              </a:p>
            </p:txBody>
          </p:sp>
        </mc:Choice>
        <mc:Fallback>
          <p:sp>
            <p:nvSpPr>
              <p:cNvPr id="5" name="文本框 4"/>
              <p:cNvSpPr txBox="1">
                <a:spLocks noRot="1" noChangeAspect="1" noMove="1" noResize="1" noEditPoints="1" noAdjustHandles="1" noChangeArrowheads="1" noChangeShapeType="1" noTextEdit="1"/>
              </p:cNvSpPr>
              <p:nvPr>
                <p:custDataLst>
                  <p:tags r:id="rId4"/>
                </p:custDataLst>
              </p:nvPr>
            </p:nvSpPr>
            <p:spPr>
              <a:xfrm>
                <a:off x="518614" y="1037229"/>
                <a:ext cx="9880979" cy="4241546"/>
              </a:xfrm>
              <a:prstGeom prst="rect">
                <a:avLst/>
              </a:prstGeom>
              <a:blipFill rotWithShape="0">
                <a:blip r:embed="rId5"/>
                <a:stretch>
                  <a:fillRect l="-925" r="0"/>
                </a:stretch>
              </a:blipFill>
            </p:spPr>
            <p:txBody>
              <a:bodyPr/>
              <a:lstStyle/>
              <a:p>
                <a:r>
                  <a:rPr lang="zh-CN" altLang="en-US">
                    <a:noFill/>
                  </a:rPr>
                  <a:t> </a:t>
                </a:r>
              </a:p>
            </p:txBody>
          </p:sp>
        </mc:Fallback>
      </mc:AlternateContent>
      <p:sp>
        <p:nvSpPr>
          <p:cNvPr id="6" name="TextBox 12"/>
          <p:cNvSpPr txBox="1"/>
          <p:nvPr>
            <p:custDataLst>
              <p:tags r:id="rId6"/>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问题探究</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206700904"/>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7170" name="Object 2"/>
          <p:cNvGraphicFramePr>
            <a:graphicFrameLocks noChangeAspect="1"/>
          </p:cNvGraphicFramePr>
          <p:nvPr>
            <p:custDataLst>
              <p:tags r:id="rId4"/>
            </p:custDataLst>
            <p:extLst>
              <p:ext uri="{D42A27DB-BD31-4B8C-83A1-F6EECF244321}">
                <p14:modId xmlns:p14="http://schemas.microsoft.com/office/powerpoint/2010/main" val="1971253998"/>
              </p:ext>
            </p:extLst>
          </p:nvPr>
        </p:nvGraphicFramePr>
        <p:xfrm>
          <a:off x="397271" y="1027221"/>
          <a:ext cx="11115247" cy="4787435"/>
        </p:xfrm>
        <a:graphic>
          <a:graphicData uri="http://schemas.openxmlformats.org/presentationml/2006/ole">
            <mc:AlternateContent>
              <mc:Choice xmlns:v="urn:schemas-microsoft-com:vml" Requires="v">
                <p:oleObj spid="_x0000_s1038" name="Document" r:id="rId5" imgW="10525348" imgH="4532725" progId="Word.Document.8">
                  <p:embed/>
                </p:oleObj>
              </mc:Choice>
              <mc:Fallback>
                <p:oleObj name="Document" r:id="rId5" imgW="10525348" imgH="4532725" progId="Word.Document.8">
                  <p:embed/>
                  <p:pic>
                    <p:nvPicPr>
                      <p:cNvPr id="0" name="OLE substitute image"/>
                      <p:cNvPicPr/>
                      <p:nvPr/>
                    </p:nvPicPr>
                    <p:blipFill>
                      <a:blip r:embed="rId6"/>
                      <a:stretch>
                        <a:fillRect/>
                      </a:stretch>
                    </p:blipFill>
                    <p:spPr>
                      <a:xfrm>
                        <a:off x="397271" y="1027221"/>
                        <a:ext cx="11115247" cy="4787435"/>
                      </a:xfrm>
                      <a:prstGeom prst="rect">
                        <a:avLst/>
                      </a:prstGeom>
                      <a:noFill/>
                      <a:ln>
                        <a:noFill/>
                      </a:ln>
                      <a:effectLst/>
                    </p:spPr>
                  </p:pic>
                </p:oleObj>
              </mc:Fallback>
            </mc:AlternateContent>
          </a:graphicData>
        </a:graphic>
      </p:graphicFrame>
      <p:sp>
        <p:nvSpPr>
          <p:cNvPr id="7171" name="Rectangle 3"/>
          <p:cNvSpPr>
            <a:spLocks noChangeArrowheads="1"/>
          </p:cNvSpPr>
          <p:nvPr>
            <p:custDataLst>
              <p:tags r:id="rId7"/>
            </p:custDataLst>
          </p:nvPr>
        </p:nvSpPr>
        <p:spPr bwMode="auto">
          <a:xfrm>
            <a:off x="5435360" y="3433036"/>
            <a:ext cx="1039067" cy="548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863600">
              <a:defRPr>
                <a:solidFill>
                  <a:schemeClr val="tx1"/>
                </a:solidFill>
                <a:latin typeface="Calibri" panose="020f0502020204030204" pitchFamily="34" charset="0"/>
                <a:ea typeface="宋体" panose="02010600030101010101" pitchFamily="2" charset="-122"/>
              </a:defRPr>
            </a:lvl1pPr>
            <a:lvl2pPr defTabSz="863600">
              <a:defRPr>
                <a:solidFill>
                  <a:schemeClr val="tx1"/>
                </a:solidFill>
                <a:latin typeface="Calibri" panose="020f0502020204030204" pitchFamily="34" charset="0"/>
                <a:ea typeface="宋体" panose="02010600030101010101" pitchFamily="2" charset="-122"/>
              </a:defRPr>
            </a:lvl2pPr>
            <a:lvl3pPr defTabSz="863600">
              <a:defRPr>
                <a:solidFill>
                  <a:schemeClr val="tx1"/>
                </a:solidFill>
                <a:latin typeface="Calibri" panose="020f0502020204030204" pitchFamily="34" charset="0"/>
                <a:ea typeface="宋体" panose="02010600030101010101" pitchFamily="2" charset="-122"/>
              </a:defRPr>
            </a:lvl3pPr>
            <a:lvl4pPr defTabSz="863600">
              <a:defRPr>
                <a:solidFill>
                  <a:schemeClr val="tx1"/>
                </a:solidFill>
                <a:latin typeface="Calibri" panose="020f0502020204030204" pitchFamily="34" charset="0"/>
                <a:ea typeface="宋体" panose="02010600030101010101" pitchFamily="2" charset="-122"/>
              </a:defRPr>
            </a:lvl4pPr>
            <a:lvl5pPr defTabSz="863600">
              <a:defRPr>
                <a:solidFill>
                  <a:schemeClr val="tx1"/>
                </a:solidFill>
                <a:latin typeface="Calibri" panose="020f0502020204030204" pitchFamily="34" charset="0"/>
                <a:ea typeface="宋体" panose="02010600030101010101" pitchFamily="2" charset="-122"/>
              </a:defRPr>
            </a:lvl5pPr>
            <a:lvl6pPr marL="22844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r>
              <a:rPr lang="zh-CN" altLang="en-US" sz="2963">
                <a:solidFill>
                  <a:srgbClr val="FF0000"/>
                </a:solidFill>
                <a:latin typeface="Times New Roman" pitchFamily="18" charset="0"/>
              </a:rPr>
              <a:t>可导 </a:t>
            </a:r>
          </a:p>
        </p:txBody>
      </p:sp>
      <p:sp>
        <p:nvSpPr>
          <p:cNvPr id="7172" name="Rectangle 4"/>
          <p:cNvSpPr>
            <a:spLocks noChangeArrowheads="1"/>
          </p:cNvSpPr>
          <p:nvPr>
            <p:custDataLst>
              <p:tags r:id="rId8"/>
            </p:custDataLst>
          </p:nvPr>
        </p:nvSpPr>
        <p:spPr bwMode="auto">
          <a:xfrm>
            <a:off x="7979058" y="3573464"/>
            <a:ext cx="1798890" cy="548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863600">
              <a:defRPr>
                <a:solidFill>
                  <a:schemeClr val="tx1"/>
                </a:solidFill>
                <a:latin typeface="Calibri" panose="020f0502020204030204" pitchFamily="34" charset="0"/>
                <a:ea typeface="宋体" panose="02010600030101010101" pitchFamily="2" charset="-122"/>
              </a:defRPr>
            </a:lvl1pPr>
            <a:lvl2pPr defTabSz="863600">
              <a:defRPr>
                <a:solidFill>
                  <a:schemeClr val="tx1"/>
                </a:solidFill>
                <a:latin typeface="Calibri" panose="020f0502020204030204" pitchFamily="34" charset="0"/>
                <a:ea typeface="宋体" panose="02010600030101010101" pitchFamily="2" charset="-122"/>
              </a:defRPr>
            </a:lvl2pPr>
            <a:lvl3pPr defTabSz="863600">
              <a:defRPr>
                <a:solidFill>
                  <a:schemeClr val="tx1"/>
                </a:solidFill>
                <a:latin typeface="Calibri" panose="020f0502020204030204" pitchFamily="34" charset="0"/>
                <a:ea typeface="宋体" panose="02010600030101010101" pitchFamily="2" charset="-122"/>
              </a:defRPr>
            </a:lvl3pPr>
            <a:lvl4pPr defTabSz="863600">
              <a:defRPr>
                <a:solidFill>
                  <a:schemeClr val="tx1"/>
                </a:solidFill>
                <a:latin typeface="Calibri" panose="020f0502020204030204" pitchFamily="34" charset="0"/>
                <a:ea typeface="宋体" panose="02010600030101010101" pitchFamily="2" charset="-122"/>
              </a:defRPr>
            </a:lvl4pPr>
            <a:lvl5pPr defTabSz="863600">
              <a:defRPr>
                <a:solidFill>
                  <a:schemeClr val="tx1"/>
                </a:solidFill>
                <a:latin typeface="Calibri" panose="020f0502020204030204" pitchFamily="34" charset="0"/>
                <a:ea typeface="宋体" panose="02010600030101010101" pitchFamily="2" charset="-122"/>
              </a:defRPr>
            </a:lvl5pPr>
            <a:lvl6pPr marL="22844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r>
              <a:rPr lang="zh-CN" altLang="en-US" sz="2963">
                <a:solidFill>
                  <a:srgbClr val="FF0000"/>
                </a:solidFill>
                <a:latin typeface="Times New Roman" pitchFamily="18" charset="0"/>
              </a:rPr>
              <a:t>确定的值 </a:t>
            </a:r>
          </a:p>
        </p:txBody>
      </p:sp>
      <p:sp>
        <p:nvSpPr>
          <p:cNvPr id="7173" name="Rectangle 5"/>
          <p:cNvSpPr>
            <a:spLocks noChangeArrowheads="1"/>
          </p:cNvSpPr>
          <p:nvPr>
            <p:custDataLst>
              <p:tags r:id="rId9"/>
            </p:custDataLst>
          </p:nvPr>
        </p:nvSpPr>
        <p:spPr bwMode="auto">
          <a:xfrm>
            <a:off x="4515522" y="4148623"/>
            <a:ext cx="2178802" cy="548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863600">
              <a:defRPr>
                <a:solidFill>
                  <a:schemeClr val="tx1"/>
                </a:solidFill>
                <a:latin typeface="Calibri" panose="020f0502020204030204" pitchFamily="34" charset="0"/>
                <a:ea typeface="宋体" panose="02010600030101010101" pitchFamily="2" charset="-122"/>
              </a:defRPr>
            </a:lvl1pPr>
            <a:lvl2pPr defTabSz="863600">
              <a:defRPr>
                <a:solidFill>
                  <a:schemeClr val="tx1"/>
                </a:solidFill>
                <a:latin typeface="Calibri" panose="020f0502020204030204" pitchFamily="34" charset="0"/>
                <a:ea typeface="宋体" panose="02010600030101010101" pitchFamily="2" charset="-122"/>
              </a:defRPr>
            </a:lvl2pPr>
            <a:lvl3pPr defTabSz="863600">
              <a:defRPr>
                <a:solidFill>
                  <a:schemeClr val="tx1"/>
                </a:solidFill>
                <a:latin typeface="Calibri" panose="020f0502020204030204" pitchFamily="34" charset="0"/>
                <a:ea typeface="宋体" panose="02010600030101010101" pitchFamily="2" charset="-122"/>
              </a:defRPr>
            </a:lvl3pPr>
            <a:lvl4pPr defTabSz="863600">
              <a:defRPr>
                <a:solidFill>
                  <a:schemeClr val="tx1"/>
                </a:solidFill>
                <a:latin typeface="Calibri" panose="020f0502020204030204" pitchFamily="34" charset="0"/>
                <a:ea typeface="宋体" panose="02010600030101010101" pitchFamily="2" charset="-122"/>
              </a:defRPr>
            </a:lvl4pPr>
            <a:lvl5pPr defTabSz="863600">
              <a:defRPr>
                <a:solidFill>
                  <a:schemeClr val="tx1"/>
                </a:solidFill>
                <a:latin typeface="Calibri" panose="020f0502020204030204" pitchFamily="34" charset="0"/>
                <a:ea typeface="宋体" panose="02010600030101010101" pitchFamily="2" charset="-122"/>
              </a:defRPr>
            </a:lvl5pPr>
            <a:lvl6pPr marL="22844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863600"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r>
              <a:rPr lang="zh-CN" altLang="en-US" sz="2963">
                <a:solidFill>
                  <a:srgbClr val="FF0000"/>
                </a:solidFill>
                <a:latin typeface="Times New Roman" pitchFamily="18" charset="0"/>
              </a:rPr>
              <a:t>瞬时变化率 </a:t>
            </a:r>
          </a:p>
        </p:txBody>
      </p:sp>
      <p:graphicFrame>
        <p:nvGraphicFramePr>
          <p:cNvPr id="7174" name="Object 6"/>
          <p:cNvGraphicFramePr>
            <a:graphicFrameLocks noChangeAspect="1"/>
          </p:cNvGraphicFramePr>
          <p:nvPr>
            <p:custDataLst>
              <p:tags r:id="rId10"/>
            </p:custDataLst>
          </p:nvPr>
        </p:nvGraphicFramePr>
        <p:xfrm>
          <a:off x="9265787" y="4023651"/>
          <a:ext cx="1402635" cy="834861"/>
        </p:xfrm>
        <a:graphic>
          <a:graphicData uri="http://schemas.openxmlformats.org/presentationml/2006/ole">
            <mc:AlternateContent>
              <mc:Choice xmlns:v="urn:schemas-microsoft-com:vml" Requires="v">
                <p:oleObj spid="_x0000_s1039" name="文档" r:id="rId11" imgW="1326483" imgH="791401" progId="Word.Document.8">
                  <p:embed/>
                </p:oleObj>
              </mc:Choice>
              <mc:Fallback>
                <p:oleObj name="文档" r:id="rId11" imgW="1326483" imgH="791401" progId="Word.Document.8">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9265787" y="4023651"/>
                        <a:ext cx="1402635" cy="834861"/>
                      </a:xfrm>
                      <a:prstGeom prst="rect">
                        <a:avLst/>
                      </a:prstGeom>
                      <a:noFill/>
                      <a:ln>
                        <a:noFill/>
                      </a:ln>
                      <a:effectLst/>
                    </p:spPr>
                  </p:pic>
                </p:oleObj>
              </mc:Fallback>
            </mc:AlternateContent>
          </a:graphicData>
        </a:graphic>
      </p:graphicFrame>
      <p:graphicFrame>
        <p:nvGraphicFramePr>
          <p:cNvPr id="7175" name="Object 7"/>
          <p:cNvGraphicFramePr>
            <a:graphicFrameLocks noChangeAspect="1"/>
          </p:cNvGraphicFramePr>
          <p:nvPr>
            <p:custDataLst>
              <p:tags r:id="rId14"/>
            </p:custDataLst>
          </p:nvPr>
        </p:nvGraphicFramePr>
        <p:xfrm>
          <a:off x="1849463" y="4754364"/>
          <a:ext cx="1572294" cy="1051556"/>
        </p:xfrm>
        <a:graphic>
          <a:graphicData uri="http://schemas.openxmlformats.org/presentationml/2006/ole">
            <mc:AlternateContent>
              <mc:Choice xmlns:v="urn:schemas-microsoft-com:vml" Requires="v">
                <p:oleObj spid="_x0000_s1040" name="文档" r:id="rId15" imgW="1499592" imgH="996805" progId="Word.Document.8">
                  <p:embed/>
                </p:oleObj>
              </mc:Choice>
              <mc:Fallback>
                <p:oleObj name="文档" r:id="rId15" imgW="1499592" imgH="996805" progId="Word.Document.8">
                  <p:embed/>
                  <p:pic>
                    <p:nvPicPr>
                      <p:cNvPr id="0" name="OLE substitute image"/>
                      <p:cNvPicPr/>
                      <p:nvPr/>
                    </p:nvPicPr>
                    <p:blipFill>
                      <a:blip r:embed="rId16">
                        <a:extLst>
                          <a:ext uri="{28A0092B-C50C-407E-A947-70E740481C1C}">
                            <a14:useLocalDpi xmlns:a14="http://schemas.microsoft.com/office/drawing/2010/main" val="0"/>
                          </a:ext>
                        </a:extLst>
                      </a:blip>
                      <a:stretch>
                        <a:fillRect/>
                      </a:stretch>
                    </p:blipFill>
                    <p:spPr>
                      <a:xfrm>
                        <a:off x="1849463" y="4754364"/>
                        <a:ext cx="1572294" cy="1051556"/>
                      </a:xfrm>
                      <a:prstGeom prst="rect">
                        <a:avLst/>
                      </a:prstGeom>
                      <a:noFill/>
                      <a:ln>
                        <a:noFill/>
                      </a:ln>
                      <a:effectLst/>
                    </p:spPr>
                  </p:pic>
                </p:oleObj>
              </mc:Fallback>
            </mc:AlternateContent>
          </a:graphicData>
        </a:graphic>
      </p:graphicFrame>
      <p:graphicFrame>
        <p:nvGraphicFramePr>
          <p:cNvPr id="7176" name="Object 8"/>
          <p:cNvGraphicFramePr>
            <a:graphicFrameLocks noChangeAspect="1"/>
          </p:cNvGraphicFramePr>
          <p:nvPr>
            <p:custDataLst>
              <p:tags r:id="rId17"/>
            </p:custDataLst>
          </p:nvPr>
        </p:nvGraphicFramePr>
        <p:xfrm>
          <a:off x="4080239" y="4754364"/>
          <a:ext cx="3749317" cy="1051556"/>
        </p:xfrm>
        <a:graphic>
          <a:graphicData uri="http://schemas.openxmlformats.org/presentationml/2006/ole">
            <mc:AlternateContent>
              <mc:Choice xmlns:v="urn:schemas-microsoft-com:vml" Requires="v">
                <p:oleObj spid="_x0000_s1041" name="文档" r:id="rId18" imgW="3561803" imgH="996805" progId="Word.Document.8">
                  <p:embed/>
                </p:oleObj>
              </mc:Choice>
              <mc:Fallback>
                <p:oleObj name="文档" r:id="rId18" imgW="3561803" imgH="996805" progId="Word.Document.8">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4080239" y="4754364"/>
                        <a:ext cx="3749317" cy="1051556"/>
                      </a:xfrm>
                      <a:prstGeom prst="rect">
                        <a:avLst/>
                      </a:prstGeom>
                      <a:noFill/>
                      <a:ln>
                        <a:noFill/>
                      </a:ln>
                      <a:effectLst/>
                    </p:spPr>
                  </p:pic>
                </p:oleObj>
              </mc:Fallback>
            </mc:AlternateContent>
          </a:graphicData>
        </a:graphic>
      </p:graphicFrame>
      <p:cxnSp>
        <p:nvCxnSpPr>
          <p:cNvPr id="7177" name="Line 9"/>
          <p:cNvCxnSpPr>
            <a:cxnSpLocks noChangeShapeType="1"/>
          </p:cNvCxnSpPr>
          <p:nvPr>
            <p:custDataLst>
              <p:tags r:id="rId20"/>
            </p:custDataLst>
          </p:nvPr>
        </p:nvCxnSpPr>
        <p:spPr bwMode="auto">
          <a:xfrm>
            <a:off x="1736916" y="5718570"/>
            <a:ext cx="173355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178" name="Line 10"/>
          <p:cNvCxnSpPr>
            <a:cxnSpLocks noChangeShapeType="1"/>
          </p:cNvCxnSpPr>
          <p:nvPr>
            <p:custDataLst>
              <p:tags r:id="rId21"/>
            </p:custDataLst>
          </p:nvPr>
        </p:nvCxnSpPr>
        <p:spPr bwMode="auto">
          <a:xfrm>
            <a:off x="3917298" y="5757206"/>
            <a:ext cx="3764436"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3" name="TextBox 12"/>
          <p:cNvSpPr txBox="1"/>
          <p:nvPr>
            <p:custDataLst>
              <p:tags r:id="rId22"/>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概念解析</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731352909"/>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blinds(horizontal)">
                                      <p:cBhvr>
                                        <p:cTn id="17" dur="500"/>
                                        <p:tgtEl>
                                          <p:spTgt spid="7173"/>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74"/>
                                        </p:tgtEl>
                                        <p:attrNameLst>
                                          <p:attrName>style.visibility</p:attrName>
                                        </p:attrNameLst>
                                      </p:cBhvr>
                                      <p:to>
                                        <p:strVal val="visible"/>
                                      </p:to>
                                    </p:set>
                                    <p:animEffect transition="in" filter="blinds(horizontal)">
                                      <p:cBhvr>
                                        <p:cTn id="22" dur="500"/>
                                        <p:tgtEl>
                                          <p:spTgt spid="7174"/>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linds(horizontal)">
                                      <p:cBhvr>
                                        <p:cTn id="27" dur="500"/>
                                        <p:tgtEl>
                                          <p:spTgt spid="7175"/>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76"/>
                                        </p:tgtEl>
                                        <p:attrNameLst>
                                          <p:attrName>style.visibility</p:attrName>
                                        </p:attrNameLst>
                                      </p:cBhvr>
                                      <p:to>
                                        <p:strVal val="visible"/>
                                      </p:to>
                                    </p:set>
                                    <p:animEffect transition="in" filter="blinds(horizontal)">
                                      <p:cBhvr>
                                        <p:cTn id="32" dur="500"/>
                                        <p:tgtEl>
                                          <p:spTgt spid="7176"/>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3" presetClass="exit" presetSubtype="10" fill="hold" grpId="1" nodeType="clickEffect">
                                  <p:stCondLst>
                                    <p:cond delay="0"/>
                                  </p:stCondLst>
                                  <p:childTnLst>
                                    <p:animEffect transition="out" filter="blinds(horizontal)">
                                      <p:cBhvr>
                                        <p:cTn id="36" dur="500"/>
                                        <p:tgtEl>
                                          <p:spTgt spid="7171"/>
                                        </p:tgtEl>
                                      </p:cBhvr>
                                    </p:animEffect>
                                    <p:set>
                                      <p:cBhvr>
                                        <p:cTn id="37" dur="1" fill="hold">
                                          <p:stCondLst>
                                            <p:cond delay="499"/>
                                          </p:stCondLst>
                                        </p:cTn>
                                        <p:tgtEl>
                                          <p:spTgt spid="7171"/>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afterGroup">
                            <p:stCondLst>
                              <p:cond delay="0"/>
                            </p:stCondLst>
                            <p:childTnLst>
                              <p:par>
                                <p:cTn id="40" presetID="3" presetClass="exit" presetSubtype="10" fill="hold" grpId="1" nodeType="clickEffect">
                                  <p:stCondLst>
                                    <p:cond delay="0"/>
                                  </p:stCondLst>
                                  <p:childTnLst>
                                    <p:animEffect transition="out" filter="blinds(horizontal)">
                                      <p:cBhvr>
                                        <p:cTn id="41" dur="500"/>
                                        <p:tgtEl>
                                          <p:spTgt spid="7172"/>
                                        </p:tgtEl>
                                      </p:cBhvr>
                                    </p:animEffect>
                                    <p:set>
                                      <p:cBhvr>
                                        <p:cTn id="42" dur="1" fill="hold">
                                          <p:stCondLst>
                                            <p:cond delay="499"/>
                                          </p:stCondLst>
                                        </p:cTn>
                                        <p:tgtEl>
                                          <p:spTgt spid="7172"/>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afterGroup">
                            <p:stCondLst>
                              <p:cond delay="0"/>
                            </p:stCondLst>
                            <p:childTnLst>
                              <p:par>
                                <p:cTn id="45" presetID="3" presetClass="exit" presetSubtype="10" fill="hold" grpId="1" nodeType="clickEffect">
                                  <p:stCondLst>
                                    <p:cond delay="0"/>
                                  </p:stCondLst>
                                  <p:childTnLst>
                                    <p:animEffect transition="out" filter="blinds(horizontal)">
                                      <p:cBhvr>
                                        <p:cTn id="46" dur="500"/>
                                        <p:tgtEl>
                                          <p:spTgt spid="7173"/>
                                        </p:tgtEl>
                                      </p:cBhvr>
                                    </p:animEffect>
                                    <p:set>
                                      <p:cBhvr>
                                        <p:cTn id="47" dur="1" fill="hold">
                                          <p:stCondLst>
                                            <p:cond delay="499"/>
                                          </p:stCondLst>
                                        </p:cTn>
                                        <p:tgtEl>
                                          <p:spTgt spid="7173"/>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afterGroup">
                            <p:stCondLst>
                              <p:cond delay="0"/>
                            </p:stCondLst>
                            <p:childTnLst>
                              <p:par>
                                <p:cTn id="50" presetID="3" presetClass="exit" presetSubtype="10" fill="hold" nodeType="clickEffect">
                                  <p:stCondLst>
                                    <p:cond delay="0"/>
                                  </p:stCondLst>
                                  <p:childTnLst>
                                    <p:animEffect transition="out" filter="blinds(horizontal)">
                                      <p:cBhvr>
                                        <p:cTn id="51" dur="500"/>
                                        <p:tgtEl>
                                          <p:spTgt spid="7174"/>
                                        </p:tgtEl>
                                      </p:cBhvr>
                                    </p:animEffect>
                                    <p:set>
                                      <p:cBhvr>
                                        <p:cTn id="52" dur="1" fill="hold">
                                          <p:stCondLst>
                                            <p:cond delay="499"/>
                                          </p:stCondLst>
                                        </p:cTn>
                                        <p:tgtEl>
                                          <p:spTgt spid="7174"/>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afterGroup">
                            <p:stCondLst>
                              <p:cond delay="0"/>
                            </p:stCondLst>
                            <p:childTnLst>
                              <p:par>
                                <p:cTn id="55" presetID="3" presetClass="exit" presetSubtype="10" fill="hold" nodeType="clickEffect">
                                  <p:stCondLst>
                                    <p:cond delay="0"/>
                                  </p:stCondLst>
                                  <p:childTnLst>
                                    <p:animEffect transition="out" filter="blinds(horizontal)">
                                      <p:cBhvr>
                                        <p:cTn id="56" dur="500"/>
                                        <p:tgtEl>
                                          <p:spTgt spid="7175"/>
                                        </p:tgtEl>
                                      </p:cBhvr>
                                    </p:animEffect>
                                    <p:set>
                                      <p:cBhvr>
                                        <p:cTn id="57" dur="1" fill="hold">
                                          <p:stCondLst>
                                            <p:cond delay="499"/>
                                          </p:stCondLst>
                                        </p:cTn>
                                        <p:tgtEl>
                                          <p:spTgt spid="7175"/>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afterGroup">
                            <p:stCondLst>
                              <p:cond delay="0"/>
                            </p:stCondLst>
                            <p:childTnLst>
                              <p:par>
                                <p:cTn id="60" presetID="3" presetClass="exit" presetSubtype="10" fill="hold" nodeType="clickEffect">
                                  <p:stCondLst>
                                    <p:cond delay="0"/>
                                  </p:stCondLst>
                                  <p:childTnLst>
                                    <p:animEffect transition="out" filter="blinds(horizontal)">
                                      <p:cBhvr>
                                        <p:cTn id="61" dur="500"/>
                                        <p:tgtEl>
                                          <p:spTgt spid="7176"/>
                                        </p:tgtEl>
                                      </p:cBhvr>
                                    </p:animEffect>
                                    <p:set>
                                      <p:cBhvr>
                                        <p:cTn id="62" dur="1" fill="hold">
                                          <p:stCondLst>
                                            <p:cond delay="499"/>
                                          </p:stCondLst>
                                        </p:cTn>
                                        <p:tgtEl>
                                          <p:spTgt spid="71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1" grpId="1"/>
      <p:bldP spid="7172" grpId="0"/>
      <p:bldP spid="7172" grpId="1"/>
      <p:bldP spid="7173" grpId="0"/>
      <p:bldP spid="7173" grpId="1"/>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sp>
        <p:nvSpPr>
          <p:cNvPr id="8196" name="Rectangle 4"/>
          <p:cNvSpPr>
            <a:spLocks noGrp="1" noChangeArrowheads="1"/>
          </p:cNvSpPr>
          <p:nvPr>
            <p:ph type="sldNum" sz="quarter" idx="10"/>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fld id="{364DD2D2-1D7A-417F-B36D-9A651EC10119}" type="slidenum">
              <a:rPr lang="zh-CN" altLang="en-US"/>
              <a:t>6</a:t>
            </a:fld>
            <a:endParaRPr lang="zh-CN" altLang="en-US"/>
          </a:p>
        </p:txBody>
      </p:sp>
      <mc:AlternateContent>
        <mc:Choice Requires="a14">
          <p:sp>
            <p:nvSpPr>
              <p:cNvPr id="3" name="文本框 2"/>
              <p:cNvSpPr txBox="1"/>
              <p:nvPr>
                <p:custDataLst>
                  <p:tags r:id="rId5"/>
                </p:custDataLst>
              </p:nvPr>
            </p:nvSpPr>
            <p:spPr>
              <a:xfrm>
                <a:off x="322997" y="1296538"/>
                <a:ext cx="8916537" cy="3603487"/>
              </a:xfrm>
              <a:prstGeom prst="rect">
                <a:avLst/>
              </a:prstGeom>
              <a:noFill/>
            </p:spPr>
            <p:txBody>
              <a:bodyPr wrap="square" rtlCol="0">
                <a:spAutoFit/>
              </a:bodyPr>
              <a:lstStyle/>
              <a:p>
                <a:pPr>
                  <a:lnSpc>
                    <a:spcPct val="150000"/>
                  </a:lnSpc>
                </a:pPr>
                <a:r>
                  <a:rPr lang="zh-CN" altLang="en-US" sz="2400" smtClean="0">
                    <a:latin typeface="Times New Roman" pitchFamily="18" charset="0"/>
                    <a:cs typeface="Times New Roman" pitchFamily="18" charset="0"/>
                  </a:rPr>
                  <a:t>       由导数的定义可知，问题</a:t>
                </a:r>
                <a:r>
                  <a:rPr lang="en-US" altLang="zh-CN" sz="2400" smtClean="0">
                    <a:latin typeface="Times New Roman" pitchFamily="18" charset="0"/>
                    <a:cs typeface="Times New Roman" pitchFamily="18" charset="0"/>
                  </a:rPr>
                  <a:t>1</a:t>
                </a:r>
                <a:r>
                  <a:rPr lang="zh-CN" altLang="en-US" sz="2400" smtClean="0">
                    <a:latin typeface="Times New Roman" pitchFamily="18" charset="0"/>
                    <a:cs typeface="Times New Roman" pitchFamily="18" charset="0"/>
                  </a:rPr>
                  <a:t>中运动员在</a:t>
                </a:r>
                <a:r>
                  <a:rPr lang="en-US" altLang="zh-CN" sz="2400">
                    <a:latin typeface="Times New Roman" pitchFamily="18" charset="0"/>
                    <a:cs typeface="Times New Roman" pitchFamily="18" charset="0"/>
                  </a:rPr>
                  <a:t>t </a:t>
                </a:r>
                <a:r>
                  <a:rPr lang="en-US" altLang="zh-CN" sz="2400" smtClean="0">
                    <a:latin typeface="Times New Roman" pitchFamily="18" charset="0"/>
                    <a:cs typeface="Times New Roman" pitchFamily="18" charset="0"/>
                  </a:rPr>
                  <a:t>=1</a:t>
                </a:r>
                <a:r>
                  <a:rPr lang="zh-CN" altLang="en-US" sz="2400" smtClean="0">
                    <a:latin typeface="Times New Roman" pitchFamily="18" charset="0"/>
                    <a:cs typeface="Times New Roman" pitchFamily="18" charset="0"/>
                  </a:rPr>
                  <a:t>时的瞬时速度</a:t>
                </a:r>
                <a14:m>
                  <m:oMathPara>
                    <m:oMathParaPr>
                      <m:jc/>
                    </m:oMathParaPr>
                    <m:oMath>
                      <m:r>
                        <a:rPr lang="en-US" altLang="zh-CN" sz="2400" b="0" i="1" smtClean="0">
                          <a:latin typeface="Cambria Math" panose="02040503050406030204" pitchFamily="18" charset="0"/>
                          <a:cs typeface="Times New Roman" panose="02020603050405020304" pitchFamily="18" charset="0"/>
                        </a:rPr>
                        <m:t>𝑣</m:t>
                      </m:r>
                      <m:r>
                        <a:rPr lang="en-US" altLang="zh-CN" sz="2400" i="1">
                          <a:latin typeface="Cambria Math" panose="02040503050406030204" pitchFamily="18" charset="0"/>
                          <a:cs typeface="Times New Roman" panose="02020603050405020304" pitchFamily="18" charset="0"/>
                        </a:rPr>
                        <m:t>(1) </m:t>
                      </m:r>
                    </m:oMath>
                  </m:oMathPara>
                </a14:m>
                <a:r>
                  <a:rPr lang="zh-CN" altLang="en-US" sz="2400" smtClean="0">
                    <a:latin typeface="Times New Roman" pitchFamily="18" charset="0"/>
                    <a:cs typeface="Times New Roman" pitchFamily="18" charset="0"/>
                  </a:rPr>
                  <a:t>，就是函数</a:t>
                </a:r>
                <a:r>
                  <a:rPr lang="en-US" altLang="zh-CN" sz="2400" i="1" kern="100">
                    <a:latin typeface="Times New Roman" pitchFamily="18" charset="0"/>
                    <a:cs typeface="Times New Roman" pitchFamily="18" charset="0"/>
                  </a:rPr>
                  <a:t>h</a:t>
                </a:r>
                <a:r>
                  <a:rPr lang="en-US" altLang="zh-CN" sz="2400" kern="100">
                    <a:latin typeface="Times New Roman" pitchFamily="18" charset="0"/>
                    <a:cs typeface="Times New Roman" pitchFamily="18" charset="0"/>
                  </a:rPr>
                  <a:t>(</a:t>
                </a:r>
                <a:r>
                  <a:rPr lang="en-US" altLang="zh-CN" sz="2400" i="1" kern="100">
                    <a:latin typeface="Times New Roman" pitchFamily="18" charset="0"/>
                    <a:cs typeface="Times New Roman" pitchFamily="18" charset="0"/>
                  </a:rPr>
                  <a:t>t</a:t>
                </a:r>
                <a:r>
                  <a:rPr lang="en-US" altLang="zh-CN" sz="2400" kern="100">
                    <a:latin typeface="Times New Roman" pitchFamily="18" charset="0"/>
                    <a:cs typeface="Times New Roman" pitchFamily="18" charset="0"/>
                  </a:rPr>
                  <a:t>)</a:t>
                </a:r>
                <a:r>
                  <a:rPr lang="zh-CN" altLang="zh-CN" sz="2400" kern="100">
                    <a:latin typeface="Times New Roman" pitchFamily="18" charset="0"/>
                    <a:cs typeface="Times New Roman" pitchFamily="18" charset="0"/>
                  </a:rPr>
                  <a:t>＝－</a:t>
                </a:r>
                <a:r>
                  <a:rPr lang="en-US" altLang="zh-CN" sz="2400" kern="100">
                    <a:latin typeface="Times New Roman" pitchFamily="18" charset="0"/>
                    <a:cs typeface="Times New Roman" pitchFamily="18" charset="0"/>
                  </a:rPr>
                  <a:t>4.9</a:t>
                </a:r>
                <a:r>
                  <a:rPr lang="en-US" altLang="zh-CN" sz="2400" i="1" kern="100">
                    <a:latin typeface="Times New Roman" pitchFamily="18" charset="0"/>
                    <a:cs typeface="Times New Roman" pitchFamily="18" charset="0"/>
                  </a:rPr>
                  <a:t>t</a:t>
                </a:r>
                <a:r>
                  <a:rPr lang="en-US" altLang="zh-CN" sz="2400" kern="100" baseline="30000">
                    <a:latin typeface="Times New Roman" pitchFamily="18" charset="0"/>
                    <a:cs typeface="Times New Roman" pitchFamily="18" charset="0"/>
                  </a:rPr>
                  <a:t>2</a:t>
                </a:r>
                <a:r>
                  <a:rPr lang="zh-CN" altLang="zh-CN" sz="2400" kern="100">
                    <a:latin typeface="Times New Roman" pitchFamily="18" charset="0"/>
                    <a:cs typeface="Times New Roman" pitchFamily="18" charset="0"/>
                  </a:rPr>
                  <a:t>＋</a:t>
                </a:r>
                <a:r>
                  <a:rPr lang="en-US" altLang="zh-CN" sz="2400" kern="100">
                    <a:latin typeface="Times New Roman" pitchFamily="18" charset="0"/>
                    <a:cs typeface="Times New Roman" pitchFamily="18" charset="0"/>
                  </a:rPr>
                  <a:t>4.8</a:t>
                </a:r>
                <a:r>
                  <a:rPr lang="en-US" altLang="zh-CN" sz="2400" i="1" kern="100">
                    <a:latin typeface="Times New Roman" pitchFamily="18" charset="0"/>
                    <a:cs typeface="Times New Roman" pitchFamily="18" charset="0"/>
                  </a:rPr>
                  <a:t>t</a:t>
                </a:r>
                <a:r>
                  <a:rPr lang="zh-CN" altLang="zh-CN" sz="2400" kern="100">
                    <a:latin typeface="Times New Roman" pitchFamily="18" charset="0"/>
                    <a:cs typeface="Times New Roman" pitchFamily="18" charset="0"/>
                  </a:rPr>
                  <a:t>＋</a:t>
                </a:r>
                <a:r>
                  <a:rPr lang="en-US" altLang="zh-CN" sz="2400" kern="100">
                    <a:latin typeface="Times New Roman" pitchFamily="18" charset="0"/>
                    <a:cs typeface="Times New Roman" pitchFamily="18" charset="0"/>
                  </a:rPr>
                  <a:t>11.</a:t>
                </a:r>
              </a:p>
              <a:p>
                <a:pPr>
                  <a:lnSpc>
                    <a:spcPct val="150000"/>
                  </a:lnSpc>
                </a:pPr>
                <a:r>
                  <a:rPr lang="zh-CN" altLang="en-US" sz="2400" smtClean="0">
                    <a:latin typeface="Times New Roman" pitchFamily="18" charset="0"/>
                    <a:cs typeface="Times New Roman" pitchFamily="18" charset="0"/>
                  </a:rPr>
                  <a:t>在</a:t>
                </a:r>
                <a:r>
                  <a:rPr lang="en-US" altLang="zh-CN" sz="2400">
                    <a:latin typeface="Times New Roman" pitchFamily="18" charset="0"/>
                    <a:cs typeface="Times New Roman" pitchFamily="18" charset="0"/>
                  </a:rPr>
                  <a:t>t =1</a:t>
                </a:r>
                <a:r>
                  <a:rPr lang="zh-CN" altLang="en-US" sz="2400" smtClean="0">
                    <a:latin typeface="Times New Roman" pitchFamily="18" charset="0"/>
                    <a:cs typeface="Times New Roman" pitchFamily="18" charset="0"/>
                  </a:rPr>
                  <a:t>处的导数</a:t>
                </a:r>
                <a14:m>
                  <m:oMathPara>
                    <m:oMathParaPr>
                      <m:jc/>
                    </m:oMathParaPr>
                    <m:oMath>
                      <m:sSup>
                        <m:sSupPr>
                          <m:ctrlPr>
                            <a:rPr lang="en-US" altLang="zh-CN" sz="2400" i="1" kern="100" smtClean="0">
                              <a:latin typeface="Cambria Math" panose="02040503050406030204" pitchFamily="18" charset="0"/>
                              <a:cs typeface="Courier New" panose="02070309020205020404" pitchFamily="49" charset="0"/>
                            </a:rPr>
                          </m:ctrlPr>
                        </m:sSupPr>
                        <m:e>
                          <m:r>
                            <a:rPr lang="en-US" altLang="zh-CN" sz="2400" b="0" i="1" kern="100" smtClean="0">
                              <a:latin typeface="Cambria Math" panose="02040503050406030204" pitchFamily="18" charset="0"/>
                              <a:cs typeface="Courier New" panose="02070309020205020404" pitchFamily="49" charset="0"/>
                            </a:rPr>
                            <m:t>ℎ</m:t>
                          </m:r>
                        </m:e>
                        <m:sup>
                          <m:r>
                            <a:rPr lang="en-US" altLang="zh-CN" sz="2400" b="0" i="1" kern="100" smtClean="0">
                              <a:latin typeface="Cambria Math" panose="02040503050406030204" pitchFamily="18" charset="0"/>
                              <a:cs typeface="Courier New" panose="02070309020205020404" pitchFamily="49" charset="0"/>
                            </a:rPr>
                            <m:t>′</m:t>
                          </m:r>
                        </m:sup>
                      </m:sSup>
                    </m:oMath>
                  </m:oMathPara>
                </a14:m>
                <a:r>
                  <a:rPr lang="en-US" altLang="zh-CN" sz="2400" kern="100" smtClean="0">
                    <a:latin typeface="Times New Roman" pitchFamily="18" charset="0"/>
                    <a:cs typeface="Times New Roman" pitchFamily="18" charset="0"/>
                  </a:rPr>
                  <a:t>(</a:t>
                </a:r>
                <a:r>
                  <a:rPr lang="en-US" altLang="zh-CN" sz="2400" i="1" kern="100">
                    <a:latin typeface="Times New Roman" pitchFamily="18" charset="0"/>
                    <a:cs typeface="Times New Roman" pitchFamily="18" charset="0"/>
                  </a:rPr>
                  <a:t>1</a:t>
                </a:r>
                <a:r>
                  <a:rPr lang="en-US" altLang="zh-CN" sz="2400" kern="100" smtClean="0">
                    <a:latin typeface="Times New Roman" pitchFamily="18" charset="0"/>
                    <a:cs typeface="Times New Roman" pitchFamily="18" charset="0"/>
                  </a:rPr>
                  <a:t>) </a:t>
                </a:r>
                <a:r>
                  <a:rPr lang="zh-CN" altLang="en-US" sz="2400" smtClean="0">
                    <a:latin typeface="Times New Roman" pitchFamily="18" charset="0"/>
                    <a:cs typeface="Times New Roman" pitchFamily="18" charset="0"/>
                  </a:rPr>
                  <a:t>；问题</a:t>
                </a:r>
                <a:r>
                  <a:rPr lang="en-US" altLang="zh-CN" sz="2400" smtClean="0">
                    <a:latin typeface="Times New Roman" pitchFamily="18" charset="0"/>
                    <a:cs typeface="Times New Roman" pitchFamily="18" charset="0"/>
                  </a:rPr>
                  <a:t>2</a:t>
                </a:r>
                <a:r>
                  <a:rPr lang="zh-CN" altLang="en-US" sz="2400" smtClean="0">
                    <a:latin typeface="Times New Roman" pitchFamily="18" charset="0"/>
                    <a:cs typeface="Times New Roman" pitchFamily="18" charset="0"/>
                  </a:rPr>
                  <a:t>中抛物</a:t>
                </a:r>
                <a14:m>
                  <m:oMathPara>
                    <m:oMathParaPr>
                      <m:jc/>
                    </m:oMathParaPr>
                    <m:oMath>
                      <m:r>
                        <a:rPr lang="en-US" altLang="zh-CN" sz="2400" b="0" i="1" kern="100" smtClean="0">
                          <a:latin typeface="Cambria Math" panose="02040503050406030204" pitchFamily="18" charset="0"/>
                          <a:cs typeface="Courier New" panose="02070309020205020404" pitchFamily="49" charset="0"/>
                        </a:rPr>
                        <m:t>𝑓</m:t>
                      </m:r>
                      <m:d>
                        <m:dPr>
                          <m:begChr m:val="("/>
                          <m:sepChr m:val="|"/>
                          <m:endChr m:val=")"/>
                          <m:grow m:val="on"/>
                          <m:shp m:val="centered"/>
                          <m:ctrlPr>
                            <a:rPr lang="en-US" altLang="zh-CN" sz="2400" b="0" i="1" kern="100" smtClean="0">
                              <a:latin typeface="Cambria Math" panose="02040503050406030204" pitchFamily="18" charset="0"/>
                              <a:cs typeface="Courier New" panose="02070309020205020404" pitchFamily="49" charset="0"/>
                            </a:rPr>
                          </m:ctrlPr>
                        </m:dPr>
                        <m:e>
                          <m:r>
                            <a:rPr lang="en-US" altLang="zh-CN" sz="2400" b="0" i="1" kern="100" smtClean="0">
                              <a:latin typeface="Cambria Math" panose="02040503050406030204" pitchFamily="18" charset="0"/>
                              <a:cs typeface="Courier New" panose="02070309020205020404" pitchFamily="49" charset="0"/>
                            </a:rPr>
                            <m:t>𝑥</m:t>
                          </m:r>
                        </m:e>
                      </m:d>
                      <m:r>
                        <a:rPr lang="en-US" altLang="zh-CN" sz="2400" b="0" i="1" kern="100" smtClean="0">
                          <a:latin typeface="Cambria Math" panose="02040503050406030204" pitchFamily="18" charset="0"/>
                          <a:cs typeface="Courier New" panose="02070309020205020404" pitchFamily="49" charset="0"/>
                        </a:rPr>
                        <m:t>=</m:t>
                      </m:r>
                      <m:sSup>
                        <m:sSupPr>
                          <m:ctrlPr>
                            <a:rPr lang="en-US" altLang="zh-CN" sz="2400" i="1" kern="100" smtClean="0">
                              <a:latin typeface="Cambria Math" panose="02040503050406030204" pitchFamily="18" charset="0"/>
                              <a:cs typeface="Courier New" panose="02070309020205020404" pitchFamily="49" charset="0"/>
                            </a:rPr>
                          </m:ctrlPr>
                        </m:sSupPr>
                        <m:e>
                          <m:r>
                            <a:rPr lang="en-US" altLang="zh-CN" sz="2400" b="0" i="1" kern="100" smtClean="0">
                              <a:latin typeface="Cambria Math" panose="02040503050406030204" pitchFamily="18" charset="0"/>
                              <a:cs typeface="Courier New" panose="02070309020205020404" pitchFamily="49" charset="0"/>
                            </a:rPr>
                            <m:t>𝑥</m:t>
                          </m:r>
                        </m:e>
                        <m:sup>
                          <m:r>
                            <a:rPr lang="en-US" altLang="zh-CN" sz="2400" i="1" kern="100" smtClean="0">
                              <a:latin typeface="Cambria Math" panose="02040503050406030204" pitchFamily="18" charset="0"/>
                              <a:cs typeface="Courier New" panose="02070309020205020404" pitchFamily="49" charset="0"/>
                            </a:rPr>
                            <m:t>2</m:t>
                          </m:r>
                        </m:sup>
                      </m:sSup>
                    </m:oMath>
                  </m:oMathPara>
                </a14:m>
                <a:r>
                  <a:rPr lang="zh-CN" altLang="en-US" sz="2400" smtClean="0">
                    <a:latin typeface="Times New Roman" pitchFamily="18" charset="0"/>
                    <a:cs typeface="Times New Roman" pitchFamily="18" charset="0"/>
                  </a:rPr>
                  <a:t>线在点</a:t>
                </a:r>
                <a14:m>
                  <m:oMathPara>
                    <m:oMathParaPr>
                      <m:jc/>
                    </m:oMathParaPr>
                    <m:o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𝑃</m:t>
                          </m:r>
                        </m:e>
                        <m:sub>
                          <m:r>
                            <a:rPr lang="en-US" altLang="zh-CN" sz="2400" i="1">
                              <a:latin typeface="Cambria Math" panose="02040503050406030204" pitchFamily="18" charset="0"/>
                              <a:cs typeface="Times New Roman" panose="02020603050405020304" pitchFamily="18" charset="0"/>
                            </a:rPr>
                            <m:t>0</m:t>
                          </m:r>
                        </m:sub>
                      </m:sSub>
                    </m:oMath>
                  </m:oMathPara>
                </a14:m>
                <a:r>
                  <a:rPr lang="en-US" altLang="zh-CN" sz="2400" smtClean="0">
                    <a:latin typeface="Times New Roman" pitchFamily="18" charset="0"/>
                    <a:cs typeface="Times New Roman" pitchFamily="18" charset="0"/>
                  </a:rPr>
                  <a:t>(1,1)</a:t>
                </a:r>
              </a:p>
              <a:p>
                <a:pPr>
                  <a:lnSpc>
                    <a:spcPct val="150000"/>
                  </a:lnSpc>
                </a:pPr>
                <a:r>
                  <a:rPr lang="zh-CN" altLang="en-US" sz="2400" smtClean="0">
                    <a:latin typeface="Times New Roman" pitchFamily="18" charset="0"/>
                    <a:cs typeface="Times New Roman" pitchFamily="18" charset="0"/>
                  </a:rPr>
                  <a:t>处的切线</a:t>
                </a:r>
                <a14:m>
                  <m:oMathPara>
                    <m:oMathParaPr>
                      <m:jc/>
                    </m:oMathParaPr>
                    <m:o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𝑃</m:t>
                          </m:r>
                        </m:e>
                        <m:sub>
                          <m:r>
                            <a:rPr lang="en-US" altLang="zh-CN" sz="2400" i="1">
                              <a:latin typeface="Cambria Math" panose="02040503050406030204" pitchFamily="18" charset="0"/>
                              <a:cs typeface="Times New Roman" panose="02020603050405020304" pitchFamily="18" charset="0"/>
                            </a:rPr>
                            <m:t>0</m:t>
                          </m:r>
                        </m:sub>
                      </m:sSub>
                    </m:oMath>
                  </m:oMathPara>
                </a14:m>
                <a:r>
                  <a:rPr lang="en-US" altLang="zh-CN" sz="2400">
                    <a:latin typeface="Times New Roman" pitchFamily="18" charset="0"/>
                    <a:cs typeface="Times New Roman" pitchFamily="18" charset="0"/>
                  </a:rPr>
                  <a:t>T</a:t>
                </a:r>
                <a:r>
                  <a:rPr lang="zh-CN" altLang="en-US" sz="2400" smtClean="0">
                    <a:latin typeface="Times New Roman" pitchFamily="18" charset="0"/>
                    <a:cs typeface="Times New Roman" pitchFamily="18" charset="0"/>
                  </a:rPr>
                  <a:t>的斜率</a:t>
                </a:r>
                <a14:m>
                  <m:oMathPara>
                    <m:oMathParaPr>
                      <m:jc/>
                    </m:oMathParaPr>
                    <m:o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𝑘</m:t>
                          </m:r>
                        </m:e>
                        <m:sub>
                          <m:r>
                            <a:rPr lang="en-US" altLang="zh-CN" sz="2400" i="1">
                              <a:latin typeface="Cambria Math" panose="02040503050406030204" pitchFamily="18" charset="0"/>
                              <a:cs typeface="Times New Roman" panose="02020603050405020304" pitchFamily="18" charset="0"/>
                            </a:rPr>
                            <m:t>0</m:t>
                          </m:r>
                        </m:sub>
                      </m:sSub>
                    </m:oMath>
                  </m:oMathPara>
                </a14:m>
                <a:r>
                  <a:rPr lang="zh-CN" altLang="en-US" sz="2400" smtClean="0">
                    <a:latin typeface="Times New Roman" pitchFamily="18" charset="0"/>
                    <a:cs typeface="Times New Roman" pitchFamily="18" charset="0"/>
                  </a:rPr>
                  <a:t>，就是函数</a:t>
                </a:r>
                <a14:m>
                  <m:oMathPara>
                    <m:oMathParaPr>
                      <m:jc/>
                    </m:oMathParaPr>
                    <m:oMath>
                      <m:r>
                        <a:rPr lang="en-US" altLang="zh-CN" sz="2400" i="1" kern="100">
                          <a:latin typeface="Cambria Math" panose="02040503050406030204" pitchFamily="18" charset="0"/>
                          <a:cs typeface="Courier New" panose="02070309020205020404" pitchFamily="49" charset="0"/>
                        </a:rPr>
                        <m:t>𝑓</m:t>
                      </m:r>
                      <m:d>
                        <m:dPr>
                          <m:begChr m:val="("/>
                          <m:sepChr m:val="|"/>
                          <m:endChr m:val=")"/>
                          <m:grow m:val="on"/>
                          <m:shp m:val="centered"/>
                          <m:ctrlPr>
                            <a:rPr lang="en-US" altLang="zh-CN" sz="2400" i="1" kern="100">
                              <a:latin typeface="Cambria Math" panose="02040503050406030204" pitchFamily="18" charset="0"/>
                              <a:cs typeface="Courier New" panose="02070309020205020404" pitchFamily="49" charset="0"/>
                            </a:rPr>
                          </m:ctrlPr>
                        </m:dPr>
                        <m:e>
                          <m:r>
                            <a:rPr lang="en-US" altLang="zh-CN" sz="2400" i="1" kern="100">
                              <a:latin typeface="Cambria Math" panose="02040503050406030204" pitchFamily="18" charset="0"/>
                              <a:cs typeface="Courier New" panose="02070309020205020404" pitchFamily="49" charset="0"/>
                            </a:rPr>
                            <m:t>𝑥</m:t>
                          </m:r>
                        </m:e>
                      </m:d>
                      <m:r>
                        <a:rPr lang="en-US" altLang="zh-CN" sz="2400" i="1" kern="100">
                          <a:latin typeface="Cambria Math" panose="02040503050406030204" pitchFamily="18" charset="0"/>
                          <a:cs typeface="Courier New" panose="02070309020205020404" pitchFamily="49" charset="0"/>
                        </a:rPr>
                        <m:t>=</m:t>
                      </m:r>
                      <m:sSup>
                        <m:sSupPr>
                          <m:ctrlPr>
                            <a:rPr lang="en-US" altLang="zh-CN" sz="2400" i="1" kern="100">
                              <a:latin typeface="Cambria Math" panose="02040503050406030204" pitchFamily="18" charset="0"/>
                              <a:cs typeface="Courier New" panose="02070309020205020404" pitchFamily="49" charset="0"/>
                            </a:rPr>
                          </m:ctrlPr>
                        </m:sSupPr>
                        <m:e>
                          <m:r>
                            <a:rPr lang="en-US" altLang="zh-CN" sz="2400" i="1" kern="100">
                              <a:latin typeface="Cambria Math" panose="02040503050406030204" pitchFamily="18" charset="0"/>
                              <a:cs typeface="Courier New" panose="02070309020205020404" pitchFamily="49" charset="0"/>
                            </a:rPr>
                            <m:t>𝑥</m:t>
                          </m:r>
                        </m:e>
                        <m:sup>
                          <m:r>
                            <a:rPr lang="en-US" altLang="zh-CN" sz="2400" i="1" kern="100">
                              <a:latin typeface="Cambria Math" panose="02040503050406030204" pitchFamily="18" charset="0"/>
                              <a:cs typeface="Courier New" panose="02070309020205020404" pitchFamily="49" charset="0"/>
                            </a:rPr>
                            <m:t>2</m:t>
                          </m:r>
                        </m:sup>
                      </m:sSup>
                    </m:oMath>
                  </m:oMathPara>
                </a14:m>
                <a:r>
                  <a:rPr lang="zh-CN" altLang="en-US" sz="2400" smtClean="0">
                    <a:latin typeface="Times New Roman" pitchFamily="18" charset="0"/>
                    <a:cs typeface="Times New Roman" pitchFamily="18" charset="0"/>
                  </a:rPr>
                  <a:t>在</a:t>
                </a:r>
                <a:r>
                  <a:rPr lang="en-US" altLang="zh-CN" sz="2400" smtClean="0">
                    <a:latin typeface="Times New Roman" pitchFamily="18" charset="0"/>
                    <a:cs typeface="Times New Roman" pitchFamily="18" charset="0"/>
                  </a:rPr>
                  <a:t>x </a:t>
                </a:r>
                <a:r>
                  <a:rPr lang="en-US" altLang="zh-CN" sz="2400">
                    <a:latin typeface="Times New Roman" pitchFamily="18" charset="0"/>
                    <a:cs typeface="Times New Roman" pitchFamily="18" charset="0"/>
                  </a:rPr>
                  <a:t>=1</a:t>
                </a:r>
                <a:r>
                  <a:rPr lang="zh-CN" altLang="en-US" sz="2400" smtClean="0">
                    <a:latin typeface="Times New Roman" pitchFamily="18" charset="0"/>
                    <a:cs typeface="Times New Roman" pitchFamily="18" charset="0"/>
                  </a:rPr>
                  <a:t>处的导数</a:t>
                </a:r>
                <a14:m>
                  <m:oMathPara>
                    <m:oMathParaPr>
                      <m:jc/>
                    </m:oMathParaPr>
                    <m:oMath>
                      <m:sSup>
                        <m:sSupPr>
                          <m:ctrlPr>
                            <a:rPr lang="en-US" altLang="zh-CN" sz="2400" i="1" kern="100">
                              <a:latin typeface="Cambria Math" panose="02040503050406030204" pitchFamily="18" charset="0"/>
                              <a:cs typeface="Courier New" panose="02070309020205020404" pitchFamily="49" charset="0"/>
                            </a:rPr>
                          </m:ctrlPr>
                        </m:sSupPr>
                        <m:e>
                          <m:r>
                            <a:rPr lang="en-US" altLang="zh-CN" sz="2400" b="0" i="1" kern="100" smtClean="0">
                              <a:latin typeface="Cambria Math" panose="02040503050406030204" pitchFamily="18" charset="0"/>
                              <a:cs typeface="Courier New" panose="02070309020205020404" pitchFamily="49" charset="0"/>
                            </a:rPr>
                            <m:t>��</m:t>
                          </m:r>
                        </m:e>
                        <m:sup>
                          <m:r>
                            <a:rPr lang="en-US" altLang="zh-CN" sz="2400" i="1" kern="100">
                              <a:latin typeface="Cambria Math" panose="02040503050406030204" pitchFamily="18" charset="0"/>
                              <a:cs typeface="Courier New" panose="02070309020205020404" pitchFamily="49" charset="0"/>
                            </a:rPr>
                            <m:t>′</m:t>
                          </m:r>
                        </m:sup>
                      </m:sSup>
                    </m:oMath>
                  </m:oMathPara>
                </a14:m>
                <a:r>
                  <a:rPr lang="en-US" altLang="zh-CN" sz="2400" kern="100">
                    <a:latin typeface="Times New Roman" pitchFamily="18" charset="0"/>
                    <a:cs typeface="Times New Roman" pitchFamily="18" charset="0"/>
                  </a:rPr>
                  <a:t>(</a:t>
                </a:r>
                <a:r>
                  <a:rPr lang="en-US" altLang="zh-CN" sz="2400" i="1" kern="100">
                    <a:latin typeface="Times New Roman" pitchFamily="18" charset="0"/>
                    <a:cs typeface="Times New Roman" pitchFamily="18" charset="0"/>
                  </a:rPr>
                  <a:t>1</a:t>
                </a:r>
                <a:r>
                  <a:rPr lang="en-US" altLang="zh-CN" sz="2400" kern="100">
                    <a:latin typeface="Times New Roman" pitchFamily="18" charset="0"/>
                    <a:cs typeface="Times New Roman" pitchFamily="18" charset="0"/>
                  </a:rPr>
                  <a:t>) </a:t>
                </a:r>
                <a:r>
                  <a:rPr lang="zh-CN" altLang="en-US" sz="2400" smtClean="0">
                    <a:latin typeface="Times New Roman" pitchFamily="18" charset="0"/>
                    <a:cs typeface="Times New Roman" pitchFamily="18" charset="0"/>
                  </a:rPr>
                  <a:t>，实际上，导数可以描述任何运动变化事物的瞬时变化率，如效率、国内生产总值（</a:t>
                </a:r>
                <a:r>
                  <a:rPr lang="en-US" altLang="zh-CN" sz="2400" smtClean="0">
                    <a:latin typeface="Times New Roman" pitchFamily="18" charset="0"/>
                    <a:cs typeface="Times New Roman" pitchFamily="18" charset="0"/>
                  </a:rPr>
                  <a:t>GDP</a:t>
                </a:r>
                <a:r>
                  <a:rPr lang="zh-CN" altLang="en-US" sz="2400" smtClean="0">
                    <a:latin typeface="Times New Roman" pitchFamily="18" charset="0"/>
                    <a:cs typeface="Times New Roman" pitchFamily="18" charset="0"/>
                  </a:rPr>
                  <a:t>）的增长率等。</a:t>
                </a:r>
                <a:endParaRPr lang="zh-CN" altLang="en-US" sz="2400">
                  <a:latin typeface="Times New Roman" pitchFamily="18" charset="0"/>
                  <a:cs typeface="Times New Roman" pitchFamily="18" charset="0"/>
                </a:endParaRPr>
              </a:p>
            </p:txBody>
          </p:sp>
        </mc:Choice>
        <mc:Fallback>
          <p:sp>
            <p:nvSpPr>
              <p:cNvPr id="3" name="文本框 2"/>
              <p:cNvSpPr txBox="1">
                <a:spLocks noRot="1" noChangeAspect="1" noMove="1" noResize="1" noEditPoints="1" noAdjustHandles="1" noChangeArrowheads="1" noChangeShapeType="1" noTextEdit="1"/>
              </p:cNvSpPr>
              <p:nvPr>
                <p:custDataLst>
                  <p:tags r:id="rId6"/>
                </p:custDataLst>
              </p:nvPr>
            </p:nvSpPr>
            <p:spPr>
              <a:xfrm>
                <a:off x="322997" y="1296538"/>
                <a:ext cx="8916537" cy="3603487"/>
              </a:xfrm>
              <a:prstGeom prst="rect">
                <a:avLst/>
              </a:prstGeom>
              <a:blipFill rotWithShape="0">
                <a:blip r:embed="rId7"/>
                <a:stretch>
                  <a:fillRect l="-1094" r="-4443" b="-11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1186270"/>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mc:AlternateContent>
        <mc:Choice Requires="a14">
          <p:sp>
            <p:nvSpPr>
              <p:cNvPr id="5" name="文本框 4"/>
              <p:cNvSpPr txBox="1"/>
              <p:nvPr>
                <p:custDataLst>
                  <p:tags r:id="rId3"/>
                </p:custDataLst>
              </p:nvPr>
            </p:nvSpPr>
            <p:spPr>
              <a:xfrm>
                <a:off x="609600" y="657458"/>
                <a:ext cx="4995081" cy="625812"/>
              </a:xfrm>
              <a:prstGeom prst="rect">
                <a:avLst/>
              </a:prstGeom>
              <a:noFill/>
            </p:spPr>
            <p:txBody>
              <a:bodyPr wrap="square" rtlCol="0">
                <a:spAutoFit/>
              </a:bodyPr>
              <a:lstStyle/>
              <a:p>
                <a:r>
                  <a:rPr lang="zh-CN" altLang="en-US" sz="2400" smtClean="0">
                    <a:latin typeface="Times New Roman" pitchFamily="18" charset="0"/>
                    <a:cs typeface="Times New Roman" pitchFamily="18" charset="0"/>
                  </a:rPr>
                  <a:t>例</a:t>
                </a:r>
                <a:r>
                  <a:rPr lang="en-US" altLang="zh-CN" sz="2400" smtClean="0">
                    <a:latin typeface="Times New Roman" pitchFamily="18" charset="0"/>
                    <a:cs typeface="Times New Roman" pitchFamily="18" charset="0"/>
                  </a:rPr>
                  <a:t>1  </a:t>
                </a:r>
                <a:r>
                  <a:rPr lang="zh-CN" altLang="en-US" sz="2400" smtClean="0">
                    <a:latin typeface="Times New Roman" pitchFamily="18" charset="0"/>
                    <a:cs typeface="Times New Roman" pitchFamily="18" charset="0"/>
                  </a:rPr>
                  <a:t>设</a:t>
                </a:r>
                <a14:m>
                  <m:oMathPara>
                    <m:oMathParaPr>
                      <m:jc/>
                    </m:oMathParaPr>
                    <m:oMath>
                      <m:r>
                        <a:rPr lang="en-US" altLang="zh-CN" sz="2400" i="1" kern="100">
                          <a:latin typeface="Cambria Math" panose="02040503050406030204" pitchFamily="18" charset="0"/>
                          <a:cs typeface="Courier New" panose="02070309020205020404" pitchFamily="49" charset="0"/>
                        </a:rPr>
                        <m:t>𝑓</m:t>
                      </m:r>
                      <m:d>
                        <m:dPr>
                          <m:begChr m:val="("/>
                          <m:sepChr m:val="|"/>
                          <m:endChr m:val=")"/>
                          <m:grow m:val="on"/>
                          <m:shp m:val="centered"/>
                          <m:ctrlPr>
                            <a:rPr lang="en-US" altLang="zh-CN" sz="2400" i="1" kern="100">
                              <a:latin typeface="Cambria Math" panose="02040503050406030204" pitchFamily="18" charset="0"/>
                              <a:cs typeface="Courier New" panose="02070309020205020404" pitchFamily="49" charset="0"/>
                            </a:rPr>
                          </m:ctrlPr>
                        </m:dPr>
                        <m:e>
                          <m:r>
                            <a:rPr lang="en-US" altLang="zh-CN" sz="2400" i="1" kern="100">
                              <a:latin typeface="Cambria Math" panose="02040503050406030204" pitchFamily="18" charset="0"/>
                              <a:cs typeface="Courier New" panose="02070309020205020404" pitchFamily="49" charset="0"/>
                            </a:rPr>
                            <m:t>𝑥</m:t>
                          </m:r>
                        </m:e>
                      </m:d>
                      <m:r>
                        <a:rPr lang="en-US" altLang="zh-CN" sz="2400" i="1" kern="100">
                          <a:latin typeface="Cambria Math" panose="02040503050406030204" pitchFamily="18" charset="0"/>
                          <a:cs typeface="Courier New" panose="02070309020205020404" pitchFamily="49" charset="0"/>
                        </a:rPr>
                        <m:t>=</m:t>
                      </m:r>
                      <m:f>
                        <m:fPr>
                          <m:type m:val="bar"/>
                          <m:ctrlPr>
                            <a:rPr lang="en-US" altLang="zh-CN" sz="2400" i="1" kern="100" smtClean="0">
                              <a:latin typeface="Cambria Math" panose="02040503050406030204" pitchFamily="18" charset="0"/>
                              <a:cs typeface="Courier New" panose="02070309020205020404" pitchFamily="49" charset="0"/>
                            </a:rPr>
                          </m:ctrlPr>
                        </m:fPr>
                        <m:num>
                          <m:r>
                            <a:rPr lang="en-US" altLang="zh-CN" sz="2400" b="0" i="1" kern="100" smtClean="0">
                              <a:latin typeface="Cambria Math" panose="02040503050406030204" pitchFamily="18" charset="0"/>
                              <a:cs typeface="Courier New" panose="02070309020205020404" pitchFamily="49" charset="0"/>
                            </a:rPr>
                            <m:t>1</m:t>
                          </m:r>
                        </m:num>
                        <m:den>
                          <m:r>
                            <a:rPr lang="en-US" altLang="zh-CN" sz="2400" b="0" i="1" kern="100" smtClean="0">
                              <a:latin typeface="Cambria Math" panose="02040503050406030204" pitchFamily="18" charset="0"/>
                              <a:cs typeface="Courier New" panose="02070309020205020404" pitchFamily="49" charset="0"/>
                            </a:rPr>
                            <m:t>𝑥</m:t>
                          </m:r>
                        </m:den>
                      </m:f>
                      <m:r>
                        <a:rPr lang="en-US" altLang="zh-CN" sz="2400" b="0" i="1" kern="100" smtClean="0">
                          <a:latin typeface="Cambria Math" panose="02040503050406030204" pitchFamily="18" charset="0"/>
                          <a:cs typeface="Courier New" panose="02070309020205020404" pitchFamily="49" charset="0"/>
                        </a:rPr>
                        <m:t>,</m:t>
                      </m:r>
                    </m:oMath>
                  </m:oMathPara>
                </a14:m>
                <a:r>
                  <a:rPr lang="zh-CN" altLang="en-US" sz="2400" smtClean="0">
                    <a:latin typeface="Times New Roman" pitchFamily="18" charset="0"/>
                    <a:cs typeface="Times New Roman" pitchFamily="18" charset="0"/>
                  </a:rPr>
                  <a:t>  求</a:t>
                </a:r>
                <a14:m>
                  <m:oMathPara>
                    <m:oMathParaPr>
                      <m:jc/>
                    </m:oMathParaPr>
                    <m:oMath>
                      <m:sSup>
                        <m:sSupPr>
                          <m:ctrlPr>
                            <a:rPr lang="en-US" altLang="zh-CN" sz="2400" i="1" kern="100" smtClean="0">
                              <a:latin typeface="Cambria Math" panose="02040503050406030204" pitchFamily="18" charset="0"/>
                              <a:cs typeface="Courier New" panose="02070309020205020404" pitchFamily="49" charset="0"/>
                            </a:rPr>
                          </m:ctrlPr>
                        </m:sSupPr>
                        <m:e>
                          <m:r>
                            <a:rPr lang="en-US" altLang="zh-CN" sz="2400" b="0" i="1" kern="100" smtClean="0">
                              <a:latin typeface="Cambria Math" panose="02040503050406030204" pitchFamily="18" charset="0"/>
                              <a:cs typeface="Courier New" panose="02070309020205020404" pitchFamily="49" charset="0"/>
                            </a:rPr>
                            <m:t>𝑓</m:t>
                          </m:r>
                        </m:e>
                        <m:sup>
                          <m:r>
                            <a:rPr lang="en-US" altLang="zh-CN" sz="2400" b="0" i="1" kern="100" smtClean="0">
                              <a:latin typeface="Cambria Math" panose="02040503050406030204" pitchFamily="18" charset="0"/>
                              <a:cs typeface="Courier New" panose="02070309020205020404" pitchFamily="49" charset="0"/>
                            </a:rPr>
                            <m:t>′</m:t>
                          </m:r>
                        </m:sup>
                      </m:sSup>
                      <m:d>
                        <m:dPr>
                          <m:begChr m:val="("/>
                          <m:sepChr m:val="|"/>
                          <m:endChr m:val=")"/>
                          <m:grow m:val="on"/>
                          <m:shp m:val="centered"/>
                          <m:ctrlPr>
                            <a:rPr lang="en-US" altLang="zh-CN" sz="2400" i="1" kern="100">
                              <a:latin typeface="Cambria Math" panose="02040503050406030204" pitchFamily="18" charset="0"/>
                              <a:cs typeface="Courier New" panose="02070309020205020404" pitchFamily="49" charset="0"/>
                            </a:rPr>
                          </m:ctrlPr>
                        </m:dPr>
                        <m:e>
                          <m:r>
                            <a:rPr lang="en-US" altLang="zh-CN" sz="2400" b="0" i="1" kern="100" smtClean="0">
                              <a:latin typeface="Cambria Math" panose="02040503050406030204" pitchFamily="18" charset="0"/>
                              <a:cs typeface="Courier New" panose="02070309020205020404" pitchFamily="49" charset="0"/>
                            </a:rPr>
                            <m:t>1</m:t>
                          </m:r>
                        </m:e>
                      </m:d>
                    </m:oMath>
                  </m:oMathPara>
                </a14:m>
                <a:r>
                  <a:rPr lang="en-US" altLang="zh-CN" sz="2400" smtClean="0">
                    <a:latin typeface="Times New Roman" pitchFamily="18" charset="0"/>
                    <a:cs typeface="Times New Roman" pitchFamily="18" charset="0"/>
                  </a:rPr>
                  <a:t>.</a:t>
                </a:r>
                <a:r>
                  <a:rPr lang="zh-CN" altLang="en-US" sz="2400" smtClean="0">
                    <a:latin typeface="Times New Roman" pitchFamily="18" charset="0"/>
                    <a:cs typeface="Times New Roman" pitchFamily="18" charset="0"/>
                  </a:rPr>
                  <a:t>  </a:t>
                </a:r>
                <a:endParaRPr lang="zh-CN" altLang="en-US" sz="2400">
                  <a:latin typeface="Times New Roman" pitchFamily="18" charset="0"/>
                  <a:cs typeface="Times New Roman" pitchFamily="18" charset="0"/>
                </a:endParaRPr>
              </a:p>
            </p:txBody>
          </p:sp>
        </mc:Choice>
        <mc:Fallback>
          <p:sp>
            <p:nvSpPr>
              <p:cNvPr id="5" name="文本框 4"/>
              <p:cNvSpPr txBox="1">
                <a:spLocks noRot="1" noChangeAspect="1" noMove="1" noResize="1" noEditPoints="1" noAdjustHandles="1" noChangeArrowheads="1" noChangeShapeType="1" noTextEdit="1"/>
              </p:cNvSpPr>
              <p:nvPr>
                <p:custDataLst>
                  <p:tags r:id="rId4"/>
                </p:custDataLst>
              </p:nvPr>
            </p:nvSpPr>
            <p:spPr>
              <a:xfrm>
                <a:off x="609600" y="657458"/>
                <a:ext cx="4995081" cy="625812"/>
              </a:xfrm>
              <a:prstGeom prst="rect">
                <a:avLst/>
              </a:prstGeom>
              <a:blipFill rotWithShape="0">
                <a:blip r:embed="rId5"/>
                <a:stretch>
                  <a:fillRect l="-1832" r="0" b="-7767"/>
                </a:stretch>
              </a:blipFill>
            </p:spPr>
            <p:txBody>
              <a:bodyPr/>
              <a:lstStyle/>
              <a:p>
                <a:r>
                  <a:rPr lang="zh-CN" altLang="en-US">
                    <a:noFill/>
                  </a:rPr>
                  <a:t> </a:t>
                </a:r>
              </a:p>
            </p:txBody>
          </p:sp>
        </mc:Fallback>
      </mc:AlternateContent>
      <p:sp>
        <p:nvSpPr>
          <p:cNvPr id="6" name="TextBox 12"/>
          <p:cNvSpPr txBox="1"/>
          <p:nvPr>
            <p:custDataLst>
              <p:tags r:id="rId6"/>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典例解析</a:t>
            </a:r>
            <a:endParaRPr lang="zh-CN" altLang="en-US" sz="2799">
              <a:solidFill>
                <a:schemeClr val="bg1"/>
              </a:solidFill>
              <a:latin typeface="黑体" pitchFamily="2" charset="-122"/>
              <a:ea typeface="黑体" pitchFamily="2" charset="-122"/>
            </a:endParaRPr>
          </a:p>
        </p:txBody>
      </p:sp>
      <mc:AlternateContent>
        <mc:Choice Requires="a14">
          <p:sp>
            <p:nvSpPr>
              <p:cNvPr id="7" name="文本框 6"/>
              <p:cNvSpPr txBox="1"/>
              <p:nvPr>
                <p:custDataLst>
                  <p:tags r:id="rId7"/>
                </p:custDataLst>
              </p:nvPr>
            </p:nvSpPr>
            <p:spPr>
              <a:xfrm>
                <a:off x="810478" y="2115403"/>
                <a:ext cx="5262776" cy="3244863"/>
              </a:xfrm>
              <a:prstGeom prst="rect">
                <a:avLst/>
              </a:prstGeom>
              <a:noFill/>
            </p:spPr>
            <p:txBody>
              <a:bodyPr wrap="square" rtlCol="0">
                <a:spAutoFit/>
              </a:bodyPr>
              <a:lstStyle/>
              <a:p>
                <a:r>
                  <a:rPr lang="zh-CN" altLang="en-US" sz="2400" smtClean="0">
                    <a:solidFill>
                      <a:srgbClr val="FF0000"/>
                    </a:solidFill>
                    <a:latin typeface="Times New Roman" pitchFamily="18" charset="0"/>
                    <a:cs typeface="Times New Roman" pitchFamily="18" charset="0"/>
                  </a:rPr>
                  <a:t>解：</a:t>
                </a:r>
                <a14:m>
                  <m:oMathPara>
                    <m:oMathParaPr>
                      <m:jc/>
                    </m:oMathParaPr>
                    <m:oMath>
                      <m:sSup>
                        <m:sSupPr>
                          <m:ctrlPr>
                            <a:rPr lang="en-US" altLang="zh-CN" sz="2400" i="1" kern="100">
                              <a:solidFill>
                                <a:srgbClr val="FF0000"/>
                              </a:solidFill>
                              <a:latin typeface="Cambria Math" panose="02040503050406030204" pitchFamily="18" charset="0"/>
                              <a:cs typeface="Courier New" panose="02070309020205020404" pitchFamily="49" charset="0"/>
                            </a:rPr>
                          </m:ctrlPr>
                        </m:sSupPr>
                        <m:e>
                          <m:r>
                            <a:rPr lang="en-US" altLang="zh-CN" sz="2400" i="1" kern="100">
                              <a:solidFill>
                                <a:srgbClr val="FF0000"/>
                              </a:solidFill>
                              <a:latin typeface="Cambria Math" panose="02040503050406030204" pitchFamily="18" charset="0"/>
                              <a:cs typeface="Courier New" panose="02070309020205020404" pitchFamily="49" charset="0"/>
                            </a:rPr>
                            <m:t>𝑓</m:t>
                          </m:r>
                        </m:e>
                        <m:sup>
                          <m:r>
                            <a:rPr lang="en-US" altLang="zh-CN" sz="2400" i="1" kern="100">
                              <a:solidFill>
                                <a:srgbClr val="FF0000"/>
                              </a:solidFill>
                              <a:latin typeface="Cambria Math" panose="02040503050406030204" pitchFamily="18" charset="0"/>
                              <a:cs typeface="Courier New" panose="02070309020205020404" pitchFamily="49" charset="0"/>
                            </a:rPr>
                            <m:t>′</m:t>
                          </m:r>
                        </m:sup>
                      </m:sSup>
                      <m:d>
                        <m:dPr>
                          <m:begChr m:val="("/>
                          <m:sepChr m:val="|"/>
                          <m:endChr m:val=")"/>
                          <m:grow m:val="on"/>
                          <m:shp m:val="centered"/>
                          <m:ctrlPr>
                            <a:rPr lang="en-US" altLang="zh-CN" sz="2400" i="1" kern="100">
                              <a:solidFill>
                                <a:srgbClr val="FF0000"/>
                              </a:solidFill>
                              <a:latin typeface="Cambria Math" panose="02040503050406030204" pitchFamily="18" charset="0"/>
                              <a:cs typeface="Courier New" panose="02070309020205020404" pitchFamily="49" charset="0"/>
                            </a:rPr>
                          </m:ctrlPr>
                        </m:dPr>
                        <m:e>
                          <m:r>
                            <a:rPr lang="en-US" altLang="zh-CN" sz="2400" i="1" kern="100">
                              <a:solidFill>
                                <a:srgbClr val="FF0000"/>
                              </a:solidFill>
                              <a:latin typeface="Cambria Math" panose="02040503050406030204" pitchFamily="18" charset="0"/>
                              <a:cs typeface="Courier New" panose="02070309020205020404" pitchFamily="49" charset="0"/>
                            </a:rPr>
                            <m:t>1</m:t>
                          </m:r>
                        </m:e>
                      </m:d>
                    </m:oMath>
                  </m:oMathPara>
                </a14:m>
                <a:r>
                  <a:rPr lang="en-US" altLang="zh-CN" sz="2400" smtClean="0">
                    <a:solidFill>
                      <a:srgbClr val="FF0000"/>
                    </a:solidFill>
                    <a:latin typeface="Times New Roman" pitchFamily="18" charset="0"/>
                    <a:cs typeface="Times New Roman" pitchFamily="18" charset="0"/>
                  </a:rPr>
                  <a:t>=</a:t>
                </a:r>
                <a14:m>
                  <m:oMathPara>
                    <m:oMathParaPr>
                      <m:jc/>
                    </m:oMathParaPr>
                    <m:oMath>
                      <m:sPre>
                        <m:sPrePr>
                          <m:ctrlPr>
                            <a:rPr lang="en-US" altLang="zh-CN" sz="2400" i="1">
                              <a:solidFill>
                                <a:srgbClr val="FF0000"/>
                              </a:solidFill>
                              <a:latin typeface="Cambria Math" panose="02040503050406030204" pitchFamily="18" charset="0"/>
                            </a:rPr>
                          </m:ctrlPr>
                        </m:sPrePr>
                        <m:sub>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𝑥</m:t>
                          </m:r>
                          <m:r>
                            <a:rPr lang="en-US" altLang="zh-CN" sz="2400" i="1">
                              <a:solidFill>
                                <a:srgbClr val="FF0000"/>
                              </a:solidFill>
                              <a:latin typeface="Cambria Math" panose="02040503050406030204" pitchFamily="18" charset="0"/>
                            </a:rPr>
                            <m:t>→0</m:t>
                          </m:r>
                        </m:sub>
                        <m:sup>
                          <m:r>
                            <a:rPr lang="en-US" altLang="zh-CN" sz="2400" i="1">
                              <a:solidFill>
                                <a:srgbClr val="FF0000"/>
                              </a:solidFill>
                              <a:latin typeface="Cambria Math" panose="02040503050406030204" pitchFamily="18" charset="0"/>
                            </a:rPr>
                            <m:t>𝑙𝑖𝑚</m:t>
                          </m:r>
                        </m:sup>
                        <m:e>
                          <m:r>
                            <a:rPr lang="en-US" altLang="zh-CN" sz="2400" i="1">
                              <a:solidFill>
                                <a:srgbClr val="FF0000"/>
                              </a:solidFill>
                              <a:latin typeface="Cambria Math" panose="02040503050406030204" pitchFamily="18" charset="0"/>
                            </a:rPr>
                            <m:t>   </m:t>
                          </m:r>
                        </m:e>
                      </m:sPre>
                      <m:f>
                        <m:fPr>
                          <m:type m:val="bar"/>
                          <m:ctrlPr>
                            <a:rPr lang="en-US" altLang="zh-CN" sz="2400" i="1">
                              <a:solidFill>
                                <a:srgbClr val="FF0000"/>
                              </a:solidFill>
                              <a:latin typeface="Cambria Math" panose="02040503050406030204" pitchFamily="18" charset="0"/>
                              <a:cs typeface="Times New Roman" panose="02020603050405020304" pitchFamily="18" charset="0"/>
                            </a:rPr>
                          </m:ctrlPr>
                        </m:fPr>
                        <m:num>
                          <m:r>
                            <a:rPr lang="en-US" altLang="zh-CN" sz="2400" i="1">
                              <a:solidFill>
                                <a:srgbClr val="FF0000"/>
                              </a:solidFill>
                              <a:latin typeface="Cambria Math" panose="02040503050406030204" pitchFamily="18" charset="0"/>
                              <a:cs typeface="Times New Roman" panose="02020603050405020304" pitchFamily="18" charset="0"/>
                            </a:rPr>
                            <m:t>𝑓</m:t>
                          </m:r>
                          <m:d>
                            <m:dPr>
                              <m:begChr m:val="("/>
                              <m:sepChr m:val="|"/>
                              <m:endChr m:val=")"/>
                              <m:grow m:val="on"/>
                              <m:shp m:val="centered"/>
                              <m:ctrlPr>
                                <a:rPr lang="en-US" altLang="zh-CN" sz="2400" i="1">
                                  <a:solidFill>
                                    <a:srgbClr val="FF0000"/>
                                  </a:solidFill>
                                  <a:latin typeface="Cambria Math" panose="02040503050406030204" pitchFamily="18" charset="0"/>
                                  <a:cs typeface="Times New Roman" panose="02020603050405020304" pitchFamily="18" charset="0"/>
                                </a:rPr>
                              </m:ctrlPr>
                            </m:dPr>
                            <m:e>
                              <m:r>
                                <a:rPr lang="en-US" altLang="zh-CN" sz="2400" i="1">
                                  <a:solidFill>
                                    <a:srgbClr val="FF0000"/>
                                  </a:solidFill>
                                  <a:latin typeface="Cambria Math" panose="02040503050406030204" pitchFamily="18" charset="0"/>
                                  <a:cs typeface="Times New Roman" panose="02020603050405020304" pitchFamily="18" charset="0"/>
                                </a:rPr>
                                <m:t>1+∆</m:t>
                              </m:r>
                              <m:r>
                                <a:rPr lang="en-US" altLang="zh-CN" sz="2400" i="1">
                                  <a:solidFill>
                                    <a:srgbClr val="FF0000"/>
                                  </a:solidFill>
                                  <a:latin typeface="Cambria Math" panose="02040503050406030204" pitchFamily="18" charset="0"/>
                                  <a:cs typeface="Times New Roman" panose="02020603050405020304" pitchFamily="18" charset="0"/>
                                </a:rPr>
                                <m:t>𝑥</m:t>
                              </m:r>
                            </m:e>
                          </m:d>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𝑓</m:t>
                          </m:r>
                          <m:r>
                            <a:rPr lang="en-US" altLang="zh-CN" sz="2400" i="1">
                              <a:solidFill>
                                <a:srgbClr val="FF0000"/>
                              </a:solidFill>
                              <a:latin typeface="Cambria Math" panose="02040503050406030204" pitchFamily="18" charset="0"/>
                              <a:cs typeface="Times New Roman" panose="02020603050405020304" pitchFamily="18" charset="0"/>
                            </a:rPr>
                            <m:t>(1)</m:t>
                          </m:r>
                          <m:r>
                            <m:rPr>
                              <m:sty m:val="p"/>
                            </m:rPr>
                            <a:rPr lang="en-US" altLang="zh-CN" sz="2400">
                              <a:solidFill>
                                <a:srgbClr val="FF0000"/>
                              </a:solidFill>
                              <a:latin typeface="Times New Roman" pitchFamily="18" charset="0"/>
                              <a:cs typeface="Times New Roman" panose="02020603050405020304" pitchFamily="18" charset="0"/>
                            </a:rPr>
                            <m:t> </m:t>
                          </m:r>
                        </m:num>
                        <m:den>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𝑥</m:t>
                          </m:r>
                        </m:den>
                      </m:f>
                    </m:oMath>
                  </m:oMathPara>
                </a14:m>
                <a:endParaRPr lang="en-US" altLang="zh-CN" sz="2400" i="1" smtClean="0">
                  <a:solidFill>
                    <a:srgbClr val="FF0000"/>
                  </a:solidFill>
                  <a:latin typeface="Times New Roman" pitchFamily="18" charset="0"/>
                  <a:cs typeface="Times New Roman" pitchFamily="18" charset="0"/>
                </a:endParaRPr>
              </a:p>
              <a:p>
                <a14:m>
                  <m:oMathPara>
                    <m:oMathParaPr>
                      <m:jc/>
                    </m:oMathParaPr>
                    <m:oMath>
                      <m:r>
                        <a:rPr lang="en-US" altLang="zh-CN" sz="2400" i="1">
                          <a:solidFill>
                            <a:srgbClr val="FF0000"/>
                          </a:solidFill>
                          <a:latin typeface="Cambria Math" panose="02040503050406030204" pitchFamily="18" charset="0"/>
                        </a:rPr>
                        <m:t>=</m:t>
                      </m:r>
                      <m:sPre>
                        <m:sPrePr>
                          <m:ctrlPr>
                            <a:rPr lang="en-US" altLang="zh-CN" sz="2400" i="1">
                              <a:solidFill>
                                <a:srgbClr val="FF0000"/>
                              </a:solidFill>
                              <a:latin typeface="Cambria Math" panose="02040503050406030204" pitchFamily="18" charset="0"/>
                            </a:rPr>
                          </m:ctrlPr>
                        </m:sPrePr>
                        <m:sub>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𝑥</m:t>
                          </m:r>
                          <m:r>
                            <a:rPr lang="en-US" altLang="zh-CN" sz="2400" i="1">
                              <a:solidFill>
                                <a:srgbClr val="FF0000"/>
                              </a:solidFill>
                              <a:latin typeface="Cambria Math" panose="02040503050406030204" pitchFamily="18" charset="0"/>
                            </a:rPr>
                            <m:t>→0</m:t>
                          </m:r>
                        </m:sub>
                        <m:sup>
                          <m:r>
                            <a:rPr lang="en-US" altLang="zh-CN" sz="2400" i="1">
                              <a:solidFill>
                                <a:srgbClr val="FF0000"/>
                              </a:solidFill>
                              <a:latin typeface="Cambria Math" panose="02040503050406030204" pitchFamily="18" charset="0"/>
                            </a:rPr>
                            <m:t>𝑙𝑖𝑚</m:t>
                          </m:r>
                        </m:sup>
                        <m:e>
                          <m:r>
                            <a:rPr lang="en-US" altLang="zh-CN" sz="2400" i="1">
                              <a:solidFill>
                                <a:srgbClr val="FF0000"/>
                              </a:solidFill>
                              <a:latin typeface="Cambria Math" panose="02040503050406030204" pitchFamily="18" charset="0"/>
                            </a:rPr>
                            <m:t>   </m:t>
                          </m:r>
                        </m:e>
                      </m:sPre>
                      <m:f>
                        <m:fPr>
                          <m:type m:val="bar"/>
                          <m:ctrlPr>
                            <a:rPr lang="en-US" altLang="zh-CN" sz="2400" i="1">
                              <a:solidFill>
                                <a:srgbClr val="FF0000"/>
                              </a:solidFill>
                              <a:latin typeface="Cambria Math" panose="02040503050406030204" pitchFamily="18" charset="0"/>
                              <a:cs typeface="Times New Roman" panose="02020603050405020304" pitchFamily="18" charset="0"/>
                            </a:rPr>
                          </m:ctrlPr>
                        </m:fPr>
                        <m:num>
                          <m:f>
                            <m:fPr>
                              <m:type m:val="bar"/>
                              <m:ctrlPr>
                                <a:rPr lang="en-US" altLang="zh-CN" sz="2400" i="1" smtClean="0">
                                  <a:solidFill>
                                    <a:srgbClr val="FF0000"/>
                                  </a:solidFill>
                                  <a:latin typeface="Cambria Math" panose="02040503050406030204" pitchFamily="18" charset="0"/>
                                  <a:cs typeface="Times New Roman" panose="02020603050405020304" pitchFamily="18" charset="0"/>
                                </a:rPr>
                              </m:ctrlPr>
                            </m:fPr>
                            <m:num>
                              <m:r>
                                <a:rPr lang="en-US" altLang="zh-CN" sz="2400" b="0" i="1" smtClean="0">
                                  <a:solidFill>
                                    <a:srgbClr val="FF0000"/>
                                  </a:solidFill>
                                  <a:latin typeface="Cambria Math" panose="02040503050406030204" pitchFamily="18" charset="0"/>
                                  <a:cs typeface="Times New Roman" panose="02020603050405020304" pitchFamily="18" charset="0"/>
                                </a:rPr>
                                <m:t>1</m:t>
                              </m:r>
                            </m:num>
                            <m:den>
                              <m:r>
                                <a:rPr lang="en-US" altLang="zh-CN" sz="2400" i="1">
                                  <a:solidFill>
                                    <a:srgbClr val="FF0000"/>
                                  </a:solidFill>
                                  <a:latin typeface="Cambria Math" panose="02040503050406030204" pitchFamily="18" charset="0"/>
                                  <a:cs typeface="Times New Roman" panose="02020603050405020304" pitchFamily="18" charset="0"/>
                                </a:rPr>
                                <m:t>1+∆</m:t>
                              </m:r>
                              <m:r>
                                <a:rPr lang="en-US" altLang="zh-CN" sz="2400" i="1">
                                  <a:solidFill>
                                    <a:srgbClr val="FF0000"/>
                                  </a:solidFill>
                                  <a:latin typeface="Cambria Math" panose="02040503050406030204" pitchFamily="18" charset="0"/>
                                  <a:cs typeface="Times New Roman" panose="02020603050405020304" pitchFamily="18" charset="0"/>
                                </a:rPr>
                                <m:t>𝑥</m:t>
                              </m:r>
                            </m:den>
                          </m:f>
                          <m:r>
                            <a:rPr lang="en-US" altLang="zh-CN" sz="2400" b="0" i="1" smtClean="0">
                              <a:solidFill>
                                <a:srgbClr val="FF0000"/>
                              </a:solidFill>
                              <a:latin typeface="Cambria Math" panose="02040503050406030204" pitchFamily="18" charset="0"/>
                              <a:cs typeface="Times New Roman" panose="02020603050405020304" pitchFamily="18" charset="0"/>
                            </a:rPr>
                            <m:t>−1</m:t>
                          </m:r>
                          <m:r>
                            <m:rPr>
                              <m:sty m:val="p"/>
                            </m:rPr>
                            <a:rPr lang="en-US" altLang="zh-CN" sz="2400">
                              <a:solidFill>
                                <a:srgbClr val="FF0000"/>
                              </a:solidFill>
                              <a:latin typeface="Times New Roman" pitchFamily="18" charset="0"/>
                              <a:cs typeface="Times New Roman" panose="02020603050405020304" pitchFamily="18" charset="0"/>
                            </a:rPr>
                            <m:t> </m:t>
                          </m:r>
                        </m:num>
                        <m:den>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𝑥</m:t>
                          </m:r>
                        </m:den>
                      </m:f>
                    </m:oMath>
                  </m:oMathPara>
                </a14:m>
                <a:endParaRPr lang="en-US" altLang="zh-CN" sz="2400" i="1" smtClean="0">
                  <a:solidFill>
                    <a:srgbClr val="FF0000"/>
                  </a:solidFill>
                  <a:latin typeface="+mn-ea"/>
                  <a:cs typeface="Times New Roman" pitchFamily="18" charset="0"/>
                </a:endParaRPr>
              </a:p>
              <a:p>
                <a14:m>
                  <m:oMathPara>
                    <m:oMathParaPr>
                      <m:jc/>
                    </m:oMathParaPr>
                    <m:oMath>
                      <m:r>
                        <a:rPr lang="en-US" altLang="zh-CN" sz="2400" i="1">
                          <a:solidFill>
                            <a:srgbClr val="FF0000"/>
                          </a:solidFill>
                          <a:latin typeface="Cambria Math" panose="02040503050406030204" pitchFamily="18" charset="0"/>
                        </a:rPr>
                        <m:t>=</m:t>
                      </m:r>
                      <m:sPre>
                        <m:sPrePr>
                          <m:ctrlPr>
                            <a:rPr lang="en-US" altLang="zh-CN" sz="2400" i="1">
                              <a:solidFill>
                                <a:srgbClr val="FF0000"/>
                              </a:solidFill>
                              <a:latin typeface="Cambria Math" panose="02040503050406030204" pitchFamily="18" charset="0"/>
                            </a:rPr>
                          </m:ctrlPr>
                        </m:sPrePr>
                        <m:sub>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𝑥</m:t>
                          </m:r>
                          <m:r>
                            <a:rPr lang="en-US" altLang="zh-CN" sz="2400" i="1">
                              <a:solidFill>
                                <a:srgbClr val="FF0000"/>
                              </a:solidFill>
                              <a:latin typeface="Cambria Math" panose="02040503050406030204" pitchFamily="18" charset="0"/>
                            </a:rPr>
                            <m:t>→0</m:t>
                          </m:r>
                        </m:sub>
                        <m:sup>
                          <m:r>
                            <a:rPr lang="en-US" altLang="zh-CN" sz="2400" i="1">
                              <a:solidFill>
                                <a:srgbClr val="FF0000"/>
                              </a:solidFill>
                              <a:latin typeface="Cambria Math" panose="02040503050406030204" pitchFamily="18" charset="0"/>
                            </a:rPr>
                            <m:t>𝑙𝑖𝑚</m:t>
                          </m:r>
                        </m:sup>
                        <m:e>
                          <m:r>
                            <a:rPr lang="en-US" altLang="zh-CN" sz="2400" i="1" smtClean="0">
                              <a:solidFill>
                                <a:srgbClr val="FF0000"/>
                              </a:solidFill>
                              <a:latin typeface="Cambria Math" panose="02040503050406030204" pitchFamily="18" charset="0"/>
                            </a:rPr>
                            <m:t>   </m:t>
                          </m:r>
                        </m:e>
                      </m:sPre>
                      <m:d>
                        <m:dPr>
                          <m:begChr m:val="("/>
                          <m:sepChr m:val="|"/>
                          <m:endChr m:val=")"/>
                          <m:grow m:val="on"/>
                          <m:shp m:val="centered"/>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m:t>
                          </m:r>
                          <m:f>
                            <m:fPr>
                              <m:type m:val="ba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1</m:t>
                              </m:r>
                            </m:num>
                            <m:den>
                              <m:r>
                                <a:rPr lang="en-US" altLang="zh-CN" sz="2400" i="1">
                                  <a:solidFill>
                                    <a:srgbClr val="FF0000"/>
                                  </a:solidFill>
                                  <a:latin typeface="Cambria Math" panose="02040503050406030204" pitchFamily="18" charset="0"/>
                                  <a:cs typeface="Times New Roman" panose="02020603050405020304" pitchFamily="18" charset="0"/>
                                </a:rPr>
                                <m:t>1+∆</m:t>
                              </m:r>
                              <m:r>
                                <a:rPr lang="en-US" altLang="zh-CN" sz="2400" i="1">
                                  <a:solidFill>
                                    <a:srgbClr val="FF0000"/>
                                  </a:solidFill>
                                  <a:latin typeface="Cambria Math" panose="02040503050406030204" pitchFamily="18" charset="0"/>
                                  <a:cs typeface="Times New Roman" panose="02020603050405020304" pitchFamily="18" charset="0"/>
                                </a:rPr>
                                <m:t>𝑥</m:t>
                              </m:r>
                              <m:r>
                                <m:rPr>
                                  <m:sty m:val="p"/>
                                </m:rPr>
                                <a:rPr lang="zh-CN" altLang="en-US" sz="2400">
                                  <a:solidFill>
                                    <a:srgbClr val="FF0000"/>
                                  </a:solidFill>
                                  <a:latin typeface="Times New Roman" pitchFamily="18" charset="0"/>
                                  <a:cs typeface="Times New Roman" panose="02020603050405020304" pitchFamily="18" charset="0"/>
                                </a:rPr>
                                <m:t> </m:t>
                              </m:r>
                            </m:den>
                          </m:f>
                        </m:e>
                      </m:d>
                    </m:oMath>
                  </m:oMathPara>
                </a14:m>
                <a:r>
                  <a:rPr lang="en-US" altLang="zh-CN" sz="2400" smtClean="0">
                    <a:solidFill>
                      <a:srgbClr val="FF0000"/>
                    </a:solidFill>
                    <a:latin typeface="Times New Roman" pitchFamily="18" charset="0"/>
                  </a:rPr>
                  <a:t>=</a:t>
                </a:r>
                <a14:m>
                  <m:oMathPara>
                    <m:oMathParaPr>
                      <m:jc/>
                    </m:oMathParaPr>
                    <m:oMath>
                      <m:r>
                        <a:rPr lang="en-US" altLang="zh-CN" sz="2400" i="1">
                          <a:solidFill>
                            <a:srgbClr val="FF0000"/>
                          </a:solidFill>
                          <a:latin typeface="Cambria Math" panose="02040503050406030204" pitchFamily="18" charset="0"/>
                        </a:rPr>
                        <m:t>−</m:t>
                      </m:r>
                    </m:oMath>
                  </m:oMathPara>
                </a14:m>
                <a:r>
                  <a:rPr lang="en-US" altLang="zh-CN" sz="2400" smtClean="0">
                    <a:solidFill>
                      <a:srgbClr val="FF0000"/>
                    </a:solidFill>
                    <a:latin typeface="Times New Roman" pitchFamily="18" charset="0"/>
                    <a:cs typeface="Times New Roman" pitchFamily="18" charset="0"/>
                  </a:rPr>
                  <a:t>1</a:t>
                </a:r>
                <a:endParaRPr lang="zh-CN" altLang="en-US" sz="2400">
                  <a:solidFill>
                    <a:srgbClr val="FF0000"/>
                  </a:solidFill>
                  <a:latin typeface="Times New Roman" pitchFamily="18" charset="0"/>
                  <a:cs typeface="Times New Roman" pitchFamily="18" charset="0"/>
                </a:endParaRPr>
              </a:p>
              <a:p>
                <a:endParaRPr lang="en-US" altLang="zh-CN" sz="2400" smtClean="0">
                  <a:solidFill>
                    <a:srgbClr val="FF0000"/>
                  </a:solidFill>
                  <a:latin typeface="Times New Roman" pitchFamily="18" charset="0"/>
                  <a:cs typeface="Times New Roman" pitchFamily="18" charset="0"/>
                </a:endParaRPr>
              </a:p>
              <a:p>
                <a:endParaRPr lang="en-US" altLang="zh-CN" sz="2400">
                  <a:solidFill>
                    <a:srgbClr val="FF0000"/>
                  </a:solidFill>
                  <a:latin typeface="Times New Roman" pitchFamily="18" charset="0"/>
                  <a:cs typeface="Times New Roman" pitchFamily="18" charset="0"/>
                </a:endParaRPr>
              </a:p>
              <a:p>
                <a:endParaRPr lang="zh-CN" altLang="en-US" sz="2400">
                  <a:solidFill>
                    <a:srgbClr val="FF0000"/>
                  </a:solidFill>
                  <a:latin typeface="Times New Roman" pitchFamily="18" charset="0"/>
                  <a:cs typeface="Times New Roman" pitchFamily="18"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8"/>
                </p:custDataLst>
              </p:nvPr>
            </p:nvSpPr>
            <p:spPr>
              <a:xfrm>
                <a:off x="810478" y="2115403"/>
                <a:ext cx="5262776" cy="3244863"/>
              </a:xfrm>
              <a:prstGeom prst="rect">
                <a:avLst/>
              </a:prstGeom>
              <a:blipFill rotWithShape="0">
                <a:blip r:embed="rId9"/>
                <a:stretch>
                  <a:fillRect l="-1854" r="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5867008"/>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4582" name="Object 6"/>
          <p:cNvGraphicFramePr>
            <a:graphicFrameLocks noChangeAspect="1"/>
          </p:cNvGraphicFramePr>
          <p:nvPr>
            <p:custDataLst>
              <p:tags r:id="rId4"/>
            </p:custDataLst>
          </p:nvPr>
        </p:nvGraphicFramePr>
        <p:xfrm>
          <a:off x="539218" y="1771037"/>
          <a:ext cx="11115247" cy="3315928"/>
        </p:xfrm>
        <a:graphic>
          <a:graphicData uri="http://schemas.openxmlformats.org/presentationml/2006/ole">
            <mc:AlternateContent>
              <mc:Choice xmlns:v="urn:schemas-microsoft-com:vml" Requires="v">
                <p:oleObj spid="_x0000_s1042" name="文档" r:id="rId5" imgW="10504762" imgH="3133631" progId="Word.Document.8">
                  <p:embed/>
                </p:oleObj>
              </mc:Choice>
              <mc:Fallback>
                <p:oleObj name="文档" r:id="rId5" imgW="10504762" imgH="3133631" progId="Word.Document.8">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539218" y="1771037"/>
                        <a:ext cx="11115247" cy="3315928"/>
                      </a:xfrm>
                      <a:prstGeom prst="rect">
                        <a:avLst/>
                      </a:prstGeom>
                      <a:noFill/>
                      <a:ln>
                        <a:noFill/>
                      </a:ln>
                      <a:effectLst/>
                    </p:spPr>
                  </p:pic>
                </p:oleObj>
              </mc:Fallback>
            </mc:AlternateContent>
          </a:graphicData>
        </a:graphic>
      </p:graphicFrame>
      <p:sp>
        <p:nvSpPr>
          <p:cNvPr id="24583" name="Rectangle 7"/>
          <p:cNvSpPr>
            <a:spLocks noGrp="1" noChangeArrowheads="1"/>
          </p:cNvSpPr>
          <p:nvPr>
            <p:ph type="sldNum" sz="quarter" idx="10"/>
            <p:custDataLst>
              <p:tags r:id="rId7"/>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fld id="{A371F9A4-2229-4E48-A748-61C91E11BE58}" type="slidenum">
              <a:rPr lang="zh-CN" altLang="en-US"/>
              <a:t>8</a:t>
            </a:fld>
            <a:endParaRPr lang="zh-CN" altLang="en-US"/>
          </a:p>
        </p:txBody>
      </p:sp>
      <p:sp>
        <p:nvSpPr>
          <p:cNvPr id="8" name="TextBox 12"/>
          <p:cNvSpPr txBox="1"/>
          <p:nvPr>
            <p:custDataLst>
              <p:tags r:id="rId8"/>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归纳总结</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2411336280"/>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2532" name="Object 4"/>
          <p:cNvGraphicFramePr>
            <a:graphicFrameLocks noChangeAspect="1"/>
          </p:cNvGraphicFramePr>
          <p:nvPr>
            <p:custDataLst>
              <p:tags r:id="rId4"/>
            </p:custDataLst>
            <p:extLst>
              <p:ext uri="{D42A27DB-BD31-4B8C-83A1-F6EECF244321}">
                <p14:modId xmlns:p14="http://schemas.microsoft.com/office/powerpoint/2010/main" val="1369401135"/>
              </p:ext>
            </p:extLst>
          </p:nvPr>
        </p:nvGraphicFramePr>
        <p:xfrm>
          <a:off x="435188" y="1034790"/>
          <a:ext cx="11107737" cy="3538537"/>
        </p:xfrm>
        <a:graphic>
          <a:graphicData uri="http://schemas.openxmlformats.org/presentationml/2006/ole">
            <mc:AlternateContent>
              <mc:Choice xmlns:v="urn:schemas-microsoft-com:vml" Requires="v">
                <p:oleObj spid="_x0000_s1043" name="Document" r:id="rId6" imgW="10563588" imgH="3364812" progId="Word.Document.8">
                  <p:embed/>
                </p:oleObj>
              </mc:Choice>
              <mc:Fallback>
                <p:oleObj name="Document" r:id="rId6" imgW="10563588" imgH="3364812" progId="Word.Document.8">
                  <p:embed/>
                  <p:pic>
                    <p:nvPicPr>
                      <p:cNvPr id="0" name="OLE substitute image"/>
                      <p:cNvPicPr/>
                      <p:nvPr/>
                    </p:nvPicPr>
                    <p:blipFill>
                      <a:blip r:embed="rId7"/>
                      <a:stretch>
                        <a:fillRect/>
                      </a:stretch>
                    </p:blipFill>
                    <p:spPr>
                      <a:xfrm>
                        <a:off x="435188" y="1034790"/>
                        <a:ext cx="11107737" cy="3538537"/>
                      </a:xfrm>
                      <a:prstGeom prst="rect">
                        <a:avLst/>
                      </a:prstGeom>
                      <a:noFill/>
                      <a:ln>
                        <a:noFill/>
                      </a:ln>
                      <a:effectLst/>
                    </p:spPr>
                  </p:pic>
                </p:oleObj>
              </mc:Fallback>
            </mc:AlternateContent>
          </a:graphicData>
        </a:graphic>
      </p:graphicFrame>
      <p:sp>
        <p:nvSpPr>
          <p:cNvPr id="7" name="TextBox 12"/>
          <p:cNvSpPr txBox="1"/>
          <p:nvPr>
            <p:custDataLst>
              <p:tags r:id="rId8"/>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跟踪训练</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454154484"/>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tags/tag1.xml><?xml version="1.0" encoding="utf-8"?>
<p:tagLst xmlns:p="http://schemas.openxmlformats.org/presentationml/2006/main">
  <p:tag name="AS_UNIQUEID" val="433"/>
</p:tagLst>
</file>

<file path=ppt/tags/tag10.xml><?xml version="1.0" encoding="utf-8"?>
<p:tagLst xmlns:p="http://schemas.openxmlformats.org/presentationml/2006/main">
  <p:tag name="AS_UNIQUEID" val="442"/>
</p:tagLst>
</file>

<file path=ppt/tags/tag100.xml><?xml version="1.0" encoding="utf-8"?>
<p:tagLst xmlns:p="http://schemas.openxmlformats.org/presentationml/2006/main">
  <p:tag name="AS_UNIQUEID" val="532"/>
</p:tagLst>
</file>

<file path=ppt/tags/tag101.xml><?xml version="1.0" encoding="utf-8"?>
<p:tagLst xmlns:p="http://schemas.openxmlformats.org/presentationml/2006/main">
  <p:tag name="AS_UNIQUEID" val="533"/>
</p:tagLst>
</file>

<file path=ppt/tags/tag102.xml><?xml version="1.0" encoding="utf-8"?>
<p:tagLst xmlns:p="http://schemas.openxmlformats.org/presentationml/2006/main">
  <p:tag name="AS_UNIQUEID" val="534"/>
</p:tagLst>
</file>

<file path=ppt/tags/tag103.xml><?xml version="1.0" encoding="utf-8"?>
<p:tagLst xmlns:p="http://schemas.openxmlformats.org/presentationml/2006/main">
  <p:tag name="AS_UNIQUEID" val="535"/>
</p:tagLst>
</file>

<file path=ppt/tags/tag104.xml><?xml version="1.0" encoding="utf-8"?>
<p:tagLst xmlns:p="http://schemas.openxmlformats.org/presentationml/2006/main">
  <p:tag name="AS_UNIQUEID" val="536"/>
</p:tagLst>
</file>

<file path=ppt/tags/tag105.xml><?xml version="1.0" encoding="utf-8"?>
<p:tagLst xmlns:p="http://schemas.openxmlformats.org/presentationml/2006/main">
  <p:tag name="AS_UNIQUEID" val="537"/>
</p:tagLst>
</file>

<file path=ppt/tags/tag106.xml><?xml version="1.0" encoding="utf-8"?>
<p:tagLst xmlns:p="http://schemas.openxmlformats.org/presentationml/2006/main">
  <p:tag name="AS_UNIQUEID" val="538"/>
</p:tagLst>
</file>

<file path=ppt/tags/tag107.xml><?xml version="1.0" encoding="utf-8"?>
<p:tagLst xmlns:p="http://schemas.openxmlformats.org/presentationml/2006/main">
  <p:tag name="AS_UNIQUEID" val="539"/>
</p:tagLst>
</file>

<file path=ppt/tags/tag108.xml><?xml version="1.0" encoding="utf-8"?>
<p:tagLst xmlns:p="http://schemas.openxmlformats.org/presentationml/2006/main">
  <p:tag name="AS_UNIQUEID" val="540"/>
</p:tagLst>
</file>

<file path=ppt/tags/tag109.xml><?xml version="1.0" encoding="utf-8"?>
<p:tagLst xmlns:p="http://schemas.openxmlformats.org/presentationml/2006/main">
  <p:tag name="AS_UNIQUEID" val="541"/>
</p:tagLst>
</file>

<file path=ppt/tags/tag11.xml><?xml version="1.0" encoding="utf-8"?>
<p:tagLst xmlns:p="http://schemas.openxmlformats.org/presentationml/2006/main">
  <p:tag name="AS_UNIQUEID" val="443"/>
</p:tagLst>
</file>

<file path=ppt/tags/tag110.xml><?xml version="1.0" encoding="utf-8"?>
<p:tagLst xmlns:p="http://schemas.openxmlformats.org/presentationml/2006/main">
  <p:tag name="AS_UNIQUEID" val="542"/>
</p:tagLst>
</file>

<file path=ppt/tags/tag111.xml><?xml version="1.0" encoding="utf-8"?>
<p:tagLst xmlns:p="http://schemas.openxmlformats.org/presentationml/2006/main">
  <p:tag name="AS_UNIQUEID" val="543"/>
</p:tagLst>
</file>

<file path=ppt/tags/tag112.xml><?xml version="1.0" encoding="utf-8"?>
<p:tagLst xmlns:p="http://schemas.openxmlformats.org/presentationml/2006/main">
  <p:tag name="AS_UNIQUEID" val="544"/>
</p:tagLst>
</file>

<file path=ppt/tags/tag113.xml><?xml version="1.0" encoding="utf-8"?>
<p:tagLst xmlns:p="http://schemas.openxmlformats.org/presentationml/2006/main">
  <p:tag name="AS_UNIQUEID" val="545"/>
</p:tagLst>
</file>

<file path=ppt/tags/tag114.xml><?xml version="1.0" encoding="utf-8"?>
<p:tagLst xmlns:p="http://schemas.openxmlformats.org/presentationml/2006/main">
  <p:tag name="AS_UNIQUEID" val="546"/>
</p:tagLst>
</file>

<file path=ppt/tags/tag115.xml><?xml version="1.0" encoding="utf-8"?>
<p:tagLst xmlns:p="http://schemas.openxmlformats.org/presentationml/2006/main">
  <p:tag name="AS_UNIQUEID" val="547"/>
</p:tagLst>
</file>

<file path=ppt/tags/tag116.xml><?xml version="1.0" encoding="utf-8"?>
<p:tagLst xmlns:p="http://schemas.openxmlformats.org/presentationml/2006/main">
  <p:tag name="AS_UNIQUEID" val="548"/>
</p:tagLst>
</file>

<file path=ppt/tags/tag117.xml><?xml version="1.0" encoding="utf-8"?>
<p:tagLst xmlns:p="http://schemas.openxmlformats.org/presentationml/2006/main">
  <p:tag name="AS_UNIQUEID" val="549"/>
</p:tagLst>
</file>

<file path=ppt/tags/tag118.xml><?xml version="1.0" encoding="utf-8"?>
<p:tagLst xmlns:p="http://schemas.openxmlformats.org/presentationml/2006/main">
  <p:tag name="AS_UNIQUEID" val="550"/>
</p:tagLst>
</file>

<file path=ppt/tags/tag119.xml><?xml version="1.0" encoding="utf-8"?>
<p:tagLst xmlns:p="http://schemas.openxmlformats.org/presentationml/2006/main">
  <p:tag name="AS_UNIQUEID" val="551"/>
</p:tagLst>
</file>

<file path=ppt/tags/tag12.xml><?xml version="1.0" encoding="utf-8"?>
<p:tagLst xmlns:p="http://schemas.openxmlformats.org/presentationml/2006/main">
  <p:tag name="AS_UNIQUEID" val="444"/>
</p:tagLst>
</file>

<file path=ppt/tags/tag120.xml><?xml version="1.0" encoding="utf-8"?>
<p:tagLst xmlns:p="http://schemas.openxmlformats.org/presentationml/2006/main">
  <p:tag name="AS_UNIQUEID" val="552"/>
</p:tagLst>
</file>

<file path=ppt/tags/tag121.xml><?xml version="1.0" encoding="utf-8"?>
<p:tagLst xmlns:p="http://schemas.openxmlformats.org/presentationml/2006/main">
  <p:tag name="AS_UNIQUEID" val="553"/>
</p:tagLst>
</file>

<file path=ppt/tags/tag122.xml><?xml version="1.0" encoding="utf-8"?>
<p:tagLst xmlns:p="http://schemas.openxmlformats.org/presentationml/2006/main">
  <p:tag name="AS_UNIQUEID" val="554"/>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123.xml><?xml version="1.0" encoding="utf-8"?>
<p:tagLst xmlns:p="http://schemas.openxmlformats.org/presentationml/2006/main">
  <p:tag name="AS_UNIQUEID" val="555"/>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4.xml><?xml version="1.0" encoding="utf-8"?>
<p:tagLst xmlns:p="http://schemas.openxmlformats.org/presentationml/2006/main">
  <p:tag name="AS_UNIQUEID" val="556"/>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5.xml><?xml version="1.0" encoding="utf-8"?>
<p:tagLst xmlns:p="http://schemas.openxmlformats.org/presentationml/2006/main">
  <p:tag name="AS_UNIQUEID" val="557"/>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6.xml><?xml version="1.0" encoding="utf-8"?>
<p:tagLst xmlns:p="http://schemas.openxmlformats.org/presentationml/2006/main">
  <p:tag name="AS_UNIQUEID" val="558"/>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7.xml><?xml version="1.0" encoding="utf-8"?>
<p:tagLst xmlns:p="http://schemas.openxmlformats.org/presentationml/2006/main">
  <p:tag name="AS_UNIQUEID" val="559"/>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8.xml><?xml version="1.0" encoding="utf-8"?>
<p:tagLst xmlns:p="http://schemas.openxmlformats.org/presentationml/2006/main">
  <p:tag name="AS_UNIQUEID" val="560"/>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129.xml><?xml version="1.0" encoding="utf-8"?>
<p:tagLst xmlns:p="http://schemas.openxmlformats.org/presentationml/2006/main">
  <p:tag name="AS_UNIQUEID" val="561"/>
</p:tagLst>
</file>

<file path=ppt/tags/tag13.xml><?xml version="1.0" encoding="utf-8"?>
<p:tagLst xmlns:p="http://schemas.openxmlformats.org/presentationml/2006/main">
  <p:tag name="AS_UNIQUEID" val="445"/>
</p:tagLst>
</file>

<file path=ppt/tags/tag130.xml><?xml version="1.0" encoding="utf-8"?>
<p:tagLst xmlns:p="http://schemas.openxmlformats.org/presentationml/2006/main">
  <p:tag name="AS_UNIQUEID" val="562"/>
</p:tagLst>
</file>

<file path=ppt/tags/tag131.xml><?xml version="1.0" encoding="utf-8"?>
<p:tagLst xmlns:p="http://schemas.openxmlformats.org/presentationml/2006/main">
  <p:tag name="AS_UNIQUEID" val="563"/>
</p:tagLst>
</file>

<file path=ppt/tags/tag132.xml><?xml version="1.0" encoding="utf-8"?>
<p:tagLst xmlns:p="http://schemas.openxmlformats.org/presentationml/2006/main">
  <p:tag name="AS_UNIQUEID" val="564"/>
</p:tagLst>
</file>

<file path=ppt/tags/tag133.xml><?xml version="1.0" encoding="utf-8"?>
<p:tagLst xmlns:p="http://schemas.openxmlformats.org/presentationml/2006/main">
  <p:tag name="AS_UNIQUEID" val="565"/>
</p:tagLst>
</file>

<file path=ppt/tags/tag134.xml><?xml version="1.0" encoding="utf-8"?>
<p:tagLst xmlns:p="http://schemas.openxmlformats.org/presentationml/2006/main">
  <p:tag name="AS_UNIQUEID" val="566"/>
</p:tagLst>
</file>

<file path=ppt/tags/tag135.xml><?xml version="1.0" encoding="utf-8"?>
<p:tagLst xmlns:p="http://schemas.openxmlformats.org/presentationml/2006/main">
  <p:tag name="AS_UNIQUEID" val="567"/>
</p:tagLst>
</file>

<file path=ppt/tags/tag136.xml><?xml version="1.0" encoding="utf-8"?>
<p:tagLst xmlns:p="http://schemas.openxmlformats.org/presentationml/2006/main">
  <p:tag name="AS_UNIQUEID" val="568"/>
</p:tagLst>
</file>

<file path=ppt/tags/tag137.xml><?xml version="1.0" encoding="utf-8"?>
<p:tagLst xmlns:p="http://schemas.openxmlformats.org/presentationml/2006/main">
  <p:tag name="AS_UNIQUEID" val="569"/>
</p:tagLst>
</file>

<file path=ppt/tags/tag138.xml><?xml version="1.0" encoding="utf-8"?>
<p:tagLst xmlns:p="http://schemas.openxmlformats.org/presentationml/2006/main">
  <p:tag name="AS_UNIQUEID" val="570"/>
</p:tagLst>
</file>

<file path=ppt/tags/tag139.xml><?xml version="1.0" encoding="utf-8"?>
<p:tagLst xmlns:p="http://schemas.openxmlformats.org/presentationml/2006/main">
  <p:tag name="AS_UNIQUEID" val="571"/>
</p:tagLst>
</file>

<file path=ppt/tags/tag14.xml><?xml version="1.0" encoding="utf-8"?>
<p:tagLst xmlns:p="http://schemas.openxmlformats.org/presentationml/2006/main">
  <p:tag name="AS_UNIQUEID" val="446"/>
</p:tagLst>
</file>

<file path=ppt/tags/tag140.xml><?xml version="1.0" encoding="utf-8"?>
<p:tagLst xmlns:p="http://schemas.openxmlformats.org/presentationml/2006/main">
  <p:tag name="AS_UNIQUEID" val="572"/>
</p:tagLst>
</file>

<file path=ppt/tags/tag141.xml><?xml version="1.0" encoding="utf-8"?>
<p:tagLst xmlns:p="http://schemas.openxmlformats.org/presentationml/2006/main">
  <p:tag name="AS_UNIQUEID" val="573"/>
</p:tagLst>
</file>

<file path=ppt/tags/tag142.xml><?xml version="1.0" encoding="utf-8"?>
<p:tagLst xmlns:p="http://schemas.openxmlformats.org/presentationml/2006/main">
  <p:tag name="AS_UNIQUEID" val="574"/>
</p:tagLst>
</file>

<file path=ppt/tags/tag143.xml><?xml version="1.0" encoding="utf-8"?>
<p:tagLst xmlns:p="http://schemas.openxmlformats.org/presentationml/2006/main">
  <p:tag name="AS_UNIQUEID" val="575"/>
</p:tagLst>
</file>

<file path=ppt/tags/tag144.xml><?xml version="1.0" encoding="utf-8"?>
<p:tagLst xmlns:p="http://schemas.openxmlformats.org/presentationml/2006/main">
  <p:tag name="AS_UNIQUEID" val="576"/>
</p:tagLst>
</file>

<file path=ppt/tags/tag145.xml><?xml version="1.0" encoding="utf-8"?>
<p:tagLst xmlns:p="http://schemas.openxmlformats.org/presentationml/2006/main">
  <p:tag name="AS_UNIQUEID" val="577"/>
</p:tagLst>
</file>

<file path=ppt/tags/tag146.xml><?xml version="1.0" encoding="utf-8"?>
<p:tagLst xmlns:p="http://schemas.openxmlformats.org/presentationml/2006/main">
  <p:tag name="AS_UNIQUEID" val="578"/>
</p:tagLst>
</file>

<file path=ppt/tags/tag147.xml><?xml version="1.0" encoding="utf-8"?>
<p:tagLst xmlns:p="http://schemas.openxmlformats.org/presentationml/2006/main">
  <p:tag name="AS_UNIQUEID" val="579"/>
</p:tagLst>
</file>

<file path=ppt/tags/tag148.xml><?xml version="1.0" encoding="utf-8"?>
<p:tagLst xmlns:p="http://schemas.openxmlformats.org/presentationml/2006/main">
  <p:tag name="AS_UNIQUEID" val="580"/>
</p:tagLst>
</file>

<file path=ppt/tags/tag149.xml><?xml version="1.0" encoding="utf-8"?>
<p:tagLst xmlns:p="http://schemas.openxmlformats.org/presentationml/2006/main">
  <p:tag name="AS_UNIQUEID" val="581"/>
</p:tagLst>
</file>

<file path=ppt/tags/tag15.xml><?xml version="1.0" encoding="utf-8"?>
<p:tagLst xmlns:p="http://schemas.openxmlformats.org/presentationml/2006/main">
  <p:tag name="AS_UNIQUEID" val="447"/>
</p:tagLst>
</file>

<file path=ppt/tags/tag150.xml><?xml version="1.0" encoding="utf-8"?>
<p:tagLst xmlns:p="http://schemas.openxmlformats.org/presentationml/2006/main">
  <p:tag name="AS_UNIQUEID" val="582"/>
</p:tagLst>
</file>

<file path=ppt/tags/tag151.xml><?xml version="1.0" encoding="utf-8"?>
<p:tagLst xmlns:p="http://schemas.openxmlformats.org/presentationml/2006/main">
  <p:tag name="AS_UNIQUEID" val="583"/>
</p:tagLst>
</file>

<file path=ppt/tags/tag152.xml><?xml version="1.0" encoding="utf-8"?>
<p:tagLst xmlns:p="http://schemas.openxmlformats.org/presentationml/2006/main">
  <p:tag name="AS_UNIQUEID" val="584"/>
</p:tagLst>
</file>

<file path=ppt/tags/tag153.xml><?xml version="1.0" encoding="utf-8"?>
<p:tagLst xmlns:p="http://schemas.openxmlformats.org/presentationml/2006/main">
  <p:tag name="AS_UNIQUEID" val="585"/>
</p:tagLst>
</file>

<file path=ppt/tags/tag154.xml><?xml version="1.0" encoding="utf-8"?>
<p:tagLst xmlns:p="http://schemas.openxmlformats.org/presentationml/2006/main">
  <p:tag name="AS_UNIQUEID" val="586"/>
</p:tagLst>
</file>

<file path=ppt/tags/tag155.xml><?xml version="1.0" encoding="utf-8"?>
<p:tagLst xmlns:p="http://schemas.openxmlformats.org/presentationml/2006/main">
  <p:tag name="AS_UNIQUEID" val="587"/>
</p:tagLst>
</file>

<file path=ppt/tags/tag156.xml><?xml version="1.0" encoding="utf-8"?>
<p:tagLst xmlns:p="http://schemas.openxmlformats.org/presentationml/2006/main">
  <p:tag name="AS_UNIQUEID" val="588"/>
</p:tagLst>
</file>

<file path=ppt/tags/tag157.xml><?xml version="1.0" encoding="utf-8"?>
<p:tagLst xmlns:p="http://schemas.openxmlformats.org/presentationml/2006/main">
  <p:tag name="AS_UNIQUEID" val="589"/>
</p:tagLst>
</file>

<file path=ppt/tags/tag158.xml><?xml version="1.0" encoding="utf-8"?>
<p:tagLst xmlns:p="http://schemas.openxmlformats.org/presentationml/2006/main">
  <p:tag name="AS_UNIQUEID" val="590"/>
</p:tagLst>
</file>

<file path=ppt/tags/tag159.xml><?xml version="1.0" encoding="utf-8"?>
<p:tagLst xmlns:p="http://schemas.openxmlformats.org/presentationml/2006/main">
  <p:tag name="AS_UNIQUEID" val="591"/>
</p:tagLst>
</file>

<file path=ppt/tags/tag16.xml><?xml version="1.0" encoding="utf-8"?>
<p:tagLst xmlns:p="http://schemas.openxmlformats.org/presentationml/2006/main">
  <p:tag name="AS_UNIQUEID" val="448"/>
</p:tagLst>
</file>

<file path=ppt/tags/tag160.xml><?xml version="1.0" encoding="utf-8"?>
<p:tagLst xmlns:p="http://schemas.openxmlformats.org/presentationml/2006/main">
  <p:tag name="AS_UNIQUEID" val="592"/>
</p:tagLst>
</file>

<file path=ppt/tags/tag161.xml><?xml version="1.0" encoding="utf-8"?>
<p:tagLst xmlns:p="http://schemas.openxmlformats.org/presentationml/2006/main">
  <p:tag name="AS_UNIQUEID" val="593"/>
</p:tagLst>
</file>

<file path=ppt/tags/tag162.xml><?xml version="1.0" encoding="utf-8"?>
<p:tagLst xmlns:p="http://schemas.openxmlformats.org/presentationml/2006/main">
  <p:tag name="AS_UNIQUEID" val="594"/>
</p:tagLst>
</file>

<file path=ppt/tags/tag163.xml><?xml version="1.0" encoding="utf-8"?>
<p:tagLst xmlns:p="http://schemas.openxmlformats.org/presentationml/2006/main">
  <p:tag name="AS_UNIQUEID" val="595"/>
</p:tagLst>
</file>

<file path=ppt/tags/tag164.xml><?xml version="1.0" encoding="utf-8"?>
<p:tagLst xmlns:p="http://schemas.openxmlformats.org/presentationml/2006/main">
  <p:tag name="AS_UNIQUEID" val="596"/>
</p:tagLst>
</file>

<file path=ppt/tags/tag165.xml><?xml version="1.0" encoding="utf-8"?>
<p:tagLst xmlns:p="http://schemas.openxmlformats.org/presentationml/2006/main">
  <p:tag name="AS_UNIQUEID" val="597"/>
</p:tagLst>
</file>

<file path=ppt/tags/tag166.xml><?xml version="1.0" encoding="utf-8"?>
<p:tagLst xmlns:p="http://schemas.openxmlformats.org/presentationml/2006/main">
  <p:tag name="AS_UNIQUEID" val="598"/>
</p:tagLst>
</file>

<file path=ppt/tags/tag167.xml><?xml version="1.0" encoding="utf-8"?>
<p:tagLst xmlns:p="http://schemas.openxmlformats.org/presentationml/2006/main">
  <p:tag name="AS_UNIQUEID" val="599"/>
</p:tagLst>
</file>

<file path=ppt/tags/tag168.xml><?xml version="1.0" encoding="utf-8"?>
<p:tagLst xmlns:p="http://schemas.openxmlformats.org/presentationml/2006/main">
  <p:tag name="AS_UNIQUEID" val="600"/>
</p:tagLst>
</file>

<file path=ppt/tags/tag169.xml><?xml version="1.0" encoding="utf-8"?>
<p:tagLst xmlns:p="http://schemas.openxmlformats.org/presentationml/2006/main">
  <p:tag name="AS_UNIQUEID" val="274"/>
</p:tagLst>
</file>

<file path=ppt/tags/tag17.xml><?xml version="1.0" encoding="utf-8"?>
<p:tagLst xmlns:p="http://schemas.openxmlformats.org/presentationml/2006/main">
  <p:tag name="AS_UNIQUEID" val="449"/>
</p:tagLst>
</file>

<file path=ppt/tags/tag170.xml><?xml version="1.0" encoding="utf-8"?>
<p:tagLst xmlns:p="http://schemas.openxmlformats.org/presentationml/2006/main">
  <p:tag name="AS_UNIQUEID" val="275"/>
</p:tagLst>
</file>

<file path=ppt/tags/tag171.xml><?xml version="1.0" encoding="utf-8"?>
<p:tagLst xmlns:p="http://schemas.openxmlformats.org/presentationml/2006/main">
  <p:tag name="AS_UNIQUEID" val="276"/>
</p:tagLst>
</file>

<file path=ppt/tags/tag172.xml><?xml version="1.0" encoding="utf-8"?>
<p:tagLst xmlns:p="http://schemas.openxmlformats.org/presentationml/2006/main">
  <p:tag name="AS_UNIQUEID" val="601"/>
</p:tagLst>
</file>

<file path=ppt/tags/tag173.xml><?xml version="1.0" encoding="utf-8"?>
<p:tagLst xmlns:p="http://schemas.openxmlformats.org/presentationml/2006/main">
  <p:tag name="AS_UNIQUEID" val="34"/>
</p:tagLst>
</file>

<file path=ppt/tags/tag174.xml><?xml version="1.0" encoding="utf-8"?>
<p:tagLst xmlns:p="http://schemas.openxmlformats.org/presentationml/2006/main">
  <p:tag name="AS_UNIQUEID" val="35"/>
</p:tagLst>
</file>

<file path=ppt/tags/tag175.xml><?xml version="1.0" encoding="utf-8"?>
<p:tagLst xmlns:p="http://schemas.openxmlformats.org/presentationml/2006/main">
  <p:tag name="AS_UNIQUEID" val="36"/>
</p:tagLst>
</file>

<file path=ppt/tags/tag176.xml><?xml version="1.0" encoding="utf-8"?>
<p:tagLst xmlns:p="http://schemas.openxmlformats.org/presentationml/2006/main">
  <p:tag name="AS_UNIQUEID" val="37"/>
</p:tagLst>
</file>

<file path=ppt/tags/tag177.xml><?xml version="1.0" encoding="utf-8"?>
<p:tagLst xmlns:p="http://schemas.openxmlformats.org/presentationml/2006/main">
  <p:tag name="AS_UNIQUEID" val="38"/>
</p:tagLst>
</file>

<file path=ppt/tags/tag178.xml><?xml version="1.0" encoding="utf-8"?>
<p:tagLst xmlns:p="http://schemas.openxmlformats.org/presentationml/2006/main">
  <p:tag name="AS_UNIQUEID" val="39"/>
</p:tagLst>
</file>

<file path=ppt/tags/tag179.xml><?xml version="1.0" encoding="utf-8"?>
<p:tagLst xmlns:p="http://schemas.openxmlformats.org/presentationml/2006/main">
  <p:tag name="AS_UNIQUEID" val="40"/>
</p:tagLst>
</file>

<file path=ppt/tags/tag18.xml><?xml version="1.0" encoding="utf-8"?>
<p:tagLst xmlns:p="http://schemas.openxmlformats.org/presentationml/2006/main">
  <p:tag name="AS_UNIQUEID" val="450"/>
</p:tagLst>
</file>

<file path=ppt/tags/tag180.xml><?xml version="1.0" encoding="utf-8"?>
<p:tagLst xmlns:p="http://schemas.openxmlformats.org/presentationml/2006/main">
  <p:tag name="AS_UNIQUEID" val="41"/>
</p:tagLst>
</file>

<file path=ppt/tags/tag181.xml><?xml version="1.0" encoding="utf-8"?>
<p:tagLst xmlns:p="http://schemas.openxmlformats.org/presentationml/2006/main">
  <p:tag name="AS_UNIQUEID" val="42"/>
</p:tagLst>
</file>

<file path=ppt/tags/tag182.xml><?xml version="1.0" encoding="utf-8"?>
<p:tagLst xmlns:p="http://schemas.openxmlformats.org/presentationml/2006/main">
  <p:tag name="AS_UNIQUEID" val="602"/>
</p:tagLst>
</file>

<file path=ppt/tags/tag183.xml><?xml version="1.0" encoding="utf-8"?>
<p:tagLst xmlns:p="http://schemas.openxmlformats.org/presentationml/2006/main">
  <p:tag name="AS_UNIQUEID" val="603"/>
</p:tagLst>
</file>

<file path=ppt/tags/tag184.xml><?xml version="1.0" encoding="utf-8"?>
<p:tagLst xmlns:p="http://schemas.openxmlformats.org/presentationml/2006/main">
  <p:tag name="AS_UNIQUEID" val="277"/>
</p:tagLst>
</file>

<file path=ppt/tags/tag185.xml><?xml version="1.0" encoding="utf-8"?>
<p:tagLst xmlns:p="http://schemas.openxmlformats.org/presentationml/2006/main">
  <p:tag name="AS_UNIQUEID" val="278"/>
</p:tagLst>
</file>

<file path=ppt/tags/tag186.xml><?xml version="1.0" encoding="utf-8"?>
<p:tagLst xmlns:p="http://schemas.openxmlformats.org/presentationml/2006/main">
  <p:tag name="AS_UNIQUEID" val="279"/>
</p:tagLst>
</file>

<file path=ppt/tags/tag187.xml><?xml version="1.0" encoding="utf-8"?>
<p:tagLst xmlns:p="http://schemas.openxmlformats.org/presentationml/2006/main">
  <p:tag name="AS_UNIQUEID" val="604"/>
</p:tagLst>
</file>

<file path=ppt/tags/tag188.xml><?xml version="1.0" encoding="utf-8"?>
<p:tagLst xmlns:p="http://schemas.openxmlformats.org/presentationml/2006/main">
  <p:tag name="AS_UNIQUEID" val="47"/>
</p:tagLst>
</file>

<file path=ppt/tags/tag189.xml><?xml version="1.0" encoding="utf-8"?>
<p:tagLst xmlns:p="http://schemas.openxmlformats.org/presentationml/2006/main">
  <p:tag name="AS_UNIQUEID" val="605"/>
</p:tagLst>
</file>

<file path=ppt/tags/tag19.xml><?xml version="1.0" encoding="utf-8"?>
<p:tagLst xmlns:p="http://schemas.openxmlformats.org/presentationml/2006/main">
  <p:tag name="AS_UNIQUEID" val="451"/>
</p:tagLst>
</file>

<file path=ppt/tags/tag190.xml><?xml version="1.0" encoding="utf-8"?>
<p:tagLst xmlns:p="http://schemas.openxmlformats.org/presentationml/2006/main">
  <p:tag name="AS_UNIQUEID" val="606"/>
</p:tagLst>
</file>

<file path=ppt/tags/tag191.xml><?xml version="1.0" encoding="utf-8"?>
<p:tagLst xmlns:p="http://schemas.openxmlformats.org/presentationml/2006/main">
  <p:tag name="AS_UNIQUEID" val="607"/>
</p:tagLst>
</file>

<file path=ppt/tags/tag192.xml><?xml version="1.0" encoding="utf-8"?>
<p:tagLst xmlns:p="http://schemas.openxmlformats.org/presentationml/2006/main">
  <p:tag name="AS_UNIQUEID" val="608"/>
</p:tagLst>
</file>

<file path=ppt/tags/tag193.xml><?xml version="1.0" encoding="utf-8"?>
<p:tagLst xmlns:p="http://schemas.openxmlformats.org/presentationml/2006/main">
  <p:tag name="AS_UNIQUEID" val="609"/>
</p:tagLst>
</file>

<file path=ppt/tags/tag194.xml><?xml version="1.0" encoding="utf-8"?>
<p:tagLst xmlns:p="http://schemas.openxmlformats.org/presentationml/2006/main">
  <p:tag name="AS_UNIQUEID" val="610"/>
</p:tagLst>
</file>

<file path=ppt/tags/tag195.xml><?xml version="1.0" encoding="utf-8"?>
<p:tagLst xmlns:p="http://schemas.openxmlformats.org/presentationml/2006/main">
  <p:tag name="AS_UNIQUEID" val="611"/>
</p:tagLst>
</file>

<file path=ppt/tags/tag196.xml><?xml version="1.0" encoding="utf-8"?>
<p:tagLst xmlns:p="http://schemas.openxmlformats.org/presentationml/2006/main">
  <p:tag name="AS_UNIQUEID" val="612"/>
</p:tagLst>
</file>

<file path=ppt/tags/tag197.xml><?xml version="1.0" encoding="utf-8"?>
<p:tagLst xmlns:p="http://schemas.openxmlformats.org/presentationml/2006/main">
  <p:tag name="AS_UNIQUEID" val="613"/>
</p:tagLst>
</file>

<file path=ppt/tags/tag198.xml><?xml version="1.0" encoding="utf-8"?>
<p:tagLst xmlns:p="http://schemas.openxmlformats.org/presentationml/2006/main">
  <p:tag name="AS_UNIQUEID" val="325"/>
</p:tagLst>
</file>

<file path=ppt/tags/tag199.xml><?xml version="1.0" encoding="utf-8"?>
<p:tagLst xmlns:p="http://schemas.openxmlformats.org/presentationml/2006/main">
  <p:tag name="AS_UNIQUEID" val="326"/>
</p:tagLst>
</file>

<file path=ppt/tags/tag2.xml><?xml version="1.0" encoding="utf-8"?>
<p:tagLst xmlns:p="http://schemas.openxmlformats.org/presentationml/2006/main">
  <p:tag name="AS_UNIQUEID" val="434"/>
</p:tagLst>
</file>

<file path=ppt/tags/tag20.xml><?xml version="1.0" encoding="utf-8"?>
<p:tagLst xmlns:p="http://schemas.openxmlformats.org/presentationml/2006/main">
  <p:tag name="AS_UNIQUEID" val="452"/>
</p:tagLst>
</file>

<file path=ppt/tags/tag200.xml><?xml version="1.0" encoding="utf-8"?>
<p:tagLst xmlns:p="http://schemas.openxmlformats.org/presentationml/2006/main">
  <p:tag name="AS_UNIQUEID" val="327"/>
</p:tagLst>
</file>

<file path=ppt/tags/tag201.xml><?xml version="1.0" encoding="utf-8"?>
<p:tagLst xmlns:p="http://schemas.openxmlformats.org/presentationml/2006/main">
  <p:tag name="AS_UNIQUEID" val="614"/>
</p:tagLst>
</file>

<file path=ppt/tags/tag202.xml><?xml version="1.0" encoding="utf-8"?>
<p:tagLst xmlns:p="http://schemas.openxmlformats.org/presentationml/2006/main">
  <p:tag name="AS_UNIQUEID" val="117"/>
</p:tagLst>
</file>

<file path=ppt/tags/tag203.xml><?xml version="1.0" encoding="utf-8"?>
<p:tagLst xmlns:p="http://schemas.openxmlformats.org/presentationml/2006/main">
  <p:tag name="AS_UNIQUEID" val="118"/>
</p:tagLst>
</file>

<file path=ppt/tags/tag204.xml><?xml version="1.0" encoding="utf-8"?>
<p:tagLst xmlns:p="http://schemas.openxmlformats.org/presentationml/2006/main">
  <p:tag name="AS_UNIQUEID" val="615"/>
</p:tagLst>
</file>

<file path=ppt/tags/tag205.xml><?xml version="1.0" encoding="utf-8"?>
<p:tagLst xmlns:p="http://schemas.openxmlformats.org/presentationml/2006/main">
  <p:tag name="AS_UNIQUEID" val="616"/>
</p:tagLst>
</file>

<file path=ppt/tags/tag206.xml><?xml version="1.0" encoding="utf-8"?>
<p:tagLst xmlns:p="http://schemas.openxmlformats.org/presentationml/2006/main">
  <p:tag name="AS_UNIQUEID" val="319"/>
</p:tagLst>
</file>

<file path=ppt/tags/tag207.xml><?xml version="1.0" encoding="utf-8"?>
<p:tagLst xmlns:p="http://schemas.openxmlformats.org/presentationml/2006/main">
  <p:tag name="AS_UNIQUEID" val="320"/>
</p:tagLst>
</file>

<file path=ppt/tags/tag208.xml><?xml version="1.0" encoding="utf-8"?>
<p:tagLst xmlns:p="http://schemas.openxmlformats.org/presentationml/2006/main">
  <p:tag name="AS_UNIQUEID" val="321"/>
</p:tagLst>
</file>

<file path=ppt/tags/tag209.xml><?xml version="1.0" encoding="utf-8"?>
<p:tagLst xmlns:p="http://schemas.openxmlformats.org/presentationml/2006/main">
  <p:tag name="AS_UNIQUEID" val="617"/>
</p:tagLst>
</file>

<file path=ppt/tags/tag21.xml><?xml version="1.0" encoding="utf-8"?>
<p:tagLst xmlns:p="http://schemas.openxmlformats.org/presentationml/2006/main">
  <p:tag name="AS_UNIQUEID" val="453"/>
</p:tagLst>
</file>

<file path=ppt/tags/tag210.xml><?xml version="1.0" encoding="utf-8"?>
<p:tagLst xmlns:p="http://schemas.openxmlformats.org/presentationml/2006/main">
  <p:tag name="AS_UNIQUEID" val="109"/>
</p:tagLst>
</file>

<file path=ppt/tags/tag211.xml><?xml version="1.0" encoding="utf-8"?>
<p:tagLst xmlns:p="http://schemas.openxmlformats.org/presentationml/2006/main">
  <p:tag name="AS_UNIQUEID" val="618"/>
</p:tagLst>
</file>

<file path=ppt/tags/tag212.xml><?xml version="1.0" encoding="utf-8"?>
<p:tagLst xmlns:p="http://schemas.openxmlformats.org/presentationml/2006/main">
  <p:tag name="AS_UNIQUEID" val="619"/>
</p:tagLst>
</file>

<file path=ppt/tags/tag213.xml><?xml version="1.0" encoding="utf-8"?>
<p:tagLst xmlns:p="http://schemas.openxmlformats.org/presentationml/2006/main">
  <p:tag name="AS_UNIQUEID" val="322"/>
</p:tagLst>
</file>

<file path=ppt/tags/tag214.xml><?xml version="1.0" encoding="utf-8"?>
<p:tagLst xmlns:p="http://schemas.openxmlformats.org/presentationml/2006/main">
  <p:tag name="AS_UNIQUEID" val="323"/>
</p:tagLst>
</file>

<file path=ppt/tags/tag215.xml><?xml version="1.0" encoding="utf-8"?>
<p:tagLst xmlns:p="http://schemas.openxmlformats.org/presentationml/2006/main">
  <p:tag name="AS_UNIQUEID" val="324"/>
</p:tagLst>
</file>

<file path=ppt/tags/tag216.xml><?xml version="1.0" encoding="utf-8"?>
<p:tagLst xmlns:p="http://schemas.openxmlformats.org/presentationml/2006/main">
  <p:tag name="AS_UNIQUEID" val="620"/>
</p:tagLst>
</file>

<file path=ppt/tags/tag217.xml><?xml version="1.0" encoding="utf-8"?>
<p:tagLst xmlns:p="http://schemas.openxmlformats.org/presentationml/2006/main">
  <p:tag name="AS_UNIQUEID" val="112"/>
</p:tagLst>
</file>

<file path=ppt/tags/tag218.xml><?xml version="1.0" encoding="utf-8"?>
<p:tagLst xmlns:p="http://schemas.openxmlformats.org/presentationml/2006/main">
  <p:tag name="AS_UNIQUEID" val="621"/>
</p:tagLst>
</file>

<file path=ppt/tags/tag219.xml><?xml version="1.0" encoding="utf-8"?>
<p:tagLst xmlns:p="http://schemas.openxmlformats.org/presentationml/2006/main">
  <p:tag name="AS_UNIQUEID" val="328"/>
</p:tagLst>
</file>

<file path=ppt/tags/tag22.xml><?xml version="1.0" encoding="utf-8"?>
<p:tagLst xmlns:p="http://schemas.openxmlformats.org/presentationml/2006/main">
  <p:tag name="AS_UNIQUEID" val="454"/>
</p:tagLst>
</file>

<file path=ppt/tags/tag220.xml><?xml version="1.0" encoding="utf-8"?>
<p:tagLst xmlns:p="http://schemas.openxmlformats.org/presentationml/2006/main">
  <p:tag name="AS_UNIQUEID" val="329"/>
</p:tagLst>
</file>

<file path=ppt/tags/tag221.xml><?xml version="1.0" encoding="utf-8"?>
<p:tagLst xmlns:p="http://schemas.openxmlformats.org/presentationml/2006/main">
  <p:tag name="AS_UNIQUEID" val="330"/>
</p:tagLst>
</file>

<file path=ppt/tags/tag222.xml><?xml version="1.0" encoding="utf-8"?>
<p:tagLst xmlns:p="http://schemas.openxmlformats.org/presentationml/2006/main">
  <p:tag name="AS_UNIQUEID" val="622"/>
</p:tagLst>
</file>

<file path=ppt/tags/tag223.xml><?xml version="1.0" encoding="utf-8"?>
<p:tagLst xmlns:p="http://schemas.openxmlformats.org/presentationml/2006/main">
  <p:tag name="AS_UNIQUEID" val="119"/>
</p:tagLst>
</file>

<file path=ppt/tags/tag224.xml><?xml version="1.0" encoding="utf-8"?>
<p:tagLst xmlns:p="http://schemas.openxmlformats.org/presentationml/2006/main">
  <p:tag name="AS_UNIQUEID" val="623"/>
</p:tagLst>
</file>

<file path=ppt/tags/tag225.xml><?xml version="1.0" encoding="utf-8"?>
<p:tagLst xmlns:p="http://schemas.openxmlformats.org/presentationml/2006/main">
  <p:tag name="AS_UNIQUEID" val="331"/>
</p:tagLst>
</file>

<file path=ppt/tags/tag226.xml><?xml version="1.0" encoding="utf-8"?>
<p:tagLst xmlns:p="http://schemas.openxmlformats.org/presentationml/2006/main">
  <p:tag name="AS_UNIQUEID" val="332"/>
</p:tagLst>
</file>

<file path=ppt/tags/tag227.xml><?xml version="1.0" encoding="utf-8"?>
<p:tagLst xmlns:p="http://schemas.openxmlformats.org/presentationml/2006/main">
  <p:tag name="AS_UNIQUEID" val="333"/>
</p:tagLst>
</file>

<file path=ppt/tags/tag228.xml><?xml version="1.0" encoding="utf-8"?>
<p:tagLst xmlns:p="http://schemas.openxmlformats.org/presentationml/2006/main">
  <p:tag name="AS_UNIQUEID" val="624"/>
</p:tagLst>
</file>

<file path=ppt/tags/tag229.xml><?xml version="1.0" encoding="utf-8"?>
<p:tagLst xmlns:p="http://schemas.openxmlformats.org/presentationml/2006/main">
  <p:tag name="AS_UNIQUEID" val="121"/>
</p:tagLst>
</file>

<file path=ppt/tags/tag23.xml><?xml version="1.0" encoding="utf-8"?>
<p:tagLst xmlns:p="http://schemas.openxmlformats.org/presentationml/2006/main">
  <p:tag name="AS_UNIQUEID" val="455"/>
</p:tagLst>
</file>

<file path=ppt/tags/tag230.xml><?xml version="1.0" encoding="utf-8"?>
<p:tagLst xmlns:p="http://schemas.openxmlformats.org/presentationml/2006/main">
  <p:tag name="AS_UNIQUEID" val="625"/>
</p:tagLst>
</file>

<file path=ppt/tags/tag231.xml><?xml version="1.0" encoding="utf-8"?>
<p:tagLst xmlns:p="http://schemas.openxmlformats.org/presentationml/2006/main">
  <p:tag name="AS_UNIQUEID" val="334"/>
</p:tagLst>
</file>

<file path=ppt/tags/tag232.xml><?xml version="1.0" encoding="utf-8"?>
<p:tagLst xmlns:p="http://schemas.openxmlformats.org/presentationml/2006/main">
  <p:tag name="AS_UNIQUEID" val="335"/>
</p:tagLst>
</file>

<file path=ppt/tags/tag233.xml><?xml version="1.0" encoding="utf-8"?>
<p:tagLst xmlns:p="http://schemas.openxmlformats.org/presentationml/2006/main">
  <p:tag name="AS_UNIQUEID" val="336"/>
</p:tagLst>
</file>

<file path=ppt/tags/tag234.xml><?xml version="1.0" encoding="utf-8"?>
<p:tagLst xmlns:p="http://schemas.openxmlformats.org/presentationml/2006/main">
  <p:tag name="AS_UNIQUEID" val="626"/>
</p:tagLst>
</file>

<file path=ppt/tags/tag235.xml><?xml version="1.0" encoding="utf-8"?>
<p:tagLst xmlns:p="http://schemas.openxmlformats.org/presentationml/2006/main">
  <p:tag name="AS_UNIQUEID" val="123"/>
</p:tagLst>
</file>

<file path=ppt/tags/tag236.xml><?xml version="1.0" encoding="utf-8"?>
<p:tagLst xmlns:p="http://schemas.openxmlformats.org/presentationml/2006/main">
  <p:tag name="AS_UNIQUEID" val="627"/>
</p:tagLst>
</file>

<file path=ppt/tags/tag237.xml><?xml version="1.0" encoding="utf-8"?>
<p:tagLst xmlns:p="http://schemas.openxmlformats.org/presentationml/2006/main">
  <p:tag name="AS_UNIQUEID" val="628"/>
</p:tagLst>
</file>

<file path=ppt/tags/tag238.xml><?xml version="1.0" encoding="utf-8"?>
<p:tagLst xmlns:p="http://schemas.openxmlformats.org/presentationml/2006/main">
  <p:tag name="AS_UNIQUEID" val="629"/>
</p:tagLst>
</file>

<file path=ppt/tags/tag239.xml><?xml version="1.0" encoding="utf-8"?>
<p:tagLst xmlns:p="http://schemas.openxmlformats.org/presentationml/2006/main">
  <p:tag name="AS_UNIQUEID" val="630"/>
</p:tagLst>
</file>

<file path=ppt/tags/tag24.xml><?xml version="1.0" encoding="utf-8"?>
<p:tagLst xmlns:p="http://schemas.openxmlformats.org/presentationml/2006/main">
  <p:tag name="AS_UNIQUEID" val="456"/>
</p:tagLst>
</file>

<file path=ppt/tags/tag240.xml><?xml version="1.0" encoding="utf-8"?>
<p:tagLst xmlns:p="http://schemas.openxmlformats.org/presentationml/2006/main">
  <p:tag name="AS_UNIQUEID" val="631"/>
</p:tagLst>
</file>

<file path=ppt/tags/tag241.xml><?xml version="1.0" encoding="utf-8"?>
<p:tagLst xmlns:p="http://schemas.openxmlformats.org/presentationml/2006/main">
  <p:tag name="AS_UNIQUEID" val="632"/>
</p:tagLst>
</file>

<file path=ppt/tags/tag242.xml><?xml version="1.0" encoding="utf-8"?>
<p:tagLst xmlns:p="http://schemas.openxmlformats.org/presentationml/2006/main">
  <p:tag name="AS_UNIQUEID" val="633"/>
</p:tagLst>
</file>

<file path=ppt/tags/tag243.xml><?xml version="1.0" encoding="utf-8"?>
<p:tagLst xmlns:p="http://schemas.openxmlformats.org/presentationml/2006/main">
  <p:tag name="AS_UNIQUEID" val="634"/>
</p:tagLst>
</file>

<file path=ppt/tags/tag244.xml><?xml version="1.0" encoding="utf-8"?>
<p:tagLst xmlns:p="http://schemas.openxmlformats.org/presentationml/2006/main">
  <p:tag name="AS_UNIQUEID" val="635"/>
</p:tagLst>
</file>

<file path=ppt/tags/tag245.xml><?xml version="1.0" encoding="utf-8"?>
<p:tagLst xmlns:p="http://schemas.openxmlformats.org/presentationml/2006/main">
  <p:tag name="AS_UNIQUEID" val="636"/>
</p:tagLst>
</file>

<file path=ppt/tags/tag246.xml><?xml version="1.0" encoding="utf-8"?>
<p:tagLst xmlns:p="http://schemas.openxmlformats.org/presentationml/2006/main">
  <p:tag name="AS_UNIQUEID" val="637"/>
</p:tagLst>
</file>

<file path=ppt/tags/tag247.xml><?xml version="1.0" encoding="utf-8"?>
<p:tagLst xmlns:p="http://schemas.openxmlformats.org/presentationml/2006/main">
  <p:tag name="AS_UNIQUEID" val="280"/>
</p:tagLst>
</file>

<file path=ppt/tags/tag248.xml><?xml version="1.0" encoding="utf-8"?>
<p:tagLst xmlns:p="http://schemas.openxmlformats.org/presentationml/2006/main">
  <p:tag name="AS_UNIQUEID" val="281"/>
</p:tagLst>
</file>

<file path=ppt/tags/tag249.xml><?xml version="1.0" encoding="utf-8"?>
<p:tagLst xmlns:p="http://schemas.openxmlformats.org/presentationml/2006/main">
  <p:tag name="AS_UNIQUEID" val="282"/>
</p:tagLst>
</file>

<file path=ppt/tags/tag25.xml><?xml version="1.0" encoding="utf-8"?>
<p:tagLst xmlns:p="http://schemas.openxmlformats.org/presentationml/2006/main">
  <p:tag name="AS_UNIQUEID" val="457"/>
</p:tagLst>
</file>

<file path=ppt/tags/tag250.xml><?xml version="1.0" encoding="utf-8"?>
<p:tagLst xmlns:p="http://schemas.openxmlformats.org/presentationml/2006/main">
  <p:tag name="AS_UNIQUEID" val="638"/>
</p:tagLst>
</file>

<file path=ppt/tags/tag251.xml><?xml version="1.0" encoding="utf-8"?>
<p:tagLst xmlns:p="http://schemas.openxmlformats.org/presentationml/2006/main">
  <p:tag name="AS_UNIQUEID" val="48"/>
</p:tagLst>
</file>

<file path=ppt/tags/tag252.xml><?xml version="1.0" encoding="utf-8"?>
<p:tagLst xmlns:p="http://schemas.openxmlformats.org/presentationml/2006/main">
  <p:tag name="AS_UNIQUEID" val="49"/>
</p:tagLst>
</file>

<file path=ppt/tags/tag253.xml><?xml version="1.0" encoding="utf-8"?>
<p:tagLst xmlns:p="http://schemas.openxmlformats.org/presentationml/2006/main">
  <p:tag name="AS_UNIQUEID" val="50"/>
</p:tagLst>
</file>

<file path=ppt/tags/tag254.xml><?xml version="1.0" encoding="utf-8"?>
<p:tagLst xmlns:p="http://schemas.openxmlformats.org/presentationml/2006/main">
  <p:tag name="AS_UNIQUEID" val="639"/>
</p:tagLst>
</file>

<file path=ppt/tags/tag255.xml><?xml version="1.0" encoding="utf-8"?>
<p:tagLst xmlns:p="http://schemas.openxmlformats.org/presentationml/2006/main">
  <p:tag name="AS_UNIQUEID" val="640"/>
</p:tagLst>
</file>

<file path=ppt/tags/tag256.xml><?xml version="1.0" encoding="utf-8"?>
<p:tagLst xmlns:p="http://schemas.openxmlformats.org/presentationml/2006/main">
  <p:tag name="AS_UNIQUEID" val="289"/>
</p:tagLst>
</file>

<file path=ppt/tags/tag257.xml><?xml version="1.0" encoding="utf-8"?>
<p:tagLst xmlns:p="http://schemas.openxmlformats.org/presentationml/2006/main">
  <p:tag name="AS_UNIQUEID" val="290"/>
</p:tagLst>
</file>

<file path=ppt/tags/tag258.xml><?xml version="1.0" encoding="utf-8"?>
<p:tagLst xmlns:p="http://schemas.openxmlformats.org/presentationml/2006/main">
  <p:tag name="AS_UNIQUEID" val="291"/>
</p:tagLst>
</file>

<file path=ppt/tags/tag259.xml><?xml version="1.0" encoding="utf-8"?>
<p:tagLst xmlns:p="http://schemas.openxmlformats.org/presentationml/2006/main">
  <p:tag name="AS_UNIQUEID" val="641"/>
</p:tagLst>
</file>

<file path=ppt/tags/tag26.xml><?xml version="1.0" encoding="utf-8"?>
<p:tagLst xmlns:p="http://schemas.openxmlformats.org/presentationml/2006/main">
  <p:tag name="AS_UNIQUEID" val="458"/>
</p:tagLst>
</file>

<file path=ppt/tags/tag260.xml><?xml version="1.0" encoding="utf-8"?>
<p:tagLst xmlns:p="http://schemas.openxmlformats.org/presentationml/2006/main">
  <p:tag name="AS_UNIQUEID" val="59"/>
</p:tagLst>
</file>

<file path=ppt/tags/tag261.xml><?xml version="1.0" encoding="utf-8"?>
<p:tagLst xmlns:p="http://schemas.openxmlformats.org/presentationml/2006/main">
  <p:tag name="AS_UNIQUEID" val="60"/>
</p:tagLst>
</file>

<file path=ppt/tags/tag262.xml><?xml version="1.0" encoding="utf-8"?>
<p:tagLst xmlns:p="http://schemas.openxmlformats.org/presentationml/2006/main">
  <p:tag name="AS_UNIQUEID" val="62"/>
</p:tagLst>
</file>

<file path=ppt/tags/tag263.xml><?xml version="1.0" encoding="utf-8"?>
<p:tagLst xmlns:p="http://schemas.openxmlformats.org/presentationml/2006/main">
  <p:tag name="AS_UNIQUEID" val="642"/>
</p:tagLst>
</file>

<file path=ppt/tags/tag264.xml><?xml version="1.0" encoding="utf-8"?>
<p:tagLst xmlns:p="http://schemas.openxmlformats.org/presentationml/2006/main">
  <p:tag name="AS_UNIQUEID" val="643"/>
</p:tagLst>
</file>

<file path=ppt/tags/tag265.xml><?xml version="1.0" encoding="utf-8"?>
<p:tagLst xmlns:p="http://schemas.openxmlformats.org/presentationml/2006/main">
  <p:tag name="AS_UNIQUEID" val="644"/>
</p:tagLst>
</file>

<file path=ppt/tags/tag266.xml><?xml version="1.0" encoding="utf-8"?>
<p:tagLst xmlns:p="http://schemas.openxmlformats.org/presentationml/2006/main">
  <p:tag name="AS_UNIQUEID" val="645"/>
</p:tagLst>
</file>

<file path=ppt/tags/tag267.xml><?xml version="1.0" encoding="utf-8"?>
<p:tagLst xmlns:p="http://schemas.openxmlformats.org/presentationml/2006/main">
  <p:tag name="AS_UNIQUEID" val="646"/>
</p:tagLst>
</file>

<file path=ppt/tags/tag268.xml><?xml version="1.0" encoding="utf-8"?>
<p:tagLst xmlns:p="http://schemas.openxmlformats.org/presentationml/2006/main">
  <p:tag name="AS_UNIQUEID" val="647"/>
</p:tagLst>
</file>

<file path=ppt/tags/tag269.xml><?xml version="1.0" encoding="utf-8"?>
<p:tagLst xmlns:p="http://schemas.openxmlformats.org/presentationml/2006/main">
  <p:tag name="AS_UNIQUEID" val="648"/>
</p:tagLst>
</file>

<file path=ppt/tags/tag27.xml><?xml version="1.0" encoding="utf-8"?>
<p:tagLst xmlns:p="http://schemas.openxmlformats.org/presentationml/2006/main">
  <p:tag name="AS_UNIQUEID" val="459"/>
</p:tagLst>
</file>

<file path=ppt/tags/tag270.xml><?xml version="1.0" encoding="utf-8"?>
<p:tagLst xmlns:p="http://schemas.openxmlformats.org/presentationml/2006/main">
  <p:tag name="AS_UNIQUEID" val="649"/>
</p:tagLst>
</file>

<file path=ppt/tags/tag271.xml><?xml version="1.0" encoding="utf-8"?>
<p:tagLst xmlns:p="http://schemas.openxmlformats.org/presentationml/2006/main">
  <p:tag name="AS_UNIQUEID" val="650"/>
</p:tagLst>
</file>

<file path=ppt/tags/tag272.xml><?xml version="1.0" encoding="utf-8"?>
<p:tagLst xmlns:p="http://schemas.openxmlformats.org/presentationml/2006/main">
  <p:tag name="AS_UNIQUEID" val="651"/>
</p:tagLst>
</file>

<file path=ppt/tags/tag273.xml><?xml version="1.0" encoding="utf-8"?>
<p:tagLst xmlns:p="http://schemas.openxmlformats.org/presentationml/2006/main">
  <p:tag name="AS_UNIQUEID" val="349"/>
</p:tagLst>
</file>

<file path=ppt/tags/tag274.xml><?xml version="1.0" encoding="utf-8"?>
<p:tagLst xmlns:p="http://schemas.openxmlformats.org/presentationml/2006/main">
  <p:tag name="AS_UNIQUEID" val="350"/>
</p:tagLst>
</file>

<file path=ppt/tags/tag275.xml><?xml version="1.0" encoding="utf-8"?>
<p:tagLst xmlns:p="http://schemas.openxmlformats.org/presentationml/2006/main">
  <p:tag name="AS_UNIQUEID" val="351"/>
</p:tagLst>
</file>

<file path=ppt/tags/tag276.xml><?xml version="1.0" encoding="utf-8"?>
<p:tagLst xmlns:p="http://schemas.openxmlformats.org/presentationml/2006/main">
  <p:tag name="AS_UNIQUEID" val="652"/>
</p:tagLst>
</file>

<file path=ppt/tags/tag277.xml><?xml version="1.0" encoding="utf-8"?>
<p:tagLst xmlns:p="http://schemas.openxmlformats.org/presentationml/2006/main">
  <p:tag name="AS_UNIQUEID" val="139"/>
</p:tagLst>
</file>

<file path=ppt/tags/tag278.xml><?xml version="1.0" encoding="utf-8"?>
<p:tagLst xmlns:p="http://schemas.openxmlformats.org/presentationml/2006/main">
  <p:tag name="AS_UNIQUEID" val="140"/>
</p:tagLst>
</file>

<file path=ppt/tags/tag279.xml><?xml version="1.0" encoding="utf-8"?>
<p:tagLst xmlns:p="http://schemas.openxmlformats.org/presentationml/2006/main">
  <p:tag name="AS_UNIQUEID" val="653"/>
</p:tagLst>
</file>

<file path=ppt/tags/tag28.xml><?xml version="1.0" encoding="utf-8"?>
<p:tagLst xmlns:p="http://schemas.openxmlformats.org/presentationml/2006/main">
  <p:tag name="AS_UNIQUEID" val="460"/>
</p:tagLst>
</file>

<file path=ppt/tags/tag280.xml><?xml version="1.0" encoding="utf-8"?>
<p:tagLst xmlns:p="http://schemas.openxmlformats.org/presentationml/2006/main">
  <p:tag name="AS_UNIQUEID" val="654"/>
</p:tagLst>
</file>

<file path=ppt/tags/tag281.xml><?xml version="1.0" encoding="utf-8"?>
<p:tagLst xmlns:p="http://schemas.openxmlformats.org/presentationml/2006/main">
  <p:tag name="AS_UNIQUEID" val="337"/>
</p:tagLst>
</file>

<file path=ppt/tags/tag282.xml><?xml version="1.0" encoding="utf-8"?>
<p:tagLst xmlns:p="http://schemas.openxmlformats.org/presentationml/2006/main">
  <p:tag name="AS_UNIQUEID" val="338"/>
</p:tagLst>
</file>

<file path=ppt/tags/tag283.xml><?xml version="1.0" encoding="utf-8"?>
<p:tagLst xmlns:p="http://schemas.openxmlformats.org/presentationml/2006/main">
  <p:tag name="AS_UNIQUEID" val="339"/>
</p:tagLst>
</file>

<file path=ppt/tags/tag284.xml><?xml version="1.0" encoding="utf-8"?>
<p:tagLst xmlns:p="http://schemas.openxmlformats.org/presentationml/2006/main">
  <p:tag name="AS_UNIQUEID" val="655"/>
</p:tagLst>
</file>

<file path=ppt/tags/tag285.xml><?xml version="1.0" encoding="utf-8"?>
<p:tagLst xmlns:p="http://schemas.openxmlformats.org/presentationml/2006/main">
  <p:tag name="AS_UNIQUEID" val="127"/>
</p:tagLst>
</file>

<file path=ppt/tags/tag286.xml><?xml version="1.0" encoding="utf-8"?>
<p:tagLst xmlns:p="http://schemas.openxmlformats.org/presentationml/2006/main">
  <p:tag name="AS_UNIQUEID" val="656"/>
</p:tagLst>
</file>

<file path=ppt/tags/tag287.xml><?xml version="1.0" encoding="utf-8"?>
<p:tagLst xmlns:p="http://schemas.openxmlformats.org/presentationml/2006/main">
  <p:tag name="AS_UNIQUEID" val="657"/>
</p:tagLst>
</file>

<file path=ppt/tags/tag288.xml><?xml version="1.0" encoding="utf-8"?>
<p:tagLst xmlns:p="http://schemas.openxmlformats.org/presentationml/2006/main">
  <p:tag name="AS_UNIQUEID" val="340"/>
</p:tagLst>
</file>

<file path=ppt/tags/tag289.xml><?xml version="1.0" encoding="utf-8"?>
<p:tagLst xmlns:p="http://schemas.openxmlformats.org/presentationml/2006/main">
  <p:tag name="AS_UNIQUEID" val="341"/>
</p:tagLst>
</file>

<file path=ppt/tags/tag29.xml><?xml version="1.0" encoding="utf-8"?>
<p:tagLst xmlns:p="http://schemas.openxmlformats.org/presentationml/2006/main">
  <p:tag name="AS_UNIQUEID" val="461"/>
</p:tagLst>
</file>

<file path=ppt/tags/tag290.xml><?xml version="1.0" encoding="utf-8"?>
<p:tagLst xmlns:p="http://schemas.openxmlformats.org/presentationml/2006/main">
  <p:tag name="AS_UNIQUEID" val="342"/>
</p:tagLst>
</file>

<file path=ppt/tags/tag291.xml><?xml version="1.0" encoding="utf-8"?>
<p:tagLst xmlns:p="http://schemas.openxmlformats.org/presentationml/2006/main">
  <p:tag name="AS_UNIQUEID" val="658"/>
</p:tagLst>
</file>

<file path=ppt/tags/tag292.xml><?xml version="1.0" encoding="utf-8"?>
<p:tagLst xmlns:p="http://schemas.openxmlformats.org/presentationml/2006/main">
  <p:tag name="AS_UNIQUEID" val="129"/>
</p:tagLst>
</file>

<file path=ppt/tags/tag293.xml><?xml version="1.0" encoding="utf-8"?>
<p:tagLst xmlns:p="http://schemas.openxmlformats.org/presentationml/2006/main">
  <p:tag name="AS_UNIQUEID" val="659"/>
</p:tagLst>
</file>

<file path=ppt/tags/tag294.xml><?xml version="1.0" encoding="utf-8"?>
<p:tagLst xmlns:p="http://schemas.openxmlformats.org/presentationml/2006/main">
  <p:tag name="AS_UNIQUEID" val="343"/>
</p:tagLst>
</file>

<file path=ppt/tags/tag295.xml><?xml version="1.0" encoding="utf-8"?>
<p:tagLst xmlns:p="http://schemas.openxmlformats.org/presentationml/2006/main">
  <p:tag name="AS_UNIQUEID" val="344"/>
</p:tagLst>
</file>

<file path=ppt/tags/tag296.xml><?xml version="1.0" encoding="utf-8"?>
<p:tagLst xmlns:p="http://schemas.openxmlformats.org/presentationml/2006/main">
  <p:tag name="AS_UNIQUEID" val="345"/>
</p:tagLst>
</file>

<file path=ppt/tags/tag297.xml><?xml version="1.0" encoding="utf-8"?>
<p:tagLst xmlns:p="http://schemas.openxmlformats.org/presentationml/2006/main">
  <p:tag name="AS_UNIQUEID" val="660"/>
</p:tagLst>
</file>

<file path=ppt/tags/tag298.xml><?xml version="1.0" encoding="utf-8"?>
<p:tagLst xmlns:p="http://schemas.openxmlformats.org/presentationml/2006/main">
  <p:tag name="AS_UNIQUEID" val="131"/>
</p:tagLst>
</file>

<file path=ppt/tags/tag299.xml><?xml version="1.0" encoding="utf-8"?>
<p:tagLst xmlns:p="http://schemas.openxmlformats.org/presentationml/2006/main">
  <p:tag name="AS_UNIQUEID" val="661"/>
</p:tagLst>
</file>

<file path=ppt/tags/tag3.xml><?xml version="1.0" encoding="utf-8"?>
<p:tagLst xmlns:p="http://schemas.openxmlformats.org/presentationml/2006/main">
  <p:tag name="AS_UNIQUEID" val="435"/>
</p:tagLst>
</file>

<file path=ppt/tags/tag30.xml><?xml version="1.0" encoding="utf-8"?>
<p:tagLst xmlns:p="http://schemas.openxmlformats.org/presentationml/2006/main">
  <p:tag name="AS_UNIQUEID" val="462"/>
</p:tagLst>
</file>

<file path=ppt/tags/tag300.xml><?xml version="1.0" encoding="utf-8"?>
<p:tagLst xmlns:p="http://schemas.openxmlformats.org/presentationml/2006/main">
  <p:tag name="AS_UNIQUEID" val="346"/>
</p:tagLst>
</file>

<file path=ppt/tags/tag301.xml><?xml version="1.0" encoding="utf-8"?>
<p:tagLst xmlns:p="http://schemas.openxmlformats.org/presentationml/2006/main">
  <p:tag name="AS_UNIQUEID" val="347"/>
</p:tagLst>
</file>

<file path=ppt/tags/tag302.xml><?xml version="1.0" encoding="utf-8"?>
<p:tagLst xmlns:p="http://schemas.openxmlformats.org/presentationml/2006/main">
  <p:tag name="AS_UNIQUEID" val="348"/>
</p:tagLst>
</file>

<file path=ppt/tags/tag303.xml><?xml version="1.0" encoding="utf-8"?>
<p:tagLst xmlns:p="http://schemas.openxmlformats.org/presentationml/2006/main">
  <p:tag name="AS_UNIQUEID" val="662"/>
</p:tagLst>
</file>

<file path=ppt/tags/tag304.xml><?xml version="1.0" encoding="utf-8"?>
<p:tagLst xmlns:p="http://schemas.openxmlformats.org/presentationml/2006/main">
  <p:tag name="AS_UNIQUEID" val="134"/>
</p:tagLst>
</file>

<file path=ppt/tags/tag305.xml><?xml version="1.0" encoding="utf-8"?>
<p:tagLst xmlns:p="http://schemas.openxmlformats.org/presentationml/2006/main">
  <p:tag name="AS_UNIQUEID" val="663"/>
</p:tagLst>
</file>

<file path=ppt/tags/tag306.xml><?xml version="1.0" encoding="utf-8"?>
<p:tagLst xmlns:p="http://schemas.openxmlformats.org/presentationml/2006/main">
  <p:tag name="AS_UNIQUEID" val="295"/>
</p:tagLst>
</file>

<file path=ppt/tags/tag307.xml><?xml version="1.0" encoding="utf-8"?>
<p:tagLst xmlns:p="http://schemas.openxmlformats.org/presentationml/2006/main">
  <p:tag name="AS_UNIQUEID" val="296"/>
</p:tagLst>
</file>

<file path=ppt/tags/tag308.xml><?xml version="1.0" encoding="utf-8"?>
<p:tagLst xmlns:p="http://schemas.openxmlformats.org/presentationml/2006/main">
  <p:tag name="AS_UNIQUEID" val="297"/>
</p:tagLst>
</file>

<file path=ppt/tags/tag309.xml><?xml version="1.0" encoding="utf-8"?>
<p:tagLst xmlns:p="http://schemas.openxmlformats.org/presentationml/2006/main">
  <p:tag name="AS_UNIQUEID" val="664"/>
</p:tagLst>
</file>

<file path=ppt/tags/tag31.xml><?xml version="1.0" encoding="utf-8"?>
<p:tagLst xmlns:p="http://schemas.openxmlformats.org/presentationml/2006/main">
  <p:tag name="AS_UNIQUEID" val="463"/>
</p:tagLst>
</file>

<file path=ppt/tags/tag310.xml><?xml version="1.0" encoding="utf-8"?>
<p:tagLst xmlns:p="http://schemas.openxmlformats.org/presentationml/2006/main">
  <p:tag name="AS_UNIQUEID" val="67"/>
</p:tagLst>
</file>

<file path=ppt/tags/tag311.xml><?xml version="1.0" encoding="utf-8"?>
<p:tagLst xmlns:p="http://schemas.openxmlformats.org/presentationml/2006/main">
  <p:tag name="AS_UNIQUEID" val="665"/>
</p:tagLst>
</file>

<file path=ppt/tags/tag312.xml><?xml version="1.0" encoding="utf-8"?>
<p:tagLst xmlns:p="http://schemas.openxmlformats.org/presentationml/2006/main">
  <p:tag name="AS_UNIQUEID" val="666"/>
</p:tagLst>
</file>

<file path=ppt/tags/tag313.xml><?xml version="1.0" encoding="utf-8"?>
<p:tagLst xmlns:p="http://schemas.openxmlformats.org/presentationml/2006/main">
  <p:tag name="AS_UNIQUEID" val="298"/>
</p:tagLst>
</file>

<file path=ppt/tags/tag314.xml><?xml version="1.0" encoding="utf-8"?>
<p:tagLst xmlns:p="http://schemas.openxmlformats.org/presentationml/2006/main">
  <p:tag name="AS_UNIQUEID" val="299"/>
</p:tagLst>
</file>

<file path=ppt/tags/tag315.xml><?xml version="1.0" encoding="utf-8"?>
<p:tagLst xmlns:p="http://schemas.openxmlformats.org/presentationml/2006/main">
  <p:tag name="AS_UNIQUEID" val="300"/>
</p:tagLst>
</file>

<file path=ppt/tags/tag316.xml><?xml version="1.0" encoding="utf-8"?>
<p:tagLst xmlns:p="http://schemas.openxmlformats.org/presentationml/2006/main">
  <p:tag name="AS_UNIQUEID" val="667"/>
</p:tagLst>
</file>

<file path=ppt/tags/tag317.xml><?xml version="1.0" encoding="utf-8"?>
<p:tagLst xmlns:p="http://schemas.openxmlformats.org/presentationml/2006/main">
  <p:tag name="AS_UNIQUEID" val="69"/>
</p:tagLst>
</file>

<file path=ppt/tags/tag318.xml><?xml version="1.0" encoding="utf-8"?>
<p:tagLst xmlns:p="http://schemas.openxmlformats.org/presentationml/2006/main">
  <p:tag name="AS_UNIQUEID" val="70"/>
</p:tagLst>
</file>

<file path=ppt/tags/tag319.xml><?xml version="1.0" encoding="utf-8"?>
<p:tagLst xmlns:p="http://schemas.openxmlformats.org/presentationml/2006/main">
  <p:tag name="AS_UNIQUEID" val="668"/>
</p:tagLst>
</file>

<file path=ppt/tags/tag32.xml><?xml version="1.0" encoding="utf-8"?>
<p:tagLst xmlns:p="http://schemas.openxmlformats.org/presentationml/2006/main">
  <p:tag name="AS_UNIQUEID" val="464"/>
</p:tagLst>
</file>

<file path=ppt/tags/tag320.xml><?xml version="1.0" encoding="utf-8"?>
<p:tagLst xmlns:p="http://schemas.openxmlformats.org/presentationml/2006/main">
  <p:tag name="AS_UNIQUEID" val="415"/>
</p:tagLst>
</file>

<file path=ppt/tags/tag321.xml><?xml version="1.0" encoding="utf-8"?>
<p:tagLst xmlns:p="http://schemas.openxmlformats.org/presentationml/2006/main">
  <p:tag name="AS_UNIQUEID" val="416"/>
</p:tagLst>
</file>

<file path=ppt/tags/tag322.xml><?xml version="1.0" encoding="utf-8"?>
<p:tagLst xmlns:p="http://schemas.openxmlformats.org/presentationml/2006/main">
  <p:tag name="AS_UNIQUEID" val="417"/>
</p:tagLst>
</file>

<file path=ppt/tags/tag323.xml><?xml version="1.0" encoding="utf-8"?>
<p:tagLst xmlns:p="http://schemas.openxmlformats.org/presentationml/2006/main">
  <p:tag name="AS_UNIQUEID" val="669"/>
</p:tagLst>
</file>

<file path=ppt/tags/tag324.xml><?xml version="1.0" encoding="utf-8"?>
<p:tagLst xmlns:p="http://schemas.openxmlformats.org/presentationml/2006/main">
  <p:tag name="AS_UNIQUEID" val="214"/>
</p:tagLst>
</file>

<file path=ppt/tags/tag325.xml><?xml version="1.0" encoding="utf-8"?>
<p:tagLst xmlns:p="http://schemas.openxmlformats.org/presentationml/2006/main">
  <p:tag name="AS_UNIQUEID" val="216"/>
</p:tagLst>
</file>

<file path=ppt/tags/tag326.xml><?xml version="1.0" encoding="utf-8"?>
<p:tagLst xmlns:p="http://schemas.openxmlformats.org/presentationml/2006/main">
  <p:tag name="AS_UNIQUEID" val="670"/>
</p:tagLst>
</file>

<file path=ppt/tags/tag327.xml><?xml version="1.0" encoding="utf-8"?>
<p:tagLst xmlns:p="http://schemas.openxmlformats.org/presentationml/2006/main">
  <p:tag name="AS_UNIQUEID" val="418"/>
</p:tagLst>
</file>

<file path=ppt/tags/tag328.xml><?xml version="1.0" encoding="utf-8"?>
<p:tagLst xmlns:p="http://schemas.openxmlformats.org/presentationml/2006/main">
  <p:tag name="AS_UNIQUEID" val="419"/>
</p:tagLst>
</file>

<file path=ppt/tags/tag329.xml><?xml version="1.0" encoding="utf-8"?>
<p:tagLst xmlns:p="http://schemas.openxmlformats.org/presentationml/2006/main">
  <p:tag name="AS_UNIQUEID" val="420"/>
</p:tagLst>
</file>

<file path=ppt/tags/tag33.xml><?xml version="1.0" encoding="utf-8"?>
<p:tagLst xmlns:p="http://schemas.openxmlformats.org/presentationml/2006/main">
  <p:tag name="AS_UNIQUEID" val="465"/>
</p:tagLst>
</file>

<file path=ppt/tags/tag330.xml><?xml version="1.0" encoding="utf-8"?>
<p:tagLst xmlns:p="http://schemas.openxmlformats.org/presentationml/2006/main">
  <p:tag name="AS_UNIQUEID" val="671"/>
</p:tagLst>
</file>

<file path=ppt/tags/tag331.xml><?xml version="1.0" encoding="utf-8"?>
<p:tagLst xmlns:p="http://schemas.openxmlformats.org/presentationml/2006/main">
  <p:tag name="AS_UNIQUEID" val="217"/>
</p:tagLst>
</file>

<file path=ppt/tags/tag332.xml><?xml version="1.0" encoding="utf-8"?>
<p:tagLst xmlns:p="http://schemas.openxmlformats.org/presentationml/2006/main">
  <p:tag name="AS_UNIQUEID" val="672"/>
</p:tagLst>
</file>

<file path=ppt/tags/tag333.xml><?xml version="1.0" encoding="utf-8"?>
<p:tagLst xmlns:p="http://schemas.openxmlformats.org/presentationml/2006/main">
  <p:tag name="AS_UNIQUEID" val="352"/>
</p:tagLst>
</file>

<file path=ppt/tags/tag334.xml><?xml version="1.0" encoding="utf-8"?>
<p:tagLst xmlns:p="http://schemas.openxmlformats.org/presentationml/2006/main">
  <p:tag name="AS_UNIQUEID" val="353"/>
</p:tagLst>
</file>

<file path=ppt/tags/tag335.xml><?xml version="1.0" encoding="utf-8"?>
<p:tagLst xmlns:p="http://schemas.openxmlformats.org/presentationml/2006/main">
  <p:tag name="AS_UNIQUEID" val="354"/>
</p:tagLst>
</file>

<file path=ppt/tags/tag336.xml><?xml version="1.0" encoding="utf-8"?>
<p:tagLst xmlns:p="http://schemas.openxmlformats.org/presentationml/2006/main">
  <p:tag name="AS_UNIQUEID" val="673"/>
</p:tagLst>
</file>

<file path=ppt/tags/tag337.xml><?xml version="1.0" encoding="utf-8"?>
<p:tagLst xmlns:p="http://schemas.openxmlformats.org/presentationml/2006/main">
  <p:tag name="AS_UNIQUEID" val="141"/>
</p:tagLst>
</file>

<file path=ppt/tags/tag338.xml><?xml version="1.0" encoding="utf-8"?>
<p:tagLst xmlns:p="http://schemas.openxmlformats.org/presentationml/2006/main">
  <p:tag name="AS_UNIQUEID" val="142"/>
</p:tagLst>
</file>

<file path=ppt/tags/tag339.xml><?xml version="1.0" encoding="utf-8"?>
<p:tagLst xmlns:p="http://schemas.openxmlformats.org/presentationml/2006/main">
  <p:tag name="AS_UNIQUEID" val="143"/>
</p:tagLst>
</file>

<file path=ppt/tags/tag34.xml><?xml version="1.0" encoding="utf-8"?>
<p:tagLst xmlns:p="http://schemas.openxmlformats.org/presentationml/2006/main">
  <p:tag name="AS_UNIQUEID" val="466"/>
</p:tagLst>
</file>

<file path=ppt/tags/tag340.xml><?xml version="1.0" encoding="utf-8"?>
<p:tagLst xmlns:p="http://schemas.openxmlformats.org/presentationml/2006/main">
  <p:tag name="AS_UNIQUEID" val="144"/>
</p:tagLst>
</file>

<file path=ppt/tags/tag341.xml><?xml version="1.0" encoding="utf-8"?>
<p:tagLst xmlns:p="http://schemas.openxmlformats.org/presentationml/2006/main">
  <p:tag name="AS_UNIQUEID" val="674"/>
</p:tagLst>
</file>

<file path=ppt/tags/tag342.xml><?xml version="1.0" encoding="utf-8"?>
<p:tagLst xmlns:p="http://schemas.openxmlformats.org/presentationml/2006/main">
  <p:tag name="AS_UNIQUEID" val="358"/>
</p:tagLst>
</file>

<file path=ppt/tags/tag343.xml><?xml version="1.0" encoding="utf-8"?>
<p:tagLst xmlns:p="http://schemas.openxmlformats.org/presentationml/2006/main">
  <p:tag name="AS_UNIQUEID" val="359"/>
</p:tagLst>
</file>

<file path=ppt/tags/tag344.xml><?xml version="1.0" encoding="utf-8"?>
<p:tagLst xmlns:p="http://schemas.openxmlformats.org/presentationml/2006/main">
  <p:tag name="AS_UNIQUEID" val="360"/>
</p:tagLst>
</file>

<file path=ppt/tags/tag345.xml><?xml version="1.0" encoding="utf-8"?>
<p:tagLst xmlns:p="http://schemas.openxmlformats.org/presentationml/2006/main">
  <p:tag name="AS_UNIQUEID" val="675"/>
</p:tagLst>
</file>

<file path=ppt/tags/tag346.xml><?xml version="1.0" encoding="utf-8"?>
<p:tagLst xmlns:p="http://schemas.openxmlformats.org/presentationml/2006/main">
  <p:tag name="AS_UNIQUEID" val="149"/>
</p:tagLst>
</file>

<file path=ppt/tags/tag347.xml><?xml version="1.0" encoding="utf-8"?>
<p:tagLst xmlns:p="http://schemas.openxmlformats.org/presentationml/2006/main">
  <p:tag name="AS_UNIQUEID" val="676"/>
</p:tagLst>
</file>

<file path=ppt/tags/tag348.xml><?xml version="1.0" encoding="utf-8"?>
<p:tagLst xmlns:p="http://schemas.openxmlformats.org/presentationml/2006/main">
  <p:tag name="AS_UNIQUEID" val="355"/>
</p:tagLst>
</file>

<file path=ppt/tags/tag349.xml><?xml version="1.0" encoding="utf-8"?>
<p:tagLst xmlns:p="http://schemas.openxmlformats.org/presentationml/2006/main">
  <p:tag name="AS_UNIQUEID" val="356"/>
</p:tagLst>
</file>

<file path=ppt/tags/tag35.xml><?xml version="1.0" encoding="utf-8"?>
<p:tagLst xmlns:p="http://schemas.openxmlformats.org/presentationml/2006/main">
  <p:tag name="AS_UNIQUEID" val="467"/>
</p:tagLst>
</file>

<file path=ppt/tags/tag350.xml><?xml version="1.0" encoding="utf-8"?>
<p:tagLst xmlns:p="http://schemas.openxmlformats.org/presentationml/2006/main">
  <p:tag name="AS_UNIQUEID" val="357"/>
</p:tagLst>
</file>

<file path=ppt/tags/tag351.xml><?xml version="1.0" encoding="utf-8"?>
<p:tagLst xmlns:p="http://schemas.openxmlformats.org/presentationml/2006/main">
  <p:tag name="AS_UNIQUEID" val="677"/>
</p:tagLst>
</file>

<file path=ppt/tags/tag352.xml><?xml version="1.0" encoding="utf-8"?>
<p:tagLst xmlns:p="http://schemas.openxmlformats.org/presentationml/2006/main">
  <p:tag name="AS_UNIQUEID" val="146"/>
</p:tagLst>
</file>

<file path=ppt/tags/tag353.xml><?xml version="1.0" encoding="utf-8"?>
<p:tagLst xmlns:p="http://schemas.openxmlformats.org/presentationml/2006/main">
  <p:tag name="AS_UNIQUEID" val="678"/>
</p:tagLst>
</file>

<file path=ppt/tags/tag354.xml><?xml version="1.0" encoding="utf-8"?>
<p:tagLst xmlns:p="http://schemas.openxmlformats.org/presentationml/2006/main">
  <p:tag name="AS_UNIQUEID" val="358"/>
</p:tagLst>
</file>

<file path=ppt/tags/tag355.xml><?xml version="1.0" encoding="utf-8"?>
<p:tagLst xmlns:p="http://schemas.openxmlformats.org/presentationml/2006/main">
  <p:tag name="AS_UNIQUEID" val="359"/>
</p:tagLst>
</file>

<file path=ppt/tags/tag356.xml><?xml version="1.0" encoding="utf-8"?>
<p:tagLst xmlns:p="http://schemas.openxmlformats.org/presentationml/2006/main">
  <p:tag name="AS_UNIQUEID" val="360"/>
</p:tagLst>
</file>

<file path=ppt/tags/tag357.xml><?xml version="1.0" encoding="utf-8"?>
<p:tagLst xmlns:p="http://schemas.openxmlformats.org/presentationml/2006/main">
  <p:tag name="AS_UNIQUEID" val="679"/>
</p:tagLst>
</file>

<file path=ppt/tags/tag358.xml><?xml version="1.0" encoding="utf-8"?>
<p:tagLst xmlns:p="http://schemas.openxmlformats.org/presentationml/2006/main">
  <p:tag name="AS_UNIQUEID" val="149"/>
</p:tagLst>
</file>

<file path=ppt/tags/tag359.xml><?xml version="1.0" encoding="utf-8"?>
<p:tagLst xmlns:p="http://schemas.openxmlformats.org/presentationml/2006/main">
  <p:tag name="AS_UNIQUEID" val="680"/>
</p:tagLst>
</file>

<file path=ppt/tags/tag36.xml><?xml version="1.0" encoding="utf-8"?>
<p:tagLst xmlns:p="http://schemas.openxmlformats.org/presentationml/2006/main">
  <p:tag name="AS_UNIQUEID" val="468"/>
</p:tagLst>
</file>

<file path=ppt/tags/tag360.xml><?xml version="1.0" encoding="utf-8"?>
<p:tagLst xmlns:p="http://schemas.openxmlformats.org/presentationml/2006/main">
  <p:tag name="AS_UNIQUEID" val="430"/>
</p:tagLst>
</file>

<file path=ppt/tags/tag361.xml><?xml version="1.0" encoding="utf-8"?>
<p:tagLst xmlns:p="http://schemas.openxmlformats.org/presentationml/2006/main">
  <p:tag name="AS_UNIQUEID" val="431"/>
</p:tagLst>
</file>

<file path=ppt/tags/tag362.xml><?xml version="1.0" encoding="utf-8"?>
<p:tagLst xmlns:p="http://schemas.openxmlformats.org/presentationml/2006/main">
  <p:tag name="AS_UNIQUEID" val="432"/>
</p:tagLst>
</file>

<file path=ppt/tags/tag363.xml><?xml version="1.0" encoding="utf-8"?>
<p:tagLst xmlns:p="http://schemas.openxmlformats.org/presentationml/2006/main">
  <p:tag name="AS_UNIQUEID" val="681"/>
</p:tagLst>
</file>

<file path=ppt/tags/tag364.xml><?xml version="1.0" encoding="utf-8"?>
<p:tagLst xmlns:p="http://schemas.openxmlformats.org/presentationml/2006/main">
  <p:tag name="AS_UNIQUEID" val="228"/>
</p:tagLst>
</file>

<file path=ppt/tags/tag365.xml><?xml version="1.0" encoding="utf-8"?>
<p:tagLst xmlns:p="http://schemas.openxmlformats.org/presentationml/2006/main">
  <p:tag name="AS_UNIQUEID" val="230"/>
</p:tagLst>
</file>

<file path=ppt/tags/tag366.xml><?xml version="1.0" encoding="utf-8"?>
<p:tagLst xmlns:p="http://schemas.openxmlformats.org/presentationml/2006/main">
  <p:tag name="AS_UNIQUEID" val="682"/>
</p:tagLst>
</file>

<file path=ppt/tags/tag367.xml><?xml version="1.0" encoding="utf-8"?>
<p:tagLst xmlns:p="http://schemas.openxmlformats.org/presentationml/2006/main">
  <p:tag name="AS_UNIQUEID" val="683"/>
</p:tagLst>
</file>

<file path=ppt/tags/tag368.xml><?xml version="1.0" encoding="utf-8"?>
<p:tagLst xmlns:p="http://schemas.openxmlformats.org/presentationml/2006/main">
  <p:tag name="AS_UNIQUEID" val="684"/>
</p:tagLst>
</file>

<file path=ppt/tags/tag369.xml><?xml version="1.0" encoding="utf-8"?>
<p:tagLst xmlns:p="http://schemas.openxmlformats.org/presentationml/2006/main">
  <p:tag name="KSO_WM_SPECIAL_SOURCE" val="bdnull"/>
</p:tagLst>
</file>

<file path=ppt/tags/tag37.xml><?xml version="1.0" encoding="utf-8"?>
<p:tagLst xmlns:p="http://schemas.openxmlformats.org/presentationml/2006/main">
  <p:tag name="AS_UNIQUEID" val="469"/>
</p:tagLst>
</file>

<file path=ppt/tags/tag370.xml><?xml version="1.0" encoding="utf-8"?>
<p:tagLst xmlns:p="http://schemas.openxmlformats.org/presentationml/2006/main">
  <p:tag name="AS_UNIQUEID" val="685"/>
</p:tagLst>
</file>

<file path=ppt/tags/tag371.xml><?xml version="1.0" encoding="utf-8"?>
<p:tagLst xmlns:p="http://schemas.openxmlformats.org/presentationml/2006/main">
  <p:tag name="AS_UNIQUEID" val="686"/>
</p:tagLst>
</file>

<file path=ppt/tags/tag372.xml><?xml version="1.0" encoding="utf-8"?>
<p:tagLst xmlns:p="http://schemas.openxmlformats.org/presentationml/2006/main">
  <p:tag name="AS_UNIQUEID" val="687"/>
</p:tagLst>
</file>

<file path=ppt/tags/tag373.xml><?xml version="1.0" encoding="utf-8"?>
<p:tagLst xmlns:p="http://schemas.openxmlformats.org/presentationml/2006/main">
  <p:tag name="AS_OS" val="Unix 3.10 unknown"/>
  <p:tag name="AS_RELEASE_DATE" val="2020.11.30"/>
  <p:tag name="AS_TITLE" val="Aspose.Slides for Java"/>
  <p:tag name="AS_VERSION" val="20.11"/>
</p:tagLst>
</file>

<file path=ppt/tags/tag38.xml><?xml version="1.0" encoding="utf-8"?>
<p:tagLst xmlns:p="http://schemas.openxmlformats.org/presentationml/2006/main">
  <p:tag name="AS_UNIQUEID" val="470"/>
</p:tagLst>
</file>

<file path=ppt/tags/tag39.xml><?xml version="1.0" encoding="utf-8"?>
<p:tagLst xmlns:p="http://schemas.openxmlformats.org/presentationml/2006/main">
  <p:tag name="AS_UNIQUEID" val="471"/>
</p:tagLst>
</file>

<file path=ppt/tags/tag4.xml><?xml version="1.0" encoding="utf-8"?>
<p:tagLst xmlns:p="http://schemas.openxmlformats.org/presentationml/2006/main">
  <p:tag name="AS_UNIQUEID" val="436"/>
</p:tagLst>
</file>

<file path=ppt/tags/tag40.xml><?xml version="1.0" encoding="utf-8"?>
<p:tagLst xmlns:p="http://schemas.openxmlformats.org/presentationml/2006/main">
  <p:tag name="AS_UNIQUEID" val="472"/>
</p:tagLst>
</file>

<file path=ppt/tags/tag41.xml><?xml version="1.0" encoding="utf-8"?>
<p:tagLst xmlns:p="http://schemas.openxmlformats.org/presentationml/2006/main">
  <p:tag name="AS_UNIQUEID" val="473"/>
</p:tagLst>
</file>

<file path=ppt/tags/tag42.xml><?xml version="1.0" encoding="utf-8"?>
<p:tagLst xmlns:p="http://schemas.openxmlformats.org/presentationml/2006/main">
  <p:tag name="AS_UNIQUEID" val="474"/>
</p:tagLst>
</file>

<file path=ppt/tags/tag43.xml><?xml version="1.0" encoding="utf-8"?>
<p:tagLst xmlns:p="http://schemas.openxmlformats.org/presentationml/2006/main">
  <p:tag name="AS_UNIQUEID" val="475"/>
</p:tagLst>
</file>

<file path=ppt/tags/tag44.xml><?xml version="1.0" encoding="utf-8"?>
<p:tagLst xmlns:p="http://schemas.openxmlformats.org/presentationml/2006/main">
  <p:tag name="AS_UNIQUEID" val="476"/>
</p:tagLst>
</file>

<file path=ppt/tags/tag45.xml><?xml version="1.0" encoding="utf-8"?>
<p:tagLst xmlns:p="http://schemas.openxmlformats.org/presentationml/2006/main">
  <p:tag name="AS_UNIQUEID" val="477"/>
</p:tagLst>
</file>

<file path=ppt/tags/tag46.xml><?xml version="1.0" encoding="utf-8"?>
<p:tagLst xmlns:p="http://schemas.openxmlformats.org/presentationml/2006/main">
  <p:tag name="AS_UNIQUEID" val="478"/>
</p:tagLst>
</file>

<file path=ppt/tags/tag47.xml><?xml version="1.0" encoding="utf-8"?>
<p:tagLst xmlns:p="http://schemas.openxmlformats.org/presentationml/2006/main">
  <p:tag name="AS_UNIQUEID" val="479"/>
</p:tagLst>
</file>

<file path=ppt/tags/tag48.xml><?xml version="1.0" encoding="utf-8"?>
<p:tagLst xmlns:p="http://schemas.openxmlformats.org/presentationml/2006/main">
  <p:tag name="AS_UNIQUEID" val="480"/>
</p:tagLst>
</file>

<file path=ppt/tags/tag49.xml><?xml version="1.0" encoding="utf-8"?>
<p:tagLst xmlns:p="http://schemas.openxmlformats.org/presentationml/2006/main">
  <p:tag name="AS_UNIQUEID" val="481"/>
</p:tagLst>
</file>

<file path=ppt/tags/tag5.xml><?xml version="1.0" encoding="utf-8"?>
<p:tagLst xmlns:p="http://schemas.openxmlformats.org/presentationml/2006/main">
  <p:tag name="AS_UNIQUEID" val="437"/>
</p:tagLst>
</file>

<file path=ppt/tags/tag50.xml><?xml version="1.0" encoding="utf-8"?>
<p:tagLst xmlns:p="http://schemas.openxmlformats.org/presentationml/2006/main">
  <p:tag name="AS_UNIQUEID" val="482"/>
</p:tagLst>
</file>

<file path=ppt/tags/tag51.xml><?xml version="1.0" encoding="utf-8"?>
<p:tagLst xmlns:p="http://schemas.openxmlformats.org/presentationml/2006/main">
  <p:tag name="AS_UNIQUEID" val="483"/>
</p:tagLst>
</file>

<file path=ppt/tags/tag52.xml><?xml version="1.0" encoding="utf-8"?>
<p:tagLst xmlns:p="http://schemas.openxmlformats.org/presentationml/2006/main">
  <p:tag name="AS_UNIQUEID" val="484"/>
</p:tagLst>
</file>

<file path=ppt/tags/tag53.xml><?xml version="1.0" encoding="utf-8"?>
<p:tagLst xmlns:p="http://schemas.openxmlformats.org/presentationml/2006/main">
  <p:tag name="AS_UNIQUEID" val="485"/>
</p:tagLst>
</file>

<file path=ppt/tags/tag54.xml><?xml version="1.0" encoding="utf-8"?>
<p:tagLst xmlns:p="http://schemas.openxmlformats.org/presentationml/2006/main">
  <p:tag name="AS_UNIQUEID" val="486"/>
</p:tagLst>
</file>

<file path=ppt/tags/tag55.xml><?xml version="1.0" encoding="utf-8"?>
<p:tagLst xmlns:p="http://schemas.openxmlformats.org/presentationml/2006/main">
  <p:tag name="AS_UNIQUEID" val="487"/>
</p:tagLst>
</file>

<file path=ppt/tags/tag56.xml><?xml version="1.0" encoding="utf-8"?>
<p:tagLst xmlns:p="http://schemas.openxmlformats.org/presentationml/2006/main">
  <p:tag name="AS_UNIQUEID" val="488"/>
</p:tagLst>
</file>

<file path=ppt/tags/tag57.xml><?xml version="1.0" encoding="utf-8"?>
<p:tagLst xmlns:p="http://schemas.openxmlformats.org/presentationml/2006/main">
  <p:tag name="AS_UNIQUEID" val="489"/>
</p:tagLst>
</file>

<file path=ppt/tags/tag58.xml><?xml version="1.0" encoding="utf-8"?>
<p:tagLst xmlns:p="http://schemas.openxmlformats.org/presentationml/2006/main">
  <p:tag name="AS_UNIQUEID" val="490"/>
</p:tagLst>
</file>

<file path=ppt/tags/tag59.xml><?xml version="1.0" encoding="utf-8"?>
<p:tagLst xmlns:p="http://schemas.openxmlformats.org/presentationml/2006/main">
  <p:tag name="AS_UNIQUEID" val="491"/>
</p:tagLst>
</file>

<file path=ppt/tags/tag6.xml><?xml version="1.0" encoding="utf-8"?>
<p:tagLst xmlns:p="http://schemas.openxmlformats.org/presentationml/2006/main">
  <p:tag name="AS_UNIQUEID" val="438"/>
</p:tagLst>
</file>

<file path=ppt/tags/tag60.xml><?xml version="1.0" encoding="utf-8"?>
<p:tagLst xmlns:p="http://schemas.openxmlformats.org/presentationml/2006/main">
  <p:tag name="AS_UNIQUEID" val="492"/>
</p:tagLst>
</file>

<file path=ppt/tags/tag61.xml><?xml version="1.0" encoding="utf-8"?>
<p:tagLst xmlns:p="http://schemas.openxmlformats.org/presentationml/2006/main">
  <p:tag name="AS_UNIQUEID" val="493"/>
</p:tagLst>
</file>

<file path=ppt/tags/tag62.xml><?xml version="1.0" encoding="utf-8"?>
<p:tagLst xmlns:p="http://schemas.openxmlformats.org/presentationml/2006/main">
  <p:tag name="AS_UNIQUEID" val="494"/>
</p:tagLst>
</file>

<file path=ppt/tags/tag63.xml><?xml version="1.0" encoding="utf-8"?>
<p:tagLst xmlns:p="http://schemas.openxmlformats.org/presentationml/2006/main">
  <p:tag name="AS_UNIQUEID" val="495"/>
</p:tagLst>
</file>

<file path=ppt/tags/tag64.xml><?xml version="1.0" encoding="utf-8"?>
<p:tagLst xmlns:p="http://schemas.openxmlformats.org/presentationml/2006/main">
  <p:tag name="AS_UNIQUEID" val="496"/>
</p:tagLst>
</file>

<file path=ppt/tags/tag65.xml><?xml version="1.0" encoding="utf-8"?>
<p:tagLst xmlns:p="http://schemas.openxmlformats.org/presentationml/2006/main">
  <p:tag name="AS_UNIQUEID" val="497"/>
</p:tagLst>
</file>

<file path=ppt/tags/tag66.xml><?xml version="1.0" encoding="utf-8"?>
<p:tagLst xmlns:p="http://schemas.openxmlformats.org/presentationml/2006/main">
  <p:tag name="AS_UNIQUEID" val="498"/>
</p:tagLst>
</file>

<file path=ppt/tags/tag67.xml><?xml version="1.0" encoding="utf-8"?>
<p:tagLst xmlns:p="http://schemas.openxmlformats.org/presentationml/2006/main">
  <p:tag name="AS_UNIQUEID" val="499"/>
</p:tagLst>
</file>

<file path=ppt/tags/tag68.xml><?xml version="1.0" encoding="utf-8"?>
<p:tagLst xmlns:p="http://schemas.openxmlformats.org/presentationml/2006/main">
  <p:tag name="AS_UNIQUEID" val="500"/>
</p:tagLst>
</file>

<file path=ppt/tags/tag69.xml><?xml version="1.0" encoding="utf-8"?>
<p:tagLst xmlns:p="http://schemas.openxmlformats.org/presentationml/2006/main">
  <p:tag name="AS_UNIQUEID" val="501"/>
</p:tagLst>
</file>

<file path=ppt/tags/tag7.xml><?xml version="1.0" encoding="utf-8"?>
<p:tagLst xmlns:p="http://schemas.openxmlformats.org/presentationml/2006/main">
  <p:tag name="AS_UNIQUEID" val="439"/>
</p:tagLst>
</file>

<file path=ppt/tags/tag70.xml><?xml version="1.0" encoding="utf-8"?>
<p:tagLst xmlns:p="http://schemas.openxmlformats.org/presentationml/2006/main">
  <p:tag name="AS_UNIQUEID" val="502"/>
</p:tagLst>
</file>

<file path=ppt/tags/tag71.xml><?xml version="1.0" encoding="utf-8"?>
<p:tagLst xmlns:p="http://schemas.openxmlformats.org/presentationml/2006/main">
  <p:tag name="AS_UNIQUEID" val="503"/>
</p:tagLst>
</file>

<file path=ppt/tags/tag72.xml><?xml version="1.0" encoding="utf-8"?>
<p:tagLst xmlns:p="http://schemas.openxmlformats.org/presentationml/2006/main">
  <p:tag name="AS_UNIQUEID" val="504"/>
</p:tagLst>
</file>

<file path=ppt/tags/tag73.xml><?xml version="1.0" encoding="utf-8"?>
<p:tagLst xmlns:p="http://schemas.openxmlformats.org/presentationml/2006/main">
  <p:tag name="AS_UNIQUEID" val="505"/>
</p:tagLst>
</file>

<file path=ppt/tags/tag74.xml><?xml version="1.0" encoding="utf-8"?>
<p:tagLst xmlns:p="http://schemas.openxmlformats.org/presentationml/2006/main">
  <p:tag name="AS_UNIQUEID" val="506"/>
</p:tagLst>
</file>

<file path=ppt/tags/tag75.xml><?xml version="1.0" encoding="utf-8"?>
<p:tagLst xmlns:p="http://schemas.openxmlformats.org/presentationml/2006/main">
  <p:tag name="AS_UNIQUEID" val="507"/>
</p:tagLst>
</file>

<file path=ppt/tags/tag76.xml><?xml version="1.0" encoding="utf-8"?>
<p:tagLst xmlns:p="http://schemas.openxmlformats.org/presentationml/2006/main">
  <p:tag name="AS_UNIQUEID" val="508"/>
</p:tagLst>
</file>

<file path=ppt/tags/tag77.xml><?xml version="1.0" encoding="utf-8"?>
<p:tagLst xmlns:p="http://schemas.openxmlformats.org/presentationml/2006/main">
  <p:tag name="AS_UNIQUEID" val="509"/>
</p:tagLst>
</file>

<file path=ppt/tags/tag78.xml><?xml version="1.0" encoding="utf-8"?>
<p:tagLst xmlns:p="http://schemas.openxmlformats.org/presentationml/2006/main">
  <p:tag name="AS_UNIQUEID" val="510"/>
</p:tagLst>
</file>

<file path=ppt/tags/tag79.xml><?xml version="1.0" encoding="utf-8"?>
<p:tagLst xmlns:p="http://schemas.openxmlformats.org/presentationml/2006/main">
  <p:tag name="AS_UNIQUEID" val="511"/>
</p:tagLst>
</file>

<file path=ppt/tags/tag8.xml><?xml version="1.0" encoding="utf-8"?>
<p:tagLst xmlns:p="http://schemas.openxmlformats.org/presentationml/2006/main">
  <p:tag name="AS_UNIQUEID" val="440"/>
</p:tagLst>
</file>

<file path=ppt/tags/tag80.xml><?xml version="1.0" encoding="utf-8"?>
<p:tagLst xmlns:p="http://schemas.openxmlformats.org/presentationml/2006/main">
  <p:tag name="AS_UNIQUEID" val="512"/>
</p:tagLst>
</file>

<file path=ppt/tags/tag81.xml><?xml version="1.0" encoding="utf-8"?>
<p:tagLst xmlns:p="http://schemas.openxmlformats.org/presentationml/2006/main">
  <p:tag name="AS_UNIQUEID" val="513"/>
</p:tagLst>
</file>

<file path=ppt/tags/tag82.xml><?xml version="1.0" encoding="utf-8"?>
<p:tagLst xmlns:p="http://schemas.openxmlformats.org/presentationml/2006/main">
  <p:tag name="AS_UNIQUEID" val="514"/>
</p:tagLst>
</file>

<file path=ppt/tags/tag83.xml><?xml version="1.0" encoding="utf-8"?>
<p:tagLst xmlns:p="http://schemas.openxmlformats.org/presentationml/2006/main">
  <p:tag name="AS_UNIQUEID" val="515"/>
</p:tagLst>
</file>

<file path=ppt/tags/tag84.xml><?xml version="1.0" encoding="utf-8"?>
<p:tagLst xmlns:p="http://schemas.openxmlformats.org/presentationml/2006/main">
  <p:tag name="AS_UNIQUEID" val="516"/>
</p:tagLst>
</file>

<file path=ppt/tags/tag85.xml><?xml version="1.0" encoding="utf-8"?>
<p:tagLst xmlns:p="http://schemas.openxmlformats.org/presentationml/2006/main">
  <p:tag name="AS_UNIQUEID" val="517"/>
</p:tagLst>
</file>

<file path=ppt/tags/tag86.xml><?xml version="1.0" encoding="utf-8"?>
<p:tagLst xmlns:p="http://schemas.openxmlformats.org/presentationml/2006/main">
  <p:tag name="AS_UNIQUEID" val="518"/>
</p:tagLst>
</file>

<file path=ppt/tags/tag87.xml><?xml version="1.0" encoding="utf-8"?>
<p:tagLst xmlns:p="http://schemas.openxmlformats.org/presentationml/2006/main">
  <p:tag name="AS_UNIQUEID" val="519"/>
</p:tagLst>
</file>

<file path=ppt/tags/tag88.xml><?xml version="1.0" encoding="utf-8"?>
<p:tagLst xmlns:p="http://schemas.openxmlformats.org/presentationml/2006/main">
  <p:tag name="AS_UNIQUEID" val="520"/>
</p:tagLst>
</file>

<file path=ppt/tags/tag89.xml><?xml version="1.0" encoding="utf-8"?>
<p:tagLst xmlns:p="http://schemas.openxmlformats.org/presentationml/2006/main">
  <p:tag name="AS_UNIQUEID" val="521"/>
</p:tagLst>
</file>

<file path=ppt/tags/tag9.xml><?xml version="1.0" encoding="utf-8"?>
<p:tagLst xmlns:p="http://schemas.openxmlformats.org/presentationml/2006/main">
  <p:tag name="AS_UNIQUEID" val="441"/>
</p:tagLst>
</file>

<file path=ppt/tags/tag90.xml><?xml version="1.0" encoding="utf-8"?>
<p:tagLst xmlns:p="http://schemas.openxmlformats.org/presentationml/2006/main">
  <p:tag name="AS_UNIQUEID" val="522"/>
</p:tagLst>
</file>

<file path=ppt/tags/tag91.xml><?xml version="1.0" encoding="utf-8"?>
<p:tagLst xmlns:p="http://schemas.openxmlformats.org/presentationml/2006/main">
  <p:tag name="AS_UNIQUEID" val="523"/>
</p:tagLst>
</file>

<file path=ppt/tags/tag92.xml><?xml version="1.0" encoding="utf-8"?>
<p:tagLst xmlns:p="http://schemas.openxmlformats.org/presentationml/2006/main">
  <p:tag name="AS_UNIQUEID" val="524"/>
</p:tagLst>
</file>

<file path=ppt/tags/tag93.xml><?xml version="1.0" encoding="utf-8"?>
<p:tagLst xmlns:p="http://schemas.openxmlformats.org/presentationml/2006/main">
  <p:tag name="AS_UNIQUEID" val="525"/>
</p:tagLst>
</file>

<file path=ppt/tags/tag94.xml><?xml version="1.0" encoding="utf-8"?>
<p:tagLst xmlns:p="http://schemas.openxmlformats.org/presentationml/2006/main">
  <p:tag name="AS_UNIQUEID" val="526"/>
</p:tagLst>
</file>

<file path=ppt/tags/tag95.xml><?xml version="1.0" encoding="utf-8"?>
<p:tagLst xmlns:p="http://schemas.openxmlformats.org/presentationml/2006/main">
  <p:tag name="AS_UNIQUEID" val="527"/>
</p:tagLst>
</file>

<file path=ppt/tags/tag96.xml><?xml version="1.0" encoding="utf-8"?>
<p:tagLst xmlns:p="http://schemas.openxmlformats.org/presentationml/2006/main">
  <p:tag name="AS_UNIQUEID" val="528"/>
</p:tagLst>
</file>

<file path=ppt/tags/tag97.xml><?xml version="1.0" encoding="utf-8"?>
<p:tagLst xmlns:p="http://schemas.openxmlformats.org/presentationml/2006/main">
  <p:tag name="AS_UNIQUEID" val="529"/>
</p:tagLst>
</file>

<file path=ppt/tags/tag98.xml><?xml version="1.0" encoding="utf-8"?>
<p:tagLst xmlns:p="http://schemas.openxmlformats.org/presentationml/2006/main">
  <p:tag name="AS_UNIQUEID" val="530"/>
</p:tagLst>
</file>

<file path=ppt/tags/tag99.xml><?xml version="1.0" encoding="utf-8"?>
<p:tagLst xmlns:p="http://schemas.openxmlformats.org/presentationml/2006/main">
  <p:tag name="AS_UNIQUEID" val="531"/>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57</Paragraphs>
  <Slides>35</Slides>
  <Notes>25</Notes>
  <TotalTime>0</TotalTime>
  <HiddenSlides>0</HiddenSlides>
  <MMClips>0</MMClips>
  <ScaleCrop>0</ScaleCrop>
  <HeadingPairs>
    <vt:vector baseType="variant" size="6">
      <vt:variant>
        <vt:lpstr>Fonts used</vt:lpstr>
      </vt:variant>
      <vt:variant>
        <vt:i4>7</vt:i4>
      </vt:variant>
      <vt:variant>
        <vt:lpstr>Theme</vt:lpstr>
      </vt:variant>
      <vt:variant>
        <vt:i4>1</vt:i4>
      </vt:variant>
      <vt:variant>
        <vt:lpstr>Slide Titles</vt:lpstr>
      </vt:variant>
      <vt:variant>
        <vt:i4>35</vt:i4>
      </vt:variant>
    </vt:vector>
  </HeadingPairs>
  <TitlesOfParts>
    <vt:vector baseType="lpstr" size="43">
      <vt:lpstr>Arial</vt:lpstr>
      <vt:lpstr>Calibri</vt:lpstr>
      <vt:lpstr>黑体</vt:lpstr>
      <vt:lpstr>微软雅黑</vt:lpstr>
      <vt:lpstr>Calibri Light</vt:lpstr>
      <vt:lpstr>Times New Roman</vt:lpstr>
      <vt:lpstr>宋体</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2021-02-03T14:10:56.757</cp:lastPrinted>
  <dcterms:created xsi:type="dcterms:W3CDTF">2021-02-03T14:10:56Z</dcterms:created>
  <dcterms:modified xsi:type="dcterms:W3CDTF">2021-02-03T06:10:57Z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