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 ContentType="application/msword"/>
  <Default Extension="bin" ContentType="application/vnd.openxmlformats-officedocument.oleObjec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0.11-->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329" r:id="rId3"/>
    <p:sldId id="3578" r:id="rId4"/>
    <p:sldId id="3862" r:id="rId5"/>
    <p:sldId id="4000" r:id="rId6"/>
    <p:sldId id="4001" r:id="rId7"/>
    <p:sldId id="4055" r:id="rId8"/>
    <p:sldId id="4056" r:id="rId9"/>
    <p:sldId id="4057" r:id="rId10"/>
    <p:sldId id="4058" r:id="rId11"/>
    <p:sldId id="4079" r:id="rId12"/>
    <p:sldId id="4080" r:id="rId13"/>
    <p:sldId id="4060" r:id="rId14"/>
    <p:sldId id="4061" r:id="rId15"/>
    <p:sldId id="4063" r:id="rId16"/>
    <p:sldId id="4064" r:id="rId17"/>
    <p:sldId id="4065" r:id="rId18"/>
    <p:sldId id="4066" r:id="rId19"/>
    <p:sldId id="4011" r:id="rId20"/>
    <p:sldId id="4012" r:id="rId21"/>
    <p:sldId id="4014" r:id="rId22"/>
    <p:sldId id="4015" r:id="rId23"/>
    <p:sldId id="4016" r:id="rId24"/>
    <p:sldId id="4071" r:id="rId25"/>
    <p:sldId id="4072" r:id="rId26"/>
    <p:sldId id="4073" r:id="rId27"/>
    <p:sldId id="4074" r:id="rId28"/>
    <p:sldId id="4075" r:id="rId29"/>
    <p:sldId id="4076" r:id="rId30"/>
    <p:sldId id="4050" r:id="rId31"/>
    <p:sldId id="4051" r:id="rId32"/>
    <p:sldId id="4052" r:id="rId33"/>
    <p:sldId id="4053" r:id="rId34"/>
    <p:sldId id="4054" r:id="rId35"/>
    <p:sldId id="4077" r:id="rId36"/>
    <p:sldId id="330" r:id="rId37"/>
  </p:sldIdLst>
  <p:sldSz cx="12192000" cy="6858000"/>
  <p:notesSz cx="7104063" cy="10234613"/>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p15:clr>
            <a:srgbClr val="A4A3A4"/>
          </p15:clr>
        </p15:guide>
        <p15:guide id="2" pos="384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4424" autoAdjust="0"/>
  </p:normalViewPr>
  <p:slideViewPr>
    <p:cSldViewPr snapToGrid="0">
      <p:cViewPr varScale="1">
        <p:scale>
          <a:sx n="70" d="100"/>
          <a:sy n="70" d="100"/>
        </p:scale>
        <p:origin x="672" y="78"/>
      </p:cViewPr>
      <p:guideLst>
        <p:guide orient="horz" pos="2144"/>
        <p:guide pos="3840"/>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tags" Target="tags/tag330.xml" /><Relationship Id="rId39" Type="http://schemas.openxmlformats.org/officeDocument/2006/relationships/presProps" Target="presProps.xml" /><Relationship Id="rId4" Type="http://schemas.openxmlformats.org/officeDocument/2006/relationships/slide" Target="slides/slide2.xml" /><Relationship Id="rId40" Type="http://schemas.openxmlformats.org/officeDocument/2006/relationships/viewProps" Target="viewProps.xml" /><Relationship Id="rId41" Type="http://schemas.openxmlformats.org/officeDocument/2006/relationships/theme" Target="theme/theme1.xml" /><Relationship Id="rId42" Type="http://schemas.openxmlformats.org/officeDocument/2006/relationships/tableStyles" Target="tableStyles.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2.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45.emf" /><Relationship Id="rId2" Type="http://schemas.openxmlformats.org/officeDocument/2006/relationships/image" Target="../media/image46.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47.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48.emf" /><Relationship Id="rId2" Type="http://schemas.openxmlformats.org/officeDocument/2006/relationships/image" Target="../media/image50.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51.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52.e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53.e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56.emf" /><Relationship Id="rId2" Type="http://schemas.openxmlformats.org/officeDocument/2006/relationships/image" Target="../media/image57.emf"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58.emf" /><Relationship Id="rId2" Type="http://schemas.openxmlformats.org/officeDocument/2006/relationships/image" Target="../media/image59.emf" /></Relationships>
</file>

<file path=ppt/drawings/_rels/vmlDrawing18.vml.rels>&#65279;<?xml version="1.0" encoding="utf-8" standalone="yes"?><Relationships xmlns="http://schemas.openxmlformats.org/package/2006/relationships"><Relationship Id="rId1" Type="http://schemas.openxmlformats.org/officeDocument/2006/relationships/image" Target="../media/image60.emf" /></Relationships>
</file>

<file path=ppt/drawings/_rels/vmlDrawing19.vml.rels>&#65279;<?xml version="1.0" encoding="utf-8" standalone="yes"?><Relationships xmlns="http://schemas.openxmlformats.org/package/2006/relationships"><Relationship Id="rId1" Type="http://schemas.openxmlformats.org/officeDocument/2006/relationships/image" Target="../media/image61.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13.emf" /></Relationships>
</file>

<file path=ppt/drawings/_rels/vmlDrawing20.vml.rels>&#65279;<?xml version="1.0" encoding="utf-8" standalone="yes"?><Relationships xmlns="http://schemas.openxmlformats.org/package/2006/relationships"><Relationship Id="rId1" Type="http://schemas.openxmlformats.org/officeDocument/2006/relationships/image" Target="../media/image62.emf" /><Relationship Id="rId2" Type="http://schemas.openxmlformats.org/officeDocument/2006/relationships/image" Target="../media/image63.emf" /></Relationships>
</file>

<file path=ppt/drawings/_rels/vmlDrawing21.vml.rels>&#65279;<?xml version="1.0" encoding="utf-8" standalone="yes"?><Relationships xmlns="http://schemas.openxmlformats.org/package/2006/relationships"><Relationship Id="rId1" Type="http://schemas.openxmlformats.org/officeDocument/2006/relationships/image" Target="../media/image64.emf" /><Relationship Id="rId2" Type="http://schemas.openxmlformats.org/officeDocument/2006/relationships/image" Target="../media/image65.emf" /><Relationship Id="rId3" Type="http://schemas.openxmlformats.org/officeDocument/2006/relationships/image" Target="../media/image66.emf" /></Relationships>
</file>

<file path=ppt/drawings/_rels/vmlDrawing22.vml.rels>&#65279;<?xml version="1.0" encoding="utf-8" standalone="yes"?><Relationships xmlns="http://schemas.openxmlformats.org/package/2006/relationships"><Relationship Id="rId1" Type="http://schemas.openxmlformats.org/officeDocument/2006/relationships/image" Target="../media/image67.emf" /><Relationship Id="rId2" Type="http://schemas.openxmlformats.org/officeDocument/2006/relationships/image" Target="../media/image68.emf" /><Relationship Id="rId3" Type="http://schemas.openxmlformats.org/officeDocument/2006/relationships/image" Target="../media/image69.emf" /></Relationships>
</file>

<file path=ppt/drawings/_rels/vmlDrawing23.vml.rels>&#65279;<?xml version="1.0" encoding="utf-8" standalone="yes"?><Relationships xmlns="http://schemas.openxmlformats.org/package/2006/relationships"><Relationship Id="rId1" Type="http://schemas.openxmlformats.org/officeDocument/2006/relationships/image" Target="../media/image70.emf" /><Relationship Id="rId2" Type="http://schemas.openxmlformats.org/officeDocument/2006/relationships/image" Target="../media/image71.emf" /><Relationship Id="rId3" Type="http://schemas.openxmlformats.org/officeDocument/2006/relationships/image" Target="../media/image72.emf" /></Relationships>
</file>

<file path=ppt/drawings/_rels/vmlDrawing24.vml.rels>&#65279;<?xml version="1.0" encoding="utf-8" standalone="yes"?><Relationships xmlns="http://schemas.openxmlformats.org/package/2006/relationships"><Relationship Id="rId1" Type="http://schemas.openxmlformats.org/officeDocument/2006/relationships/image" Target="../media/image73.emf" /><Relationship Id="rId2" Type="http://schemas.openxmlformats.org/officeDocument/2006/relationships/image" Target="../media/image74.emf" /><Relationship Id="rId3" Type="http://schemas.openxmlformats.org/officeDocument/2006/relationships/image" Target="../media/image75.emf" /></Relationships>
</file>

<file path=ppt/drawings/_rels/vmlDrawing25.vml.rels>&#65279;<?xml version="1.0" encoding="utf-8" standalone="yes"?><Relationships xmlns="http://schemas.openxmlformats.org/package/2006/relationships"><Relationship Id="rId1" Type="http://schemas.openxmlformats.org/officeDocument/2006/relationships/image" Target="../media/image76.emf" /><Relationship Id="rId2" Type="http://schemas.openxmlformats.org/officeDocument/2006/relationships/image" Target="../media/image77.emf" /></Relationships>
</file>

<file path=ppt/drawings/_rels/vmlDrawing26.vml.rels>&#65279;<?xml version="1.0" encoding="utf-8" standalone="yes"?><Relationships xmlns="http://schemas.openxmlformats.org/package/2006/relationships"><Relationship Id="rId1" Type="http://schemas.openxmlformats.org/officeDocument/2006/relationships/image" Target="../media/image78.emf" /><Relationship Id="rId2" Type="http://schemas.openxmlformats.org/officeDocument/2006/relationships/image" Target="../media/image79.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23.emf" /><Relationship Id="rId2" Type="http://schemas.openxmlformats.org/officeDocument/2006/relationships/image" Target="../media/image24.emf" /><Relationship Id="rId3" Type="http://schemas.openxmlformats.org/officeDocument/2006/relationships/image" Target="../media/image25.emf" /><Relationship Id="rId4" Type="http://schemas.openxmlformats.org/officeDocument/2006/relationships/image" Target="../media/image26.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27.emf" /><Relationship Id="rId2" Type="http://schemas.openxmlformats.org/officeDocument/2006/relationships/image" Target="../media/image28.emf" /><Relationship Id="rId3" Type="http://schemas.openxmlformats.org/officeDocument/2006/relationships/image" Target="../media/image29.emf" /><Relationship Id="rId4" Type="http://schemas.openxmlformats.org/officeDocument/2006/relationships/image" Target="../media/image30.emf" /><Relationship Id="rId5" Type="http://schemas.openxmlformats.org/officeDocument/2006/relationships/image" Target="../media/image31.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32.emf" /><Relationship Id="rId2" Type="http://schemas.openxmlformats.org/officeDocument/2006/relationships/image" Target="../media/image33.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34.emf" /><Relationship Id="rId2" Type="http://schemas.openxmlformats.org/officeDocument/2006/relationships/image" Target="../media/image35.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36.emf" /><Relationship Id="rId2" Type="http://schemas.openxmlformats.org/officeDocument/2006/relationships/image" Target="../media/image37.emf" /><Relationship Id="rId3" Type="http://schemas.openxmlformats.org/officeDocument/2006/relationships/image" Target="../media/image38.emf" /><Relationship Id="rId4" Type="http://schemas.openxmlformats.org/officeDocument/2006/relationships/image" Target="../media/image39.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40.emf" /><Relationship Id="rId2" Type="http://schemas.openxmlformats.org/officeDocument/2006/relationships/image" Target="../media/image41.emf" /><Relationship Id="rId3" Type="http://schemas.openxmlformats.org/officeDocument/2006/relationships/image" Target="../media/image42.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43.emf" /><Relationship Id="rId2" Type="http://schemas.openxmlformats.org/officeDocument/2006/relationships/image" Target="../media/image44.emf" /></Relationships>
</file>

<file path=ppt/notesMasters/_rels/notesMaster1.xml.rels>&#65279;<?xml version="1.0" encoding="utf-8" standalone="yes"?><Relationships xmlns="http://schemas.openxmlformats.org/package/2006/relationships"><Relationship Id="rId1" Type="http://schemas.openxmlformats.org/officeDocument/2006/relationships/tags" Target="../tags/tag142.xml" /><Relationship Id="rId2" Type="http://schemas.openxmlformats.org/officeDocument/2006/relationships/tags" Target="../tags/tag143.xml" /><Relationship Id="rId3" Type="http://schemas.openxmlformats.org/officeDocument/2006/relationships/tags" Target="../tags/tag144.xml" /><Relationship Id="rId4" Type="http://schemas.openxmlformats.org/officeDocument/2006/relationships/tags" Target="../tags/tag145.xml" /><Relationship Id="rId5" Type="http://schemas.openxmlformats.org/officeDocument/2006/relationships/tags" Target="../tags/tag146.xml" /><Relationship Id="rId6" Type="http://schemas.openxmlformats.org/officeDocument/2006/relationships/tags" Target="../tags/tag147.xml" /><Relationship Id="rId7" Type="http://schemas.openxmlformats.org/officeDocument/2006/relationships/tags" Target="../tags/tag148.xml" /><Relationship Id="rId8"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custDataLst>
            <p:tags r:id="rId1"/>
          </p:custDataLst>
        </p:nvPr>
      </p:nvGrpSpPr>
      <p:grpSpPr>
        <a:xfrm>
          <a:off x="0" y="0"/>
          <a:ext cx="0" cy="0"/>
        </a:xfrm>
      </p:grpSpPr>
      <p:sp>
        <p:nvSpPr>
          <p:cNvPr id="2" name="页眉占位符 1"/>
          <p:cNvSpPr>
            <a:spLocks noGrp="1"/>
          </p:cNvSpPr>
          <p:nvPr>
            <p:ph type="hdr" sz="quarter"/>
            <p:custDataLst>
              <p:tags r:id="rId2"/>
            </p:custDataLst>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custDataLst>
              <p:tags r:id="rId3"/>
            </p:custDataLst>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2021/2/1</a:t>
            </a:fld>
            <a:endParaRPr lang="zh-CN" altLang="en-US"/>
          </a:p>
        </p:txBody>
      </p:sp>
      <p:sp>
        <p:nvSpPr>
          <p:cNvPr id="4" name="幻灯片图像占位符 3"/>
          <p:cNvSpPr>
            <a:spLocks noGrp="1" noRot="1" noChangeAspect="1"/>
          </p:cNvSpPr>
          <p:nvPr>
            <p:ph type="sldImg" idx="2"/>
            <p:custDataLst>
              <p:tags r:id="rId4"/>
            </p:custDataLst>
          </p:nvPr>
        </p:nvSpPr>
        <p:spPr>
          <a:xfrm>
            <a:off x="481584" y="1279287"/>
            <a:ext cx="6140577" cy="3454075"/>
          </a:xfrm>
          <a:prstGeom prst="rect">
            <a:avLst/>
          </a:prstGeom>
          <a:noFill/>
          <a:ln w="12700">
            <a:solidFill>
              <a:prstClr val="black"/>
            </a:solidFill>
          </a:ln>
        </p:spPr>
      </p:sp>
      <p:sp>
        <p:nvSpPr>
          <p:cNvPr id="5" name="备注占位符 4"/>
          <p:cNvSpPr>
            <a:spLocks noGrp="1"/>
          </p:cNvSpPr>
          <p:nvPr>
            <p:ph type="body" sz="quarter" idx="3"/>
            <p:custDataLst>
              <p:tags r:id="rId5"/>
            </p:custDataLst>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custDataLst>
              <p:tags r:id="rId6"/>
            </p:custDataLst>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custDataLst>
              <p:tags r:id="rId7"/>
            </p:custDataLst>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03066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 Id="rId3" Type="http://schemas.openxmlformats.org/officeDocument/2006/relationships/tags" Target="../tags/tag149.xml" /><Relationship Id="rId4" Type="http://schemas.openxmlformats.org/officeDocument/2006/relationships/tags" Target="../tags/tag150.xml" /><Relationship Id="rId5" Type="http://schemas.openxmlformats.org/officeDocument/2006/relationships/tags" Target="../tags/tag151.xml" /><Relationship Id="rId6" Type="http://schemas.openxmlformats.org/officeDocument/2006/relationships/tags" Target="../tags/tag152.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 Id="rId3" Type="http://schemas.openxmlformats.org/officeDocument/2006/relationships/tags" Target="../tags/tag274.xml" /><Relationship Id="rId4" Type="http://schemas.openxmlformats.org/officeDocument/2006/relationships/tags" Target="../tags/tag275.xml" /><Relationship Id="rId5" Type="http://schemas.openxmlformats.org/officeDocument/2006/relationships/tags" Target="../tags/tag276.xml" /><Relationship Id="rId6" Type="http://schemas.openxmlformats.org/officeDocument/2006/relationships/tags" Target="../tags/tag277.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 Id="rId3" Type="http://schemas.openxmlformats.org/officeDocument/2006/relationships/tags" Target="../tags/tag164.xml" /><Relationship Id="rId4" Type="http://schemas.openxmlformats.org/officeDocument/2006/relationships/tags" Target="../tags/tag165.xml" /><Relationship Id="rId5" Type="http://schemas.openxmlformats.org/officeDocument/2006/relationships/tags" Target="../tags/tag166.xml" /><Relationship Id="rId6" Type="http://schemas.openxmlformats.org/officeDocument/2006/relationships/tags" Target="../tags/tag167.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 Id="rId3" Type="http://schemas.openxmlformats.org/officeDocument/2006/relationships/tags" Target="../tags/tag171.xml" /><Relationship Id="rId4" Type="http://schemas.openxmlformats.org/officeDocument/2006/relationships/tags" Target="../tags/tag172.xml" /><Relationship Id="rId5" Type="http://schemas.openxmlformats.org/officeDocument/2006/relationships/tags" Target="../tags/tag173.xml" /><Relationship Id="rId6" Type="http://schemas.openxmlformats.org/officeDocument/2006/relationships/tags" Target="../tags/tag174.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 Id="rId3" Type="http://schemas.openxmlformats.org/officeDocument/2006/relationships/tags" Target="../tags/tag198.xml" /><Relationship Id="rId4" Type="http://schemas.openxmlformats.org/officeDocument/2006/relationships/tags" Target="../tags/tag199.xml" /><Relationship Id="rId5" Type="http://schemas.openxmlformats.org/officeDocument/2006/relationships/tags" Target="../tags/tag200.xml" /><Relationship Id="rId6" Type="http://schemas.openxmlformats.org/officeDocument/2006/relationships/tags" Target="../tags/tag20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 Id="rId3" Type="http://schemas.openxmlformats.org/officeDocument/2006/relationships/tags" Target="../tags/tag209.xml" /><Relationship Id="rId4" Type="http://schemas.openxmlformats.org/officeDocument/2006/relationships/tags" Target="../tags/tag210.xml" /><Relationship Id="rId5" Type="http://schemas.openxmlformats.org/officeDocument/2006/relationships/tags" Target="../tags/tag211.xml" /><Relationship Id="rId6" Type="http://schemas.openxmlformats.org/officeDocument/2006/relationships/tags" Target="../tags/tag212.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 Id="rId3" Type="http://schemas.openxmlformats.org/officeDocument/2006/relationships/tags" Target="../tags/tag244.xml" /><Relationship Id="rId4" Type="http://schemas.openxmlformats.org/officeDocument/2006/relationships/tags" Target="../tags/tag245.xml" /><Relationship Id="rId5" Type="http://schemas.openxmlformats.org/officeDocument/2006/relationships/tags" Target="../tags/tag246.xml" /><Relationship Id="rId6" Type="http://schemas.openxmlformats.org/officeDocument/2006/relationships/tags" Target="../tags/tag247.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 Id="rId3" Type="http://schemas.openxmlformats.org/officeDocument/2006/relationships/tags" Target="../tags/tag251.xml" /><Relationship Id="rId4" Type="http://schemas.openxmlformats.org/officeDocument/2006/relationships/tags" Target="../tags/tag252.xml" /><Relationship Id="rId5" Type="http://schemas.openxmlformats.org/officeDocument/2006/relationships/tags" Target="../tags/tag253.xml" /><Relationship Id="rId6" Type="http://schemas.openxmlformats.org/officeDocument/2006/relationships/tags" Target="../tags/tag254.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 Id="rId3" Type="http://schemas.openxmlformats.org/officeDocument/2006/relationships/tags" Target="../tags/tag260.xml" /><Relationship Id="rId4" Type="http://schemas.openxmlformats.org/officeDocument/2006/relationships/tags" Target="../tags/tag261.xml" /><Relationship Id="rId5" Type="http://schemas.openxmlformats.org/officeDocument/2006/relationships/tags" Target="../tags/tag262.xml" /><Relationship Id="rId6" Type="http://schemas.openxmlformats.org/officeDocument/2006/relationships/tags" Target="../tags/tag263.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 Id="rId3" Type="http://schemas.openxmlformats.org/officeDocument/2006/relationships/tags" Target="../tags/tag267.xml" /><Relationship Id="rId4" Type="http://schemas.openxmlformats.org/officeDocument/2006/relationships/tags" Target="../tags/tag268.xml" /><Relationship Id="rId5" Type="http://schemas.openxmlformats.org/officeDocument/2006/relationships/tags" Target="../tags/tag269.xml" /><Relationship Id="rId6" Type="http://schemas.openxmlformats.org/officeDocument/2006/relationships/tags" Target="../tags/tag270.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2" name="幻灯片图像占位符 1"/>
          <p:cNvSpPr>
            <a:spLocks noGrp="1" noRot="1" noChangeAspect="1"/>
          </p:cNvSpPr>
          <p:nvPr>
            <p:ph type="sldImg"/>
            <p:custDataLst>
              <p:tags r:id="rId4"/>
            </p:custDataLst>
          </p:nvPr>
        </p:nvSpPr>
        <p:spPr>
          <a:xfrm>
            <a:off x="481013" y="1279525"/>
            <a:ext cx="6140450" cy="3454400"/>
          </a:xfrm>
        </p:spPr>
      </p:sp>
      <p:sp>
        <p:nvSpPr>
          <p:cNvPr id="3" name="备注占位符 2"/>
          <p:cNvSpPr>
            <a:spLocks noGrp="1"/>
          </p:cNvSpPr>
          <p:nvPr>
            <p:ph type="body" idx="1"/>
            <p:custDataLst>
              <p:tags r:id="rId5"/>
            </p:custDataLst>
          </p:nvPr>
        </p:nvSpPr>
        <p:spPr/>
        <p:txBody>
          <a:bodyPr/>
          <a:lstStyle/>
          <a:p>
            <a:endParaRPr lang="zh-CN" altLang="en-US"/>
          </a:p>
        </p:txBody>
      </p:sp>
      <p:sp>
        <p:nvSpPr>
          <p:cNvPr id="4" name="灯片编号占位符 3"/>
          <p:cNvSpPr>
            <a:spLocks noGrp="1"/>
          </p:cNvSpPr>
          <p:nvPr>
            <p:ph type="sldNum" sz="quarter" idx="10"/>
            <p:custDataLst>
              <p:tags r:id="rId6"/>
            </p:custDataLst>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68713642"/>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79874"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79875"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79876"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7CA8EF7F-1F6F-43DC-8FA5-FD8E9096A771}" type="slidenum">
              <a:rPr lang="zh-CN" altLang="en-US" sz="1200"/>
              <a:pPr algn="r"/>
              <a:t>22</a:t>
            </a:fld>
            <a:endParaRPr lang="en-US" altLang="zh-CN" sz="1200"/>
          </a:p>
        </p:txBody>
      </p:sp>
    </p:spTree>
    <p:extLst>
      <p:ext uri="{BB962C8B-B14F-4D97-AF65-F5344CB8AC3E}">
        <p14:creationId xmlns:p14="http://schemas.microsoft.com/office/powerpoint/2010/main" val="2106613358"/>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61442"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61444"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A86595BD-8196-453C-86FB-50DCEDD4D206}" type="slidenum">
              <a:rPr lang="zh-CN" altLang="en-US" sz="1200"/>
              <a:pPr algn="r"/>
              <a:t>4</a:t>
            </a:fld>
            <a:endParaRPr lang="en-US" altLang="zh-CN" sz="1200"/>
          </a:p>
        </p:txBody>
      </p:sp>
    </p:spTree>
    <p:extLst>
      <p:ext uri="{BB962C8B-B14F-4D97-AF65-F5344CB8AC3E}">
        <p14:creationId xmlns:p14="http://schemas.microsoft.com/office/powerpoint/2010/main" val="3711425655"/>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62466"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2467"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62468"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80380BC6-22A2-437B-B0FC-A7509852ED7E}" type="slidenum">
              <a:rPr lang="zh-CN" altLang="en-US" sz="1200"/>
              <a:pPr algn="r"/>
              <a:t>5</a:t>
            </a:fld>
            <a:endParaRPr lang="en-US" altLang="zh-CN" sz="1200"/>
          </a:p>
        </p:txBody>
      </p:sp>
    </p:spTree>
    <p:extLst>
      <p:ext uri="{BB962C8B-B14F-4D97-AF65-F5344CB8AC3E}">
        <p14:creationId xmlns:p14="http://schemas.microsoft.com/office/powerpoint/2010/main" val="3376561433"/>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64514"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4515"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64516"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9CCBBC74-F90B-4AE0-8546-B26257653CE9}" type="slidenum">
              <a:rPr lang="zh-CN" altLang="en-US" sz="1200"/>
              <a:pPr algn="r"/>
              <a:t>10</a:t>
            </a:fld>
            <a:endParaRPr lang="en-US" altLang="zh-CN" sz="1200"/>
          </a:p>
        </p:txBody>
      </p:sp>
    </p:spTree>
    <p:extLst>
      <p:ext uri="{BB962C8B-B14F-4D97-AF65-F5344CB8AC3E}">
        <p14:creationId xmlns:p14="http://schemas.microsoft.com/office/powerpoint/2010/main" val="417261948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65538"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5539"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65540"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598BBD99-9200-4E4E-8780-C15E61667256}" type="slidenum">
              <a:rPr lang="zh-CN" altLang="en-US" sz="1200"/>
              <a:pPr algn="r"/>
              <a:t>11</a:t>
            </a:fld>
            <a:endParaRPr lang="en-US" altLang="zh-CN" sz="1200"/>
          </a:p>
        </p:txBody>
      </p:sp>
    </p:spTree>
    <p:extLst>
      <p:ext uri="{BB962C8B-B14F-4D97-AF65-F5344CB8AC3E}">
        <p14:creationId xmlns:p14="http://schemas.microsoft.com/office/powerpoint/2010/main" val="1639674503"/>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74754"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74755"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74756"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DA262F32-1BFA-4FD2-BABB-D4F9AA27BCD8}" type="slidenum">
              <a:rPr lang="zh-CN" altLang="en-US" sz="1200"/>
              <a:pPr algn="r"/>
              <a:t>18</a:t>
            </a:fld>
            <a:endParaRPr lang="en-US" altLang="zh-CN" sz="1200"/>
          </a:p>
        </p:txBody>
      </p:sp>
    </p:spTree>
    <p:extLst>
      <p:ext uri="{BB962C8B-B14F-4D97-AF65-F5344CB8AC3E}">
        <p14:creationId xmlns:p14="http://schemas.microsoft.com/office/powerpoint/2010/main" val="389082967"/>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75778"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75779"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75780"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99E46D96-968E-468E-B4FA-06F1B3934BAE}" type="slidenum">
              <a:rPr lang="zh-CN" altLang="en-US" sz="1200"/>
              <a:pPr algn="r"/>
              <a:t>19</a:t>
            </a:fld>
            <a:endParaRPr lang="en-US" altLang="zh-CN" sz="1200"/>
          </a:p>
        </p:txBody>
      </p:sp>
    </p:spTree>
    <p:extLst>
      <p:ext uri="{BB962C8B-B14F-4D97-AF65-F5344CB8AC3E}">
        <p14:creationId xmlns:p14="http://schemas.microsoft.com/office/powerpoint/2010/main" val="225920609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77826"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77827"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77828"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EAF11FAD-2108-41CE-A547-157F167370C1}" type="slidenum">
              <a:rPr lang="zh-CN" altLang="en-US" sz="1200"/>
              <a:pPr algn="r"/>
              <a:t>20</a:t>
            </a:fld>
            <a:endParaRPr lang="en-US" altLang="zh-CN" sz="1200"/>
          </a:p>
        </p:txBody>
      </p:sp>
    </p:spTree>
    <p:extLst>
      <p:ext uri="{BB962C8B-B14F-4D97-AF65-F5344CB8AC3E}">
        <p14:creationId xmlns:p14="http://schemas.microsoft.com/office/powerpoint/2010/main" val="3989147836"/>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78850" name="幻灯片图像占位符 1"/>
          <p:cNvSpPr>
            <a:spLocks noGrp="1" noRot="1" noChangeAspect="1" noChangeArrowheads="1" noTextEdit="1"/>
          </p:cNvSpPr>
          <p:nvPr>
            <p:ph type="sldImg"/>
            <p:custDataLst>
              <p:tags r:id="rId4"/>
            </p:custDataLst>
          </p:nvPr>
        </p:nvSpPr>
        <p:spPr bwMode="auto">
          <a:xfrm>
            <a:off x="481013" y="1279525"/>
            <a:ext cx="6140450" cy="34544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78851" name="备注占位符 2"/>
          <p:cNvSpPr>
            <a:spLocks noGrp="1" noChangeArrowheads="1"/>
          </p:cNvSpPr>
          <p:nvPr>
            <p:ph type="body" idx="1"/>
            <p:custDataLst>
              <p:tags r:id="rId5"/>
            </p:custDataLst>
          </p:nvPr>
        </p:nvSpPr>
        <p:spPr/>
        <p:txBody>
          <a:bodyPr/>
          <a:lstStyle/>
          <a:p>
            <a:pPr defTabSz="912813" eaLnBrk="1" hangingPunct="1">
              <a:spcBef>
                <a:spcPct val="0"/>
              </a:spcBef>
            </a:pPr>
            <a:endParaRPr lang="zh-CN" altLang="en-US" sz="1100">
              <a:latin typeface="Calibri" panose="020f0502020204030204" pitchFamily="34" charset="0"/>
            </a:endParaRPr>
          </a:p>
        </p:txBody>
      </p:sp>
      <p:sp>
        <p:nvSpPr>
          <p:cNvPr id="78852" name="灯片编号占位符 3"/>
          <p:cNvSpPr>
            <a:spLocks noGrp="1" noChangeArrowheads="1"/>
          </p:cNvSpPr>
          <p:nvPr>
            <p:custDataLst>
              <p:tags r:id="rId6"/>
            </p:custDataLst>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22844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6pPr>
            <a:lvl7pPr marL="27416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7pPr>
            <a:lvl8pPr marL="31988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8pPr>
            <a:lvl9pPr marL="3656013" indent="1588" defTabSz="912813" fontAlgn="base">
              <a:spcBef>
                <a:spcPct val="0"/>
              </a:spcBef>
              <a:spcAft>
                <a:spcPct val="0"/>
              </a:spcAft>
              <a:buSzTx/>
              <a:defRPr>
                <a:solidFill>
                  <a:schemeClr val="tx1"/>
                </a:solidFill>
                <a:latin typeface="Calibri" panose="020f0502020204030204" pitchFamily="34" charset="0"/>
                <a:ea typeface="宋体" panose="02010600030101010101" pitchFamily="2" charset="-122"/>
              </a:defRPr>
            </a:lvl9pPr>
          </a:lstStyle>
          <a:p>
            <a:pPr algn="r"/>
            <a:fld id="{C7E73332-750A-4547-AF85-50CDE3D738A5}" type="slidenum">
              <a:rPr lang="zh-CN" altLang="en-US" sz="1200"/>
              <a:pPr algn="r"/>
              <a:t>21</a:t>
            </a:fld>
            <a:endParaRPr lang="en-US" altLang="zh-CN" sz="1200"/>
          </a:p>
        </p:txBody>
      </p:sp>
    </p:spTree>
    <p:extLst>
      <p:ext uri="{BB962C8B-B14F-4D97-AF65-F5344CB8AC3E}">
        <p14:creationId xmlns:p14="http://schemas.microsoft.com/office/powerpoint/2010/main" val="222687813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tags" Target="../tags/tag6.xml" /><Relationship Id="rId7"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tags" Target="../tags/tag58.xml" /><Relationship Id="rId2" Type="http://schemas.openxmlformats.org/officeDocument/2006/relationships/tags" Target="../tags/tag59.xml" /><Relationship Id="rId3" Type="http://schemas.openxmlformats.org/officeDocument/2006/relationships/tags" Target="../tags/tag60.xml" /><Relationship Id="rId4" Type="http://schemas.openxmlformats.org/officeDocument/2006/relationships/tags" Target="../tags/tag61.xml" /><Relationship Id="rId5" Type="http://schemas.openxmlformats.org/officeDocument/2006/relationships/tags" Target="../tags/tag62.xml" /><Relationship Id="rId6" Type="http://schemas.openxmlformats.org/officeDocument/2006/relationships/tags" Target="../tags/tag63.xml" /><Relationship Id="rId7"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tags" Target="../tags/tag64.xml" /><Relationship Id="rId2" Type="http://schemas.openxmlformats.org/officeDocument/2006/relationships/tags" Target="../tags/tag65.xml" /><Relationship Id="rId3" Type="http://schemas.openxmlformats.org/officeDocument/2006/relationships/tags" Target="../tags/tag66.xml" /><Relationship Id="rId4" Type="http://schemas.openxmlformats.org/officeDocument/2006/relationships/tags" Target="../tags/tag67.xml" /><Relationship Id="rId5" Type="http://schemas.openxmlformats.org/officeDocument/2006/relationships/tags" Target="../tags/tag68.xml" /><Relationship Id="rId6" Type="http://schemas.openxmlformats.org/officeDocument/2006/relationships/tags" Target="../tags/tag69.xml" /><Relationship Id="rId7"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tags" Target="../tags/tag70.xml" /><Relationship Id="rId2" Type="http://schemas.openxmlformats.org/officeDocument/2006/relationships/tags" Target="../tags/tag71.xml" /><Relationship Id="rId3" Type="http://schemas.openxmlformats.org/officeDocument/2006/relationships/tags" Target="../tags/tag72.xml" /><Relationship Id="rId4" Type="http://schemas.openxmlformats.org/officeDocument/2006/relationships/tags" Target="../tags/tag73.xml" /><Relationship Id="rId5" Type="http://schemas.openxmlformats.org/officeDocument/2006/relationships/tags" Target="../tags/tag74.xml" /><Relationship Id="rId6"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tags" Target="../tags/tag75.xml" /><Relationship Id="rId2" Type="http://schemas.openxmlformats.org/officeDocument/2006/relationships/tags" Target="../tags/tag76.xml" /><Relationship Id="rId3" Type="http://schemas.openxmlformats.org/officeDocument/2006/relationships/tags" Target="../tags/tag77.xml" /><Relationship Id="rId4" Type="http://schemas.openxmlformats.org/officeDocument/2006/relationships/tags" Target="../tags/tag78.xml" /><Relationship Id="rId5" Type="http://schemas.openxmlformats.org/officeDocument/2006/relationships/tags" Target="../tags/tag79.xml" /><Relationship Id="rId6" Type="http://schemas.openxmlformats.org/officeDocument/2006/relationships/tags" Target="../tags/tag80.xml" /><Relationship Id="rId7" Type="http://schemas.openxmlformats.org/officeDocument/2006/relationships/tags" Target="../tags/tag81.xml" /><Relationship Id="rId8"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tags" Target="../tags/tag82.xml" /><Relationship Id="rId2" Type="http://schemas.openxmlformats.org/officeDocument/2006/relationships/image" Target="../media/image1.jpeg" /><Relationship Id="rId3" Type="http://schemas.openxmlformats.org/officeDocument/2006/relationships/tags" Target="../tags/tag83.xml" /><Relationship Id="rId4" Type="http://schemas.openxmlformats.org/officeDocument/2006/relationships/image" Target="../media/image2.png" /><Relationship Id="rId5" Type="http://schemas.openxmlformats.org/officeDocument/2006/relationships/tags" Target="../tags/tag84.xml" /><Relationship Id="rId6"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tags" Target="../tags/tag85.xml" /><Relationship Id="rId2" Type="http://schemas.openxmlformats.org/officeDocument/2006/relationships/tags" Target="../tags/tag86.xml" /><Relationship Id="rId3" Type="http://schemas.openxmlformats.org/officeDocument/2006/relationships/image" Target="../media/image3.png" /><Relationship Id="rId4" Type="http://schemas.openxmlformats.org/officeDocument/2006/relationships/tags" Target="../tags/tag87.xml" /><Relationship Id="rId5" Type="http://schemas.openxmlformats.org/officeDocument/2006/relationships/tags" Target="../tags/tag88.xml" /><Relationship Id="rId6" Type="http://schemas.openxmlformats.org/officeDocument/2006/relationships/slide" Target="../slides/slide1.xml" TargetMode="Internal" /><Relationship Id="rId7"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tags" Target="../tags/tag89.xml" /><Relationship Id="rId2" Type="http://schemas.openxmlformats.org/officeDocument/2006/relationships/tags" Target="../tags/tag90.xml" /><Relationship Id="rId3" Type="http://schemas.openxmlformats.org/officeDocument/2006/relationships/image" Target="../media/image3.png" /><Relationship Id="rId4" Type="http://schemas.openxmlformats.org/officeDocument/2006/relationships/tags" Target="../tags/tag91.xml" /><Relationship Id="rId5" Type="http://schemas.openxmlformats.org/officeDocument/2006/relationships/tags" Target="../tags/tag92.xml" /><Relationship Id="rId6"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tags" Target="../tags/tag93.xml" /><Relationship Id="rId2" Type="http://schemas.openxmlformats.org/officeDocument/2006/relationships/image" Target="../media/image4.jpeg" /><Relationship Id="rId3" Type="http://schemas.openxmlformats.org/officeDocument/2006/relationships/tags" Target="../tags/tag94.xml" /><Relationship Id="rId4" Type="http://schemas.openxmlformats.org/officeDocument/2006/relationships/image" Target="../media/image5.png" /><Relationship Id="rId5" Type="http://schemas.openxmlformats.org/officeDocument/2006/relationships/tags" Target="../tags/tag95.xml" /><Relationship Id="rId6" Type="http://schemas.openxmlformats.org/officeDocument/2006/relationships/slideMaster" Target="../slideMasters/slideMaster1.xml" /></Relationships>
</file>

<file path=ppt/slideLayouts/_rels/slideLayout18.xml.rels>&#65279;<?xml version="1.0" encoding="utf-8" standalone="yes"?><Relationships xmlns="http://schemas.openxmlformats.org/package/2006/relationships"><Relationship Id="rId1" Type="http://schemas.openxmlformats.org/officeDocument/2006/relationships/tags" Target="../tags/tag96.xml" /><Relationship Id="rId2" Type="http://schemas.openxmlformats.org/officeDocument/2006/relationships/image" Target="../media/image6.jpeg" /><Relationship Id="rId3" Type="http://schemas.openxmlformats.org/officeDocument/2006/relationships/tags" Target="../tags/tag97.xml" /><Relationship Id="rId4" Type="http://schemas.openxmlformats.org/officeDocument/2006/relationships/image" Target="../media/image5.png" /><Relationship Id="rId5" Type="http://schemas.openxmlformats.org/officeDocument/2006/relationships/tags" Target="../tags/tag98.xml" /><Relationship Id="rId6" Type="http://schemas.openxmlformats.org/officeDocument/2006/relationships/tags" Target="../tags/tag99.xml" /><Relationship Id="rId7" Type="http://schemas.openxmlformats.org/officeDocument/2006/relationships/slideMaster" Target="../slideMasters/slideMaster1.xml" /></Relationships>
</file>

<file path=ppt/slideLayouts/_rels/slideLayout19.xml.rels>&#65279;<?xml version="1.0" encoding="utf-8" standalone="yes"?><Relationships xmlns="http://schemas.openxmlformats.org/package/2006/relationships"><Relationship Id="rId1" Type="http://schemas.openxmlformats.org/officeDocument/2006/relationships/tags" Target="../tags/tag100.xml" /><Relationship Id="rId2" Type="http://schemas.openxmlformats.org/officeDocument/2006/relationships/image" Target="../media/image4.jpeg" /><Relationship Id="rId3" Type="http://schemas.openxmlformats.org/officeDocument/2006/relationships/tags" Target="../tags/tag101.xml" /><Relationship Id="rId4" Type="http://schemas.openxmlformats.org/officeDocument/2006/relationships/image" Target="../media/image5.png" /><Relationship Id="rId5" Type="http://schemas.openxmlformats.org/officeDocument/2006/relationships/tags" Target="../tags/tag102.xml" /><Relationship Id="rId6"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7.xml" /><Relationship Id="rId2" Type="http://schemas.openxmlformats.org/officeDocument/2006/relationships/tags" Target="../tags/tag8.xml" /><Relationship Id="rId3" Type="http://schemas.openxmlformats.org/officeDocument/2006/relationships/tags" Target="../tags/tag9.xml" /><Relationship Id="rId4" Type="http://schemas.openxmlformats.org/officeDocument/2006/relationships/tags" Target="../tags/tag10.xml" /><Relationship Id="rId5" Type="http://schemas.openxmlformats.org/officeDocument/2006/relationships/tags" Target="../tags/tag11.xml" /><Relationship Id="rId6" Type="http://schemas.openxmlformats.org/officeDocument/2006/relationships/tags" Target="../tags/tag12.xml" /><Relationship Id="rId7"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tags" Target="../tags/tag103.xml" /><Relationship Id="rId2" Type="http://schemas.openxmlformats.org/officeDocument/2006/relationships/image" Target="../media/image6.jpeg" /><Relationship Id="rId3" Type="http://schemas.openxmlformats.org/officeDocument/2006/relationships/tags" Target="../tags/tag104.xml" /><Relationship Id="rId4" Type="http://schemas.openxmlformats.org/officeDocument/2006/relationships/image" Target="../media/image5.png" /><Relationship Id="rId5" Type="http://schemas.openxmlformats.org/officeDocument/2006/relationships/tags" Target="../tags/tag105.xml" /><Relationship Id="rId6" Type="http://schemas.openxmlformats.org/officeDocument/2006/relationships/tags" Target="../tags/tag106.xml" /><Relationship Id="rId7" Type="http://schemas.openxmlformats.org/officeDocument/2006/relationships/slideMaster" Target="../slideMasters/slideMaster1.xml" /></Relationships>
</file>

<file path=ppt/slideLayouts/_rels/slideLayout21.xml.rels>&#65279;<?xml version="1.0" encoding="utf-8" standalone="yes"?><Relationships xmlns="http://schemas.openxmlformats.org/package/2006/relationships"><Relationship Id="rId1" Type="http://schemas.openxmlformats.org/officeDocument/2006/relationships/tags" Target="../tags/tag107.xml" /><Relationship Id="rId2" Type="http://schemas.openxmlformats.org/officeDocument/2006/relationships/image" Target="../media/image6.jpeg" /><Relationship Id="rId3" Type="http://schemas.openxmlformats.org/officeDocument/2006/relationships/tags" Target="../tags/tag108.xml" /><Relationship Id="rId4" Type="http://schemas.openxmlformats.org/officeDocument/2006/relationships/image" Target="../media/image5.png" /><Relationship Id="rId5" Type="http://schemas.openxmlformats.org/officeDocument/2006/relationships/tags" Target="../tags/tag109.xml" /><Relationship Id="rId6" Type="http://schemas.openxmlformats.org/officeDocument/2006/relationships/tags" Target="../tags/tag110.xml" /><Relationship Id="rId7" Type="http://schemas.openxmlformats.org/officeDocument/2006/relationships/slideMaster" Target="../slideMasters/slideMaster1.xml" /></Relationships>
</file>

<file path=ppt/slideLayouts/_rels/slideLayout22.xml.rels>&#65279;<?xml version="1.0" encoding="utf-8" standalone="yes"?><Relationships xmlns="http://schemas.openxmlformats.org/package/2006/relationships"><Relationship Id="rId1" Type="http://schemas.openxmlformats.org/officeDocument/2006/relationships/tags" Target="../tags/tag111.xml" /><Relationship Id="rId2" Type="http://schemas.openxmlformats.org/officeDocument/2006/relationships/image" Target="../media/image4.jpeg" /><Relationship Id="rId3" Type="http://schemas.openxmlformats.org/officeDocument/2006/relationships/tags" Target="../tags/tag112.xml" /><Relationship Id="rId4" Type="http://schemas.openxmlformats.org/officeDocument/2006/relationships/image" Target="../media/image5.png" /><Relationship Id="rId5" Type="http://schemas.openxmlformats.org/officeDocument/2006/relationships/tags" Target="../tags/tag113.xml" /><Relationship Id="rId6" Type="http://schemas.openxmlformats.org/officeDocument/2006/relationships/slideMaster" Target="../slideMasters/slideMaster1.xml" /></Relationships>
</file>

<file path=ppt/slideLayouts/_rels/slideLayout23.xml.rels>&#65279;<?xml version="1.0" encoding="utf-8" standalone="yes"?><Relationships xmlns="http://schemas.openxmlformats.org/package/2006/relationships"><Relationship Id="rId1" Type="http://schemas.openxmlformats.org/officeDocument/2006/relationships/tags" Target="../tags/tag114.xml" /><Relationship Id="rId2" Type="http://schemas.openxmlformats.org/officeDocument/2006/relationships/image" Target="../media/image6.jpeg" /><Relationship Id="rId3" Type="http://schemas.openxmlformats.org/officeDocument/2006/relationships/tags" Target="../tags/tag115.xml" /><Relationship Id="rId4" Type="http://schemas.openxmlformats.org/officeDocument/2006/relationships/image" Target="../media/image5.png" /><Relationship Id="rId5" Type="http://schemas.openxmlformats.org/officeDocument/2006/relationships/tags" Target="../tags/tag116.xml" /><Relationship Id="rId6" Type="http://schemas.openxmlformats.org/officeDocument/2006/relationships/slideMaster" Target="../slideMasters/slideMaster1.xml" /></Relationships>
</file>

<file path=ppt/slideLayouts/_rels/slideLayout24.xml.rels>&#65279;<?xml version="1.0" encoding="utf-8" standalone="yes"?><Relationships xmlns="http://schemas.openxmlformats.org/package/2006/relationships"><Relationship Id="rId1" Type="http://schemas.openxmlformats.org/officeDocument/2006/relationships/tags" Target="../tags/tag117.xml" /><Relationship Id="rId2" Type="http://schemas.openxmlformats.org/officeDocument/2006/relationships/image" Target="../media/image6.jpeg" /><Relationship Id="rId3" Type="http://schemas.openxmlformats.org/officeDocument/2006/relationships/tags" Target="../tags/tag118.xml" /><Relationship Id="rId4" Type="http://schemas.openxmlformats.org/officeDocument/2006/relationships/image" Target="../media/image5.png" /><Relationship Id="rId5" Type="http://schemas.openxmlformats.org/officeDocument/2006/relationships/tags" Target="../tags/tag119.xml" /><Relationship Id="rId6" Type="http://schemas.openxmlformats.org/officeDocument/2006/relationships/tags" Target="../tags/tag120.xml" /><Relationship Id="rId7" Type="http://schemas.openxmlformats.org/officeDocument/2006/relationships/slideMaster" Target="../slideMasters/slideMaster1.xml" /></Relationships>
</file>

<file path=ppt/slideLayouts/_rels/slideLayout25.xml.rels>&#65279;<?xml version="1.0" encoding="utf-8" standalone="yes"?><Relationships xmlns="http://schemas.openxmlformats.org/package/2006/relationships"><Relationship Id="rId1" Type="http://schemas.openxmlformats.org/officeDocument/2006/relationships/tags" Target="../tags/tag121.xml" /><Relationship Id="rId10" Type="http://schemas.openxmlformats.org/officeDocument/2006/relationships/slideMaster" Target="../slideMasters/slideMaster1.xml" /><Relationship Id="rId2" Type="http://schemas.openxmlformats.org/officeDocument/2006/relationships/tags" Target="../tags/tag122.xml" /><Relationship Id="rId3" Type="http://schemas.openxmlformats.org/officeDocument/2006/relationships/tags" Target="../tags/tag123.xml" /><Relationship Id="rId4" Type="http://schemas.openxmlformats.org/officeDocument/2006/relationships/tags" Target="../tags/tag124.xml" /><Relationship Id="rId5" Type="http://schemas.openxmlformats.org/officeDocument/2006/relationships/tags" Target="../tags/tag125.xml" /><Relationship Id="rId6" Type="http://schemas.openxmlformats.org/officeDocument/2006/relationships/tags" Target="../tags/tag126.xml" /><Relationship Id="rId7" Type="http://schemas.openxmlformats.org/officeDocument/2006/relationships/tags" Target="../tags/tag127.xml" /><Relationship Id="rId8" Type="http://schemas.openxmlformats.org/officeDocument/2006/relationships/image" Target="../media/image7.png" /><Relationship Id="rId9" Type="http://schemas.openxmlformats.org/officeDocument/2006/relationships/tags" Target="../tags/tag128.xml" /></Relationships>
</file>

<file path=ppt/slideLayouts/_rels/slideLayout26.xml.rels>&#65279;<?xml version="1.0" encoding="utf-8" standalone="yes"?><Relationships xmlns="http://schemas.openxmlformats.org/package/2006/relationships"><Relationship Id="rId1" Type="http://schemas.openxmlformats.org/officeDocument/2006/relationships/tags" Target="../tags/tag129.xml" /><Relationship Id="rId2" Type="http://schemas.openxmlformats.org/officeDocument/2006/relationships/tags" Target="../tags/tag130.xml" /><Relationship Id="rId3" Type="http://schemas.openxmlformats.org/officeDocument/2006/relationships/tags" Target="../tags/tag131.xml" /><Relationship Id="rId4" Type="http://schemas.openxmlformats.org/officeDocument/2006/relationships/tags" Target="../tags/tag132.xml" /><Relationship Id="rId5" Type="http://schemas.openxmlformats.org/officeDocument/2006/relationships/tags" Target="../tags/tag133.xml" /><Relationship Id="rId6" Type="http://schemas.openxmlformats.org/officeDocument/2006/relationships/slideMaster" Target="../slideMasters/slideMaster1.xml" /></Relationships>
</file>

<file path=ppt/slideLayouts/_rels/slideLayout27.xml.rels>&#65279;<?xml version="1.0" encoding="utf-8" standalone="yes"?><Relationships xmlns="http://schemas.openxmlformats.org/package/2006/relationships"><Relationship Id="rId1" Type="http://schemas.openxmlformats.org/officeDocument/2006/relationships/tags" Target="../tags/tag134.xml" /><Relationship Id="rId2" Type="http://schemas.openxmlformats.org/officeDocument/2006/relationships/image" Target="../media/image8.jpeg" /><Relationship Id="rId3" Type="http://schemas.openxmlformats.org/officeDocument/2006/relationships/tags" Target="../tags/tag135.xml" /><Relationship Id="rId4"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13.xml" /><Relationship Id="rId2" Type="http://schemas.openxmlformats.org/officeDocument/2006/relationships/tags" Target="../tags/tag14.xml" /><Relationship Id="rId3" Type="http://schemas.openxmlformats.org/officeDocument/2006/relationships/tags" Target="../tags/tag15.xml" /><Relationship Id="rId4" Type="http://schemas.openxmlformats.org/officeDocument/2006/relationships/tags" Target="../tags/tag16.xml" /><Relationship Id="rId5" Type="http://schemas.openxmlformats.org/officeDocument/2006/relationships/tags" Target="../tags/tag17.xml" /><Relationship Id="rId6" Type="http://schemas.openxmlformats.org/officeDocument/2006/relationships/tags" Target="../tags/tag18.xml" /><Relationship Id="rId7"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tags" Target="../tags/tag19.xml" /><Relationship Id="rId2" Type="http://schemas.openxmlformats.org/officeDocument/2006/relationships/tags" Target="../tags/tag20.xml" /><Relationship Id="rId3" Type="http://schemas.openxmlformats.org/officeDocument/2006/relationships/tags" Target="../tags/tag21.xml" /><Relationship Id="rId4" Type="http://schemas.openxmlformats.org/officeDocument/2006/relationships/tags" Target="../tags/tag22.xml" /><Relationship Id="rId5" Type="http://schemas.openxmlformats.org/officeDocument/2006/relationships/tags" Target="../tags/tag23.xml" /><Relationship Id="rId6" Type="http://schemas.openxmlformats.org/officeDocument/2006/relationships/tags" Target="../tags/tag24.xml" /><Relationship Id="rId7" Type="http://schemas.openxmlformats.org/officeDocument/2006/relationships/tags" Target="../tags/tag25.xml" /><Relationship Id="rId8"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tags" Target="../tags/tag26.xml" /><Relationship Id="rId10" Type="http://schemas.openxmlformats.org/officeDocument/2006/relationships/slideMaster" Target="../slideMasters/slideMaster1.xml" /><Relationship Id="rId2" Type="http://schemas.openxmlformats.org/officeDocument/2006/relationships/tags" Target="../tags/tag27.xml" /><Relationship Id="rId3" Type="http://schemas.openxmlformats.org/officeDocument/2006/relationships/tags" Target="../tags/tag28.xml" /><Relationship Id="rId4" Type="http://schemas.openxmlformats.org/officeDocument/2006/relationships/tags" Target="../tags/tag29.xml" /><Relationship Id="rId5" Type="http://schemas.openxmlformats.org/officeDocument/2006/relationships/tags" Target="../tags/tag30.xml" /><Relationship Id="rId6" Type="http://schemas.openxmlformats.org/officeDocument/2006/relationships/tags" Target="../tags/tag31.xml" /><Relationship Id="rId7" Type="http://schemas.openxmlformats.org/officeDocument/2006/relationships/tags" Target="../tags/tag32.xml" /><Relationship Id="rId8" Type="http://schemas.openxmlformats.org/officeDocument/2006/relationships/tags" Target="../tags/tag33.xml" /><Relationship Id="rId9" Type="http://schemas.openxmlformats.org/officeDocument/2006/relationships/tags" Target="../tags/tag34.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35.xml" /><Relationship Id="rId2" Type="http://schemas.openxmlformats.org/officeDocument/2006/relationships/tags" Target="../tags/tag36.xml" /><Relationship Id="rId3" Type="http://schemas.openxmlformats.org/officeDocument/2006/relationships/tags" Target="../tags/tag37.xml" /><Relationship Id="rId4" Type="http://schemas.openxmlformats.org/officeDocument/2006/relationships/tags" Target="../tags/tag38.xml" /><Relationship Id="rId5" Type="http://schemas.openxmlformats.org/officeDocument/2006/relationships/tags" Target="../tags/tag39.xml" /><Relationship Id="rId6"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40.xml" /><Relationship Id="rId2" Type="http://schemas.openxmlformats.org/officeDocument/2006/relationships/tags" Target="../tags/tag41.xml" /><Relationship Id="rId3" Type="http://schemas.openxmlformats.org/officeDocument/2006/relationships/tags" Target="../tags/tag42.xml" /><Relationship Id="rId4" Type="http://schemas.openxmlformats.org/officeDocument/2006/relationships/tags" Target="../tags/tag43.xml" /><Relationship Id="rId5"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tags" Target="../tags/tag44.xml" /><Relationship Id="rId2" Type="http://schemas.openxmlformats.org/officeDocument/2006/relationships/tags" Target="../tags/tag45.xml" /><Relationship Id="rId3" Type="http://schemas.openxmlformats.org/officeDocument/2006/relationships/tags" Target="../tags/tag46.xml" /><Relationship Id="rId4" Type="http://schemas.openxmlformats.org/officeDocument/2006/relationships/tags" Target="../tags/tag47.xml" /><Relationship Id="rId5" Type="http://schemas.openxmlformats.org/officeDocument/2006/relationships/tags" Target="../tags/tag48.xml" /><Relationship Id="rId6" Type="http://schemas.openxmlformats.org/officeDocument/2006/relationships/tags" Target="../tags/tag49.xml" /><Relationship Id="rId7" Type="http://schemas.openxmlformats.org/officeDocument/2006/relationships/tags" Target="../tags/tag50.xml" /><Relationship Id="rId8"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tags" Target="../tags/tag51.xml" /><Relationship Id="rId2" Type="http://schemas.openxmlformats.org/officeDocument/2006/relationships/tags" Target="../tags/tag52.xml" /><Relationship Id="rId3" Type="http://schemas.openxmlformats.org/officeDocument/2006/relationships/tags" Target="../tags/tag53.xml" /><Relationship Id="rId4" Type="http://schemas.openxmlformats.org/officeDocument/2006/relationships/tags" Target="../tags/tag54.xml" /><Relationship Id="rId5" Type="http://schemas.openxmlformats.org/officeDocument/2006/relationships/tags" Target="../tags/tag55.xml" /><Relationship Id="rId6" Type="http://schemas.openxmlformats.org/officeDocument/2006/relationships/tags" Target="../tags/tag56.xml" /><Relationship Id="rId7" Type="http://schemas.openxmlformats.org/officeDocument/2006/relationships/tags" Target="../tags/tag57.xml" /><Relationship Id="rId8"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custDataLst>
            <p:tags r:id="rId1"/>
          </p:custDataLst>
        </p:nvPr>
      </p:nvGrpSpPr>
      <p:grpSpPr>
        <a:xfrm>
          <a:off x="0" y="0"/>
          <a:ext cx="0" cy="0"/>
        </a:xfrm>
      </p:grpSpPr>
      <p:sp>
        <p:nvSpPr>
          <p:cNvPr id="2" name="标题 1"/>
          <p:cNvSpPr>
            <a:spLocks noGrp="1"/>
          </p:cNvSpPr>
          <p:nvPr>
            <p:ph type="ctrTitle"/>
            <p:custDataLst>
              <p:tags r:id="rId2"/>
            </p:custDataLst>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custDataLst>
              <p:tags r:id="rId3"/>
            </p:custDataLst>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custDataLst>
              <p:tags r:id="rId4"/>
            </p:custDataLst>
          </p:nvPr>
        </p:nvSpPr>
        <p:spPr/>
        <p:txBody>
          <a:bodyPr/>
          <a:lstStyle/>
          <a:p>
            <a:fld id="{530820CF-B880-4189-942D-D702A7CBA730}" type="datetimeFigureOut">
              <a:rPr lang="zh-CN" altLang="en-US" smtClean="0"/>
              <a:t>2021/2/1</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竖排文字占位符 2"/>
          <p:cNvSpPr>
            <a:spLocks noGrp="1"/>
          </p:cNvSpPr>
          <p:nvPr>
            <p:ph type="body" orient="vert" idx="1"/>
            <p:custDataLst>
              <p:tags r:id="rId3"/>
            </p:custDataLst>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4"/>
            </p:custDataLst>
          </p:nvPr>
        </p:nvSpPr>
        <p:spPr/>
        <p:txBody>
          <a:bodyPr/>
          <a:lstStyle/>
          <a:p>
            <a:fld id="{530820CF-B880-4189-942D-D702A7CBA730}" type="datetimeFigureOut">
              <a:rPr lang="zh-CN" altLang="en-US" smtClean="0"/>
              <a:t>2021/2/1</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custDataLst>
            <p:tags r:id="rId1"/>
          </p:custDataLst>
        </p:nvPr>
      </p:nvGrpSpPr>
      <p:grpSpPr>
        <a:xfrm>
          <a:off x="0" y="0"/>
          <a:ext cx="0" cy="0"/>
        </a:xfrm>
      </p:grpSpPr>
      <p:sp>
        <p:nvSpPr>
          <p:cNvPr id="2" name="竖排标题 1"/>
          <p:cNvSpPr>
            <a:spLocks noGrp="1"/>
          </p:cNvSpPr>
          <p:nvPr>
            <p:ph type="title" orient="vert"/>
            <p:custDataLst>
              <p:tags r:id="rId2"/>
            </p:custDataLs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custDataLst>
              <p:tags r:id="rId3"/>
            </p:custDataLst>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4"/>
            </p:custDataLst>
          </p:nvPr>
        </p:nvSpPr>
        <p:spPr/>
        <p:txBody>
          <a:bodyPr/>
          <a:lstStyle/>
          <a:p>
            <a:fld id="{530820CF-B880-4189-942D-D702A7CBA730}" type="datetimeFigureOut">
              <a:rPr lang="zh-CN" altLang="en-US" smtClean="0"/>
              <a:t>2021/2/1</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内容">
    <p:spTree>
      <p:nvGrpSpPr>
        <p:cNvPr id="1" name=""/>
        <p:cNvGrpSpPr/>
        <p:nvPr>
          <p:custDataLst>
            <p:tags r:id="rId1"/>
          </p:custDataLst>
        </p:nvPr>
      </p:nvGrpSpPr>
      <p:grpSpPr>
        <a:xfrm>
          <a:off x="0" y="0"/>
          <a:ext cx="0" cy="0"/>
        </a:xfrm>
      </p:grpSpPr>
      <p:sp>
        <p:nvSpPr>
          <p:cNvPr id="2" name="内容占位符 1"/>
          <p:cNvSpPr>
            <a:spLocks noGrp="1"/>
          </p:cNvSpPr>
          <p:nvPr>
            <p:ph/>
            <p:custDataLst>
              <p:tags r:id="rId2"/>
            </p:custDataLst>
          </p:nvPr>
        </p:nvSpPr>
        <p:spPr>
          <a:xfrm>
            <a:off x="402167" y="609600"/>
            <a:ext cx="11387667"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custDataLst>
              <p:tags r:id="rId3"/>
            </p:custDataLst>
          </p:nvPr>
        </p:nvSpPr>
        <p:spPr/>
        <p:txBody>
          <a:bodyPr/>
          <a:lstStyle/>
          <a:p>
            <a:pPr lvl="0"/>
            <a:fld id="{BB962C8B-B14F-4D97-AF65-F5344CB8AC3E}" type="datetime1">
              <a:rPr lang="zh-CN" altLang="en-US">
                <a:latin typeface="Arial" pitchFamily="34" charset="0"/>
              </a:rPr>
              <a:t>2021/2/1</a:t>
            </a:fld>
            <a:endParaRPr lang="zh-CN" altLang="en-US">
              <a:latin typeface="Arial" pitchFamily="34" charset="0"/>
            </a:endParaRPr>
          </a:p>
        </p:txBody>
      </p:sp>
      <p:sp>
        <p:nvSpPr>
          <p:cNvPr id="4" name="页脚占位符 3"/>
          <p:cNvSpPr>
            <a:spLocks noGrp="1"/>
          </p:cNvSpPr>
          <p:nvPr>
            <p:ph type="ftr" sz="quarter" idx="11"/>
            <p:custDataLst>
              <p:tags r:id="rId4"/>
            </p:custDataLst>
          </p:nvPr>
        </p:nvSpPr>
        <p:spPr/>
        <p:txBody>
          <a:bodyPr/>
          <a:lstStyle/>
          <a:p>
            <a:pPr lvl="0"/>
            <a:endParaRPr lang="zh-CN" altLang="en-US">
              <a:latin typeface="Arial" pitchFamily="34" charset="0"/>
            </a:endParaRPr>
          </a:p>
        </p:txBody>
      </p:sp>
      <p:sp>
        <p:nvSpPr>
          <p:cNvPr id="5" name="灯片编号占位符 4"/>
          <p:cNvSpPr>
            <a:spLocks noGrp="1"/>
          </p:cNvSpPr>
          <p:nvPr>
            <p:ph type="sldNum" sz="quarter" idx="12"/>
            <p:custDataLst>
              <p:tags r:id="rId5"/>
            </p:custDataLst>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Media" preserve="1">
  <p:cSld name="标题，文本与媒体剪辑">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custDataLst>
              <p:tags r:id="rId3"/>
            </p:custDataLst>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媒体占位符 3"/>
          <p:cNvSpPr>
            <a:spLocks noGrp="1"/>
          </p:cNvSpPr>
          <p:nvPr>
            <p:ph type="media" sz="half" idx="2"/>
            <p:custDataLst>
              <p:tags r:id="rId4"/>
            </p:custDataLst>
          </p:nvPr>
        </p:nvSpPr>
        <p:spPr>
          <a:xfrm>
            <a:off x="6172200" y="1825625"/>
            <a:ext cx="5181600" cy="4351338"/>
          </a:xfrm>
        </p:spPr>
        <p:txBody>
          <a:bodyPr/>
          <a:lstStyle/>
          <a:p>
            <a:endParaRPr lang="zh-CN" altLang="en-US"/>
          </a:p>
        </p:txBody>
      </p:sp>
      <p:sp>
        <p:nvSpPr>
          <p:cNvPr id="5" name="日期占位符 4"/>
          <p:cNvSpPr>
            <a:spLocks noGrp="1"/>
          </p:cNvSpPr>
          <p:nvPr>
            <p:ph type="dt" sz="half" idx="10"/>
            <p:custDataLst>
              <p:tags r:id="rId5"/>
            </p:custDataLst>
          </p:nvPr>
        </p:nvSpPr>
        <p:spPr/>
        <p:txBody>
          <a:bodyPr/>
          <a:lstStyle/>
          <a:p>
            <a:pPr lvl="0"/>
            <a:endParaRPr lang="zh-CN" altLang="en-US">
              <a:latin typeface="Arial" pitchFamily="34" charset="0"/>
            </a:endParaRPr>
          </a:p>
        </p:txBody>
      </p:sp>
      <p:sp>
        <p:nvSpPr>
          <p:cNvPr id="6" name="页脚占位符 5"/>
          <p:cNvSpPr>
            <a:spLocks noGrp="1"/>
          </p:cNvSpPr>
          <p:nvPr>
            <p:ph type="ftr" sz="quarter" idx="11"/>
            <p:custDataLst>
              <p:tags r:id="rId6"/>
            </p:custDataLst>
          </p:nvPr>
        </p:nvSpPr>
        <p:spPr/>
        <p:txBody>
          <a:bodyPr/>
          <a:lstStyle/>
          <a:p>
            <a:pPr lvl="0"/>
            <a:endParaRPr lang="zh-CN" altLang="en-US">
              <a:latin typeface="Arial" pitchFamily="34" charset="0"/>
            </a:endParaRPr>
          </a:p>
        </p:txBody>
      </p:sp>
      <p:sp>
        <p:nvSpPr>
          <p:cNvPr id="7" name="灯片编号占位符 6"/>
          <p:cNvSpPr>
            <a:spLocks noGrp="1"/>
          </p:cNvSpPr>
          <p:nvPr>
            <p:ph type="sldNum" sz="quarter" idx="12"/>
            <p:custDataLst>
              <p:tags r:id="rId7"/>
            </p:custDataLst>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p:transition spd="med">
    <p:random/>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自定义版式">
    <p:spTree>
      <p:nvGrpSpPr>
        <p:cNvPr id="1" name=""/>
        <p:cNvGrpSpPr/>
        <p:nvPr>
          <p:custDataLst>
            <p:tags r:id="rId1"/>
          </p:custDataLst>
        </p:nvPr>
      </p:nvGrpSpPr>
      <p:grpSpPr>
        <a:xfrm>
          <a:off x="0" y="0"/>
          <a:ext cx="0" cy="0"/>
        </a:xfrm>
      </p:grpSpPr>
      <p:pic>
        <p:nvPicPr>
          <p:cNvPr id="2" name="图片 1"/>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2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noChangeArrowheads="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458788" y="247650"/>
            <a:ext cx="1981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二">
    <p:spTree>
      <p:nvGrpSpPr>
        <p:cNvPr id="1" name=""/>
        <p:cNvGrpSpPr/>
        <p:nvPr>
          <p:custDataLst>
            <p:tags r:id="rId1"/>
          </p:custDataLst>
        </p:nvPr>
      </p:nvGrpSpPr>
      <p:grpSpPr>
        <a:xfrm>
          <a:off x="0" y="0"/>
          <a:ext cx="0" cy="0"/>
        </a:xfrm>
      </p:grpSpPr>
      <p:grpSp>
        <p:nvGrpSpPr>
          <p:cNvPr id="2" name="组合 1"/>
          <p:cNvGrpSpPr/>
          <p:nvPr userDrawn="1">
            <p:custDataLst>
              <p:tags r:id="rId2"/>
            </p:custDataLst>
          </p:nvPr>
        </p:nvGrpSpPr>
        <p:grpSpPr>
          <a:xfrm>
            <a:off x="7728181" y="-27384"/>
            <a:ext cx="2255712" cy="880109"/>
            <a:chOff x="11613" y="1584001"/>
            <a:chExt cx="1443037" cy="733424"/>
          </a:xfrm>
        </p:grpSpPr>
        <p:pic>
          <p:nvPicPr>
            <p:cNvPr id="7" name="图片 6"/>
            <p:cNvPicPr>
              <a:picLocks noChangeAspect="1"/>
            </p:cNvPicPr>
            <p:nvPr userDrawn="1">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613" y="1584001"/>
              <a:ext cx="1443037" cy="733424"/>
            </a:xfrm>
            <a:prstGeom prst="rect">
              <a:avLst/>
            </a:prstGeom>
          </p:spPr>
        </p:pic>
        <p:sp>
          <p:nvSpPr>
            <p:cNvPr id="9" name="TextBox 8">
              <a:hlinkClick r:id="rId6" action="ppaction://hlinksldjump"/>
            </p:cNvPr>
            <p:cNvSpPr txBox="1"/>
            <p:nvPr userDrawn="1">
              <p:custDataLst>
                <p:tags r:id="rId5"/>
              </p:custDataLst>
            </p:nvPr>
          </p:nvSpPr>
          <p:spPr>
            <a:xfrm>
              <a:off x="73033" y="1807573"/>
              <a:ext cx="922113"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课前篇自主预习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三">
    <p:spTree>
      <p:nvGrpSpPr>
        <p:cNvPr id="1" name=""/>
        <p:cNvGrpSpPr/>
        <p:nvPr>
          <p:custDataLst>
            <p:tags r:id="rId1"/>
          </p:custDataLst>
        </p:nvPr>
      </p:nvGrpSpPr>
      <p:grpSpPr>
        <a:xfrm>
          <a:off x="0" y="0"/>
          <a:ext cx="0" cy="0"/>
        </a:xfrm>
      </p:grpSpPr>
      <p:grpSp>
        <p:nvGrpSpPr>
          <p:cNvPr id="2" name="组合 1"/>
          <p:cNvGrpSpPr/>
          <p:nvPr userDrawn="1">
            <p:custDataLst>
              <p:tags r:id="rId2"/>
            </p:custDataLst>
          </p:nvPr>
        </p:nvGrpSpPr>
        <p:grpSpPr>
          <a:xfrm>
            <a:off x="9826869" y="-27384"/>
            <a:ext cx="2151536" cy="880109"/>
            <a:chOff x="11613" y="2237065"/>
            <a:chExt cx="1443037" cy="733424"/>
          </a:xfrm>
        </p:grpSpPr>
        <p:pic>
          <p:nvPicPr>
            <p:cNvPr id="8" name="图片 7"/>
            <p:cNvPicPr>
              <a:picLocks noChangeAspect="1"/>
            </p:cNvPicPr>
            <p:nvPr userDrawn="1">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613" y="2237065"/>
              <a:ext cx="1443037" cy="733424"/>
            </a:xfrm>
            <a:prstGeom prst="rect">
              <a:avLst/>
            </a:prstGeom>
          </p:spPr>
        </p:pic>
        <p:sp>
          <p:nvSpPr>
            <p:cNvPr id="10" name="TextBox 9">
              <a:hlinkClick action="ppaction://noaction"/>
            </p:cNvPr>
            <p:cNvSpPr txBox="1"/>
            <p:nvPr userDrawn="1">
              <p:custDataLst>
                <p:tags r:id="rId5"/>
              </p:custDataLst>
            </p:nvPr>
          </p:nvSpPr>
          <p:spPr>
            <a:xfrm>
              <a:off x="60351" y="2460637"/>
              <a:ext cx="966762"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课堂篇探究学习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两栏内容">
    <p:spTree>
      <p:nvGrpSpPr>
        <p:cNvPr id="1" name=""/>
        <p:cNvGrpSpPr/>
        <p:nvPr>
          <p:custDataLst>
            <p:tags r:id="rId1"/>
          </p:custDataLst>
        </p:nvPr>
      </p:nvGrpSpPr>
      <p:grpSpPr>
        <a:xfrm>
          <a:off x="0" y="0"/>
          <a:ext cx="0" cy="0"/>
        </a:xfrm>
      </p:grpSpPr>
      <p:pic>
        <p:nvPicPr>
          <p:cNvPr id="2" name="Picture 2" descr="E:\新教材项目\新教材同步课\PPT模板设计\源文件\数学内页（大）.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53761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节标题">
    <p:spTree>
      <p:nvGrpSpPr>
        <p:cNvPr id="1" name=""/>
        <p:cNvGrpSpPr/>
        <p:nvPr>
          <p:custDataLst>
            <p:tags r:id="rId1"/>
          </p:custDataLst>
        </p:nvPr>
      </p:nvGrpSpPr>
      <p:grpSpPr>
        <a:xfrm>
          <a:off x="0" y="0"/>
          <a:ext cx="0" cy="0"/>
        </a:xfrm>
      </p:grpSpPr>
      <p:pic>
        <p:nvPicPr>
          <p:cNvPr id="2" name="Picture 2" descr="E:\新教材项目\新教材同步课\PPT模板设计\源文件\数学内页（中）.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custDataLst>
              <p:tags r:id="rId6"/>
            </p:custDataLst>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531065797"/>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两栏内容">
    <p:spTree>
      <p:nvGrpSpPr>
        <p:cNvPr id="1" name=""/>
        <p:cNvGrpSpPr/>
        <p:nvPr>
          <p:custDataLst>
            <p:tags r:id="rId1"/>
          </p:custDataLst>
        </p:nvPr>
      </p:nvGrpSpPr>
      <p:grpSpPr>
        <a:xfrm>
          <a:off x="0" y="0"/>
          <a:ext cx="0" cy="0"/>
        </a:xfrm>
      </p:grpSpPr>
      <p:pic>
        <p:nvPicPr>
          <p:cNvPr id="2" name="Picture 2" descr="E:\新教材项目\新教材同步课\PPT模板设计\源文件\数学内页（大）.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7387285"/>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内容占位符 2"/>
          <p:cNvSpPr>
            <a:spLocks noGrp="1"/>
          </p:cNvSpPr>
          <p:nvPr>
            <p:ph idx="1"/>
            <p:custDataLst>
              <p:tags r:id="rId3"/>
            </p:custDataLst>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4"/>
            </p:custDataLst>
          </p:nvPr>
        </p:nvSpPr>
        <p:spPr/>
        <p:txBody>
          <a:bodyPr/>
          <a:lstStyle/>
          <a:p>
            <a:fld id="{530820CF-B880-4189-942D-D702A7CBA730}" type="datetimeFigureOut">
              <a:rPr lang="zh-CN" altLang="en-US" smtClean="0"/>
              <a:t>2021/2/1</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节标题">
    <p:spTree>
      <p:nvGrpSpPr>
        <p:cNvPr id="1" name=""/>
        <p:cNvGrpSpPr/>
        <p:nvPr>
          <p:custDataLst>
            <p:tags r:id="rId1"/>
          </p:custDataLst>
        </p:nvPr>
      </p:nvGrpSpPr>
      <p:grpSpPr>
        <a:xfrm>
          <a:off x="0" y="0"/>
          <a:ext cx="0" cy="0"/>
        </a:xfrm>
      </p:grpSpPr>
      <p:pic>
        <p:nvPicPr>
          <p:cNvPr id="2" name="Picture 2" descr="E:\新教材项目\新教材同步课\PPT模板设计\源文件\数学内页（中）.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custDataLst>
              <p:tags r:id="rId6"/>
            </p:custDataLst>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4132472025"/>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节标题">
    <p:spTree>
      <p:nvGrpSpPr>
        <p:cNvPr id="1" name=""/>
        <p:cNvGrpSpPr/>
        <p:nvPr>
          <p:custDataLst>
            <p:tags r:id="rId1"/>
          </p:custDataLst>
        </p:nvPr>
      </p:nvGrpSpPr>
      <p:grpSpPr>
        <a:xfrm>
          <a:off x="0" y="0"/>
          <a:ext cx="0" cy="0"/>
        </a:xfrm>
      </p:grpSpPr>
      <p:pic>
        <p:nvPicPr>
          <p:cNvPr id="2" name="Picture 2" descr="E:\新教材项目\新教材同步课\PPT模板设计\源文件\数学内页（中）.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custDataLst>
              <p:tags r:id="rId6"/>
            </p:custDataLst>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971802847"/>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两栏内容">
    <p:spTree>
      <p:nvGrpSpPr>
        <p:cNvPr id="1" name=""/>
        <p:cNvGrpSpPr/>
        <p:nvPr>
          <p:custDataLst>
            <p:tags r:id="rId1"/>
          </p:custDataLst>
        </p:nvPr>
      </p:nvGrpSpPr>
      <p:grpSpPr>
        <a:xfrm>
          <a:off x="0" y="0"/>
          <a:ext cx="0" cy="0"/>
        </a:xfrm>
      </p:grpSpPr>
      <p:pic>
        <p:nvPicPr>
          <p:cNvPr id="2" name="Picture 2" descr="E:\新教材项目\新教材同步课\PPT模板设计\源文件\数学内页（大）.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031664"/>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节标题">
    <p:spTree>
      <p:nvGrpSpPr>
        <p:cNvPr id="1" name=""/>
        <p:cNvGrpSpPr/>
        <p:nvPr>
          <p:custDataLst>
            <p:tags r:id="rId1"/>
          </p:custDataLst>
        </p:nvPr>
      </p:nvGrpSpPr>
      <p:grpSpPr>
        <a:xfrm>
          <a:off x="0" y="0"/>
          <a:ext cx="0" cy="0"/>
        </a:xfrm>
      </p:grpSpPr>
      <p:pic>
        <p:nvPicPr>
          <p:cNvPr id="2" name="Picture 2" descr="E:\新教材项目\新教材同步课\PPT模板设计\源文件\数学内页（中）.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43966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节标题">
    <p:spTree>
      <p:nvGrpSpPr>
        <p:cNvPr id="1" name=""/>
        <p:cNvGrpSpPr/>
        <p:nvPr>
          <p:custDataLst>
            <p:tags r:id="rId1"/>
          </p:custDataLst>
        </p:nvPr>
      </p:nvGrpSpPr>
      <p:grpSpPr>
        <a:xfrm>
          <a:off x="0" y="0"/>
          <a:ext cx="0" cy="0"/>
        </a:xfrm>
      </p:grpSpPr>
      <p:pic>
        <p:nvPicPr>
          <p:cNvPr id="2" name="Picture 2" descr="E:\新教材项目\新教材同步课\PPT模板设计\源文件\数学内页（中）.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custDataLst>
              <p:tags r:id="rId6"/>
            </p:custDataLst>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1284758"/>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相框">
    <p:bg>
      <p:bgPr>
        <a:solidFill>
          <a:schemeClr val="tx2"/>
        </a:solidFill>
        <a:effectLst/>
      </p:bgPr>
    </p:bg>
    <p:spTree>
      <p:nvGrpSpPr>
        <p:cNvPr id="1" name=""/>
        <p:cNvGrpSpPr/>
        <p:nvPr>
          <p:custDataLst>
            <p:tags r:id="rId1"/>
          </p:custDataLst>
        </p:nvPr>
      </p:nvGrpSpPr>
      <p:grpSpPr>
        <a:xfrm>
          <a:off x="0" y="0"/>
          <a:ext cx="0" cy="0"/>
        </a:xfrm>
      </p:grpSpPr>
      <p:sp>
        <p:nvSpPr>
          <p:cNvPr id="6" name="矩形 5"/>
          <p:cNvSpPr/>
          <p:nvPr>
            <p:custDataLst>
              <p:tags r:id="rId2"/>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itchFamily="34" charset="0"/>
              <a:ea typeface="微软雅黑" panose="020b0503020204020204" pitchFamily="34" charset="-122"/>
              <a:sym typeface="+mn-ea"/>
            </a:endParaRPr>
          </a:p>
        </p:txBody>
      </p:sp>
      <p:sp>
        <p:nvSpPr>
          <p:cNvPr id="3" name="日期占位符 2"/>
          <p:cNvSpPr>
            <a:spLocks noGrp="1"/>
          </p:cNvSpPr>
          <p:nvPr>
            <p:ph type="dt" sz="half" idx="10"/>
            <p:custDataLst>
              <p:tags r:id="rId3"/>
            </p:custDataLst>
          </p:nvPr>
        </p:nvSpPr>
        <p:spPr/>
        <p:txBody>
          <a:bodyPr/>
          <a:lstStyle>
            <a:lvl1pPr>
              <a:defRPr baseline="0">
                <a:latin typeface="Arial" pitchFamily="34" charset="0"/>
                <a:ea typeface="微软雅黑" panose="020b0503020204020204" pitchFamily="34" charset="-122"/>
              </a:defRPr>
            </a:lvl1pPr>
          </a:lstStyle>
          <a:p>
            <a:fld id="{760FBDFE-C587-4B4C-A407-44438C67B59E}" type="datetimeFigureOut">
              <a:rPr lang="zh-CN" altLang="en-US" smtClean="0"/>
              <a:t>2021/2/1</a:t>
            </a:fld>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lumMod val="85000"/>
                    <a:lumOff val="15000"/>
                  </a:schemeClr>
                </a:solidFill>
                <a:latin typeface="Arial" pitchFamily="34" charset="0"/>
                <a:ea typeface="微软雅黑" panose="020b0503020204020204" pitchFamily="34" charset="-122"/>
              </a:defRPr>
            </a:lvl1pPr>
          </a:lstStyle>
          <a:p>
            <a:r>
              <a:rPr lang="zh-CN" altLang="en-US"/>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sz="1400" baseline="0">
                <a:solidFill>
                  <a:schemeClr val="tx1">
                    <a:lumMod val="85000"/>
                    <a:lumOff val="15000"/>
                  </a:schemeClr>
                </a:solidFill>
                <a:latin typeface="Arial" pitchFamily="34" charset="0"/>
                <a:ea typeface="微软雅黑" panose="020b0503020204020204" pitchFamily="34" charset="-122"/>
              </a:defRPr>
            </a:lvl1pPr>
            <a:lvl2pPr>
              <a:defRPr sz="1400" baseline="0">
                <a:solidFill>
                  <a:schemeClr val="tx1">
                    <a:lumMod val="85000"/>
                    <a:lumOff val="15000"/>
                  </a:schemeClr>
                </a:solidFill>
                <a:latin typeface="Arial" pitchFamily="34" charset="0"/>
                <a:ea typeface="微软雅黑" panose="020b0503020204020204" pitchFamily="34" charset="-122"/>
              </a:defRPr>
            </a:lvl2pPr>
            <a:lvl3pPr>
              <a:defRPr sz="1400" baseline="0">
                <a:solidFill>
                  <a:schemeClr val="tx1">
                    <a:lumMod val="85000"/>
                    <a:lumOff val="15000"/>
                  </a:schemeClr>
                </a:solidFill>
                <a:latin typeface="Arial" pitchFamily="34" charset="0"/>
                <a:ea typeface="微软雅黑" panose="020b0503020204020204" pitchFamily="34" charset="-122"/>
              </a:defRPr>
            </a:lvl3pPr>
            <a:lvl4pPr>
              <a:defRPr sz="1400" baseline="0">
                <a:solidFill>
                  <a:schemeClr val="tx1">
                    <a:lumMod val="85000"/>
                    <a:lumOff val="15000"/>
                  </a:schemeClr>
                </a:solidFill>
                <a:latin typeface="Arial" pitchFamily="34" charset="0"/>
                <a:ea typeface="微软雅黑" panose="020b0503020204020204" pitchFamily="34" charset="-122"/>
              </a:defRPr>
            </a:lvl4pPr>
            <a:lvl5pPr>
              <a:defRPr sz="1400" baseline="0">
                <a:solidFill>
                  <a:schemeClr val="tx1">
                    <a:lumMod val="85000"/>
                    <a:lumOff val="15000"/>
                  </a:schemeClr>
                </a:solidFill>
                <a:latin typeface="Arial" pitchFamily="34" charset="0"/>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p>
        </p:txBody>
      </p:sp>
      <p:sp>
        <p:nvSpPr>
          <p:cNvPr id="4" name="页脚占位符 3"/>
          <p:cNvSpPr>
            <a:spLocks noGrp="1"/>
          </p:cNvSpPr>
          <p:nvPr>
            <p:ph type="ftr" sz="quarter" idx="11"/>
            <p:custDataLst>
              <p:tags r:id="rId6"/>
            </p:custDataLst>
          </p:nvPr>
        </p:nvSpPr>
        <p:spPr/>
        <p:txBody>
          <a:bodyPr/>
          <a:lstStyle>
            <a:lvl1pPr>
              <a:defRPr baseline="0">
                <a:latin typeface="Arial"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baseline="0">
                <a:latin typeface="Arial" pitchFamily="34" charset="0"/>
                <a:ea typeface="微软雅黑" panose="020b0503020204020204" pitchFamily="34" charset="-122"/>
              </a:defRPr>
            </a:lvl1p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9"/>
            </p:custDataLst>
          </p:nvPr>
        </p:nvPicPr>
        <p:blipFill>
          <a:blip r:embed="rId8"/>
          <a:stretch>
            <a:fillRect/>
          </a:stretch>
        </p:blipFill>
        <p:spPr>
          <a:xfrm flipH="1">
            <a:off x="7072603" y="4933186"/>
            <a:ext cx="4829835" cy="1651763"/>
          </a:xfrm>
          <a:prstGeom prst="rect">
            <a:avLst/>
          </a:prstGeom>
        </p:spPr>
      </p:pic>
    </p:spTree>
    <p:extLst>
      <p:ext uri="{BB962C8B-B14F-4D97-AF65-F5344CB8AC3E}">
        <p14:creationId xmlns:p14="http://schemas.microsoft.com/office/powerpoint/2010/main" val="2846189406"/>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_自定义版式">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82F288E0-7875-42C4-84C8-98DBBD3BF4D2}" type="datetimeFigureOut">
              <a:rPr lang="zh-CN" altLang="en-US" smtClean="0"/>
              <a:t>2021/2/1</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744248099"/>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两栏内容">
    <p:spTree>
      <p:nvGrpSpPr>
        <p:cNvPr id="1" name=""/>
        <p:cNvGrpSpPr/>
        <p:nvPr>
          <p:custDataLst>
            <p:tags r:id="rId1"/>
          </p:custDataLst>
        </p:nvPr>
      </p:nvGrpSpPr>
      <p:grpSpPr>
        <a:xfrm>
          <a:off x="0" y="0"/>
          <a:ext cx="0" cy="0"/>
        </a:xfrm>
      </p:grpSpPr>
      <p:pic>
        <p:nvPicPr>
          <p:cNvPr id="2" name="Picture 2" descr="E:\新教材项目\新教材同步课\PPT模板设计\源文件\必修1\数学内页（无框）.jpg"/>
          <p:cNvPicPr>
            <a:picLocks noChangeAspect="1" noChangeArrowheads="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2495955"/>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963084" y="4406901"/>
            <a:ext cx="10363200" cy="1362075"/>
          </a:xfr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custDataLst>
              <p:tags r:id="rId3"/>
            </p:custDataLst>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custDataLst>
              <p:tags r:id="rId4"/>
            </p:custDataLst>
          </p:nvPr>
        </p:nvSpPr>
        <p:spPr/>
        <p:txBody>
          <a:bodyPr/>
          <a:lstStyle/>
          <a:p>
            <a:fld id="{530820CF-B880-4189-942D-D702A7CBA730}" type="datetimeFigureOut">
              <a:rPr lang="zh-CN" altLang="en-US" smtClean="0"/>
              <a:t>2021/2/1</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内容占位符 2"/>
          <p:cNvSpPr>
            <a:spLocks noGrp="1"/>
          </p:cNvSpPr>
          <p:nvPr>
            <p:ph sz="half" idx="1"/>
            <p:custDataLst>
              <p:tags r:id="rId3"/>
            </p:custDataLst>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4"/>
            </p:custDataLst>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custDataLst>
              <p:tags r:id="rId5"/>
            </p:custDataLst>
          </p:nvPr>
        </p:nvSpPr>
        <p:spPr/>
        <p:txBody>
          <a:bodyPr/>
          <a:lstStyle/>
          <a:p>
            <a:fld id="{530820CF-B880-4189-942D-D702A7CBA730}" type="datetimeFigureOut">
              <a:rPr lang="zh-CN" altLang="en-US" smtClean="0"/>
              <a:t>2021/2/1</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lvl1pPr>
              <a:defRPr/>
            </a:lvl1pPr>
          </a:lstStyle>
          <a:p>
            <a:r>
              <a:rPr lang="zh-CN" altLang="en-US"/>
              <a:t>单击此处编辑母版标题样式</a:t>
            </a:r>
          </a:p>
        </p:txBody>
      </p:sp>
      <p:sp>
        <p:nvSpPr>
          <p:cNvPr id="3" name="文本占位符 2"/>
          <p:cNvSpPr>
            <a:spLocks noGrp="1"/>
          </p:cNvSpPr>
          <p:nvPr>
            <p:ph type="body" idx="1"/>
            <p:custDataLst>
              <p:tags r:id="rId3"/>
            </p:custDataLst>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custDataLst>
              <p:tags r:id="rId4"/>
            </p:custDataLst>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custDataLst>
              <p:tags r:id="rId5"/>
            </p:custDataLst>
          </p:nvPr>
        </p:nvSpPr>
        <p:spPr>
          <a:xfrm>
            <a:off x="6193371"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custDataLst>
              <p:tags r:id="rId6"/>
            </p:custDataLst>
          </p:nvPr>
        </p:nvSpPr>
        <p:spPr>
          <a:xfrm>
            <a:off x="6193371"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7"/>
            </p:custDataLst>
          </p:nvPr>
        </p:nvSpPr>
        <p:spPr/>
        <p:txBody>
          <a:bodyPr/>
          <a:lstStyle/>
          <a:p>
            <a:fld id="{530820CF-B880-4189-942D-D702A7CBA730}" type="datetimeFigureOut">
              <a:rPr lang="zh-CN" altLang="en-US" smtClean="0"/>
              <a:t>2021/2/1</a:t>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530820CF-B880-4189-942D-D702A7CBA730}" type="datetimeFigureOut">
              <a:rPr lang="zh-CN" altLang="en-US" smtClean="0"/>
              <a:t>2021/2/1</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custDataLst>
            <p:tags r:id="rId1"/>
          </p:custDataLst>
        </p:nvPr>
      </p:nvGrpSpPr>
      <p:grpSpPr>
        <a:xfrm>
          <a:off x="0" y="0"/>
          <a:ext cx="0" cy="0"/>
        </a:xfrm>
      </p:grpSpPr>
      <p:sp>
        <p:nvSpPr>
          <p:cNvPr id="2" name="日期占位符 1"/>
          <p:cNvSpPr>
            <a:spLocks noGrp="1"/>
          </p:cNvSpPr>
          <p:nvPr>
            <p:ph type="dt" sz="half" idx="10"/>
            <p:custDataLst>
              <p:tags r:id="rId2"/>
            </p:custDataLst>
          </p:nvPr>
        </p:nvSpPr>
        <p:spPr/>
        <p:txBody>
          <a:bodyPr/>
          <a:lstStyle/>
          <a:p>
            <a:fld id="{530820CF-B880-4189-942D-D702A7CBA730}" type="datetimeFigureOut">
              <a:rPr lang="zh-CN" altLang="en-US" smtClean="0"/>
              <a:t>2021/2/1</a:t>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609603" y="273049"/>
            <a:ext cx="4011084" cy="1162051"/>
          </a:xfr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custDataLst>
              <p:tags r:id="rId3"/>
            </p:custDataLst>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custDataLst>
              <p:tags r:id="rId4"/>
            </p:custDataLst>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custDataLst>
              <p:tags r:id="rId5"/>
            </p:custDataLst>
          </p:nvPr>
        </p:nvSpPr>
        <p:spPr/>
        <p:txBody>
          <a:bodyPr/>
          <a:lstStyle/>
          <a:p>
            <a:fld id="{530820CF-B880-4189-942D-D702A7CBA730}" type="datetimeFigureOut">
              <a:rPr lang="zh-CN" altLang="en-US" smtClean="0"/>
              <a:t>2021/2/1</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2389717" y="4800600"/>
            <a:ext cx="7315200" cy="566739"/>
          </a:xfr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custDataLst>
              <p:tags r:id="rId3"/>
            </p:custDataLst>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custDataLst>
              <p:tags r:id="rId4"/>
            </p:custDataLst>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custDataLst>
              <p:tags r:id="rId5"/>
            </p:custDataLst>
          </p:nvPr>
        </p:nvSpPr>
        <p:spPr/>
        <p:txBody>
          <a:bodyPr/>
          <a:lstStyle/>
          <a:p>
            <a:fld id="{530820CF-B880-4189-942D-D702A7CBA730}" type="datetimeFigureOut">
              <a:rPr lang="zh-CN" altLang="en-US" smtClean="0"/>
              <a:t>2021/2/1</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tags" Target="../tags/tag136.xml" /><Relationship Id="rId29" Type="http://schemas.openxmlformats.org/officeDocument/2006/relationships/tags" Target="../tags/tag137.xml" /><Relationship Id="rId3" Type="http://schemas.openxmlformats.org/officeDocument/2006/relationships/slideLayout" Target="../slideLayouts/slideLayout3.xml" /><Relationship Id="rId30" Type="http://schemas.openxmlformats.org/officeDocument/2006/relationships/tags" Target="../tags/tag138.xml" /><Relationship Id="rId31" Type="http://schemas.openxmlformats.org/officeDocument/2006/relationships/tags" Target="../tags/tag139.xml" /><Relationship Id="rId32" Type="http://schemas.openxmlformats.org/officeDocument/2006/relationships/tags" Target="../tags/tag140.xml" /><Relationship Id="rId33" Type="http://schemas.openxmlformats.org/officeDocument/2006/relationships/tags" Target="../tags/tag141.xml" /><Relationship Id="rId34" Type="http://schemas.openxmlformats.org/officeDocument/2006/relationships/image" Target="../media/image9.png" /><Relationship Id="rId35" Type="http://schemas.openxmlformats.org/officeDocument/2006/relationships/theme" Target="../theme/theme1.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34">
            <a:lum/>
          </a:blip>
          <a:stretch>
            <a:fillRect/>
          </a:stretch>
        </a:blipFill>
        <a:effectLst/>
      </p:bgPr>
    </p:bg>
    <p:spTree>
      <p:nvGrpSpPr>
        <p:cNvPr id="1" name=""/>
        <p:cNvGrpSpPr/>
        <p:nvPr>
          <p:custDataLst>
            <p:tags r:id="rId28"/>
          </p:custDataLst>
        </p:nvPr>
      </p:nvGrpSpPr>
      <p:grpSpPr>
        <a:xfrm>
          <a:off x="0" y="0"/>
          <a:ext cx="0" cy="0"/>
        </a:xfrm>
      </p:grpSpPr>
      <p:sp>
        <p:nvSpPr>
          <p:cNvPr id="2" name="标题占位符 1"/>
          <p:cNvSpPr>
            <a:spLocks noGrp="1"/>
          </p:cNvSpPr>
          <p:nvPr>
            <p:ph type="title"/>
            <p:custDataLst>
              <p:tags r:id="rId29"/>
            </p:custDataLst>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custDataLst>
              <p:tags r:id="rId30"/>
            </p:custDataLst>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31"/>
            </p:custDataLst>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t>2021/2/1</a:t>
            </a:fld>
            <a:endParaRPr lang="zh-CN" altLang="en-US"/>
          </a:p>
        </p:txBody>
      </p:sp>
      <p:sp>
        <p:nvSpPr>
          <p:cNvPr id="5" name="页脚占位符 4"/>
          <p:cNvSpPr>
            <a:spLocks noGrp="1"/>
          </p:cNvSpPr>
          <p:nvPr>
            <p:ph type="ftr" sz="quarter" idx="3"/>
            <p:custDataLst>
              <p:tags r:id="rId32"/>
            </p:custDataLst>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33"/>
            </p:custDataLst>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5" r:id="rId25"/>
    <p:sldLayoutId id="2147483912" r:id="rId26"/>
    <p:sldLayoutId id="2147483960" r:id="rId27"/>
  </p:sldLayoutIdLst>
  <mc:AlternateContent>
    <mc:Choice xmlns:p14="http://schemas.microsoft.com/office/powerpoint/2010/main" Requires="p14">
      <p:transition spd="slow" advTm="3000" p14:dur="1500">
        <p:random/>
      </p:transition>
    </mc:Choice>
    <mc:Fallback>
      <p:transition spd="slow" advTm="3000">
        <p:random/>
      </p:transition>
    </mc:Fallback>
  </mc:AlternateContent>
  <p:timing/>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tags" Target="../tags/tag153.xml" /><Relationship Id="rId4" Type="http://schemas.openxmlformats.org/officeDocument/2006/relationships/tags" Target="../tags/tag154.xml" /><Relationship Id="rId5" Type="http://schemas.openxmlformats.org/officeDocument/2006/relationships/tags" Target="../tags/tag155.xml" /><Relationship Id="rId6" Type="http://schemas.openxmlformats.org/officeDocument/2006/relationships/tags" Target="../tags/tag156.xml" /><Relationship Id="rId7" Type="http://schemas.openxmlformats.org/officeDocument/2006/relationships/image" Target="../media/image10.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24.emf" /><Relationship Id="rId11" Type="http://schemas.openxmlformats.org/officeDocument/2006/relationships/tags" Target="../tags/tag206.xml" /><Relationship Id="rId12" Type="http://schemas.openxmlformats.org/officeDocument/2006/relationships/oleObject" Target="../embeddings/oleObject2.bin" TargetMode="Internal" /><Relationship Id="rId13" Type="http://schemas.openxmlformats.org/officeDocument/2006/relationships/image" Target="../media/image25.emf" /><Relationship Id="rId14" Type="http://schemas.openxmlformats.org/officeDocument/2006/relationships/tags" Target="../tags/tag207.xml" /><Relationship Id="rId15" Type="http://schemas.openxmlformats.org/officeDocument/2006/relationships/oleObject" Target="../embeddings/oleObject3.bin" TargetMode="Internal" /><Relationship Id="rId16" Type="http://schemas.openxmlformats.org/officeDocument/2006/relationships/image" Target="../media/image26.emf" /><Relationship Id="rId17" Type="http://schemas.openxmlformats.org/officeDocument/2006/relationships/tags" Target="../tags/tag208.xml" /><Relationship Id="rId18" Type="http://schemas.openxmlformats.org/officeDocument/2006/relationships/vmlDrawing" Target="../drawings/vmlDrawing3.vml" /><Relationship Id="rId2" Type="http://schemas.openxmlformats.org/officeDocument/2006/relationships/notesSlide" Target="../notesSlides/notesSlide4.xml" /><Relationship Id="rId3" Type="http://schemas.openxmlformats.org/officeDocument/2006/relationships/tags" Target="../tags/tag202.xml" /><Relationship Id="rId4" Type="http://schemas.openxmlformats.org/officeDocument/2006/relationships/tags" Target="../tags/tag203.xml" /><Relationship Id="rId5" Type="http://schemas.openxmlformats.org/officeDocument/2006/relationships/oleObject" Target="../embeddings/Microsoft_Word_97_-_2003___3.doc" TargetMode="Internal" /><Relationship Id="rId6" Type="http://schemas.openxmlformats.org/officeDocument/2006/relationships/image" Target="../media/image23.emf" /><Relationship Id="rId7" Type="http://schemas.openxmlformats.org/officeDocument/2006/relationships/tags" Target="../tags/tag204.xml" /><Relationship Id="rId8" Type="http://schemas.openxmlformats.org/officeDocument/2006/relationships/tags" Target="../tags/tag205.xml" /><Relationship Id="rId9" Type="http://schemas.openxmlformats.org/officeDocument/2006/relationships/oleObject" Target="../embeddings/oleObject1.bin" TargetMode="Interna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216.xml" /><Relationship Id="rId11" Type="http://schemas.openxmlformats.org/officeDocument/2006/relationships/oleObject" Target="../embeddings/oleObject6.bin" TargetMode="Internal" /><Relationship Id="rId12" Type="http://schemas.openxmlformats.org/officeDocument/2006/relationships/image" Target="../media/image29.emf" /><Relationship Id="rId13" Type="http://schemas.openxmlformats.org/officeDocument/2006/relationships/tags" Target="../tags/tag217.xml" /><Relationship Id="rId14" Type="http://schemas.openxmlformats.org/officeDocument/2006/relationships/oleObject" Target="../embeddings/oleObject7.bin" TargetMode="Internal" /><Relationship Id="rId15" Type="http://schemas.openxmlformats.org/officeDocument/2006/relationships/image" Target="../media/image30.emf" /><Relationship Id="rId16" Type="http://schemas.openxmlformats.org/officeDocument/2006/relationships/tags" Target="../tags/tag218.xml" /><Relationship Id="rId17" Type="http://schemas.openxmlformats.org/officeDocument/2006/relationships/oleObject" Target="../embeddings/oleObject8.bin" TargetMode="Internal" /><Relationship Id="rId18" Type="http://schemas.openxmlformats.org/officeDocument/2006/relationships/image" Target="../media/image31.emf" /><Relationship Id="rId19" Type="http://schemas.openxmlformats.org/officeDocument/2006/relationships/tags" Target="../tags/tag219.xml" /><Relationship Id="rId2" Type="http://schemas.openxmlformats.org/officeDocument/2006/relationships/notesSlide" Target="../notesSlides/notesSlide5.xml" /><Relationship Id="rId20" Type="http://schemas.openxmlformats.org/officeDocument/2006/relationships/tags" Target="../tags/tag220.xml" /><Relationship Id="rId21" Type="http://schemas.openxmlformats.org/officeDocument/2006/relationships/vmlDrawing" Target="../drawings/vmlDrawing4.vml" /><Relationship Id="rId3" Type="http://schemas.openxmlformats.org/officeDocument/2006/relationships/tags" Target="../tags/tag213.xml" /><Relationship Id="rId4" Type="http://schemas.openxmlformats.org/officeDocument/2006/relationships/tags" Target="../tags/tag214.xml" /><Relationship Id="rId5" Type="http://schemas.openxmlformats.org/officeDocument/2006/relationships/oleObject" Target="../embeddings/oleObject4.bin" TargetMode="Internal" /><Relationship Id="rId6" Type="http://schemas.openxmlformats.org/officeDocument/2006/relationships/image" Target="../media/image27.emf" /><Relationship Id="rId7" Type="http://schemas.openxmlformats.org/officeDocument/2006/relationships/tags" Target="../tags/tag215.xml" /><Relationship Id="rId8" Type="http://schemas.openxmlformats.org/officeDocument/2006/relationships/oleObject" Target="../embeddings/oleObject5.bin" TargetMode="Internal" /><Relationship Id="rId9" Type="http://schemas.openxmlformats.org/officeDocument/2006/relationships/image" Target="../media/image28.emf"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5.vml" /><Relationship Id="rId2" Type="http://schemas.openxmlformats.org/officeDocument/2006/relationships/tags" Target="../tags/tag221.xml" /><Relationship Id="rId3" Type="http://schemas.openxmlformats.org/officeDocument/2006/relationships/tags" Target="../tags/tag222.xml" /><Relationship Id="rId4" Type="http://schemas.openxmlformats.org/officeDocument/2006/relationships/oleObject" Target="../embeddings/Microsoft_Word_97_-_2003___4.doc" TargetMode="Internal" /><Relationship Id="rId5" Type="http://schemas.openxmlformats.org/officeDocument/2006/relationships/image" Target="../media/image32.emf" /><Relationship Id="rId6" Type="http://schemas.openxmlformats.org/officeDocument/2006/relationships/tags" Target="../tags/tag223.xml" /><Relationship Id="rId7" Type="http://schemas.openxmlformats.org/officeDocument/2006/relationships/oleObject" Target="../embeddings/Microsoft_Word_97_-_2003___5.doc" TargetMode="Internal" /><Relationship Id="rId8" Type="http://schemas.openxmlformats.org/officeDocument/2006/relationships/image" Target="../media/image33.emf" /><Relationship Id="rId9" Type="http://schemas.openxmlformats.org/officeDocument/2006/relationships/tags" Target="../tags/tag224.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225.xml" /><Relationship Id="rId3" Type="http://schemas.openxmlformats.org/officeDocument/2006/relationships/tags" Target="../tags/tag226.xml" /><Relationship Id="rId4" Type="http://schemas.openxmlformats.org/officeDocument/2006/relationships/oleObject" Target="../embeddings/Microsoft_Word_97_-_2003___6.doc" TargetMode="Internal" /><Relationship Id="rId5" Type="http://schemas.openxmlformats.org/officeDocument/2006/relationships/image" Target="../media/image34.emf" /><Relationship Id="rId6" Type="http://schemas.openxmlformats.org/officeDocument/2006/relationships/tags" Target="../tags/tag227.xml" /><Relationship Id="rId7" Type="http://schemas.openxmlformats.org/officeDocument/2006/relationships/oleObject" Target="../embeddings/Microsoft_Word_97_-_2003___7.doc" TargetMode="Internal" /><Relationship Id="rId8" Type="http://schemas.openxmlformats.org/officeDocument/2006/relationships/image" Target="../media/image35.emf" /><Relationship Id="rId9" Type="http://schemas.openxmlformats.org/officeDocument/2006/relationships/vmlDrawing" Target="../drawings/vmlDrawing6.v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oleObject" Target="../embeddings/Microsoft_Word_97_-_2003___10.doc" TargetMode="Internal" /><Relationship Id="rId11" Type="http://schemas.openxmlformats.org/officeDocument/2006/relationships/image" Target="../media/image38.emf" /><Relationship Id="rId12" Type="http://schemas.openxmlformats.org/officeDocument/2006/relationships/tags" Target="../tags/tag232.xml" /><Relationship Id="rId13" Type="http://schemas.openxmlformats.org/officeDocument/2006/relationships/oleObject" Target="../embeddings/Microsoft_Word_97_-_2003___11.doc" TargetMode="Internal" /><Relationship Id="rId14" Type="http://schemas.openxmlformats.org/officeDocument/2006/relationships/image" Target="../media/image39.emf" /><Relationship Id="rId15" Type="http://schemas.openxmlformats.org/officeDocument/2006/relationships/tags" Target="../tags/tag233.xml" /><Relationship Id="rId16" Type="http://schemas.openxmlformats.org/officeDocument/2006/relationships/vmlDrawing" Target="../drawings/vmlDrawing7.vml" /><Relationship Id="rId2" Type="http://schemas.openxmlformats.org/officeDocument/2006/relationships/tags" Target="../tags/tag228.xml" /><Relationship Id="rId3" Type="http://schemas.openxmlformats.org/officeDocument/2006/relationships/tags" Target="../tags/tag229.xml" /><Relationship Id="rId4" Type="http://schemas.openxmlformats.org/officeDocument/2006/relationships/oleObject" Target="../embeddings/Microsoft_Word_97_-_2003___8.doc" TargetMode="Internal" /><Relationship Id="rId5" Type="http://schemas.openxmlformats.org/officeDocument/2006/relationships/image" Target="../media/image36.emf" /><Relationship Id="rId6" Type="http://schemas.openxmlformats.org/officeDocument/2006/relationships/tags" Target="../tags/tag230.xml" /><Relationship Id="rId7" Type="http://schemas.openxmlformats.org/officeDocument/2006/relationships/oleObject" Target="../embeddings/Microsoft_Word_97_-_2003___9.doc" TargetMode="Internal" /><Relationship Id="rId8" Type="http://schemas.openxmlformats.org/officeDocument/2006/relationships/image" Target="../media/image37.emf" /><Relationship Id="rId9" Type="http://schemas.openxmlformats.org/officeDocument/2006/relationships/tags" Target="../tags/tag231.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oleObject" Target="../embeddings/Microsoft_Word_97_-_2003___14.doc" TargetMode="Internal" /><Relationship Id="rId11" Type="http://schemas.openxmlformats.org/officeDocument/2006/relationships/image" Target="../media/image42.emf" /><Relationship Id="rId12" Type="http://schemas.openxmlformats.org/officeDocument/2006/relationships/vmlDrawing" Target="../drawings/vmlDrawing8.vml" /><Relationship Id="rId2" Type="http://schemas.openxmlformats.org/officeDocument/2006/relationships/tags" Target="../tags/tag234.xml" /><Relationship Id="rId3" Type="http://schemas.openxmlformats.org/officeDocument/2006/relationships/tags" Target="../tags/tag235.xml" /><Relationship Id="rId4" Type="http://schemas.openxmlformats.org/officeDocument/2006/relationships/oleObject" Target="../embeddings/Microsoft_Word_97_-_2003___12.doc" TargetMode="Internal" /><Relationship Id="rId5" Type="http://schemas.openxmlformats.org/officeDocument/2006/relationships/image" Target="../media/image40.emf" /><Relationship Id="rId6" Type="http://schemas.openxmlformats.org/officeDocument/2006/relationships/tags" Target="../tags/tag236.xml" /><Relationship Id="rId7" Type="http://schemas.openxmlformats.org/officeDocument/2006/relationships/oleObject" Target="../embeddings/Microsoft_Word_97_-_2003___13.doc" TargetMode="Internal" /><Relationship Id="rId8" Type="http://schemas.openxmlformats.org/officeDocument/2006/relationships/image" Target="../media/image41.emf" /><Relationship Id="rId9" Type="http://schemas.openxmlformats.org/officeDocument/2006/relationships/tags" Target="../tags/tag237.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238.xml" /><Relationship Id="rId3" Type="http://schemas.openxmlformats.org/officeDocument/2006/relationships/tags" Target="../tags/tag239.xml" /><Relationship Id="rId4" Type="http://schemas.openxmlformats.org/officeDocument/2006/relationships/oleObject" Target="../embeddings/Microsoft_Word_97_-_2003___15.doc" TargetMode="Internal" /><Relationship Id="rId5" Type="http://schemas.openxmlformats.org/officeDocument/2006/relationships/image" Target="../media/image43.emf" /><Relationship Id="rId6" Type="http://schemas.openxmlformats.org/officeDocument/2006/relationships/tags" Target="../tags/tag240.xml" /><Relationship Id="rId7" Type="http://schemas.openxmlformats.org/officeDocument/2006/relationships/oleObject" Target="../embeddings/Microsoft_Word_97_-_2003___16.doc" TargetMode="Internal" /><Relationship Id="rId8" Type="http://schemas.openxmlformats.org/officeDocument/2006/relationships/image" Target="../media/image44.emf" /><Relationship Id="rId9" Type="http://schemas.openxmlformats.org/officeDocument/2006/relationships/vmlDrawing" Target="../drawings/vmlDrawing9.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241.xml" /><Relationship Id="rId3" Type="http://schemas.openxmlformats.org/officeDocument/2006/relationships/tags" Target="../tags/tag242.xml" /><Relationship Id="rId4" Type="http://schemas.openxmlformats.org/officeDocument/2006/relationships/oleObject" Target="../embeddings/Microsoft_Word_97_-_2003___17.doc" TargetMode="Internal" /><Relationship Id="rId5" Type="http://schemas.openxmlformats.org/officeDocument/2006/relationships/image" Target="../media/image45.emf" /><Relationship Id="rId6" Type="http://schemas.openxmlformats.org/officeDocument/2006/relationships/tags" Target="../tags/tag243.xml" /><Relationship Id="rId7" Type="http://schemas.openxmlformats.org/officeDocument/2006/relationships/oleObject" Target="../embeddings/Microsoft_Word_97_-_2003___18.doc" TargetMode="Internal" /><Relationship Id="rId8" Type="http://schemas.openxmlformats.org/officeDocument/2006/relationships/image" Target="../media/image46.emf" /><Relationship Id="rId9" Type="http://schemas.openxmlformats.org/officeDocument/2006/relationships/vmlDrawing" Target="../drawings/vmlDrawing10.v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tags" Target="../tags/tag248.xml" /><Relationship Id="rId4" Type="http://schemas.openxmlformats.org/officeDocument/2006/relationships/tags" Target="../tags/tag249.xml" /><Relationship Id="rId5" Type="http://schemas.openxmlformats.org/officeDocument/2006/relationships/oleObject" Target="../embeddings/Microsoft_Word_97_-_2003___19.doc" TargetMode="Internal" /><Relationship Id="rId6" Type="http://schemas.openxmlformats.org/officeDocument/2006/relationships/image" Target="../media/image47.emf" /><Relationship Id="rId7" Type="http://schemas.openxmlformats.org/officeDocument/2006/relationships/tags" Target="../tags/tag250.xml" /><Relationship Id="rId8" Type="http://schemas.openxmlformats.org/officeDocument/2006/relationships/vmlDrawing" Target="../drawings/vmlDrawing11.v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259.xml" /><Relationship Id="rId11" Type="http://schemas.openxmlformats.org/officeDocument/2006/relationships/oleObject" Target="../embeddings/Microsoft_Word_97_-_2003___21.doc" TargetMode="Internal" /><Relationship Id="rId12" Type="http://schemas.openxmlformats.org/officeDocument/2006/relationships/image" Target="../media/image50.emf" /><Relationship Id="rId13" Type="http://schemas.openxmlformats.org/officeDocument/2006/relationships/vmlDrawing" Target="../drawings/vmlDrawing12.vml" /><Relationship Id="rId2" Type="http://schemas.openxmlformats.org/officeDocument/2006/relationships/notesSlide" Target="../notesSlides/notesSlide7.xml" /><Relationship Id="rId3" Type="http://schemas.openxmlformats.org/officeDocument/2006/relationships/tags" Target="../tags/tag255.xml" /><Relationship Id="rId4" Type="http://schemas.openxmlformats.org/officeDocument/2006/relationships/tags" Target="../tags/tag256.xml" /><Relationship Id="rId5" Type="http://schemas.openxmlformats.org/officeDocument/2006/relationships/oleObject" Target="../embeddings/Microsoft_Word_97_-_2003___20.doc" TargetMode="Internal" /><Relationship Id="rId6" Type="http://schemas.openxmlformats.org/officeDocument/2006/relationships/image" Target="../media/image48.emf" /><Relationship Id="rId7" Type="http://schemas.openxmlformats.org/officeDocument/2006/relationships/tags" Target="../tags/tag257.xml" /><Relationship Id="rId8" Type="http://schemas.openxmlformats.org/officeDocument/2006/relationships/tags" Target="../tags/tag258.xml" /><Relationship Id="rId9" Type="http://schemas.openxmlformats.org/officeDocument/2006/relationships/image" Target="../media/image49.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6.xml" /><Relationship Id="rId2" Type="http://schemas.openxmlformats.org/officeDocument/2006/relationships/tags" Target="../tags/tag157.xml" /><Relationship Id="rId3" Type="http://schemas.openxmlformats.org/officeDocument/2006/relationships/tags" Target="../tags/tag158.xml" /><Relationship Id="rId4" Type="http://schemas.openxmlformats.org/officeDocument/2006/relationships/tags" Target="../tags/tag159.xml" /><Relationship Id="rId5" Type="http://schemas.openxmlformats.org/officeDocument/2006/relationships/tags" Target="../tags/tag160.xml" /><Relationship Id="rId6" Type="http://schemas.openxmlformats.org/officeDocument/2006/relationships/image" Target="../media/image11.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tags" Target="../tags/tag264.xml" /><Relationship Id="rId4" Type="http://schemas.openxmlformats.org/officeDocument/2006/relationships/tags" Target="../tags/tag265.xml" /><Relationship Id="rId5" Type="http://schemas.openxmlformats.org/officeDocument/2006/relationships/oleObject" Target="../embeddings/Microsoft_Word_97_-_2003___22.doc" TargetMode="Internal" /><Relationship Id="rId6" Type="http://schemas.openxmlformats.org/officeDocument/2006/relationships/image" Target="../media/image51.emf" /><Relationship Id="rId7" Type="http://schemas.openxmlformats.org/officeDocument/2006/relationships/tags" Target="../tags/tag266.xml" /><Relationship Id="rId8" Type="http://schemas.openxmlformats.org/officeDocument/2006/relationships/vmlDrawing" Target="../drawings/vmlDrawing13.v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tags" Target="../tags/tag271.xml" /><Relationship Id="rId4" Type="http://schemas.openxmlformats.org/officeDocument/2006/relationships/tags" Target="../tags/tag272.xml" /><Relationship Id="rId5" Type="http://schemas.openxmlformats.org/officeDocument/2006/relationships/oleObject" Target="../embeddings/Microsoft_Word_97_-_2003___23.doc" TargetMode="Internal" /><Relationship Id="rId6" Type="http://schemas.openxmlformats.org/officeDocument/2006/relationships/image" Target="../media/image52.emf" /><Relationship Id="rId7" Type="http://schemas.openxmlformats.org/officeDocument/2006/relationships/tags" Target="../tags/tag273.xml" /><Relationship Id="rId8" Type="http://schemas.openxmlformats.org/officeDocument/2006/relationships/vmlDrawing" Target="../drawings/vmlDrawing14.v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tags" Target="../tags/tag278.xml" /><Relationship Id="rId4" Type="http://schemas.openxmlformats.org/officeDocument/2006/relationships/tags" Target="../tags/tag279.xml" /><Relationship Id="rId5" Type="http://schemas.openxmlformats.org/officeDocument/2006/relationships/oleObject" Target="../embeddings/Microsoft_Word_97_-_2003___24.doc" TargetMode="Internal" /><Relationship Id="rId6" Type="http://schemas.openxmlformats.org/officeDocument/2006/relationships/image" Target="../media/image53.emf" /><Relationship Id="rId7" Type="http://schemas.openxmlformats.org/officeDocument/2006/relationships/vmlDrawing" Target="../drawings/vmlDrawing15.v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280.xml" /><Relationship Id="rId3" Type="http://schemas.openxmlformats.org/officeDocument/2006/relationships/tags" Target="../tags/tag281.xml" /><Relationship Id="rId4" Type="http://schemas.openxmlformats.org/officeDocument/2006/relationships/tags" Target="../tags/tag282.xml" /><Relationship Id="rId5" Type="http://schemas.openxmlformats.org/officeDocument/2006/relationships/image" Target="../media/image54.png" /><Relationship Id="rId6" Type="http://schemas.openxmlformats.org/officeDocument/2006/relationships/tags" Target="../tags/tag283.xml" /><Relationship Id="rId7" Type="http://schemas.openxmlformats.org/officeDocument/2006/relationships/tags" Target="../tags/tag284.xml" /><Relationship Id="rId8" Type="http://schemas.openxmlformats.org/officeDocument/2006/relationships/image" Target="../media/image55.png" /><Relationship Id="rId9" Type="http://schemas.openxmlformats.org/officeDocument/2006/relationships/tags" Target="../tags/tag285.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57.emf" /><Relationship Id="rId11" Type="http://schemas.openxmlformats.org/officeDocument/2006/relationships/vmlDrawing" Target="../drawings/vmlDrawing16.vml" /><Relationship Id="rId2" Type="http://schemas.openxmlformats.org/officeDocument/2006/relationships/tags" Target="../tags/tag286.xml" /><Relationship Id="rId3" Type="http://schemas.openxmlformats.org/officeDocument/2006/relationships/tags" Target="../tags/tag287.xml" /><Relationship Id="rId4" Type="http://schemas.openxmlformats.org/officeDocument/2006/relationships/tags" Target="../tags/tag288.xml" /><Relationship Id="rId5" Type="http://schemas.openxmlformats.org/officeDocument/2006/relationships/tags" Target="../tags/tag289.xml" /><Relationship Id="rId6" Type="http://schemas.openxmlformats.org/officeDocument/2006/relationships/oleObject" Target="../embeddings/Microsoft_Word_97_-_2003___25.doc" TargetMode="Internal" /><Relationship Id="rId7" Type="http://schemas.openxmlformats.org/officeDocument/2006/relationships/image" Target="../media/image56.emf" /><Relationship Id="rId8" Type="http://schemas.openxmlformats.org/officeDocument/2006/relationships/tags" Target="../tags/tag290.xml" /><Relationship Id="rId9" Type="http://schemas.openxmlformats.org/officeDocument/2006/relationships/oleObject" Target="../embeddings/Microsoft_Word_97_-_2003___26.doc" TargetMode="Interna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7.vml" /><Relationship Id="rId2" Type="http://schemas.openxmlformats.org/officeDocument/2006/relationships/tags" Target="../tags/tag291.xml" /><Relationship Id="rId3" Type="http://schemas.openxmlformats.org/officeDocument/2006/relationships/tags" Target="../tags/tag292.xml" /><Relationship Id="rId4" Type="http://schemas.openxmlformats.org/officeDocument/2006/relationships/oleObject" Target="../embeddings/Microsoft_Word_97_-_2003___27.doc" TargetMode="Internal" /><Relationship Id="rId5" Type="http://schemas.openxmlformats.org/officeDocument/2006/relationships/image" Target="../media/image58.emf" /><Relationship Id="rId6" Type="http://schemas.openxmlformats.org/officeDocument/2006/relationships/tags" Target="../tags/tag293.xml" /><Relationship Id="rId7" Type="http://schemas.openxmlformats.org/officeDocument/2006/relationships/oleObject" Target="../embeddings/Microsoft_Word_97_-_2003___28.doc" TargetMode="Internal" /><Relationship Id="rId8" Type="http://schemas.openxmlformats.org/officeDocument/2006/relationships/image" Target="../media/image59.emf" /><Relationship Id="rId9" Type="http://schemas.openxmlformats.org/officeDocument/2006/relationships/tags" Target="../tags/tag294.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295.xml" /><Relationship Id="rId3" Type="http://schemas.openxmlformats.org/officeDocument/2006/relationships/tags" Target="../tags/tag296.xml" /><Relationship Id="rId4" Type="http://schemas.openxmlformats.org/officeDocument/2006/relationships/oleObject" Target="../embeddings/Microsoft_Word_97_-_2003___29.doc" TargetMode="Internal" /><Relationship Id="rId5" Type="http://schemas.openxmlformats.org/officeDocument/2006/relationships/image" Target="../media/image60.emf" /><Relationship Id="rId6" Type="http://schemas.openxmlformats.org/officeDocument/2006/relationships/vmlDrawing" Target="../drawings/vmlDrawing18.v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297.xml" /><Relationship Id="rId3" Type="http://schemas.openxmlformats.org/officeDocument/2006/relationships/tags" Target="../tags/tag298.xml" /><Relationship Id="rId4" Type="http://schemas.openxmlformats.org/officeDocument/2006/relationships/oleObject" Target="../embeddings/Microsoft_Word_97_-_2003___30.doc" TargetMode="Internal" /><Relationship Id="rId5" Type="http://schemas.openxmlformats.org/officeDocument/2006/relationships/image" Target="../media/image61.emf" /><Relationship Id="rId6" Type="http://schemas.openxmlformats.org/officeDocument/2006/relationships/tags" Target="../tags/tag299.xml" /><Relationship Id="rId7" Type="http://schemas.openxmlformats.org/officeDocument/2006/relationships/vmlDrawing" Target="../drawings/vmlDrawing19.v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20.vml" /><Relationship Id="rId2" Type="http://schemas.openxmlformats.org/officeDocument/2006/relationships/tags" Target="../tags/tag300.xml" /><Relationship Id="rId3" Type="http://schemas.openxmlformats.org/officeDocument/2006/relationships/tags" Target="../tags/tag301.xml" /><Relationship Id="rId4" Type="http://schemas.openxmlformats.org/officeDocument/2006/relationships/oleObject" Target="../embeddings/Microsoft_Word_97_-_2003___31.doc" TargetMode="Internal" /><Relationship Id="rId5" Type="http://schemas.openxmlformats.org/officeDocument/2006/relationships/image" Target="../media/image62.emf" /><Relationship Id="rId6" Type="http://schemas.openxmlformats.org/officeDocument/2006/relationships/tags" Target="../tags/tag302.xml" /><Relationship Id="rId7" Type="http://schemas.openxmlformats.org/officeDocument/2006/relationships/oleObject" Target="../embeddings/Microsoft_Word_97_-_2003___32.doc" TargetMode="Internal" /><Relationship Id="rId8" Type="http://schemas.openxmlformats.org/officeDocument/2006/relationships/image" Target="../media/image63.emf" /><Relationship Id="rId9" Type="http://schemas.openxmlformats.org/officeDocument/2006/relationships/tags" Target="../tags/tag303.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oleObject" Target="../embeddings/Microsoft_Word_97_-_2003___35.doc" TargetMode="Internal" /><Relationship Id="rId11" Type="http://schemas.openxmlformats.org/officeDocument/2006/relationships/image" Target="../media/image66.emf" /><Relationship Id="rId12" Type="http://schemas.openxmlformats.org/officeDocument/2006/relationships/tags" Target="../tags/tag308.xml" /><Relationship Id="rId13" Type="http://schemas.openxmlformats.org/officeDocument/2006/relationships/vmlDrawing" Target="../drawings/vmlDrawing21.vml" /><Relationship Id="rId2" Type="http://schemas.openxmlformats.org/officeDocument/2006/relationships/tags" Target="../tags/tag304.xml" /><Relationship Id="rId3" Type="http://schemas.openxmlformats.org/officeDocument/2006/relationships/tags" Target="../tags/tag305.xml" /><Relationship Id="rId4" Type="http://schemas.openxmlformats.org/officeDocument/2006/relationships/oleObject" Target="../embeddings/Microsoft_Word_97_-_2003___33.doc" TargetMode="Internal" /><Relationship Id="rId5" Type="http://schemas.openxmlformats.org/officeDocument/2006/relationships/image" Target="../media/image64.emf" /><Relationship Id="rId6" Type="http://schemas.openxmlformats.org/officeDocument/2006/relationships/tags" Target="../tags/tag306.xml" /><Relationship Id="rId7" Type="http://schemas.openxmlformats.org/officeDocument/2006/relationships/oleObject" Target="../embeddings/Microsoft_Word_97_-_2003___34.doc" TargetMode="Internal" /><Relationship Id="rId8" Type="http://schemas.openxmlformats.org/officeDocument/2006/relationships/image" Target="../media/image65.emf" /><Relationship Id="rId9" Type="http://schemas.openxmlformats.org/officeDocument/2006/relationships/tags" Target="../tags/tag307.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6.xml" /><Relationship Id="rId2" Type="http://schemas.openxmlformats.org/officeDocument/2006/relationships/tags" Target="../tags/tag161.xml" /><Relationship Id="rId3" Type="http://schemas.openxmlformats.org/officeDocument/2006/relationships/tags" Target="../tags/tag162.xml" /><Relationship Id="rId4" Type="http://schemas.openxmlformats.org/officeDocument/2006/relationships/tags" Target="../tags/tag163.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oleObject" Target="../embeddings/Microsoft_Word_97_-_2003___38.doc" TargetMode="Internal" /><Relationship Id="rId11" Type="http://schemas.openxmlformats.org/officeDocument/2006/relationships/image" Target="../media/image69.emf" /><Relationship Id="rId12" Type="http://schemas.openxmlformats.org/officeDocument/2006/relationships/vmlDrawing" Target="../drawings/vmlDrawing22.vml" /><Relationship Id="rId2" Type="http://schemas.openxmlformats.org/officeDocument/2006/relationships/tags" Target="../tags/tag309.xml" /><Relationship Id="rId3" Type="http://schemas.openxmlformats.org/officeDocument/2006/relationships/tags" Target="../tags/tag310.xml" /><Relationship Id="rId4" Type="http://schemas.openxmlformats.org/officeDocument/2006/relationships/oleObject" Target="../embeddings/Microsoft_Word_97_-_2003___36.doc" TargetMode="Internal" /><Relationship Id="rId5" Type="http://schemas.openxmlformats.org/officeDocument/2006/relationships/image" Target="../media/image67.emf" /><Relationship Id="rId6" Type="http://schemas.openxmlformats.org/officeDocument/2006/relationships/tags" Target="../tags/tag311.xml" /><Relationship Id="rId7" Type="http://schemas.openxmlformats.org/officeDocument/2006/relationships/oleObject" Target="../embeddings/Microsoft_Word_97_-_2003___37.doc" TargetMode="Internal" /><Relationship Id="rId8" Type="http://schemas.openxmlformats.org/officeDocument/2006/relationships/image" Target="../media/image68.emf" /><Relationship Id="rId9" Type="http://schemas.openxmlformats.org/officeDocument/2006/relationships/tags" Target="../tags/tag312.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oleObject" Target="../embeddings/Microsoft_Word_97_-_2003___41.doc" TargetMode="Internal" /><Relationship Id="rId11" Type="http://schemas.openxmlformats.org/officeDocument/2006/relationships/image" Target="../media/image72.emf" /><Relationship Id="rId12" Type="http://schemas.openxmlformats.org/officeDocument/2006/relationships/vmlDrawing" Target="../drawings/vmlDrawing23.vml" /><Relationship Id="rId2" Type="http://schemas.openxmlformats.org/officeDocument/2006/relationships/tags" Target="../tags/tag313.xml" /><Relationship Id="rId3" Type="http://schemas.openxmlformats.org/officeDocument/2006/relationships/tags" Target="../tags/tag314.xml" /><Relationship Id="rId4" Type="http://schemas.openxmlformats.org/officeDocument/2006/relationships/oleObject" Target="../embeddings/Microsoft_Word_97_-_2003___39.doc" TargetMode="Internal" /><Relationship Id="rId5" Type="http://schemas.openxmlformats.org/officeDocument/2006/relationships/image" Target="../media/image70.emf" /><Relationship Id="rId6" Type="http://schemas.openxmlformats.org/officeDocument/2006/relationships/tags" Target="../tags/tag315.xml" /><Relationship Id="rId7" Type="http://schemas.openxmlformats.org/officeDocument/2006/relationships/oleObject" Target="../embeddings/Microsoft_Word_97_-_2003___40.doc" TargetMode="Internal" /><Relationship Id="rId8" Type="http://schemas.openxmlformats.org/officeDocument/2006/relationships/image" Target="../media/image71.emf" /><Relationship Id="rId9" Type="http://schemas.openxmlformats.org/officeDocument/2006/relationships/tags" Target="../tags/tag316.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oleObject" Target="../embeddings/Microsoft_Word_97_-_2003___44.doc" TargetMode="Internal" /><Relationship Id="rId11" Type="http://schemas.openxmlformats.org/officeDocument/2006/relationships/image" Target="../media/image75.emf" /><Relationship Id="rId12" Type="http://schemas.openxmlformats.org/officeDocument/2006/relationships/vmlDrawing" Target="../drawings/vmlDrawing24.vml" /><Relationship Id="rId2" Type="http://schemas.openxmlformats.org/officeDocument/2006/relationships/tags" Target="../tags/tag317.xml" /><Relationship Id="rId3" Type="http://schemas.openxmlformats.org/officeDocument/2006/relationships/tags" Target="../tags/tag318.xml" /><Relationship Id="rId4" Type="http://schemas.openxmlformats.org/officeDocument/2006/relationships/oleObject" Target="../embeddings/Microsoft_Word_97_-_2003___42.doc" TargetMode="Internal" /><Relationship Id="rId5" Type="http://schemas.openxmlformats.org/officeDocument/2006/relationships/image" Target="../media/image73.emf" /><Relationship Id="rId6" Type="http://schemas.openxmlformats.org/officeDocument/2006/relationships/tags" Target="../tags/tag319.xml" /><Relationship Id="rId7" Type="http://schemas.openxmlformats.org/officeDocument/2006/relationships/oleObject" Target="../embeddings/Microsoft_Word_97_-_2003___43.doc" TargetMode="Internal" /><Relationship Id="rId8" Type="http://schemas.openxmlformats.org/officeDocument/2006/relationships/image" Target="../media/image74.emf" /><Relationship Id="rId9" Type="http://schemas.openxmlformats.org/officeDocument/2006/relationships/tags" Target="../tags/tag320.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321.xml" /><Relationship Id="rId3" Type="http://schemas.openxmlformats.org/officeDocument/2006/relationships/tags" Target="../tags/tag322.xml" /><Relationship Id="rId4" Type="http://schemas.openxmlformats.org/officeDocument/2006/relationships/oleObject" Target="../embeddings/Microsoft_Word_97_-_2003___45.doc" TargetMode="Internal" /><Relationship Id="rId5" Type="http://schemas.openxmlformats.org/officeDocument/2006/relationships/image" Target="../media/image76.emf" /><Relationship Id="rId6" Type="http://schemas.openxmlformats.org/officeDocument/2006/relationships/tags" Target="../tags/tag323.xml" /><Relationship Id="rId7" Type="http://schemas.openxmlformats.org/officeDocument/2006/relationships/oleObject" Target="../embeddings/Microsoft_Word_97_-_2003___46.doc" TargetMode="Internal" /><Relationship Id="rId8" Type="http://schemas.openxmlformats.org/officeDocument/2006/relationships/image" Target="../media/image77.emf" /><Relationship Id="rId9" Type="http://schemas.openxmlformats.org/officeDocument/2006/relationships/vmlDrawing" Target="../drawings/vmlDrawing25.v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324.xml" /><Relationship Id="rId3" Type="http://schemas.openxmlformats.org/officeDocument/2006/relationships/tags" Target="../tags/tag325.xml" /><Relationship Id="rId4" Type="http://schemas.openxmlformats.org/officeDocument/2006/relationships/oleObject" Target="../embeddings/Microsoft_Word_97_-_2003___47.doc" TargetMode="Internal" /><Relationship Id="rId5" Type="http://schemas.openxmlformats.org/officeDocument/2006/relationships/image" Target="../media/image78.emf" /><Relationship Id="rId6" Type="http://schemas.openxmlformats.org/officeDocument/2006/relationships/tags" Target="../tags/tag326.xml" /><Relationship Id="rId7" Type="http://schemas.openxmlformats.org/officeDocument/2006/relationships/oleObject" Target="../embeddings/Microsoft_Word_97_-_2003___48.doc" TargetMode="Internal" /><Relationship Id="rId8" Type="http://schemas.openxmlformats.org/officeDocument/2006/relationships/image" Target="../media/image79.emf" /><Relationship Id="rId9" Type="http://schemas.openxmlformats.org/officeDocument/2006/relationships/vmlDrawing" Target="../drawings/vmlDrawing26.v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327.xml" /><Relationship Id="rId3" Type="http://schemas.openxmlformats.org/officeDocument/2006/relationships/tags" Target="../tags/tag328.xml" /><Relationship Id="rId4" Type="http://schemas.openxmlformats.org/officeDocument/2006/relationships/image" Target="../media/image80.png" /><Relationship Id="rId5" Type="http://schemas.openxmlformats.org/officeDocument/2006/relationships/tags" Target="../tags/tag329.xml" /><Relationship Id="rId6" Type="http://schemas.openxmlformats.org/officeDocument/2006/relationships/image" Target="../media/image81.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tags" Target="../tags/tag168.xml" /><Relationship Id="rId4" Type="http://schemas.openxmlformats.org/officeDocument/2006/relationships/tags" Target="../tags/tag169.xml" /><Relationship Id="rId5" Type="http://schemas.openxmlformats.org/officeDocument/2006/relationships/oleObject" Target="../embeddings/Microsoft_Word_97_-_2003___1.doc" TargetMode="Internal" /><Relationship Id="rId6" Type="http://schemas.openxmlformats.org/officeDocument/2006/relationships/image" Target="../media/image12.emf" /><Relationship Id="rId7" Type="http://schemas.openxmlformats.org/officeDocument/2006/relationships/tags" Target="../tags/tag170.xml" /><Relationship Id="rId8" Type="http://schemas.openxmlformats.org/officeDocument/2006/relationships/vmlDrawing" Target="../drawings/vmlDrawing1.v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tags" Target="../tags/tag175.xml" /><Relationship Id="rId4" Type="http://schemas.openxmlformats.org/officeDocument/2006/relationships/tags" Target="../tags/tag176.xml" /><Relationship Id="rId5" Type="http://schemas.openxmlformats.org/officeDocument/2006/relationships/oleObject" Target="../embeddings/Microsoft_Word_97_-_2003___2.doc" TargetMode="Internal" /><Relationship Id="rId6" Type="http://schemas.openxmlformats.org/officeDocument/2006/relationships/image" Target="../media/image13.emf" /><Relationship Id="rId7" Type="http://schemas.openxmlformats.org/officeDocument/2006/relationships/tags" Target="../tags/tag177.xml" /><Relationship Id="rId8" Type="http://schemas.openxmlformats.org/officeDocument/2006/relationships/vmlDrawing" Target="../drawings/vmlDrawing2.v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16.png" /><Relationship Id="rId11" Type="http://schemas.openxmlformats.org/officeDocument/2006/relationships/tags" Target="../tags/tag184.xml" /><Relationship Id="rId2" Type="http://schemas.openxmlformats.org/officeDocument/2006/relationships/tags" Target="../tags/tag178.xml" /><Relationship Id="rId3" Type="http://schemas.openxmlformats.org/officeDocument/2006/relationships/tags" Target="../tags/tag179.xml" /><Relationship Id="rId4" Type="http://schemas.openxmlformats.org/officeDocument/2006/relationships/tags" Target="../tags/tag180.xml" /><Relationship Id="rId5" Type="http://schemas.openxmlformats.org/officeDocument/2006/relationships/tags" Target="../tags/tag181.xml" /><Relationship Id="rId6" Type="http://schemas.openxmlformats.org/officeDocument/2006/relationships/image" Target="../media/image14.png" /><Relationship Id="rId7" Type="http://schemas.openxmlformats.org/officeDocument/2006/relationships/tags" Target="../tags/tag182.xml" /><Relationship Id="rId8" Type="http://schemas.openxmlformats.org/officeDocument/2006/relationships/tags" Target="../tags/tag183.xml" /><Relationship Id="rId9" Type="http://schemas.openxmlformats.org/officeDocument/2006/relationships/image" Target="../media/image15.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190.xml" /><Relationship Id="rId2" Type="http://schemas.openxmlformats.org/officeDocument/2006/relationships/tags" Target="../tags/tag185.xml" /><Relationship Id="rId3" Type="http://schemas.openxmlformats.org/officeDocument/2006/relationships/tags" Target="../tags/tag186.xml" /><Relationship Id="rId4" Type="http://schemas.openxmlformats.org/officeDocument/2006/relationships/tags" Target="../tags/tag187.xml" /><Relationship Id="rId5" Type="http://schemas.openxmlformats.org/officeDocument/2006/relationships/image" Target="../media/image17.png" /><Relationship Id="rId6" Type="http://schemas.openxmlformats.org/officeDocument/2006/relationships/tags" Target="../tags/tag188.xml" /><Relationship Id="rId7" Type="http://schemas.openxmlformats.org/officeDocument/2006/relationships/tags" Target="../tags/tag189.xml" /><Relationship Id="rId8" Type="http://schemas.openxmlformats.org/officeDocument/2006/relationships/image" Target="../media/image18.png" /><Relationship Id="rId9" Type="http://schemas.openxmlformats.org/officeDocument/2006/relationships/image" Target="../media/image19.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91.xml" /><Relationship Id="rId3" Type="http://schemas.openxmlformats.org/officeDocument/2006/relationships/tags" Target="../tags/tag192.xml" /><Relationship Id="rId4" Type="http://schemas.openxmlformats.org/officeDocument/2006/relationships/tags" Target="../tags/tag193.xml" /><Relationship Id="rId5" Type="http://schemas.openxmlformats.org/officeDocument/2006/relationships/image" Target="../media/image20.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94.xml" /><Relationship Id="rId3" Type="http://schemas.openxmlformats.org/officeDocument/2006/relationships/tags" Target="../tags/tag195.xml" /><Relationship Id="rId4" Type="http://schemas.openxmlformats.org/officeDocument/2006/relationships/tags" Target="../tags/tag196.xml" /><Relationship Id="rId5" Type="http://schemas.openxmlformats.org/officeDocument/2006/relationships/image" Target="../media/image21.png" /><Relationship Id="rId6" Type="http://schemas.openxmlformats.org/officeDocument/2006/relationships/image" Target="../media/image22.png" /><Relationship Id="rId7" Type="http://schemas.openxmlformats.org/officeDocument/2006/relationships/tags" Target="../tags/tag197.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7">
            <a:lum/>
          </a:blip>
          <a:stretch>
            <a:fillRect/>
          </a:stretch>
        </a:blipFill>
        <a:effectLst/>
      </p:bgPr>
    </p:bg>
    <p:spTree>
      <p:nvGrpSpPr>
        <p:cNvPr id="1" name=""/>
        <p:cNvGrpSpPr/>
        <p:nvPr>
          <p:custDataLst>
            <p:tags r:id="rId3"/>
          </p:custDataLst>
        </p:nvPr>
      </p:nvGrpSpPr>
      <p:grpSpPr>
        <a:xfrm>
          <a:off x="0" y="0"/>
          <a:ext cx="0" cy="0"/>
        </a:xfrm>
      </p:grpSpPr>
      <p:sp>
        <p:nvSpPr>
          <p:cNvPr id="4" name="文本框 3"/>
          <p:cNvSpPr txBox="1"/>
          <p:nvPr>
            <p:custDataLst>
              <p:tags r:id="rId4"/>
            </p:custDataLst>
          </p:nvPr>
        </p:nvSpPr>
        <p:spPr>
          <a:xfrm>
            <a:off x="9077688" y="0"/>
            <a:ext cx="3114312" cy="369332"/>
          </a:xfrm>
          <a:prstGeom prst="rect">
            <a:avLst/>
          </a:prstGeom>
          <a:noFill/>
        </p:spPr>
        <p:txBody>
          <a:bodyPr wrap="square" rtlCol="0">
            <a:spAutoFit/>
          </a:bodyPr>
          <a:lstStyle/>
          <a:p>
            <a:r>
              <a:rPr lang="zh-CN" altLang="en-US" b="1">
                <a:solidFill>
                  <a:schemeClr val="accent1"/>
                </a:solidFill>
                <a:latin typeface="Times New Roman" pitchFamily="18" charset="0"/>
                <a:cs typeface="Times New Roman" pitchFamily="18" charset="0"/>
              </a:rPr>
              <a:t>人教</a:t>
            </a:r>
            <a:r>
              <a:rPr lang="en-US" altLang="zh-CN" b="1" smtClean="0">
                <a:solidFill>
                  <a:schemeClr val="accent1"/>
                </a:solidFill>
                <a:latin typeface="Times New Roman" pitchFamily="18" charset="0"/>
                <a:cs typeface="Times New Roman" pitchFamily="18" charset="0"/>
              </a:rPr>
              <a:t>2019 A</a:t>
            </a:r>
            <a:r>
              <a:rPr lang="zh-CN" altLang="en-US" b="1" smtClean="0">
                <a:solidFill>
                  <a:schemeClr val="accent1"/>
                </a:solidFill>
                <a:latin typeface="Times New Roman" pitchFamily="18" charset="0"/>
                <a:cs typeface="Times New Roman" pitchFamily="18" charset="0"/>
              </a:rPr>
              <a:t>版 选择性必修二</a:t>
            </a:r>
            <a:endParaRPr lang="zh-CN" altLang="en-US" b="1">
              <a:solidFill>
                <a:schemeClr val="accent1"/>
              </a:solidFill>
              <a:latin typeface="Times New Roman" pitchFamily="18" charset="0"/>
              <a:cs typeface="Times New Roman" pitchFamily="18" charset="0"/>
            </a:endParaRPr>
          </a:p>
        </p:txBody>
      </p:sp>
      <p:sp>
        <p:nvSpPr>
          <p:cNvPr id="5" name="文本框 4"/>
          <p:cNvSpPr txBox="1"/>
          <p:nvPr>
            <p:custDataLst>
              <p:tags r:id="rId5"/>
            </p:custDataLst>
          </p:nvPr>
        </p:nvSpPr>
        <p:spPr>
          <a:xfrm>
            <a:off x="2959866" y="2899826"/>
            <a:ext cx="10416020" cy="1754326"/>
          </a:xfrm>
          <a:prstGeom prst="rect">
            <a:avLst/>
          </a:prstGeom>
          <a:noFill/>
        </p:spPr>
        <p:txBody>
          <a:bodyPr wrap="square" rtlCol="0">
            <a:spAutoFit/>
            <a:scene3d>
              <a:camera prst="orthographicFront"/>
              <a:lightRig rig="threePt" dir="t"/>
            </a:scene3d>
          </a:bodyPr>
          <a:lstStyle>
            <a:defPPr>
              <a:defRPr lang="zh-CN"/>
            </a:defPPr>
            <a:lvl1pPr>
              <a:lnSpc>
                <a:spcPct val="150000"/>
              </a:lnSpc>
              <a:defRPr sz="3600">
                <a:solidFill>
                  <a:srgbClr val="FF0000"/>
                </a:solidFill>
                <a:latin typeface="Times New Roman" pitchFamily="18" charset="0"/>
                <a:cs typeface="Times New Roman" pitchFamily="18" charset="0"/>
              </a:defRPr>
            </a:lvl1pPr>
          </a:lstStyle>
          <a:p>
            <a:r>
              <a:rPr lang="en-US" altLang="zh-CN" smtClean="0"/>
              <a:t>5.2.1</a:t>
            </a:r>
            <a:r>
              <a:rPr lang="zh-CN" altLang="en-US"/>
              <a:t>基本初等函数的导数 </a:t>
            </a:r>
            <a:r>
              <a:rPr lang="en-US" altLang="zh-CN" smtClean="0"/>
              <a:t> </a:t>
            </a:r>
            <a:endParaRPr lang="zh-CN" altLang="zh-CN"/>
          </a:p>
          <a:p>
            <a:endParaRPr lang="zh-CN">
              <a:sym typeface="+mn-ea"/>
            </a:endParaRPr>
          </a:p>
        </p:txBody>
      </p:sp>
      <p:sp>
        <p:nvSpPr>
          <p:cNvPr id="2" name="矩形 1"/>
          <p:cNvSpPr/>
          <p:nvPr>
            <p:custDataLst>
              <p:tags r:id="rId6"/>
            </p:custDataLst>
          </p:nvPr>
        </p:nvSpPr>
        <p:spPr>
          <a:xfrm>
            <a:off x="2727854" y="927776"/>
            <a:ext cx="7593092" cy="2554545"/>
          </a:xfrm>
          <a:prstGeom prst="rect">
            <a:avLst/>
          </a:prstGeom>
        </p:spPr>
        <p:txBody>
          <a:bodyPr wrap="square">
            <a:spAutoFit/>
          </a:bodyPr>
          <a:lstStyle/>
          <a:p>
            <a:r>
              <a:rPr lang="zh-CN" altLang="zh-CN" sz="4000" smtClean="0">
                <a:solidFill>
                  <a:srgbClr val="FF0000"/>
                </a:solidFill>
              </a:rPr>
              <a:t>第五</a:t>
            </a:r>
            <a:r>
              <a:rPr lang="zh-CN" altLang="zh-CN" sz="4000">
                <a:solidFill>
                  <a:srgbClr val="FF0000"/>
                </a:solidFill>
              </a:rPr>
              <a:t>章</a:t>
            </a:r>
            <a:r>
              <a:rPr lang="en-US" altLang="zh-CN" sz="4000">
                <a:solidFill>
                  <a:srgbClr val="FF0000"/>
                </a:solidFill>
              </a:rPr>
              <a:t>  </a:t>
            </a:r>
            <a:r>
              <a:rPr lang="zh-CN" altLang="zh-CN" sz="4000">
                <a:solidFill>
                  <a:srgbClr val="FF0000"/>
                </a:solidFill>
              </a:rPr>
              <a:t>一元函数的导数及其应</a:t>
            </a:r>
          </a:p>
          <a:p>
            <a:endParaRPr lang="zh-CN" altLang="zh-CN" sz="4000">
              <a:solidFill>
                <a:srgbClr val="FF0000"/>
              </a:solidFill>
            </a:endParaRPr>
          </a:p>
          <a:p>
            <a:endParaRPr lang="zh-CN" altLang="zh-CN" sz="4000">
              <a:solidFill>
                <a:srgbClr val="FF0000"/>
              </a:solidFill>
            </a:endParaRPr>
          </a:p>
          <a:p>
            <a:r>
              <a:rPr lang="en-US" altLang="zh-CN" sz="4000" smtClean="0">
                <a:solidFill>
                  <a:srgbClr val="FF0000"/>
                </a:solidFill>
                <a:latin typeface="Times New Roman" pitchFamily="18" charset="0"/>
                <a:cs typeface="Times New Roman" pitchFamily="18" charset="0"/>
              </a:rPr>
              <a:t> </a:t>
            </a:r>
            <a:endParaRPr lang="zh-CN" altLang="zh-CN" sz="4000">
              <a:solidFill>
                <a:srgbClr val="FF0000"/>
              </a:solidFill>
              <a:latin typeface="Times New Roman" pitchFamily="18" charset="0"/>
              <a:cs typeface="Times New Roman" pitchFamily="18" charset="0"/>
            </a:endParaRPr>
          </a:p>
        </p:txBody>
      </p:sp>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9218" name="Object 2"/>
          <p:cNvGraphicFramePr>
            <a:graphicFrameLocks noChangeAspect="1"/>
          </p:cNvGraphicFramePr>
          <p:nvPr>
            <p:custDataLst>
              <p:tags r:id="rId4"/>
            </p:custDataLst>
            <p:extLst>
              <p:ext uri="{D42A27DB-BD31-4B8C-83A1-F6EECF244321}">
                <p14:modId xmlns:p14="http://schemas.microsoft.com/office/powerpoint/2010/main" val="3799560133"/>
              </p:ext>
            </p:extLst>
          </p:nvPr>
        </p:nvGraphicFramePr>
        <p:xfrm>
          <a:off x="460267" y="1112555"/>
          <a:ext cx="11199238" cy="4621135"/>
        </p:xfrm>
        <a:graphic>
          <a:graphicData uri="http://schemas.openxmlformats.org/presentationml/2006/ole">
            <mc:AlternateContent>
              <mc:Choice xmlns:v="urn:schemas-microsoft-com:vml" Requires="v">
                <p:oleObj spid="_x0000_s1040" name="Document" r:id="rId5" imgW="10659909" imgH="4394879" progId="Word.Document.8">
                  <p:embed/>
                </p:oleObj>
              </mc:Choice>
              <mc:Fallback>
                <p:oleObj name="Document" r:id="rId5" imgW="10659909" imgH="4394879" progId="Word.Document.8">
                  <p:embed/>
                  <p:pic>
                    <p:nvPicPr>
                      <p:cNvPr id="0" name="OLE substitute image"/>
                      <p:cNvPicPr/>
                      <p:nvPr/>
                    </p:nvPicPr>
                    <p:blipFill>
                      <a:blip r:embed="rId6"/>
                      <a:stretch>
                        <a:fillRect/>
                      </a:stretch>
                    </p:blipFill>
                    <p:spPr>
                      <a:xfrm>
                        <a:off x="460267" y="1112555"/>
                        <a:ext cx="11199238" cy="4621135"/>
                      </a:xfrm>
                      <a:prstGeom prst="rect">
                        <a:avLst/>
                      </a:prstGeom>
                      <a:noFill/>
                      <a:ln>
                        <a:noFill/>
                      </a:ln>
                      <a:effectLst/>
                    </p:spPr>
                  </p:pic>
                </p:oleObj>
              </mc:Fallback>
            </mc:AlternateContent>
          </a:graphicData>
        </a:graphic>
      </p:graphicFrame>
      <p:sp>
        <p:nvSpPr>
          <p:cNvPr id="9219" name="Rectangle 3"/>
          <p:cNvSpPr>
            <a:spLocks noChangeArrowheads="1"/>
          </p:cNvSpPr>
          <p:nvPr>
            <p:custDataLst>
              <p:tags r:id="rId7"/>
            </p:custDataLst>
          </p:nvPr>
        </p:nvSpPr>
        <p:spPr bwMode="auto">
          <a:xfrm>
            <a:off x="8887831" y="2537528"/>
            <a:ext cx="470000" cy="548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r>
              <a:rPr lang="en-US" altLang="zh-CN" sz="2963">
                <a:solidFill>
                  <a:srgbClr val="FF0000"/>
                </a:solidFill>
                <a:latin typeface="Times New Roman" pitchFamily="18" charset="0"/>
              </a:rPr>
              <a:t>0 </a:t>
            </a:r>
          </a:p>
        </p:txBody>
      </p:sp>
      <p:graphicFrame>
        <p:nvGraphicFramePr>
          <p:cNvPr id="9220" name="Object 4"/>
          <p:cNvGraphicFramePr>
            <a:graphicFrameLocks noChangeAspect="1"/>
          </p:cNvGraphicFramePr>
          <p:nvPr>
            <p:custDataLst>
              <p:tags r:id="rId8"/>
            </p:custDataLst>
          </p:nvPr>
        </p:nvGraphicFramePr>
        <p:xfrm>
          <a:off x="8766886" y="3230784"/>
          <a:ext cx="944048" cy="616487"/>
        </p:xfrm>
        <a:graphic>
          <a:graphicData uri="http://schemas.openxmlformats.org/presentationml/2006/ole">
            <mc:AlternateContent>
              <mc:Choice xmlns:v="urn:schemas-microsoft-com:vml" Requires="v">
                <p:oleObj spid="_x0000_s1041" name="文档" r:id="rId9" imgW="893559" imgH="593550" progId="Word.Document.8">
                  <p:embed/>
                </p:oleObj>
              </mc:Choice>
              <mc:Fallback>
                <p:oleObj name="文档" r:id="rId9" imgW="893559" imgH="593550" progId="Word.Document.8">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8766886" y="3230784"/>
                        <a:ext cx="944048" cy="616487"/>
                      </a:xfrm>
                      <a:prstGeom prst="rect">
                        <a:avLst/>
                      </a:prstGeom>
                      <a:noFill/>
                      <a:ln>
                        <a:noFill/>
                      </a:ln>
                      <a:effectLst/>
                    </p:spPr>
                  </p:pic>
                </p:oleObj>
              </mc:Fallback>
            </mc:AlternateContent>
          </a:graphicData>
        </a:graphic>
      </p:graphicFrame>
      <p:graphicFrame>
        <p:nvGraphicFramePr>
          <p:cNvPr id="9221" name="Object 5"/>
          <p:cNvGraphicFramePr>
            <a:graphicFrameLocks noChangeAspect="1"/>
          </p:cNvGraphicFramePr>
          <p:nvPr>
            <p:custDataLst>
              <p:tags r:id="rId11"/>
            </p:custDataLst>
          </p:nvPr>
        </p:nvGraphicFramePr>
        <p:xfrm>
          <a:off x="8748408" y="4001813"/>
          <a:ext cx="1112029" cy="616488"/>
        </p:xfrm>
        <a:graphic>
          <a:graphicData uri="http://schemas.openxmlformats.org/presentationml/2006/ole">
            <mc:AlternateContent>
              <mc:Choice xmlns:v="urn:schemas-microsoft-com:vml" Requires="v">
                <p:oleObj spid="_x0000_s1042" name="文档" r:id="rId12" imgW="1061905" imgH="593550" progId="Word.Document.8">
                  <p:embed/>
                </p:oleObj>
              </mc:Choice>
              <mc:Fallback>
                <p:oleObj name="文档" r:id="rId12" imgW="1061905" imgH="593550" progId="Word.Document.8">
                  <p:embed/>
                  <p:pic>
                    <p:nvPicPr>
                      <p:cNvPr id="0" name="OLE substitute image"/>
                      <p:cNvPicPr/>
                      <p:nvPr/>
                    </p:nvPicPr>
                    <p:blipFill>
                      <a:blip r:embed="rId13">
                        <a:extLst>
                          <a:ext uri="{28A0092B-C50C-407E-A947-70E740481C1C}">
                            <a14:useLocalDpi xmlns:a14="http://schemas.microsoft.com/office/drawing/2010/main" val="0"/>
                          </a:ext>
                        </a:extLst>
                      </a:blip>
                      <a:stretch>
                        <a:fillRect/>
                      </a:stretch>
                    </p:blipFill>
                    <p:spPr>
                      <a:xfrm>
                        <a:off x="8748408" y="4001813"/>
                        <a:ext cx="1112029" cy="616488"/>
                      </a:xfrm>
                      <a:prstGeom prst="rect">
                        <a:avLst/>
                      </a:prstGeom>
                      <a:noFill/>
                      <a:ln>
                        <a:noFill/>
                      </a:ln>
                      <a:effectLst/>
                    </p:spPr>
                  </p:pic>
                </p:oleObj>
              </mc:Fallback>
            </mc:AlternateContent>
          </a:graphicData>
        </a:graphic>
      </p:graphicFrame>
      <p:graphicFrame>
        <p:nvGraphicFramePr>
          <p:cNvPr id="9222" name="Object 6"/>
          <p:cNvGraphicFramePr>
            <a:graphicFrameLocks noChangeAspect="1"/>
          </p:cNvGraphicFramePr>
          <p:nvPr>
            <p:custDataLst>
              <p:tags r:id="rId14"/>
            </p:custDataLst>
          </p:nvPr>
        </p:nvGraphicFramePr>
        <p:xfrm>
          <a:off x="8622422" y="4717409"/>
          <a:ext cx="1451349" cy="616488"/>
        </p:xfrm>
        <a:graphic>
          <a:graphicData uri="http://schemas.openxmlformats.org/presentationml/2006/ole">
            <mc:AlternateContent>
              <mc:Choice xmlns:v="urn:schemas-microsoft-com:vml" Requires="v">
                <p:oleObj spid="_x0000_s1043" name="文档" r:id="rId15" imgW="1379660" imgH="593550" progId="Word.Document.8">
                  <p:embed/>
                </p:oleObj>
              </mc:Choice>
              <mc:Fallback>
                <p:oleObj name="文档" r:id="rId15" imgW="1379660" imgH="593550" progId="Word.Document.8">
                  <p:embed/>
                  <p:pic>
                    <p:nvPicPr>
                      <p:cNvPr id="0" name="OLE substitute image"/>
                      <p:cNvPicPr/>
                      <p:nvPr/>
                    </p:nvPicPr>
                    <p:blipFill>
                      <a:blip r:embed="rId16">
                        <a:extLst>
                          <a:ext uri="{28A0092B-C50C-407E-A947-70E740481C1C}">
                            <a14:useLocalDpi xmlns:a14="http://schemas.microsoft.com/office/drawing/2010/main" val="0"/>
                          </a:ext>
                        </a:extLst>
                      </a:blip>
                      <a:stretch>
                        <a:fillRect/>
                      </a:stretch>
                    </p:blipFill>
                    <p:spPr>
                      <a:xfrm>
                        <a:off x="8622422" y="4717409"/>
                        <a:ext cx="1451349" cy="616488"/>
                      </a:xfrm>
                      <a:prstGeom prst="rect">
                        <a:avLst/>
                      </a:prstGeom>
                      <a:noFill/>
                      <a:ln>
                        <a:noFill/>
                      </a:ln>
                      <a:effectLst/>
                    </p:spPr>
                  </p:pic>
                </p:oleObj>
              </mc:Fallback>
            </mc:AlternateContent>
          </a:graphicData>
        </a:graphic>
      </p:graphicFrame>
      <p:sp>
        <p:nvSpPr>
          <p:cNvPr id="7" name="TextBox 12"/>
          <p:cNvSpPr txBox="1"/>
          <p:nvPr>
            <p:custDataLst>
              <p:tags r:id="rId17"/>
            </p:custDataLst>
          </p:nvPr>
        </p:nvSpPr>
        <p:spPr>
          <a:xfrm>
            <a:off x="0" y="0"/>
            <a:ext cx="2698175"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常见函数的导数</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2940389161"/>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linds(horizontal)">
                                      <p:cBhvr>
                                        <p:cTn id="7" dur="500"/>
                                        <p:tgtEl>
                                          <p:spTgt spid="9219"/>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blinds(horizontal)">
                                      <p:cBhvr>
                                        <p:cTn id="12" dur="500"/>
                                        <p:tgtEl>
                                          <p:spTgt spid="9220"/>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blinds(horizontal)">
                                      <p:cBhvr>
                                        <p:cTn id="17" dur="500"/>
                                        <p:tgtEl>
                                          <p:spTgt spid="9221"/>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222"/>
                                        </p:tgtEl>
                                        <p:attrNameLst>
                                          <p:attrName>style.visibility</p:attrName>
                                        </p:attrNameLst>
                                      </p:cBhvr>
                                      <p:to>
                                        <p:strVal val="visible"/>
                                      </p:to>
                                    </p:set>
                                    <p:animEffect transition="in" filter="blinds(horizontal)">
                                      <p:cBhvr>
                                        <p:cTn id="22" dur="500"/>
                                        <p:tgtEl>
                                          <p:spTgt spid="9222"/>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xit" presetSubtype="10" fill="hold" grpId="1" nodeType="clickEffect">
                                  <p:stCondLst>
                                    <p:cond delay="0"/>
                                  </p:stCondLst>
                                  <p:childTnLst>
                                    <p:animEffect transition="out" filter="blinds(horizontal)">
                                      <p:cBhvr>
                                        <p:cTn id="26" dur="500"/>
                                        <p:tgtEl>
                                          <p:spTgt spid="9219"/>
                                        </p:tgtEl>
                                      </p:cBhvr>
                                    </p:animEffect>
                                    <p:set>
                                      <p:cBhvr>
                                        <p:cTn id="27" dur="1" fill="hold">
                                          <p:stCondLst>
                                            <p:cond delay="499"/>
                                          </p:stCondLst>
                                        </p:cTn>
                                        <p:tgtEl>
                                          <p:spTgt spid="9219"/>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afterGroup">
                            <p:stCondLst>
                              <p:cond delay="0"/>
                            </p:stCondLst>
                            <p:childTnLst>
                              <p:par>
                                <p:cTn id="30" presetID="3" presetClass="exit" presetSubtype="10" fill="hold" nodeType="clickEffect">
                                  <p:stCondLst>
                                    <p:cond delay="0"/>
                                  </p:stCondLst>
                                  <p:childTnLst>
                                    <p:animEffect transition="out" filter="blinds(horizontal)">
                                      <p:cBhvr>
                                        <p:cTn id="31" dur="500"/>
                                        <p:tgtEl>
                                          <p:spTgt spid="9220"/>
                                        </p:tgtEl>
                                      </p:cBhvr>
                                    </p:animEffect>
                                    <p:set>
                                      <p:cBhvr>
                                        <p:cTn id="32" dur="1" fill="hold">
                                          <p:stCondLst>
                                            <p:cond delay="499"/>
                                          </p:stCondLst>
                                        </p:cTn>
                                        <p:tgtEl>
                                          <p:spTgt spid="9220"/>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afterGroup">
                            <p:stCondLst>
                              <p:cond delay="0"/>
                            </p:stCondLst>
                            <p:childTnLst>
                              <p:par>
                                <p:cTn id="35" presetID="3" presetClass="exit" presetSubtype="10" fill="hold" nodeType="clickEffect">
                                  <p:stCondLst>
                                    <p:cond delay="0"/>
                                  </p:stCondLst>
                                  <p:childTnLst>
                                    <p:animEffect transition="out" filter="blinds(horizontal)">
                                      <p:cBhvr>
                                        <p:cTn id="36" dur="500"/>
                                        <p:tgtEl>
                                          <p:spTgt spid="9221"/>
                                        </p:tgtEl>
                                      </p:cBhvr>
                                    </p:animEffect>
                                    <p:set>
                                      <p:cBhvr>
                                        <p:cTn id="37" dur="1" fill="hold">
                                          <p:stCondLst>
                                            <p:cond delay="499"/>
                                          </p:stCondLst>
                                        </p:cTn>
                                        <p:tgtEl>
                                          <p:spTgt spid="9221"/>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afterGroup">
                            <p:stCondLst>
                              <p:cond delay="0"/>
                            </p:stCondLst>
                            <p:childTnLst>
                              <p:par>
                                <p:cTn id="40" presetID="3" presetClass="exit" presetSubtype="10" fill="hold" nodeType="clickEffect">
                                  <p:stCondLst>
                                    <p:cond delay="0"/>
                                  </p:stCondLst>
                                  <p:childTnLst>
                                    <p:animEffect transition="out" filter="blinds(horizontal)">
                                      <p:cBhvr>
                                        <p:cTn id="41" dur="500"/>
                                        <p:tgtEl>
                                          <p:spTgt spid="9222"/>
                                        </p:tgtEl>
                                      </p:cBhvr>
                                    </p:animEffect>
                                    <p:set>
                                      <p:cBhvr>
                                        <p:cTn id="42" dur="1" fill="hold">
                                          <p:stCondLst>
                                            <p:cond delay="499"/>
                                          </p:stCondLst>
                                        </p:cTn>
                                        <p:tgtEl>
                                          <p:spTgt spid="92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19" grpId="1"/>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10242" name="Object 2"/>
          <p:cNvGraphicFramePr>
            <a:graphicFrameLocks noChangeAspect="1"/>
          </p:cNvGraphicFramePr>
          <p:nvPr>
            <p:custDataLst>
              <p:tags r:id="rId4"/>
            </p:custDataLst>
          </p:nvPr>
        </p:nvGraphicFramePr>
        <p:xfrm>
          <a:off x="460266" y="1475391"/>
          <a:ext cx="11222755" cy="4716883"/>
        </p:xfrm>
        <a:graphic>
          <a:graphicData uri="http://schemas.openxmlformats.org/presentationml/2006/ole">
            <mc:AlternateContent>
              <mc:Choice xmlns:v="urn:schemas-microsoft-com:vml" Requires="v">
                <p:oleObj spid="_x0000_s1044" name="文档" r:id="rId5" imgW="10642538" imgH="4477777" progId="Word.Document.8">
                  <p:embed/>
                </p:oleObj>
              </mc:Choice>
              <mc:Fallback>
                <p:oleObj name="文档" r:id="rId5" imgW="10642538" imgH="4477777" progId="Word.Document.8">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460266" y="1475391"/>
                        <a:ext cx="11222755" cy="4716883"/>
                      </a:xfrm>
                      <a:prstGeom prst="rect">
                        <a:avLst/>
                      </a:prstGeom>
                      <a:noFill/>
                      <a:ln>
                        <a:noFill/>
                      </a:ln>
                      <a:effectLst/>
                    </p:spPr>
                  </p:pic>
                </p:oleObj>
              </mc:Fallback>
            </mc:AlternateContent>
          </a:graphicData>
        </a:graphic>
      </p:graphicFrame>
      <p:graphicFrame>
        <p:nvGraphicFramePr>
          <p:cNvPr id="10243" name="Object 3"/>
          <p:cNvGraphicFramePr>
            <a:graphicFrameLocks noChangeAspect="1"/>
          </p:cNvGraphicFramePr>
          <p:nvPr>
            <p:custDataLst>
              <p:tags r:id="rId7"/>
            </p:custDataLst>
          </p:nvPr>
        </p:nvGraphicFramePr>
        <p:xfrm>
          <a:off x="7186192" y="1398121"/>
          <a:ext cx="1306886" cy="616488"/>
        </p:xfrm>
        <a:graphic>
          <a:graphicData uri="http://schemas.openxmlformats.org/presentationml/2006/ole">
            <mc:AlternateContent>
              <mc:Choice xmlns:v="urn:schemas-microsoft-com:vml" Requires="v">
                <p:oleObj spid="_x0000_s1045" name="文档" r:id="rId8" imgW="1246898" imgH="593550" progId="Word.Document.8">
                  <p:embed/>
                </p:oleObj>
              </mc:Choice>
              <mc:Fallback>
                <p:oleObj name="文档" r:id="rId8" imgW="1246898" imgH="593550" progId="Word.Document.8">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7186192" y="1398121"/>
                        <a:ext cx="1306886" cy="616488"/>
                      </a:xfrm>
                      <a:prstGeom prst="rect">
                        <a:avLst/>
                      </a:prstGeom>
                      <a:noFill/>
                      <a:ln>
                        <a:noFill/>
                      </a:ln>
                      <a:effectLst/>
                    </p:spPr>
                  </p:pic>
                </p:oleObj>
              </mc:Fallback>
            </mc:AlternateContent>
          </a:graphicData>
        </a:graphic>
      </p:graphicFrame>
      <p:graphicFrame>
        <p:nvGraphicFramePr>
          <p:cNvPr id="10244" name="Object 4"/>
          <p:cNvGraphicFramePr>
            <a:graphicFrameLocks noChangeAspect="1"/>
          </p:cNvGraphicFramePr>
          <p:nvPr>
            <p:custDataLst>
              <p:tags r:id="rId10"/>
            </p:custDataLst>
          </p:nvPr>
        </p:nvGraphicFramePr>
        <p:xfrm>
          <a:off x="8968463" y="2169150"/>
          <a:ext cx="520738" cy="616487"/>
        </p:xfrm>
        <a:graphic>
          <a:graphicData uri="http://schemas.openxmlformats.org/presentationml/2006/ole">
            <mc:AlternateContent>
              <mc:Choice xmlns:v="urn:schemas-microsoft-com:vml" Requires="v">
                <p:oleObj spid="_x0000_s1046" name="文档" r:id="rId11" imgW="493429" imgH="593550" progId="Word.Document.8">
                  <p:embed/>
                </p:oleObj>
              </mc:Choice>
              <mc:Fallback>
                <p:oleObj name="文档" r:id="rId11" imgW="493429" imgH="593550" progId="Word.Document.8">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8968463" y="2169150"/>
                        <a:ext cx="520738" cy="616487"/>
                      </a:xfrm>
                      <a:prstGeom prst="rect">
                        <a:avLst/>
                      </a:prstGeom>
                      <a:noFill/>
                      <a:ln>
                        <a:noFill/>
                      </a:ln>
                      <a:effectLst/>
                    </p:spPr>
                  </p:pic>
                </p:oleObj>
              </mc:Fallback>
            </mc:AlternateContent>
          </a:graphicData>
        </a:graphic>
      </p:graphicFrame>
      <p:graphicFrame>
        <p:nvGraphicFramePr>
          <p:cNvPr id="10245" name="Object 5"/>
          <p:cNvGraphicFramePr>
            <a:graphicFrameLocks noChangeAspect="1"/>
          </p:cNvGraphicFramePr>
          <p:nvPr>
            <p:custDataLst>
              <p:tags r:id="rId13"/>
            </p:custDataLst>
          </p:nvPr>
        </p:nvGraphicFramePr>
        <p:xfrm>
          <a:off x="7186192" y="2834352"/>
          <a:ext cx="1016280" cy="1051556"/>
        </p:xfrm>
        <a:graphic>
          <a:graphicData uri="http://schemas.openxmlformats.org/presentationml/2006/ole">
            <mc:AlternateContent>
              <mc:Choice xmlns:v="urn:schemas-microsoft-com:vml" Requires="v">
                <p:oleObj spid="_x0000_s1047" name="文档" r:id="rId14" imgW="959827" imgH="996805" progId="Word.Document.8">
                  <p:embed/>
                </p:oleObj>
              </mc:Choice>
              <mc:Fallback>
                <p:oleObj name="文档" r:id="rId14" imgW="959827" imgH="996805" progId="Word.Document.8">
                  <p:embed/>
                  <p:pic>
                    <p:nvPicPr>
                      <p:cNvPr id="0" name="OLE substitute image"/>
                      <p:cNvPicPr/>
                      <p:nvPr/>
                    </p:nvPicPr>
                    <p:blipFill>
                      <a:blip r:embed="rId15">
                        <a:extLst>
                          <a:ext uri="{28A0092B-C50C-407E-A947-70E740481C1C}">
                            <a14:useLocalDpi xmlns:a14="http://schemas.microsoft.com/office/drawing/2010/main" val="0"/>
                          </a:ext>
                        </a:extLst>
                      </a:blip>
                      <a:stretch>
                        <a:fillRect/>
                      </a:stretch>
                    </p:blipFill>
                    <p:spPr>
                      <a:xfrm>
                        <a:off x="7186192" y="2834352"/>
                        <a:ext cx="1016280" cy="1051556"/>
                      </a:xfrm>
                      <a:prstGeom prst="rect">
                        <a:avLst/>
                      </a:prstGeom>
                      <a:noFill/>
                      <a:ln>
                        <a:noFill/>
                      </a:ln>
                      <a:effectLst/>
                    </p:spPr>
                  </p:pic>
                </p:oleObj>
              </mc:Fallback>
            </mc:AlternateContent>
          </a:graphicData>
        </a:graphic>
      </p:graphicFrame>
      <p:graphicFrame>
        <p:nvGraphicFramePr>
          <p:cNvPr id="10246" name="Object 6"/>
          <p:cNvGraphicFramePr>
            <a:graphicFrameLocks noChangeAspect="1"/>
          </p:cNvGraphicFramePr>
          <p:nvPr>
            <p:custDataLst>
              <p:tags r:id="rId16"/>
            </p:custDataLst>
          </p:nvPr>
        </p:nvGraphicFramePr>
        <p:xfrm>
          <a:off x="9205314" y="3963178"/>
          <a:ext cx="556015" cy="1051556"/>
        </p:xfrm>
        <a:graphic>
          <a:graphicData uri="http://schemas.openxmlformats.org/presentationml/2006/ole">
            <mc:AlternateContent>
              <mc:Choice xmlns:v="urn:schemas-microsoft-com:vml" Requires="v">
                <p:oleObj spid="_x0000_s1048" name="文档" r:id="rId17" imgW="525711" imgH="996805" progId="Word.Document.8">
                  <p:embed/>
                </p:oleObj>
              </mc:Choice>
              <mc:Fallback>
                <p:oleObj name="文档" r:id="rId17" imgW="525711" imgH="996805" progId="Word.Document.8">
                  <p:embed/>
                  <p:pic>
                    <p:nvPicPr>
                      <p:cNvPr id="0" name="OLE substitute image"/>
                      <p:cNvPicPr/>
                      <p:nvPr/>
                    </p:nvPicPr>
                    <p:blipFill>
                      <a:blip r:embed="rId18">
                        <a:extLst>
                          <a:ext uri="{28A0092B-C50C-407E-A947-70E740481C1C}">
                            <a14:useLocalDpi xmlns:a14="http://schemas.microsoft.com/office/drawing/2010/main" val="0"/>
                          </a:ext>
                        </a:extLst>
                      </a:blip>
                      <a:stretch>
                        <a:fillRect/>
                      </a:stretch>
                    </p:blipFill>
                    <p:spPr>
                      <a:xfrm>
                        <a:off x="9205314" y="3963178"/>
                        <a:ext cx="556015" cy="1051556"/>
                      </a:xfrm>
                      <a:prstGeom prst="rect">
                        <a:avLst/>
                      </a:prstGeom>
                      <a:noFill/>
                      <a:ln>
                        <a:noFill/>
                      </a:ln>
                      <a:effectLst/>
                    </p:spPr>
                  </p:pic>
                </p:oleObj>
              </mc:Fallback>
            </mc:AlternateContent>
          </a:graphicData>
        </a:graphic>
      </p:graphicFrame>
      <p:cxnSp>
        <p:nvCxnSpPr>
          <p:cNvPr id="10248" name="Line 8"/>
          <p:cNvCxnSpPr>
            <a:cxnSpLocks noChangeShapeType="1"/>
          </p:cNvCxnSpPr>
          <p:nvPr>
            <p:custDataLst>
              <p:tags r:id="rId19"/>
            </p:custDataLst>
          </p:nvPr>
        </p:nvCxnSpPr>
        <p:spPr bwMode="auto">
          <a:xfrm>
            <a:off x="7036690" y="3775040"/>
            <a:ext cx="1090191"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0249" name="Line 9"/>
          <p:cNvCxnSpPr>
            <a:cxnSpLocks noChangeShapeType="1"/>
          </p:cNvCxnSpPr>
          <p:nvPr>
            <p:custDataLst>
              <p:tags r:id="rId20"/>
            </p:custDataLst>
          </p:nvPr>
        </p:nvCxnSpPr>
        <p:spPr bwMode="auto">
          <a:xfrm>
            <a:off x="9116285" y="4865231"/>
            <a:ext cx="59465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98120191"/>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linds(horizontal)">
                                      <p:cBhvr>
                                        <p:cTn id="7" dur="500"/>
                                        <p:tgtEl>
                                          <p:spTgt spid="1024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blinds(horizontal)">
                                      <p:cBhvr>
                                        <p:cTn id="12" dur="500"/>
                                        <p:tgtEl>
                                          <p:spTgt spid="10244"/>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45"/>
                                        </p:tgtEl>
                                        <p:attrNameLst>
                                          <p:attrName>style.visibility</p:attrName>
                                        </p:attrNameLst>
                                      </p:cBhvr>
                                      <p:to>
                                        <p:strVal val="visible"/>
                                      </p:to>
                                    </p:set>
                                    <p:animEffect transition="in" filter="blinds(horizontal)">
                                      <p:cBhvr>
                                        <p:cTn id="17" dur="500"/>
                                        <p:tgtEl>
                                          <p:spTgt spid="10245"/>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246"/>
                                        </p:tgtEl>
                                        <p:attrNameLst>
                                          <p:attrName>style.visibility</p:attrName>
                                        </p:attrNameLst>
                                      </p:cBhvr>
                                      <p:to>
                                        <p:strVal val="visible"/>
                                      </p:to>
                                    </p:set>
                                    <p:animEffect transition="in" filter="blinds(horizontal)">
                                      <p:cBhvr>
                                        <p:cTn id="22" dur="500"/>
                                        <p:tgtEl>
                                          <p:spTgt spid="10246"/>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xit" presetSubtype="10" fill="hold" nodeType="clickEffect">
                                  <p:stCondLst>
                                    <p:cond delay="0"/>
                                  </p:stCondLst>
                                  <p:childTnLst>
                                    <p:animEffect transition="out" filter="blinds(horizontal)">
                                      <p:cBhvr>
                                        <p:cTn id="26" dur="500"/>
                                        <p:tgtEl>
                                          <p:spTgt spid="10243"/>
                                        </p:tgtEl>
                                      </p:cBhvr>
                                    </p:animEffect>
                                    <p:set>
                                      <p:cBhvr>
                                        <p:cTn id="27" dur="1" fill="hold">
                                          <p:stCondLst>
                                            <p:cond delay="499"/>
                                          </p:stCondLst>
                                        </p:cTn>
                                        <p:tgtEl>
                                          <p:spTgt spid="1024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afterGroup">
                            <p:stCondLst>
                              <p:cond delay="0"/>
                            </p:stCondLst>
                            <p:childTnLst>
                              <p:par>
                                <p:cTn id="30" presetID="3" presetClass="exit" presetSubtype="10" fill="hold" nodeType="clickEffect">
                                  <p:stCondLst>
                                    <p:cond delay="0"/>
                                  </p:stCondLst>
                                  <p:childTnLst>
                                    <p:animEffect transition="out" filter="blinds(horizontal)">
                                      <p:cBhvr>
                                        <p:cTn id="31" dur="500"/>
                                        <p:tgtEl>
                                          <p:spTgt spid="10244"/>
                                        </p:tgtEl>
                                      </p:cBhvr>
                                    </p:animEffect>
                                    <p:set>
                                      <p:cBhvr>
                                        <p:cTn id="32" dur="1" fill="hold">
                                          <p:stCondLst>
                                            <p:cond delay="499"/>
                                          </p:stCondLst>
                                        </p:cTn>
                                        <p:tgtEl>
                                          <p:spTgt spid="1024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afterGroup">
                            <p:stCondLst>
                              <p:cond delay="0"/>
                            </p:stCondLst>
                            <p:childTnLst>
                              <p:par>
                                <p:cTn id="35" presetID="3" presetClass="exit" presetSubtype="10" fill="hold" nodeType="clickEffect">
                                  <p:stCondLst>
                                    <p:cond delay="0"/>
                                  </p:stCondLst>
                                  <p:childTnLst>
                                    <p:animEffect transition="out" filter="blinds(horizontal)">
                                      <p:cBhvr>
                                        <p:cTn id="36" dur="500"/>
                                        <p:tgtEl>
                                          <p:spTgt spid="10245"/>
                                        </p:tgtEl>
                                      </p:cBhvr>
                                    </p:animEffect>
                                    <p:set>
                                      <p:cBhvr>
                                        <p:cTn id="37" dur="1" fill="hold">
                                          <p:stCondLst>
                                            <p:cond delay="499"/>
                                          </p:stCondLst>
                                        </p:cTn>
                                        <p:tgtEl>
                                          <p:spTgt spid="10245"/>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afterGroup">
                            <p:stCondLst>
                              <p:cond delay="0"/>
                            </p:stCondLst>
                            <p:childTnLst>
                              <p:par>
                                <p:cTn id="40" presetID="3" presetClass="exit" presetSubtype="10" fill="hold" nodeType="clickEffect">
                                  <p:stCondLst>
                                    <p:cond delay="0"/>
                                  </p:stCondLst>
                                  <p:childTnLst>
                                    <p:animEffect transition="out" filter="blinds(horizontal)">
                                      <p:cBhvr>
                                        <p:cTn id="41" dur="500"/>
                                        <p:tgtEl>
                                          <p:spTgt spid="10246"/>
                                        </p:tgtEl>
                                      </p:cBhvr>
                                    </p:animEffect>
                                    <p:set>
                                      <p:cBhvr>
                                        <p:cTn id="42" dur="1" fill="hold">
                                          <p:stCondLst>
                                            <p:cond delay="499"/>
                                          </p:stCondLst>
                                        </p:cTn>
                                        <p:tgtEl>
                                          <p:spTgt spid="102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471497" name="对象 1471496"/>
          <p:cNvGraphicFramePr>
            <a:graphicFrameLocks noChangeAspect="1"/>
          </p:cNvGraphicFramePr>
          <p:nvPr>
            <p:custDataLst>
              <p:tags r:id="rId3"/>
            </p:custDataLst>
            <p:extLst>
              <p:ext uri="{D42A27DB-BD31-4B8C-83A1-F6EECF244321}">
                <p14:modId xmlns:p14="http://schemas.microsoft.com/office/powerpoint/2010/main" val="35668435"/>
              </p:ext>
            </p:extLst>
          </p:nvPr>
        </p:nvGraphicFramePr>
        <p:xfrm>
          <a:off x="1" y="707718"/>
          <a:ext cx="9853684" cy="1612401"/>
        </p:xfrm>
        <a:graphic>
          <a:graphicData uri="http://schemas.openxmlformats.org/presentationml/2006/ole">
            <mc:AlternateContent>
              <mc:Choice xmlns:v="urn:schemas-microsoft-com:vml" Requires="v">
                <p:oleObj spid="_x0000_s1049" name="Document" r:id="rId4" imgW="7952814" imgH="1504430" progId="Word.Document.8">
                  <p:embed/>
                </p:oleObj>
              </mc:Choice>
              <mc:Fallback>
                <p:oleObj name="Document" r:id="rId4" imgW="7952814" imgH="1504430" progId="Word.Document.8">
                  <p:embed/>
                  <p:pic>
                    <p:nvPicPr>
                      <p:cNvPr id="0" name="OLE substitute image"/>
                      <p:cNvPicPr/>
                      <p:nvPr/>
                    </p:nvPicPr>
                    <p:blipFill>
                      <a:blip r:embed="rId5"/>
                      <a:stretch>
                        <a:fillRect/>
                      </a:stretch>
                    </p:blipFill>
                    <p:spPr>
                      <a:xfrm>
                        <a:off x="1" y="707718"/>
                        <a:ext cx="9853684" cy="1612401"/>
                      </a:xfrm>
                      <a:prstGeom prst="rect">
                        <a:avLst/>
                      </a:prstGeom>
                      <a:noFill/>
                      <a:ln w="38100">
                        <a:noFill/>
                        <a:miter/>
                      </a:ln>
                    </p:spPr>
                  </p:pic>
                </p:oleObj>
              </mc:Fallback>
            </mc:AlternateContent>
          </a:graphicData>
        </a:graphic>
      </p:graphicFrame>
      <p:graphicFrame>
        <p:nvGraphicFramePr>
          <p:cNvPr id="1471499" name="对象 1471498"/>
          <p:cNvGraphicFramePr>
            <a:graphicFrameLocks noChangeAspect="1"/>
          </p:cNvGraphicFramePr>
          <p:nvPr>
            <p:custDataLst>
              <p:tags r:id="rId6"/>
            </p:custDataLst>
            <p:extLst>
              <p:ext uri="{D42A27DB-BD31-4B8C-83A1-F6EECF244321}">
                <p14:modId xmlns:p14="http://schemas.microsoft.com/office/powerpoint/2010/main" val="1583315"/>
              </p:ext>
            </p:extLst>
          </p:nvPr>
        </p:nvGraphicFramePr>
        <p:xfrm>
          <a:off x="930615" y="2107565"/>
          <a:ext cx="7639050" cy="4750435"/>
        </p:xfrm>
        <a:graphic>
          <a:graphicData uri="http://schemas.openxmlformats.org/presentationml/2006/ole">
            <mc:AlternateContent>
              <mc:Choice xmlns:v="urn:schemas-microsoft-com:vml" Requires="v">
                <p:oleObj spid="_x0000_s1050" name="Document" r:id="rId7" imgW="7657717" imgH="4751911" progId="Word.Document.8">
                  <p:embed/>
                </p:oleObj>
              </mc:Choice>
              <mc:Fallback>
                <p:oleObj name="Document" r:id="rId7" imgW="7657717" imgH="4751911" progId="Word.Document.8">
                  <p:embed/>
                  <p:pic>
                    <p:nvPicPr>
                      <p:cNvPr id="0" name="OLE substitute image"/>
                      <p:cNvPicPr/>
                      <p:nvPr/>
                    </p:nvPicPr>
                    <p:blipFill>
                      <a:blip r:embed="rId8"/>
                      <a:stretch>
                        <a:fillRect/>
                      </a:stretch>
                    </p:blipFill>
                    <p:spPr>
                      <a:xfrm>
                        <a:off x="930615" y="2107565"/>
                        <a:ext cx="7639050" cy="4750435"/>
                      </a:xfrm>
                      <a:prstGeom prst="rect">
                        <a:avLst/>
                      </a:prstGeom>
                      <a:noFill/>
                      <a:ln w="38100">
                        <a:noFill/>
                        <a:miter/>
                      </a:ln>
                    </p:spPr>
                  </p:pic>
                </p:oleObj>
              </mc:Fallback>
            </mc:AlternateContent>
          </a:graphicData>
        </a:graphic>
      </p:graphicFrame>
      <p:sp>
        <p:nvSpPr>
          <p:cNvPr id="4" name="TextBox 12"/>
          <p:cNvSpPr txBox="1"/>
          <p:nvPr>
            <p:custDataLst>
              <p:tags r:id="rId9"/>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小试牛刀</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3479641962"/>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471499"/>
                                        </p:tgtEl>
                                        <p:attrNameLst>
                                          <p:attrName>style.visibility</p:attrName>
                                        </p:attrNameLst>
                                      </p:cBhvr>
                                      <p:to>
                                        <p:strVal val="visible"/>
                                      </p:to>
                                    </p:set>
                                    <p:anim calcmode="lin" valueType="num">
                                      <p:cBhvr additive="base">
                                        <p:cTn id="7" dur="500" fill="hold"/>
                                        <p:tgtEl>
                                          <p:spTgt spid="1471499"/>
                                        </p:tgtEl>
                                        <p:attrNameLst>
                                          <p:attrName>ppt_x</p:attrName>
                                        </p:attrNameLst>
                                      </p:cBhvr>
                                      <p:tavLst>
                                        <p:tav tm="0">
                                          <p:val>
                                            <p:strVal val="#ppt_x"/>
                                          </p:val>
                                        </p:tav>
                                        <p:tav tm="100000">
                                          <p:val>
                                            <p:strVal val="#ppt_x"/>
                                          </p:val>
                                        </p:tav>
                                      </p:tavLst>
                                    </p:anim>
                                    <p:anim calcmode="lin" valueType="num">
                                      <p:cBhvr additive="base">
                                        <p:cTn id="8" dur="500" fill="hold"/>
                                        <p:tgtEl>
                                          <p:spTgt spid="14714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527811" name="对象 1527810"/>
          <p:cNvGraphicFramePr>
            <a:graphicFrameLocks noChangeAspect="1"/>
          </p:cNvGraphicFramePr>
          <p:nvPr>
            <p:custDataLst>
              <p:tags r:id="rId3"/>
            </p:custDataLst>
            <p:extLst>
              <p:ext uri="{D42A27DB-BD31-4B8C-83A1-F6EECF244321}">
                <p14:modId xmlns:p14="http://schemas.microsoft.com/office/powerpoint/2010/main" val="2931137357"/>
              </p:ext>
            </p:extLst>
          </p:nvPr>
        </p:nvGraphicFramePr>
        <p:xfrm>
          <a:off x="468672" y="738664"/>
          <a:ext cx="7934960" cy="5725795"/>
        </p:xfrm>
        <a:graphic>
          <a:graphicData uri="http://schemas.openxmlformats.org/presentationml/2006/ole">
            <mc:AlternateContent>
              <mc:Choice xmlns:v="urn:schemas-microsoft-com:vml" Requires="v">
                <p:oleObj spid="_x0000_s1051" name="Document" r:id="rId4" imgW="7952814" imgH="5729430" progId="Word.Document.8">
                  <p:embed/>
                </p:oleObj>
              </mc:Choice>
              <mc:Fallback>
                <p:oleObj name="Document" r:id="rId4" imgW="7952814" imgH="5729430" progId="Word.Document.8">
                  <p:embed/>
                  <p:pic>
                    <p:nvPicPr>
                      <p:cNvPr id="0" name="OLE substitute image"/>
                      <p:cNvPicPr/>
                      <p:nvPr/>
                    </p:nvPicPr>
                    <p:blipFill>
                      <a:blip r:embed="rId5"/>
                      <a:stretch>
                        <a:fillRect/>
                      </a:stretch>
                    </p:blipFill>
                    <p:spPr>
                      <a:xfrm>
                        <a:off x="468672" y="738664"/>
                        <a:ext cx="7934960" cy="5725795"/>
                      </a:xfrm>
                      <a:prstGeom prst="rect">
                        <a:avLst/>
                      </a:prstGeom>
                      <a:noFill/>
                      <a:ln w="38100">
                        <a:noFill/>
                        <a:miter/>
                      </a:ln>
                    </p:spPr>
                  </p:pic>
                </p:oleObj>
              </mc:Fallback>
            </mc:AlternateContent>
          </a:graphicData>
        </a:graphic>
      </p:graphicFrame>
      <p:graphicFrame>
        <p:nvGraphicFramePr>
          <p:cNvPr id="1527812" name="对象 1527811"/>
          <p:cNvGraphicFramePr>
            <a:graphicFrameLocks noChangeAspect="1"/>
          </p:cNvGraphicFramePr>
          <p:nvPr>
            <p:custDataLst>
              <p:tags r:id="rId6"/>
            </p:custDataLst>
            <p:extLst>
              <p:ext uri="{D42A27DB-BD31-4B8C-83A1-F6EECF244321}">
                <p14:modId xmlns:p14="http://schemas.microsoft.com/office/powerpoint/2010/main" val="359638335"/>
              </p:ext>
            </p:extLst>
          </p:nvPr>
        </p:nvGraphicFramePr>
        <p:xfrm>
          <a:off x="8077286" y="5946136"/>
          <a:ext cx="5273675" cy="595630"/>
        </p:xfrm>
        <a:graphic>
          <a:graphicData uri="http://schemas.openxmlformats.org/presentationml/2006/ole">
            <mc:AlternateContent>
              <mc:Choice xmlns:v="urn:schemas-microsoft-com:vml" Requires="v">
                <p:oleObj spid="_x0000_s1052" r:id="rId7" imgW="5276215" imgH="597535" progId="Word.Document.8">
                  <p:embed/>
                </p:oleObj>
              </mc:Choice>
              <mc:Fallback>
                <p:oleObj r:id="rId7" imgW="5276215" imgH="597535" progId="Word.Document.8">
                  <p:embed/>
                  <p:pic>
                    <p:nvPicPr>
                      <p:cNvPr id="0" name="OLE substitute image"/>
                      <p:cNvPicPr/>
                      <p:nvPr/>
                    </p:nvPicPr>
                    <p:blipFill>
                      <a:blip r:embed="rId8"/>
                      <a:stretch>
                        <a:fillRect/>
                      </a:stretch>
                    </p:blipFill>
                    <p:spPr>
                      <a:xfrm>
                        <a:off x="8077286" y="5946136"/>
                        <a:ext cx="5273675" cy="59563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571126229"/>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527812"/>
                                        </p:tgtEl>
                                        <p:attrNameLst>
                                          <p:attrName>style.visibility</p:attrName>
                                        </p:attrNameLst>
                                      </p:cBhvr>
                                      <p:to>
                                        <p:strVal val="visible"/>
                                      </p:to>
                                    </p:set>
                                    <p:anim calcmode="lin" valueType="num">
                                      <p:cBhvr additive="base">
                                        <p:cTn id="7" dur="500" fill="hold"/>
                                        <p:tgtEl>
                                          <p:spTgt spid="1527812"/>
                                        </p:tgtEl>
                                        <p:attrNameLst>
                                          <p:attrName>ppt_x</p:attrName>
                                        </p:attrNameLst>
                                      </p:cBhvr>
                                      <p:tavLst>
                                        <p:tav tm="0">
                                          <p:val>
                                            <p:strVal val="#ppt_x"/>
                                          </p:val>
                                        </p:tav>
                                        <p:tav tm="100000">
                                          <p:val>
                                            <p:strVal val="#ppt_x"/>
                                          </p:val>
                                        </p:tav>
                                      </p:tavLst>
                                    </p:anim>
                                    <p:anim calcmode="lin" valueType="num">
                                      <p:cBhvr additive="base">
                                        <p:cTn id="8" dur="500" fill="hold"/>
                                        <p:tgtEl>
                                          <p:spTgt spid="15278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529859" name="对象 1529858"/>
          <p:cNvGraphicFramePr>
            <a:graphicFrameLocks noChangeAspect="1"/>
          </p:cNvGraphicFramePr>
          <p:nvPr>
            <p:custDataLst>
              <p:tags r:id="rId3"/>
            </p:custDataLst>
            <p:extLst>
              <p:ext uri="{D42A27DB-BD31-4B8C-83A1-F6EECF244321}">
                <p14:modId xmlns:p14="http://schemas.microsoft.com/office/powerpoint/2010/main" val="1554963524"/>
              </p:ext>
            </p:extLst>
          </p:nvPr>
        </p:nvGraphicFramePr>
        <p:xfrm>
          <a:off x="459119" y="724163"/>
          <a:ext cx="7940675" cy="1185862"/>
        </p:xfrm>
        <a:graphic>
          <a:graphicData uri="http://schemas.openxmlformats.org/presentationml/2006/ole">
            <mc:AlternateContent>
              <mc:Choice xmlns:v="urn:schemas-microsoft-com:vml" Requires="v">
                <p:oleObj spid="_x0000_s1053" name="Document" r:id="rId4" imgW="7952814" imgH="1188787" progId="Word.Document.8">
                  <p:embed/>
                </p:oleObj>
              </mc:Choice>
              <mc:Fallback>
                <p:oleObj name="Document" r:id="rId4" imgW="7952814" imgH="1188787" progId="Word.Document.8">
                  <p:embed/>
                  <p:pic>
                    <p:nvPicPr>
                      <p:cNvPr id="0" name="OLE substitute image"/>
                      <p:cNvPicPr/>
                      <p:nvPr/>
                    </p:nvPicPr>
                    <p:blipFill>
                      <a:blip r:embed="rId5"/>
                      <a:stretch>
                        <a:fillRect/>
                      </a:stretch>
                    </p:blipFill>
                    <p:spPr>
                      <a:xfrm>
                        <a:off x="459119" y="724163"/>
                        <a:ext cx="7940675" cy="1185862"/>
                      </a:xfrm>
                      <a:prstGeom prst="rect">
                        <a:avLst/>
                      </a:prstGeom>
                      <a:noFill/>
                      <a:ln w="38100">
                        <a:noFill/>
                        <a:miter/>
                      </a:ln>
                    </p:spPr>
                  </p:pic>
                </p:oleObj>
              </mc:Fallback>
            </mc:AlternateContent>
          </a:graphicData>
        </a:graphic>
      </p:graphicFrame>
      <p:graphicFrame>
        <p:nvGraphicFramePr>
          <p:cNvPr id="1529860" name="对象 1529859"/>
          <p:cNvGraphicFramePr>
            <a:graphicFrameLocks noChangeAspect="1"/>
          </p:cNvGraphicFramePr>
          <p:nvPr>
            <p:custDataLst>
              <p:tags r:id="rId6"/>
            </p:custDataLst>
            <p:extLst>
              <p:ext uri="{D42A27DB-BD31-4B8C-83A1-F6EECF244321}">
                <p14:modId xmlns:p14="http://schemas.microsoft.com/office/powerpoint/2010/main" val="4246664664"/>
              </p:ext>
            </p:extLst>
          </p:nvPr>
        </p:nvGraphicFramePr>
        <p:xfrm>
          <a:off x="1259819" y="1472127"/>
          <a:ext cx="7688580" cy="1546225"/>
        </p:xfrm>
        <a:graphic>
          <a:graphicData uri="http://schemas.openxmlformats.org/presentationml/2006/ole">
            <mc:AlternateContent>
              <mc:Choice xmlns:v="urn:schemas-microsoft-com:vml" Requires="v">
                <p:oleObj spid="_x0000_s1054" name="Document" r:id="rId7" imgW="7851803" imgH="1572813" progId="Word.Document.8">
                  <p:embed/>
                </p:oleObj>
              </mc:Choice>
              <mc:Fallback>
                <p:oleObj name="Document" r:id="rId7" imgW="7851803" imgH="1572813" progId="Word.Document.8">
                  <p:embed/>
                  <p:pic>
                    <p:nvPicPr>
                      <p:cNvPr id="0" name="OLE substitute image"/>
                      <p:cNvPicPr/>
                      <p:nvPr/>
                    </p:nvPicPr>
                    <p:blipFill>
                      <a:blip r:embed="rId8"/>
                      <a:stretch>
                        <a:fillRect/>
                      </a:stretch>
                    </p:blipFill>
                    <p:spPr>
                      <a:xfrm>
                        <a:off x="1259819" y="1472127"/>
                        <a:ext cx="7688580" cy="1546225"/>
                      </a:xfrm>
                      <a:prstGeom prst="rect">
                        <a:avLst/>
                      </a:prstGeom>
                      <a:noFill/>
                      <a:ln w="38100">
                        <a:noFill/>
                        <a:miter/>
                      </a:ln>
                    </p:spPr>
                  </p:pic>
                </p:oleObj>
              </mc:Fallback>
            </mc:AlternateContent>
          </a:graphicData>
        </a:graphic>
      </p:graphicFrame>
      <p:graphicFrame>
        <p:nvGraphicFramePr>
          <p:cNvPr id="1529861" name="对象 1529860"/>
          <p:cNvGraphicFramePr>
            <a:graphicFrameLocks noChangeAspect="1"/>
          </p:cNvGraphicFramePr>
          <p:nvPr>
            <p:custDataLst>
              <p:tags r:id="rId9"/>
            </p:custDataLst>
            <p:extLst>
              <p:ext uri="{D42A27DB-BD31-4B8C-83A1-F6EECF244321}">
                <p14:modId xmlns:p14="http://schemas.microsoft.com/office/powerpoint/2010/main" val="1849563935"/>
              </p:ext>
            </p:extLst>
          </p:nvPr>
        </p:nvGraphicFramePr>
        <p:xfrm>
          <a:off x="482932" y="3092740"/>
          <a:ext cx="7893050" cy="1712913"/>
        </p:xfrm>
        <a:graphic>
          <a:graphicData uri="http://schemas.openxmlformats.org/presentationml/2006/ole">
            <mc:AlternateContent>
              <mc:Choice xmlns:v="urn:schemas-microsoft-com:vml" Requires="v">
                <p:oleObj spid="_x0000_s1055" name="Document" r:id="rId10" imgW="7952814" imgH="1728295" progId="Word.Document.8">
                  <p:embed/>
                </p:oleObj>
              </mc:Choice>
              <mc:Fallback>
                <p:oleObj name="Document" r:id="rId10" imgW="7952814" imgH="1728295" progId="Word.Document.8">
                  <p:embed/>
                  <p:pic>
                    <p:nvPicPr>
                      <p:cNvPr id="0" name="OLE substitute image"/>
                      <p:cNvPicPr/>
                      <p:nvPr/>
                    </p:nvPicPr>
                    <p:blipFill>
                      <a:blip r:embed="rId11"/>
                      <a:stretch>
                        <a:fillRect/>
                      </a:stretch>
                    </p:blipFill>
                    <p:spPr>
                      <a:xfrm>
                        <a:off x="482932" y="3092740"/>
                        <a:ext cx="7893050" cy="1712913"/>
                      </a:xfrm>
                      <a:prstGeom prst="rect">
                        <a:avLst/>
                      </a:prstGeom>
                      <a:noFill/>
                      <a:ln w="38100">
                        <a:noFill/>
                        <a:miter/>
                      </a:ln>
                    </p:spPr>
                  </p:pic>
                </p:oleObj>
              </mc:Fallback>
            </mc:AlternateContent>
          </a:graphicData>
        </a:graphic>
      </p:graphicFrame>
      <p:graphicFrame>
        <p:nvGraphicFramePr>
          <p:cNvPr id="1529863" name="对象 1529862"/>
          <p:cNvGraphicFramePr>
            <a:graphicFrameLocks noChangeAspect="1"/>
          </p:cNvGraphicFramePr>
          <p:nvPr>
            <p:custDataLst>
              <p:tags r:id="rId12"/>
            </p:custDataLst>
            <p:extLst>
              <p:ext uri="{D42A27DB-BD31-4B8C-83A1-F6EECF244321}">
                <p14:modId xmlns:p14="http://schemas.microsoft.com/office/powerpoint/2010/main" val="2415170658"/>
              </p:ext>
            </p:extLst>
          </p:nvPr>
        </p:nvGraphicFramePr>
        <p:xfrm>
          <a:off x="1425526" y="4880041"/>
          <a:ext cx="7832090" cy="787400"/>
        </p:xfrm>
        <a:graphic>
          <a:graphicData uri="http://schemas.openxmlformats.org/presentationml/2006/ole">
            <mc:AlternateContent>
              <mc:Choice xmlns:v="urn:schemas-microsoft-com:vml" Requires="v">
                <p:oleObj spid="_x0000_s1056" name="Document" r:id="rId13" imgW="7851803" imgH="788926" progId="Word.Document.8">
                  <p:embed/>
                </p:oleObj>
              </mc:Choice>
              <mc:Fallback>
                <p:oleObj name="Document" r:id="rId13" imgW="7851803" imgH="788926" progId="Word.Document.8">
                  <p:embed/>
                  <p:pic>
                    <p:nvPicPr>
                      <p:cNvPr id="0" name="OLE substitute image"/>
                      <p:cNvPicPr/>
                      <p:nvPr/>
                    </p:nvPicPr>
                    <p:blipFill>
                      <a:blip r:embed="rId14"/>
                      <a:stretch>
                        <a:fillRect/>
                      </a:stretch>
                    </p:blipFill>
                    <p:spPr>
                      <a:xfrm>
                        <a:off x="1425526" y="4880041"/>
                        <a:ext cx="7832090" cy="787400"/>
                      </a:xfrm>
                      <a:prstGeom prst="rect">
                        <a:avLst/>
                      </a:prstGeom>
                      <a:noFill/>
                      <a:ln w="38100">
                        <a:noFill/>
                        <a:miter/>
                      </a:ln>
                    </p:spPr>
                  </p:pic>
                </p:oleObj>
              </mc:Fallback>
            </mc:AlternateContent>
          </a:graphicData>
        </a:graphic>
      </p:graphicFrame>
      <p:sp>
        <p:nvSpPr>
          <p:cNvPr id="6" name="TextBox 12"/>
          <p:cNvSpPr txBox="1"/>
          <p:nvPr>
            <p:custDataLst>
              <p:tags r:id="rId15"/>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小试牛刀</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176308428"/>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9860"/>
                                        </p:tgtEl>
                                        <p:attrNameLst>
                                          <p:attrName>style.visibility</p:attrName>
                                        </p:attrNameLst>
                                      </p:cBhvr>
                                      <p:to>
                                        <p:strVal val="visible"/>
                                      </p:to>
                                    </p:set>
                                    <p:animEffect transition="in" filter="blinds(horizontal)">
                                      <p:cBhvr>
                                        <p:cTn id="7" dur="500"/>
                                        <p:tgtEl>
                                          <p:spTgt spid="1529860"/>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29861"/>
                                        </p:tgtEl>
                                        <p:attrNameLst>
                                          <p:attrName>style.visibility</p:attrName>
                                        </p:attrNameLst>
                                      </p:cBhvr>
                                      <p:to>
                                        <p:strVal val="visible"/>
                                      </p:to>
                                    </p:set>
                                    <p:animEffect transition="in" filter="blinds(horizontal)">
                                      <p:cBhvr>
                                        <p:cTn id="12" dur="500"/>
                                        <p:tgtEl>
                                          <p:spTgt spid="1529861"/>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29863"/>
                                        </p:tgtEl>
                                        <p:attrNameLst>
                                          <p:attrName>style.visibility</p:attrName>
                                        </p:attrNameLst>
                                      </p:cBhvr>
                                      <p:to>
                                        <p:strVal val="visible"/>
                                      </p:to>
                                    </p:set>
                                    <p:animEffect transition="in" filter="blinds(horizontal)">
                                      <p:cBhvr>
                                        <p:cTn id="17" dur="500"/>
                                        <p:tgtEl>
                                          <p:spTgt spid="1529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530883" name="对象 1530882"/>
          <p:cNvGraphicFramePr>
            <a:graphicFrameLocks noChangeAspect="1"/>
          </p:cNvGraphicFramePr>
          <p:nvPr>
            <p:custDataLst>
              <p:tags r:id="rId3"/>
            </p:custDataLst>
            <p:extLst>
              <p:ext uri="{D42A27DB-BD31-4B8C-83A1-F6EECF244321}">
                <p14:modId xmlns:p14="http://schemas.microsoft.com/office/powerpoint/2010/main" val="1468021773"/>
              </p:ext>
            </p:extLst>
          </p:nvPr>
        </p:nvGraphicFramePr>
        <p:xfrm>
          <a:off x="0" y="749717"/>
          <a:ext cx="8698670" cy="5315803"/>
        </p:xfrm>
        <a:graphic>
          <a:graphicData uri="http://schemas.openxmlformats.org/presentationml/2006/ole">
            <mc:AlternateContent>
              <mc:Choice xmlns:v="urn:schemas-microsoft-com:vml" Requires="v">
                <p:oleObj spid="_x0000_s1057" name="Document" r:id="rId4" imgW="7952814" imgH="4812016" progId="Word.Document.8">
                  <p:embed/>
                </p:oleObj>
              </mc:Choice>
              <mc:Fallback>
                <p:oleObj name="Document" r:id="rId4" imgW="7952814" imgH="4812016" progId="Word.Document.8">
                  <p:embed/>
                  <p:pic>
                    <p:nvPicPr>
                      <p:cNvPr id="0" name="OLE substitute image"/>
                      <p:cNvPicPr/>
                      <p:nvPr/>
                    </p:nvPicPr>
                    <p:blipFill>
                      <a:blip r:embed="rId5"/>
                      <a:stretch>
                        <a:fillRect/>
                      </a:stretch>
                    </p:blipFill>
                    <p:spPr>
                      <a:xfrm>
                        <a:off x="0" y="749717"/>
                        <a:ext cx="8698670" cy="5315803"/>
                      </a:xfrm>
                      <a:prstGeom prst="rect">
                        <a:avLst/>
                      </a:prstGeom>
                      <a:noFill/>
                      <a:ln w="38100">
                        <a:noFill/>
                        <a:miter/>
                      </a:ln>
                    </p:spPr>
                  </p:pic>
                </p:oleObj>
              </mc:Fallback>
            </mc:AlternateContent>
          </a:graphicData>
        </a:graphic>
      </p:graphicFrame>
      <p:graphicFrame>
        <p:nvGraphicFramePr>
          <p:cNvPr id="1530884" name="对象 1530883"/>
          <p:cNvGraphicFramePr>
            <a:graphicFrameLocks noChangeAspect="1"/>
          </p:cNvGraphicFramePr>
          <p:nvPr>
            <p:custDataLst>
              <p:tags r:id="rId6"/>
            </p:custDataLst>
            <p:extLst>
              <p:ext uri="{D42A27DB-BD31-4B8C-83A1-F6EECF244321}">
                <p14:modId xmlns:p14="http://schemas.microsoft.com/office/powerpoint/2010/main" val="501340022"/>
              </p:ext>
            </p:extLst>
          </p:nvPr>
        </p:nvGraphicFramePr>
        <p:xfrm>
          <a:off x="406435" y="5490210"/>
          <a:ext cx="5238750" cy="772795"/>
        </p:xfrm>
        <a:graphic>
          <a:graphicData uri="http://schemas.openxmlformats.org/presentationml/2006/ole">
            <mc:AlternateContent>
              <mc:Choice xmlns:v="urn:schemas-microsoft-com:vml" Requires="v">
                <p:oleObj spid="_x0000_s1058" name="Document" r:id="rId7" imgW="5276547" imgH="787133" progId="Word.Document.8">
                  <p:embed/>
                </p:oleObj>
              </mc:Choice>
              <mc:Fallback>
                <p:oleObj name="Document" r:id="rId7" imgW="5276547" imgH="787133" progId="Word.Document.8">
                  <p:embed/>
                  <p:pic>
                    <p:nvPicPr>
                      <p:cNvPr id="0" name="OLE substitute image"/>
                      <p:cNvPicPr/>
                      <p:nvPr/>
                    </p:nvPicPr>
                    <p:blipFill>
                      <a:blip r:embed="rId8"/>
                      <a:stretch>
                        <a:fillRect/>
                      </a:stretch>
                    </p:blipFill>
                    <p:spPr>
                      <a:xfrm>
                        <a:off x="406435" y="5490210"/>
                        <a:ext cx="5238750" cy="772795"/>
                      </a:xfrm>
                      <a:prstGeom prst="rect">
                        <a:avLst/>
                      </a:prstGeom>
                      <a:noFill/>
                      <a:ln w="38100">
                        <a:noFill/>
                        <a:miter/>
                      </a:ln>
                    </p:spPr>
                  </p:pic>
                </p:oleObj>
              </mc:Fallback>
            </mc:AlternateContent>
          </a:graphicData>
        </a:graphic>
      </p:graphicFrame>
      <p:graphicFrame>
        <p:nvGraphicFramePr>
          <p:cNvPr id="1530885" name="对象 1530884"/>
          <p:cNvGraphicFramePr>
            <a:graphicFrameLocks noChangeAspect="1"/>
          </p:cNvGraphicFramePr>
          <p:nvPr>
            <p:custDataLst>
              <p:tags r:id="rId9"/>
            </p:custDataLst>
            <p:extLst>
              <p:ext uri="{D42A27DB-BD31-4B8C-83A1-F6EECF244321}">
                <p14:modId xmlns:p14="http://schemas.microsoft.com/office/powerpoint/2010/main" val="144972894"/>
              </p:ext>
            </p:extLst>
          </p:nvPr>
        </p:nvGraphicFramePr>
        <p:xfrm>
          <a:off x="959987" y="6261688"/>
          <a:ext cx="5273675" cy="394970"/>
        </p:xfrm>
        <a:graphic>
          <a:graphicData uri="http://schemas.openxmlformats.org/presentationml/2006/ole">
            <mc:AlternateContent>
              <mc:Choice xmlns:v="urn:schemas-microsoft-com:vml" Requires="v">
                <p:oleObj spid="_x0000_s1059" name="Document" r:id="rId10" imgW="5276547" imgH="400598" progId="Word.Document.8">
                  <p:embed/>
                </p:oleObj>
              </mc:Choice>
              <mc:Fallback>
                <p:oleObj name="Document" r:id="rId10" imgW="5276547" imgH="400598" progId="Word.Document.8">
                  <p:embed/>
                  <p:pic>
                    <p:nvPicPr>
                      <p:cNvPr id="0" name="OLE substitute image"/>
                      <p:cNvPicPr/>
                      <p:nvPr/>
                    </p:nvPicPr>
                    <p:blipFill>
                      <a:blip r:embed="rId11"/>
                      <a:stretch>
                        <a:fillRect/>
                      </a:stretch>
                    </p:blipFill>
                    <p:spPr>
                      <a:xfrm>
                        <a:off x="959987" y="6261688"/>
                        <a:ext cx="5273675" cy="39497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124151374"/>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0884"/>
                                        </p:tgtEl>
                                        <p:attrNameLst>
                                          <p:attrName>style.visibility</p:attrName>
                                        </p:attrNameLst>
                                      </p:cBhvr>
                                      <p:to>
                                        <p:strVal val="visible"/>
                                      </p:to>
                                    </p:set>
                                    <p:anim calcmode="lin" valueType="num">
                                      <p:cBhvr additive="base">
                                        <p:cTn id="7" dur="500" fill="hold"/>
                                        <p:tgtEl>
                                          <p:spTgt spid="1530884"/>
                                        </p:tgtEl>
                                        <p:attrNameLst>
                                          <p:attrName>ppt_x</p:attrName>
                                        </p:attrNameLst>
                                      </p:cBhvr>
                                      <p:tavLst>
                                        <p:tav tm="0">
                                          <p:val>
                                            <p:strVal val="#ppt_x"/>
                                          </p:val>
                                        </p:tav>
                                        <p:tav tm="100000">
                                          <p:val>
                                            <p:strVal val="#ppt_x"/>
                                          </p:val>
                                        </p:tav>
                                      </p:tavLst>
                                    </p:anim>
                                    <p:anim calcmode="lin" valueType="num">
                                      <p:cBhvr additive="base">
                                        <p:cTn id="8" dur="500" fill="hold"/>
                                        <p:tgtEl>
                                          <p:spTgt spid="15308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0885"/>
                                        </p:tgtEl>
                                        <p:attrNameLst>
                                          <p:attrName>style.visibility</p:attrName>
                                        </p:attrNameLst>
                                      </p:cBhvr>
                                      <p:to>
                                        <p:strVal val="visible"/>
                                      </p:to>
                                    </p:set>
                                    <p:anim calcmode="lin" valueType="num">
                                      <p:cBhvr additive="base">
                                        <p:cTn id="13" dur="500" fill="hold"/>
                                        <p:tgtEl>
                                          <p:spTgt spid="1530885"/>
                                        </p:tgtEl>
                                        <p:attrNameLst>
                                          <p:attrName>ppt_x</p:attrName>
                                        </p:attrNameLst>
                                      </p:cBhvr>
                                      <p:tavLst>
                                        <p:tav tm="0">
                                          <p:val>
                                            <p:strVal val="#ppt_x"/>
                                          </p:val>
                                        </p:tav>
                                        <p:tav tm="100000">
                                          <p:val>
                                            <p:strVal val="#ppt_x"/>
                                          </p:val>
                                        </p:tav>
                                      </p:tavLst>
                                    </p:anim>
                                    <p:anim calcmode="lin" valueType="num">
                                      <p:cBhvr additive="base">
                                        <p:cTn id="14" dur="500" fill="hold"/>
                                        <p:tgtEl>
                                          <p:spTgt spid="15308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531907" name="对象 1531906"/>
          <p:cNvGraphicFramePr>
            <a:graphicFrameLocks noChangeAspect="1"/>
          </p:cNvGraphicFramePr>
          <p:nvPr>
            <p:custDataLst>
              <p:tags r:id="rId3"/>
            </p:custDataLst>
            <p:extLst>
              <p:ext uri="{D42A27DB-BD31-4B8C-83A1-F6EECF244321}">
                <p14:modId xmlns:p14="http://schemas.microsoft.com/office/powerpoint/2010/main" val="2642967067"/>
              </p:ext>
            </p:extLst>
          </p:nvPr>
        </p:nvGraphicFramePr>
        <p:xfrm>
          <a:off x="234500" y="1080495"/>
          <a:ext cx="8534400" cy="2100263"/>
        </p:xfrm>
        <a:graphic>
          <a:graphicData uri="http://schemas.openxmlformats.org/presentationml/2006/ole">
            <mc:AlternateContent>
              <mc:Choice xmlns:v="urn:schemas-microsoft-com:vml" Requires="v">
                <p:oleObj spid="_x0000_s1060" name="Document" r:id="rId4" imgW="8601809" imgH="2120238" progId="Word.Document.8">
                  <p:embed/>
                </p:oleObj>
              </mc:Choice>
              <mc:Fallback>
                <p:oleObj name="Document" r:id="rId4" imgW="8601809" imgH="2120238" progId="Word.Document.8">
                  <p:embed/>
                  <p:pic>
                    <p:nvPicPr>
                      <p:cNvPr id="0" name="OLE substitute image"/>
                      <p:cNvPicPr/>
                      <p:nvPr/>
                    </p:nvPicPr>
                    <p:blipFill>
                      <a:blip r:embed="rId5"/>
                      <a:stretch>
                        <a:fillRect/>
                      </a:stretch>
                    </p:blipFill>
                    <p:spPr>
                      <a:xfrm>
                        <a:off x="234500" y="1080495"/>
                        <a:ext cx="8534400" cy="2100263"/>
                      </a:xfrm>
                      <a:prstGeom prst="rect">
                        <a:avLst/>
                      </a:prstGeom>
                      <a:noFill/>
                      <a:ln w="38100">
                        <a:noFill/>
                        <a:miter/>
                      </a:ln>
                    </p:spPr>
                  </p:pic>
                </p:oleObj>
              </mc:Fallback>
            </mc:AlternateContent>
          </a:graphicData>
        </a:graphic>
      </p:graphicFrame>
      <p:graphicFrame>
        <p:nvGraphicFramePr>
          <p:cNvPr id="1531908" name="对象 1531907"/>
          <p:cNvGraphicFramePr>
            <a:graphicFrameLocks noChangeAspect="1"/>
          </p:cNvGraphicFramePr>
          <p:nvPr>
            <p:custDataLst>
              <p:tags r:id="rId6"/>
            </p:custDataLst>
            <p:extLst>
              <p:ext uri="{D42A27DB-BD31-4B8C-83A1-F6EECF244321}">
                <p14:modId xmlns:p14="http://schemas.microsoft.com/office/powerpoint/2010/main" val="3282791311"/>
              </p:ext>
            </p:extLst>
          </p:nvPr>
        </p:nvGraphicFramePr>
        <p:xfrm>
          <a:off x="682389" y="4386452"/>
          <a:ext cx="5276850" cy="584200"/>
        </p:xfrm>
        <a:graphic>
          <a:graphicData uri="http://schemas.openxmlformats.org/presentationml/2006/ole">
            <mc:AlternateContent>
              <mc:Choice xmlns:v="urn:schemas-microsoft-com:vml" Requires="v">
                <p:oleObj spid="_x0000_s1061" name="Document" r:id="rId7" imgW="5373787" imgH="593866" progId="Word.Document.8">
                  <p:embed/>
                </p:oleObj>
              </mc:Choice>
              <mc:Fallback>
                <p:oleObj name="Document" r:id="rId7" imgW="5373787" imgH="593866" progId="Word.Document.8">
                  <p:embed/>
                  <p:pic>
                    <p:nvPicPr>
                      <p:cNvPr id="0" name="OLE substitute image"/>
                      <p:cNvPicPr/>
                      <p:nvPr/>
                    </p:nvPicPr>
                    <p:blipFill>
                      <a:blip r:embed="rId8"/>
                      <a:stretch>
                        <a:fillRect/>
                      </a:stretch>
                    </p:blipFill>
                    <p:spPr>
                      <a:xfrm>
                        <a:off x="682389" y="4386452"/>
                        <a:ext cx="5276850" cy="58420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99405032"/>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1908"/>
                                        </p:tgtEl>
                                        <p:attrNameLst>
                                          <p:attrName>style.visibility</p:attrName>
                                        </p:attrNameLst>
                                      </p:cBhvr>
                                      <p:to>
                                        <p:strVal val="visible"/>
                                      </p:to>
                                    </p:set>
                                    <p:anim calcmode="lin" valueType="num">
                                      <p:cBhvr additive="base">
                                        <p:cTn id="7" dur="500" fill="hold"/>
                                        <p:tgtEl>
                                          <p:spTgt spid="1531908"/>
                                        </p:tgtEl>
                                        <p:attrNameLst>
                                          <p:attrName>ppt_x</p:attrName>
                                        </p:attrNameLst>
                                      </p:cBhvr>
                                      <p:tavLst>
                                        <p:tav tm="0">
                                          <p:val>
                                            <p:strVal val="#ppt_x"/>
                                          </p:val>
                                        </p:tav>
                                        <p:tav tm="100000">
                                          <p:val>
                                            <p:strVal val="#ppt_x"/>
                                          </p:val>
                                        </p:tav>
                                      </p:tavLst>
                                    </p:anim>
                                    <p:anim calcmode="lin" valueType="num">
                                      <p:cBhvr additive="base">
                                        <p:cTn id="8" dur="500" fill="hold"/>
                                        <p:tgtEl>
                                          <p:spTgt spid="15319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532931" name="对象 1532930"/>
          <p:cNvGraphicFramePr>
            <a:graphicFrameLocks noChangeAspect="1"/>
          </p:cNvGraphicFramePr>
          <p:nvPr>
            <p:custDataLst>
              <p:tags r:id="rId3"/>
            </p:custDataLst>
            <p:extLst>
              <p:ext uri="{D42A27DB-BD31-4B8C-83A1-F6EECF244321}">
                <p14:modId xmlns:p14="http://schemas.microsoft.com/office/powerpoint/2010/main" val="4069213838"/>
              </p:ext>
            </p:extLst>
          </p:nvPr>
        </p:nvGraphicFramePr>
        <p:xfrm>
          <a:off x="554038" y="1019175"/>
          <a:ext cx="7854950" cy="1828800"/>
        </p:xfrm>
        <a:graphic>
          <a:graphicData uri="http://schemas.openxmlformats.org/presentationml/2006/ole">
            <mc:AlternateContent>
              <mc:Choice xmlns:v="urn:schemas-microsoft-com:vml" Requires="v">
                <p:oleObj spid="_x0000_s1062" name="Document" r:id="rId4" imgW="7952814" imgH="1850665" progId="Word.Document.8">
                  <p:embed/>
                </p:oleObj>
              </mc:Choice>
              <mc:Fallback>
                <p:oleObj name="Document" r:id="rId4" imgW="7952814" imgH="1850665" progId="Word.Document.8">
                  <p:embed/>
                  <p:pic>
                    <p:nvPicPr>
                      <p:cNvPr id="0" name="OLE substitute image"/>
                      <p:cNvPicPr/>
                      <p:nvPr/>
                    </p:nvPicPr>
                    <p:blipFill>
                      <a:blip r:embed="rId5"/>
                      <a:stretch>
                        <a:fillRect/>
                      </a:stretch>
                    </p:blipFill>
                    <p:spPr>
                      <a:xfrm>
                        <a:off x="554038" y="1019175"/>
                        <a:ext cx="7854950" cy="1828800"/>
                      </a:xfrm>
                      <a:prstGeom prst="rect">
                        <a:avLst/>
                      </a:prstGeom>
                      <a:noFill/>
                      <a:ln w="38100">
                        <a:noFill/>
                        <a:miter/>
                      </a:ln>
                    </p:spPr>
                  </p:pic>
                </p:oleObj>
              </mc:Fallback>
            </mc:AlternateContent>
          </a:graphicData>
        </a:graphic>
      </p:graphicFrame>
      <p:graphicFrame>
        <p:nvGraphicFramePr>
          <p:cNvPr id="1532932" name="对象 1532931"/>
          <p:cNvGraphicFramePr>
            <a:graphicFrameLocks noChangeAspect="1"/>
          </p:cNvGraphicFramePr>
          <p:nvPr>
            <p:custDataLst>
              <p:tags r:id="rId6"/>
            </p:custDataLst>
            <p:extLst>
              <p:ext uri="{D42A27DB-BD31-4B8C-83A1-F6EECF244321}">
                <p14:modId xmlns:p14="http://schemas.microsoft.com/office/powerpoint/2010/main" val="3411347679"/>
              </p:ext>
            </p:extLst>
          </p:nvPr>
        </p:nvGraphicFramePr>
        <p:xfrm>
          <a:off x="367874" y="3813324"/>
          <a:ext cx="5273675" cy="595630"/>
        </p:xfrm>
        <a:graphic>
          <a:graphicData uri="http://schemas.openxmlformats.org/presentationml/2006/ole">
            <mc:AlternateContent>
              <mc:Choice xmlns:v="urn:schemas-microsoft-com:vml" Requires="v">
                <p:oleObj spid="_x0000_s1063" name="Document" r:id="rId7" imgW="5276547" imgH="597832" progId="Word.Document.8">
                  <p:embed/>
                </p:oleObj>
              </mc:Choice>
              <mc:Fallback>
                <p:oleObj name="Document" r:id="rId7" imgW="5276547" imgH="597832" progId="Word.Document.8">
                  <p:embed/>
                  <p:pic>
                    <p:nvPicPr>
                      <p:cNvPr id="0" name="OLE substitute image"/>
                      <p:cNvPicPr/>
                      <p:nvPr/>
                    </p:nvPicPr>
                    <p:blipFill>
                      <a:blip r:embed="rId8"/>
                      <a:stretch>
                        <a:fillRect/>
                      </a:stretch>
                    </p:blipFill>
                    <p:spPr>
                      <a:xfrm>
                        <a:off x="367874" y="3813324"/>
                        <a:ext cx="5273675" cy="59563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532599131"/>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2932"/>
                                        </p:tgtEl>
                                        <p:attrNameLst>
                                          <p:attrName>style.visibility</p:attrName>
                                        </p:attrNameLst>
                                      </p:cBhvr>
                                      <p:to>
                                        <p:strVal val="visible"/>
                                      </p:to>
                                    </p:set>
                                    <p:anim calcmode="lin" valueType="num">
                                      <p:cBhvr additive="base">
                                        <p:cTn id="7" dur="500" fill="hold"/>
                                        <p:tgtEl>
                                          <p:spTgt spid="1532932"/>
                                        </p:tgtEl>
                                        <p:attrNameLst>
                                          <p:attrName>ppt_x</p:attrName>
                                        </p:attrNameLst>
                                      </p:cBhvr>
                                      <p:tavLst>
                                        <p:tav tm="0">
                                          <p:val>
                                            <p:strVal val="#ppt_x"/>
                                          </p:val>
                                        </p:tav>
                                        <p:tav tm="100000">
                                          <p:val>
                                            <p:strVal val="#ppt_x"/>
                                          </p:val>
                                        </p:tav>
                                      </p:tavLst>
                                    </p:anim>
                                    <p:anim calcmode="lin" valueType="num">
                                      <p:cBhvr additive="base">
                                        <p:cTn id="8" dur="500" fill="hold"/>
                                        <p:tgtEl>
                                          <p:spTgt spid="15329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19460" name="Object 4"/>
          <p:cNvGraphicFramePr>
            <a:graphicFrameLocks noChangeAspect="1"/>
          </p:cNvGraphicFramePr>
          <p:nvPr>
            <p:custDataLst>
              <p:tags r:id="rId4"/>
            </p:custDataLst>
            <p:extLst>
              <p:ext uri="{D42A27DB-BD31-4B8C-83A1-F6EECF244321}">
                <p14:modId xmlns:p14="http://schemas.microsoft.com/office/powerpoint/2010/main" val="2398398066"/>
              </p:ext>
            </p:extLst>
          </p:nvPr>
        </p:nvGraphicFramePr>
        <p:xfrm>
          <a:off x="0" y="718840"/>
          <a:ext cx="11517811" cy="5784319"/>
        </p:xfrm>
        <a:graphic>
          <a:graphicData uri="http://schemas.openxmlformats.org/presentationml/2006/ole">
            <mc:AlternateContent>
              <mc:Choice xmlns:v="urn:schemas-microsoft-com:vml" Requires="v">
                <p:oleObj spid="_x0000_s1064" name="Document" r:id="rId5" imgW="10563588" imgH="5281340" progId="Word.Document.8">
                  <p:embed/>
                </p:oleObj>
              </mc:Choice>
              <mc:Fallback>
                <p:oleObj name="Document" r:id="rId5" imgW="10563588" imgH="5281340" progId="Word.Document.8">
                  <p:embed/>
                  <p:pic>
                    <p:nvPicPr>
                      <p:cNvPr id="0" name="OLE substitute image"/>
                      <p:cNvPicPr/>
                      <p:nvPr/>
                    </p:nvPicPr>
                    <p:blipFill>
                      <a:blip r:embed="rId6"/>
                      <a:stretch>
                        <a:fillRect/>
                      </a:stretch>
                    </p:blipFill>
                    <p:spPr>
                      <a:xfrm>
                        <a:off x="0" y="718840"/>
                        <a:ext cx="11517811" cy="5784319"/>
                      </a:xfrm>
                      <a:prstGeom prst="rect">
                        <a:avLst/>
                      </a:prstGeom>
                      <a:noFill/>
                      <a:ln>
                        <a:noFill/>
                      </a:ln>
                      <a:effectLst/>
                    </p:spPr>
                  </p:pic>
                </p:oleObj>
              </mc:Fallback>
            </mc:AlternateContent>
          </a:graphicData>
        </a:graphic>
      </p:graphicFrame>
      <p:sp>
        <p:nvSpPr>
          <p:cNvPr id="6" name="TextBox 12"/>
          <p:cNvSpPr txBox="1"/>
          <p:nvPr>
            <p:custDataLst>
              <p:tags r:id="rId7"/>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典例解析</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4167753713"/>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20482" name="Object 2"/>
          <p:cNvGraphicFramePr>
            <a:graphicFrameLocks noChangeAspect="1"/>
          </p:cNvGraphicFramePr>
          <p:nvPr>
            <p:custDataLst>
              <p:tags r:id="rId4"/>
            </p:custDataLst>
            <p:extLst>
              <p:ext uri="{D42A27DB-BD31-4B8C-83A1-F6EECF244321}">
                <p14:modId xmlns:p14="http://schemas.microsoft.com/office/powerpoint/2010/main" val="4077124713"/>
              </p:ext>
            </p:extLst>
          </p:nvPr>
        </p:nvGraphicFramePr>
        <p:xfrm>
          <a:off x="341194" y="674198"/>
          <a:ext cx="13183312" cy="4900250"/>
        </p:xfrm>
        <a:graphic>
          <a:graphicData uri="http://schemas.openxmlformats.org/presentationml/2006/ole">
            <mc:AlternateContent>
              <mc:Choice xmlns:v="urn:schemas-microsoft-com:vml" Requires="v">
                <p:oleObj spid="_x0000_s1065" name="Document" r:id="rId5" imgW="10487469" imgH="3893162" progId="Word.Document.8">
                  <p:embed/>
                </p:oleObj>
              </mc:Choice>
              <mc:Fallback>
                <p:oleObj name="Document" r:id="rId5" imgW="10487469" imgH="3893162" progId="Word.Document.8">
                  <p:embed/>
                  <p:pic>
                    <p:nvPicPr>
                      <p:cNvPr id="0" name="OLE substitute image"/>
                      <p:cNvPicPr/>
                      <p:nvPr/>
                    </p:nvPicPr>
                    <p:blipFill>
                      <a:blip r:embed="rId6"/>
                      <a:stretch>
                        <a:fillRect/>
                      </a:stretch>
                    </p:blipFill>
                    <p:spPr>
                      <a:xfrm>
                        <a:off x="341194" y="674198"/>
                        <a:ext cx="13183312" cy="4900250"/>
                      </a:xfrm>
                      <a:prstGeom prst="rect">
                        <a:avLst/>
                      </a:prstGeom>
                      <a:noFill/>
                      <a:ln>
                        <a:noFill/>
                      </a:ln>
                      <a:effectLst/>
                    </p:spPr>
                  </p:pic>
                </p:oleObj>
              </mc:Fallback>
            </mc:AlternateContent>
          </a:graphicData>
        </a:graphic>
      </p:graphicFrame>
      <mc:AlternateContent>
        <mc:Choice Requires="a14">
          <p:sp>
            <p:nvSpPr>
              <p:cNvPr id="2" name="文本框 1"/>
              <p:cNvSpPr txBox="1"/>
              <p:nvPr>
                <p:custDataLst>
                  <p:tags r:id="rId7"/>
                </p:custDataLst>
              </p:nvPr>
            </p:nvSpPr>
            <p:spPr>
              <a:xfrm>
                <a:off x="2339107" y="1819927"/>
                <a:ext cx="6845835" cy="1304396"/>
              </a:xfrm>
              <a:prstGeom prst="rect">
                <a:avLst/>
              </a:prstGeom>
              <a:noFill/>
            </p:spPr>
            <p:txBody>
              <a:bodyPr wrap="square" lIns="0" tIns="0" rIns="0" bIns="0" rtlCol="0">
                <a:spAutoFit/>
              </a:bodyPr>
              <a:lstStyle/>
              <a:p>
                <a:pPr>
                  <a:lnSpc>
                    <a:spcPct val="150000"/>
                  </a:lnSpc>
                </a:pPr>
                <a14:m>
                  <m:oMathPara>
                    <m:oMathParaPr>
                      <m:jc/>
                    </m:oMathParaPr>
                    <m:oMath>
                      <m:d>
                        <m:dPr>
                          <m:begChr m:val="("/>
                          <m:sepChr m:val="|"/>
                          <m:endChr m:val=")"/>
                          <m:grow m:val="on"/>
                          <m:shp m:val="centered"/>
                          <m:ctrlPr>
                            <a:rPr lang="en-US" altLang="zh-CN" sz="2800" b="1" i="1" smtClean="0">
                              <a:solidFill>
                                <a:srgbClr val="FF0000"/>
                              </a:solidFill>
                              <a:latin typeface="Cambria Math" panose="02040503050406030204" pitchFamily="18" charset="0"/>
                            </a:rPr>
                          </m:ctrlPr>
                        </m:dPr>
                        <m:e>
                          <m:r>
                            <m:rPr>
                              <m:sty m:val="bi"/>
                            </m:rPr>
                            <a:rPr lang="en-US" altLang="zh-CN" sz="2800" b="1" i="1" smtClean="0">
                              <a:solidFill>
                                <a:srgbClr val="FF0000"/>
                              </a:solidFill>
                              <a:latin typeface="Cambria Math" panose="02040503050406030204" pitchFamily="18" charset="0"/>
                            </a:rPr>
                            <m:t>𝟐</m:t>
                          </m:r>
                        </m:e>
                      </m:d>
                      <m:r>
                        <m:rPr>
                          <m:sty m:val="bi"/>
                        </m:rPr>
                        <a:rPr lang="en-US" altLang="zh-CN" sz="2800" b="1" i="1" smtClean="0">
                          <a:solidFill>
                            <a:srgbClr val="FF0000"/>
                          </a:solidFill>
                          <a:latin typeface="Cambria Math" panose="02040503050406030204" pitchFamily="18" charset="0"/>
                        </a:rPr>
                        <m:t>𝒚</m:t>
                      </m:r>
                      <m:r>
                        <m:rPr>
                          <m:sty m:val="bi"/>
                        </m:rPr>
                        <a:rPr lang="en-US" altLang="zh-CN" sz="2800" b="1" i="1" smtClean="0">
                          <a:solidFill>
                            <a:srgbClr val="FF0000"/>
                          </a:solidFill>
                          <a:latin typeface="Cambria Math" panose="02040503050406030204" pitchFamily="18" charset="0"/>
                        </a:rPr>
                        <m:t>=</m:t>
                      </m:r>
                      <m:f>
                        <m:fPr>
                          <m:type m:val="bar"/>
                          <m:ctrlPr>
                            <a:rPr lang="en-US" altLang="zh-CN" sz="2800" b="1" i="1">
                              <a:solidFill>
                                <a:srgbClr val="FF0000"/>
                              </a:solidFill>
                              <a:latin typeface="Cambria Math" panose="02040503050406030204" pitchFamily="18" charset="0"/>
                            </a:rPr>
                          </m:ctrlPr>
                        </m:fPr>
                        <m:num>
                          <m:sSup>
                            <m:sSupPr>
                              <m:ctrlPr>
                                <a:rPr lang="en-US" altLang="zh-CN" sz="2800" b="1" i="1">
                                  <a:solidFill>
                                    <a:srgbClr val="FF0000"/>
                                  </a:solidFill>
                                  <a:latin typeface="Cambria Math" panose="02040503050406030204" pitchFamily="18" charset="0"/>
                                </a:rPr>
                              </m:ctrlPr>
                            </m:sSupPr>
                            <m:e>
                              <m:r>
                                <m:rPr>
                                  <m:sty m:val="bi"/>
                                </m:rPr>
                                <a:rPr lang="en-US" altLang="zh-CN" sz="2800" b="1" i="1">
                                  <a:solidFill>
                                    <a:srgbClr val="FF0000"/>
                                  </a:solidFill>
                                  <a:latin typeface="Cambria Math" panose="02040503050406030204" pitchFamily="18" charset="0"/>
                                </a:rPr>
                                <m:t>𝒙</m:t>
                              </m:r>
                            </m:e>
                            <m:sup>
                              <m:r>
                                <m:rPr>
                                  <m:sty m:val="bi"/>
                                </m:rPr>
                                <a:rPr lang="en-US" altLang="zh-CN" sz="2800" b="1" i="1">
                                  <a:solidFill>
                                    <a:srgbClr val="FF0000"/>
                                  </a:solidFill>
                                  <a:latin typeface="Cambria Math" panose="02040503050406030204" pitchFamily="18" charset="0"/>
                                </a:rPr>
                                <m:t>𝟐</m:t>
                              </m:r>
                            </m:sup>
                          </m:sSup>
                        </m:num>
                        <m:den>
                          <m:sSup>
                            <m:sSupPr>
                              <m:ctrlPr>
                                <a:rPr lang="en-US" altLang="zh-CN" sz="2800" b="1" i="1">
                                  <a:solidFill>
                                    <a:srgbClr val="FF0000"/>
                                  </a:solidFill>
                                  <a:latin typeface="Cambria Math" panose="02040503050406030204" pitchFamily="18" charset="0"/>
                                </a:rPr>
                              </m:ctrlPr>
                            </m:sSupPr>
                            <m:e>
                              <m:r>
                                <m:rPr>
                                  <m:sty m:val="bi"/>
                                </m:rPr>
                                <a:rPr lang="en-US" altLang="zh-CN" sz="2800" b="1" i="1">
                                  <a:solidFill>
                                    <a:srgbClr val="FF0000"/>
                                  </a:solidFill>
                                  <a:latin typeface="Cambria Math" panose="02040503050406030204" pitchFamily="18" charset="0"/>
                                </a:rPr>
                                <m:t>𝒙</m:t>
                              </m:r>
                            </m:e>
                            <m:sup>
                              <m:f>
                                <m:fPr>
                                  <m:type m:val="bar"/>
                                  <m:ctrlPr>
                                    <a:rPr lang="en-US" altLang="zh-CN" sz="2800" b="1" i="1">
                                      <a:solidFill>
                                        <a:srgbClr val="FF0000"/>
                                      </a:solidFill>
                                      <a:latin typeface="Cambria Math" panose="02040503050406030204" pitchFamily="18" charset="0"/>
                                    </a:rPr>
                                  </m:ctrlPr>
                                </m:fPr>
                                <m:num>
                                  <m:r>
                                    <m:rPr>
                                      <m:sty m:val="bi"/>
                                    </m:rPr>
                                    <a:rPr lang="en-US" altLang="zh-CN" sz="2800" b="1" i="1">
                                      <a:solidFill>
                                        <a:srgbClr val="FF0000"/>
                                      </a:solidFill>
                                      <a:latin typeface="Cambria Math" panose="02040503050406030204" pitchFamily="18" charset="0"/>
                                    </a:rPr>
                                    <m:t>𝟏</m:t>
                                  </m:r>
                                </m:num>
                                <m:den>
                                  <m:r>
                                    <m:rPr>
                                      <m:sty m:val="bi"/>
                                    </m:rPr>
                                    <a:rPr lang="en-US" altLang="zh-CN" sz="2800" b="1" i="1">
                                      <a:solidFill>
                                        <a:srgbClr val="FF0000"/>
                                      </a:solidFill>
                                      <a:latin typeface="Cambria Math" panose="02040503050406030204" pitchFamily="18" charset="0"/>
                                    </a:rPr>
                                    <m:t>𝟐</m:t>
                                  </m:r>
                                </m:den>
                              </m:f>
                            </m:sup>
                          </m:sSup>
                        </m:den>
                      </m:f>
                      <m:r>
                        <m:rPr>
                          <m:sty m:val="bi"/>
                        </m:rPr>
                        <a:rPr lang="en-US" altLang="zh-CN" sz="2800" b="1" i="1" smtClean="0">
                          <a:solidFill>
                            <a:srgbClr val="FF0000"/>
                          </a:solidFill>
                          <a:latin typeface="Cambria Math" panose="02040503050406030204" pitchFamily="18" charset="0"/>
                        </a:rPr>
                        <m:t>=</m:t>
                      </m:r>
                      <m:sSup>
                        <m:sSupPr>
                          <m:ctrlPr>
                            <a:rPr lang="en-US" altLang="zh-CN" sz="2800" b="1" i="1">
                              <a:solidFill>
                                <a:srgbClr val="FF0000"/>
                              </a:solidFill>
                              <a:latin typeface="Cambria Math" panose="02040503050406030204" pitchFamily="18" charset="0"/>
                            </a:rPr>
                          </m:ctrlPr>
                        </m:sSupPr>
                        <m:e>
                          <m:r>
                            <m:rPr>
                              <m:sty m:val="bi"/>
                            </m:rPr>
                            <a:rPr lang="en-US" altLang="zh-CN" sz="2800" b="1" i="1">
                              <a:solidFill>
                                <a:srgbClr val="FF0000"/>
                              </a:solidFill>
                              <a:latin typeface="Cambria Math" panose="02040503050406030204" pitchFamily="18" charset="0"/>
                            </a:rPr>
                            <m:t>𝒙</m:t>
                          </m:r>
                        </m:e>
                        <m:sup>
                          <m:r>
                            <m:rPr>
                              <m:sty m:val="bi"/>
                            </m:rPr>
                            <a:rPr lang="en-US" altLang="zh-CN" sz="2800" b="1" i="1">
                              <a:solidFill>
                                <a:srgbClr val="FF0000"/>
                              </a:solidFill>
                              <a:latin typeface="Cambria Math" panose="02040503050406030204" pitchFamily="18" charset="0"/>
                            </a:rPr>
                            <m:t>𝟐</m:t>
                          </m:r>
                          <m:r>
                            <m:rPr>
                              <m:sty m:val="bi"/>
                            </m:rPr>
                            <a:rPr lang="en-US" altLang="zh-CN" sz="2800" b="1" i="1">
                              <a:solidFill>
                                <a:srgbClr val="FF0000"/>
                              </a:solidFill>
                              <a:latin typeface="Cambria Math" panose="02040503050406030204" pitchFamily="18" charset="0"/>
                            </a:rPr>
                            <m:t>−</m:t>
                          </m:r>
                          <m:f>
                            <m:fPr>
                              <m:type m:val="bar"/>
                              <m:ctrlPr>
                                <a:rPr lang="en-US" altLang="zh-CN" sz="2800" b="1" i="1">
                                  <a:solidFill>
                                    <a:srgbClr val="FF0000"/>
                                  </a:solidFill>
                                  <a:latin typeface="Cambria Math" panose="02040503050406030204" pitchFamily="18" charset="0"/>
                                </a:rPr>
                              </m:ctrlPr>
                            </m:fPr>
                            <m:num>
                              <m:r>
                                <m:rPr>
                                  <m:sty m:val="bi"/>
                                </m:rPr>
                                <a:rPr lang="en-US" altLang="zh-CN" sz="2800" b="1" i="1">
                                  <a:solidFill>
                                    <a:srgbClr val="FF0000"/>
                                  </a:solidFill>
                                  <a:latin typeface="Cambria Math" panose="02040503050406030204" pitchFamily="18" charset="0"/>
                                </a:rPr>
                                <m:t>𝟏</m:t>
                              </m:r>
                            </m:num>
                            <m:den>
                              <m:r>
                                <m:rPr>
                                  <m:sty m:val="bi"/>
                                </m:rPr>
                                <a:rPr lang="en-US" altLang="zh-CN" sz="2800" b="1" i="1">
                                  <a:solidFill>
                                    <a:srgbClr val="FF0000"/>
                                  </a:solidFill>
                                  <a:latin typeface="Cambria Math" panose="02040503050406030204" pitchFamily="18" charset="0"/>
                                </a:rPr>
                                <m:t>𝟐</m:t>
                              </m:r>
                            </m:den>
                          </m:f>
                        </m:sup>
                      </m:sSup>
                      <m:r>
                        <m:rPr>
                          <m:sty m:val="bi"/>
                        </m:rPr>
                        <a:rPr lang="en-US" altLang="zh-CN" sz="2800" b="1" i="1" smtClean="0">
                          <a:solidFill>
                            <a:srgbClr val="FF0000"/>
                          </a:solidFill>
                          <a:latin typeface="Cambria Math" panose="02040503050406030204" pitchFamily="18" charset="0"/>
                        </a:rPr>
                        <m:t>=</m:t>
                      </m:r>
                      <m:sSup>
                        <m:sSupPr>
                          <m:ctrlPr>
                            <a:rPr lang="en-US" altLang="zh-CN" sz="2800" b="1" i="1" smtClean="0">
                              <a:solidFill>
                                <a:srgbClr val="FF0000"/>
                              </a:solidFill>
                              <a:latin typeface="Cambria Math" panose="02040503050406030204" pitchFamily="18" charset="0"/>
                            </a:rPr>
                          </m:ctrlPr>
                        </m:sSupPr>
                        <m:e>
                          <m:r>
                            <m:rPr>
                              <m:sty m:val="bi"/>
                            </m:rPr>
                            <a:rPr lang="en-US" altLang="zh-CN" sz="2800" b="1" i="1" smtClean="0">
                              <a:solidFill>
                                <a:srgbClr val="FF0000"/>
                              </a:solidFill>
                              <a:latin typeface="Cambria Math" panose="02040503050406030204" pitchFamily="18" charset="0"/>
                            </a:rPr>
                            <m:t>𝒙</m:t>
                          </m:r>
                        </m:e>
                        <m:sup>
                          <m:f>
                            <m:fPr>
                              <m:type m:val="bar"/>
                              <m:ctrlPr>
                                <a:rPr lang="en-US" altLang="zh-CN" sz="2800" b="1" i="1" smtClean="0">
                                  <a:solidFill>
                                    <a:srgbClr val="FF0000"/>
                                  </a:solidFill>
                                  <a:latin typeface="Cambria Math" panose="02040503050406030204" pitchFamily="18" charset="0"/>
                                </a:rPr>
                              </m:ctrlPr>
                            </m:fPr>
                            <m:num>
                              <m:r>
                                <m:rPr>
                                  <m:sty m:val="bi"/>
                                </m:rPr>
                                <a:rPr lang="en-US" altLang="zh-CN" sz="2800" b="1" i="1" smtClean="0">
                                  <a:solidFill>
                                    <a:srgbClr val="FF0000"/>
                                  </a:solidFill>
                                  <a:latin typeface="Cambria Math" panose="02040503050406030204" pitchFamily="18" charset="0"/>
                                </a:rPr>
                                <m:t>𝟑</m:t>
                              </m:r>
                            </m:num>
                            <m:den>
                              <m:r>
                                <m:rPr>
                                  <m:sty m:val="bi"/>
                                </m:rPr>
                                <a:rPr lang="en-US" altLang="zh-CN" sz="2800" b="1" i="1" smtClean="0">
                                  <a:solidFill>
                                    <a:srgbClr val="FF0000"/>
                                  </a:solidFill>
                                  <a:latin typeface="Cambria Math" panose="02040503050406030204" pitchFamily="18" charset="0"/>
                                </a:rPr>
                                <m:t>𝟐</m:t>
                              </m:r>
                            </m:den>
                          </m:f>
                        </m:sup>
                      </m:sSup>
                    </m:oMath>
                  </m:oMathPara>
                </a14:m>
                <a:r>
                  <a:rPr lang="en-US" altLang="zh-CN" sz="2800" b="1" smtClean="0">
                    <a:solidFill>
                      <a:srgbClr val="FF0000"/>
                    </a:solidFill>
                  </a:rPr>
                  <a:t>,  </a:t>
                </a:r>
                <a14:m>
                  <m:oMathPara>
                    <m:oMathParaPr>
                      <m:jc/>
                    </m:oMathParaPr>
                    <m:oMath>
                      <m:r>
                        <m:rPr>
                          <m:sty m:val="bi"/>
                        </m:rPr>
                        <a:rPr lang="en-US" altLang="zh-CN" sz="2800" b="1" i="1" smtClean="0">
                          <a:solidFill>
                            <a:srgbClr val="FF0000"/>
                          </a:solidFill>
                          <a:latin typeface="Cambria Math" panose="02040503050406030204" pitchFamily="18" charset="0"/>
                          <a:ea typeface="Cambria Math" panose="02040503050406030204" pitchFamily="18" charset="0"/>
                        </a:rPr>
                        <m:t>∴</m:t>
                      </m:r>
                      <m:sSup>
                        <m:sSupPr>
                          <m:ctrlPr>
                            <a:rPr lang="en-US" altLang="zh-CN" sz="2800" b="1" i="1" smtClean="0">
                              <a:solidFill>
                                <a:srgbClr val="FF0000"/>
                              </a:solidFill>
                              <a:latin typeface="Cambria Math" panose="02040503050406030204" pitchFamily="18" charset="0"/>
                              <a:ea typeface="Cambria Math" panose="02040503050406030204" pitchFamily="18" charset="0"/>
                            </a:rPr>
                          </m:ctrlPr>
                        </m:sSupPr>
                        <m:e>
                          <m:r>
                            <m:rPr>
                              <m:sty m:val="bi"/>
                            </m:rPr>
                            <a:rPr lang="en-US" altLang="zh-CN" sz="2800" b="1" i="1" smtClean="0">
                              <a:solidFill>
                                <a:srgbClr val="FF0000"/>
                              </a:solidFill>
                              <a:latin typeface="Cambria Math" panose="02040503050406030204" pitchFamily="18" charset="0"/>
                              <a:ea typeface="Cambria Math" panose="02040503050406030204" pitchFamily="18" charset="0"/>
                            </a:rPr>
                            <m:t>𝒚</m:t>
                          </m:r>
                        </m:e>
                        <m:sup>
                          <m:r>
                            <m:rPr>
                              <m:sty m:val="bi"/>
                            </m:rPr>
                            <a:rPr lang="en-US" altLang="zh-CN" sz="2800" b="1" i="1" smtClean="0">
                              <a:solidFill>
                                <a:srgbClr val="FF0000"/>
                              </a:solidFill>
                              <a:latin typeface="Cambria Math" panose="02040503050406030204" pitchFamily="18" charset="0"/>
                              <a:ea typeface="Cambria Math" panose="02040503050406030204" pitchFamily="18" charset="0"/>
                            </a:rPr>
                            <m:t>′</m:t>
                          </m:r>
                        </m:sup>
                      </m:sSup>
                      <m:r>
                        <m:rPr>
                          <m:sty m:val="bi"/>
                        </m:rPr>
                        <a:rPr lang="en-US" altLang="zh-CN" sz="2800" b="1" i="1" smtClean="0">
                          <a:solidFill>
                            <a:srgbClr val="FF0000"/>
                          </a:solidFill>
                          <a:latin typeface="Cambria Math" panose="02040503050406030204" pitchFamily="18" charset="0"/>
                        </a:rPr>
                        <m:t>=</m:t>
                      </m:r>
                      <m:f>
                        <m:fPr>
                          <m:type m:val="bar"/>
                          <m:ctrlPr>
                            <a:rPr lang="en-US" altLang="zh-CN" sz="2800" b="1" i="1" smtClean="0">
                              <a:solidFill>
                                <a:srgbClr val="FF0000"/>
                              </a:solidFill>
                              <a:latin typeface="Cambria Math" panose="02040503050406030204" pitchFamily="18" charset="0"/>
                            </a:rPr>
                          </m:ctrlPr>
                        </m:fPr>
                        <m:num>
                          <m:r>
                            <m:rPr>
                              <m:sty m:val="bi"/>
                            </m:rPr>
                            <a:rPr lang="en-US" altLang="zh-CN" sz="2800" b="1" i="1" smtClean="0">
                              <a:solidFill>
                                <a:srgbClr val="FF0000"/>
                              </a:solidFill>
                              <a:latin typeface="Cambria Math" panose="02040503050406030204" pitchFamily="18" charset="0"/>
                            </a:rPr>
                            <m:t>𝟑</m:t>
                          </m:r>
                        </m:num>
                        <m:den>
                          <m:r>
                            <m:rPr>
                              <m:sty m:val="bi"/>
                            </m:rPr>
                            <a:rPr lang="en-US" altLang="zh-CN" sz="2800" b="1" i="1" smtClean="0">
                              <a:solidFill>
                                <a:srgbClr val="FF0000"/>
                              </a:solidFill>
                              <a:latin typeface="Cambria Math" panose="02040503050406030204" pitchFamily="18" charset="0"/>
                            </a:rPr>
                            <m:t>𝟐</m:t>
                          </m:r>
                        </m:den>
                      </m:f>
                      <m:sSup>
                        <m:sSupPr>
                          <m:ctrlPr>
                            <a:rPr lang="el-GR" altLang="zh-CN" sz="2800" b="1" i="1" smtClean="0">
                              <a:solidFill>
                                <a:srgbClr val="FF0000"/>
                              </a:solidFill>
                              <a:latin typeface="Cambria Math" panose="02040503050406030204" pitchFamily="18" charset="0"/>
                            </a:rPr>
                          </m:ctrlPr>
                        </m:sSupPr>
                        <m:e>
                          <m:r>
                            <m:rPr>
                              <m:sty m:val="bi"/>
                            </m:rPr>
                            <a:rPr lang="en-US" altLang="zh-CN" sz="2800" b="1" i="1" smtClean="0">
                              <a:solidFill>
                                <a:srgbClr val="FF0000"/>
                              </a:solidFill>
                              <a:latin typeface="Cambria Math" panose="02040503050406030204" pitchFamily="18" charset="0"/>
                            </a:rPr>
                            <m:t>𝒙</m:t>
                          </m:r>
                        </m:e>
                        <m:sup>
                          <m:f>
                            <m:fPr>
                              <m:type m:val="bar"/>
                              <m:ctrlPr>
                                <a:rPr lang="el-GR" altLang="zh-CN" sz="2800" b="1" i="1" smtClean="0">
                                  <a:solidFill>
                                    <a:srgbClr val="FF0000"/>
                                  </a:solidFill>
                                  <a:latin typeface="Cambria Math" panose="02040503050406030204" pitchFamily="18" charset="0"/>
                                </a:rPr>
                              </m:ctrlPr>
                            </m:fPr>
                            <m:num>
                              <m:r>
                                <m:rPr>
                                  <m:sty m:val="bi"/>
                                </m:rPr>
                                <a:rPr lang="en-US" altLang="zh-CN" sz="2800" b="1" i="1" smtClean="0">
                                  <a:solidFill>
                                    <a:srgbClr val="FF0000"/>
                                  </a:solidFill>
                                  <a:latin typeface="Cambria Math" panose="02040503050406030204" pitchFamily="18" charset="0"/>
                                </a:rPr>
                                <m:t>𝟏</m:t>
                              </m:r>
                            </m:num>
                            <m:den>
                              <m:r>
                                <m:rPr>
                                  <m:sty m:val="bi"/>
                                </m:rPr>
                                <a:rPr lang="en-US" altLang="zh-CN" sz="2800" b="1" i="1" smtClean="0">
                                  <a:solidFill>
                                    <a:srgbClr val="FF0000"/>
                                  </a:solidFill>
                                  <a:latin typeface="Cambria Math" panose="02040503050406030204" pitchFamily="18" charset="0"/>
                                </a:rPr>
                                <m:t>𝟐</m:t>
                              </m:r>
                            </m:den>
                          </m:f>
                        </m:sup>
                      </m:sSup>
                    </m:oMath>
                  </m:oMathPara>
                </a14:m>
                <a:endParaRPr lang="zh-CN" altLang="en-US" sz="2800" b="1"/>
              </a:p>
            </p:txBody>
          </p:sp>
        </mc:Choice>
        <mc:Fallback>
          <p:sp>
            <p:nvSpPr>
              <p:cNvPr id="2" name="文本框 1"/>
              <p:cNvSpPr txBox="1">
                <a:spLocks noRot="1" noChangeAspect="1" noMove="1" noResize="1" noEditPoints="1" noAdjustHandles="1" noChangeArrowheads="1" noChangeShapeType="1" noTextEdit="1"/>
              </p:cNvSpPr>
              <p:nvPr>
                <p:custDataLst>
                  <p:tags r:id="rId8"/>
                </p:custDataLst>
              </p:nvPr>
            </p:nvSpPr>
            <p:spPr>
              <a:xfrm>
                <a:off x="2339107" y="1819927"/>
                <a:ext cx="6845835" cy="1304396"/>
              </a:xfrm>
              <a:prstGeom prst="rect">
                <a:avLst/>
              </a:prstGeom>
              <a:blipFill rotWithShape="0">
                <a:blip r:embed="rId9"/>
                <a:stretch>
                  <a:fillRect/>
                </a:stretch>
              </a:blipFill>
            </p:spPr>
            <p:txBody>
              <a:bodyPr/>
              <a:lstStyle/>
              <a:p>
                <a:r>
                  <a:rPr lang="zh-CN" altLang="en-US">
                    <a:noFill/>
                  </a:rPr>
                  <a:t> </a:t>
                </a:r>
              </a:p>
            </p:txBody>
          </p:sp>
        </mc:Fallback>
      </mc:AlternateContent>
      <p:graphicFrame>
        <p:nvGraphicFramePr>
          <p:cNvPr id="5" name="Object 2"/>
          <p:cNvGraphicFramePr>
            <a:graphicFrameLocks noChangeAspect="1"/>
          </p:cNvGraphicFramePr>
          <p:nvPr>
            <p:custDataLst>
              <p:tags r:id="rId10"/>
            </p:custDataLst>
            <p:extLst>
              <p:ext uri="{D42A27DB-BD31-4B8C-83A1-F6EECF244321}">
                <p14:modId xmlns:p14="http://schemas.microsoft.com/office/powerpoint/2010/main" val="1112220281"/>
              </p:ext>
            </p:extLst>
          </p:nvPr>
        </p:nvGraphicFramePr>
        <p:xfrm>
          <a:off x="1603743" y="3342687"/>
          <a:ext cx="11115247" cy="2976608"/>
        </p:xfrm>
        <a:graphic>
          <a:graphicData uri="http://schemas.openxmlformats.org/presentationml/2006/ole">
            <mc:AlternateContent>
              <mc:Choice xmlns:v="urn:schemas-microsoft-com:vml" Requires="v">
                <p:oleObj spid="_x0000_s1066" name="Document" r:id="rId11" imgW="10535088" imgH="2814507" progId="Word.Document.8">
                  <p:embed/>
                </p:oleObj>
              </mc:Choice>
              <mc:Fallback>
                <p:oleObj name="Document" r:id="rId11" imgW="10535088" imgH="2814507" progId="Word.Document.8">
                  <p:embed/>
                  <p:pic>
                    <p:nvPicPr>
                      <p:cNvPr id="0" name="OLE substitute image"/>
                      <p:cNvPicPr/>
                      <p:nvPr/>
                    </p:nvPicPr>
                    <p:blipFill>
                      <a:blip r:embed="rId12"/>
                      <a:stretch>
                        <a:fillRect/>
                      </a:stretch>
                    </p:blipFill>
                    <p:spPr>
                      <a:xfrm>
                        <a:off x="1603743" y="3342687"/>
                        <a:ext cx="11115247" cy="297660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19484972"/>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3" name="TextBox 12"/>
          <p:cNvSpPr txBox="1"/>
          <p:nvPr>
            <p:custDataLst>
              <p:tags r:id="rId3"/>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学习目标</a:t>
            </a:r>
            <a:endParaRPr lang="zh-CN" altLang="en-US" sz="2799">
              <a:solidFill>
                <a:schemeClr val="bg1"/>
              </a:solidFill>
              <a:latin typeface="黑体" pitchFamily="2" charset="-122"/>
              <a:ea typeface="黑体" pitchFamily="2" charset="-122"/>
            </a:endParaRPr>
          </a:p>
        </p:txBody>
      </p:sp>
      <mc:AlternateContent>
        <mc:Choice Requires="a14">
          <p:sp>
            <p:nvSpPr>
              <p:cNvPr id="2" name="矩形 1"/>
              <p:cNvSpPr/>
              <p:nvPr>
                <p:custDataLst>
                  <p:tags r:id="rId4"/>
                </p:custDataLst>
              </p:nvPr>
            </p:nvSpPr>
            <p:spPr>
              <a:xfrm>
                <a:off x="455636" y="1323537"/>
                <a:ext cx="10844711" cy="1361591"/>
              </a:xfrm>
              <a:prstGeom prst="rect">
                <a:avLst/>
              </a:prstGeom>
            </p:spPr>
            <p:txBody>
              <a:bodyPr wrap="square">
                <a:spAutoFit/>
              </a:bodyPr>
              <a:lstStyle/>
              <a:p>
                <a:pPr marL="457200" indent="-457200">
                  <a:lnSpc>
                    <a:spcPct val="150000"/>
                  </a:lnSpc>
                  <a:spcAft>
                    <a:spcPct val="0"/>
                  </a:spcAft>
                  <a:buAutoNum type="arabicPeriod"/>
                  <a:tabLst>
                    <a:tab pos="1029335"/>
                    <a:tab pos="1850390"/>
                    <a:tab pos="2538095"/>
                    <a:tab pos="3221990"/>
                  </a:tabLst>
                </a:pPr>
                <a:r>
                  <a:rPr lang="zh-CN" altLang="zh-CN" sz="2400" kern="100" smtClean="0">
                    <a:latin typeface="Times New Roman" pitchFamily="18" charset="0"/>
                    <a:cs typeface="Times New Roman" pitchFamily="18" charset="0"/>
                  </a:rPr>
                  <a:t>能</a:t>
                </a:r>
                <a:r>
                  <a:rPr lang="zh-CN" altLang="zh-CN" sz="2400" kern="100">
                    <a:latin typeface="Times New Roman" pitchFamily="18" charset="0"/>
                    <a:cs typeface="Times New Roman" pitchFamily="18" charset="0"/>
                  </a:rPr>
                  <a:t>根据定义求函数</a:t>
                </a:r>
                <a:r>
                  <a:rPr lang="en-US" altLang="zh-CN" sz="2400" i="1" kern="100">
                    <a:latin typeface="Times New Roman" pitchFamily="18" charset="0"/>
                    <a:cs typeface="Times New Roman" pitchFamily="18" charset="0"/>
                  </a:rPr>
                  <a:t>y</a:t>
                </a:r>
                <a:r>
                  <a:rPr lang="zh-CN" altLang="zh-CN" sz="2400" kern="100">
                    <a:latin typeface="Times New Roman" pitchFamily="18" charset="0"/>
                    <a:cs typeface="Times New Roman" pitchFamily="18" charset="0"/>
                  </a:rPr>
                  <a:t>＝</a:t>
                </a:r>
                <a:r>
                  <a:rPr lang="en-US" altLang="zh-CN" sz="2400" i="1" kern="100">
                    <a:latin typeface="Times New Roman" pitchFamily="18" charset="0"/>
                    <a:cs typeface="Times New Roman" pitchFamily="18" charset="0"/>
                  </a:rPr>
                  <a:t>c</a:t>
                </a:r>
                <a:r>
                  <a:rPr lang="zh-CN" altLang="zh-CN" sz="2400" kern="100">
                    <a:latin typeface="Times New Roman" pitchFamily="18" charset="0"/>
                    <a:cs typeface="Times New Roman" pitchFamily="18" charset="0"/>
                  </a:rPr>
                  <a:t>，</a:t>
                </a:r>
                <a:r>
                  <a:rPr lang="en-US" altLang="zh-CN" sz="2400" i="1" kern="100">
                    <a:latin typeface="Times New Roman" pitchFamily="18" charset="0"/>
                    <a:cs typeface="Times New Roman" pitchFamily="18" charset="0"/>
                  </a:rPr>
                  <a:t>y</a:t>
                </a:r>
                <a:r>
                  <a:rPr lang="zh-CN" altLang="zh-CN" sz="2400" kern="100">
                    <a:latin typeface="Times New Roman" pitchFamily="18" charset="0"/>
                    <a:cs typeface="Times New Roman" pitchFamily="18" charset="0"/>
                  </a:rPr>
                  <a:t>＝</a:t>
                </a:r>
                <a:r>
                  <a:rPr lang="en-US" altLang="zh-CN" sz="2400" i="1" kern="100">
                    <a:latin typeface="Times New Roman" pitchFamily="18" charset="0"/>
                    <a:cs typeface="Times New Roman" pitchFamily="18" charset="0"/>
                  </a:rPr>
                  <a:t>x</a:t>
                </a:r>
                <a:r>
                  <a:rPr lang="zh-CN" altLang="zh-CN" sz="2400" kern="100">
                    <a:latin typeface="Times New Roman" pitchFamily="18" charset="0"/>
                    <a:cs typeface="Times New Roman" pitchFamily="18" charset="0"/>
                  </a:rPr>
                  <a:t>，</a:t>
                </a:r>
                <a:r>
                  <a:rPr lang="en-US" altLang="zh-CN" sz="2400" i="1" kern="100">
                    <a:latin typeface="Times New Roman" pitchFamily="18" charset="0"/>
                    <a:cs typeface="Times New Roman" pitchFamily="18" charset="0"/>
                  </a:rPr>
                  <a:t>y</a:t>
                </a:r>
                <a:r>
                  <a:rPr lang="zh-CN" altLang="zh-CN" sz="2400" kern="100">
                    <a:latin typeface="Times New Roman" pitchFamily="18" charset="0"/>
                    <a:cs typeface="Times New Roman" pitchFamily="18" charset="0"/>
                  </a:rPr>
                  <a:t>＝</a:t>
                </a:r>
                <a:r>
                  <a:rPr lang="en-US" altLang="zh-CN" sz="2400" i="1" kern="100">
                    <a:latin typeface="Times New Roman" pitchFamily="18" charset="0"/>
                    <a:cs typeface="Times New Roman" pitchFamily="18" charset="0"/>
                  </a:rPr>
                  <a:t>x</a:t>
                </a:r>
                <a:r>
                  <a:rPr lang="en-US" altLang="zh-CN" sz="2400" kern="100" baseline="30000">
                    <a:latin typeface="Times New Roman" pitchFamily="18" charset="0"/>
                    <a:cs typeface="Times New Roman" pitchFamily="18" charset="0"/>
                  </a:rPr>
                  <a:t>2</a:t>
                </a:r>
                <a:r>
                  <a:rPr lang="zh-CN" altLang="zh-CN" sz="2400" kern="100" smtClean="0">
                    <a:latin typeface="Times New Roman" pitchFamily="18" charset="0"/>
                    <a:cs typeface="Times New Roman" pitchFamily="18" charset="0"/>
                  </a:rPr>
                  <a:t>，</a:t>
                </a:r>
                <a:r>
                  <a:rPr lang="en-US" altLang="zh-CN" sz="2400">
                    <a:latin typeface="Times New Roman" pitchFamily="18" charset="0"/>
                    <a:cs typeface="Times New Roman" pitchFamily="18" charset="0"/>
                  </a:rPr>
                  <a:t> </a:t>
                </a:r>
                <a14:m>
                  <m:oMathPara>
                    <m:oMathParaPr>
                      <m:jc/>
                    </m:oMathParaPr>
                    <m:oMath>
                      <m:r>
                        <a:rPr lang="en-US" altLang="zh-CN" sz="2400" i="1">
                          <a:latin typeface="Cambria Math" panose="02040503050406030204" pitchFamily="18" charset="0"/>
                          <a:cs typeface="Times New Roman" pitchFamily="18" charset="0"/>
                        </a:rPr>
                        <m:t>𝑦</m:t>
                      </m:r>
                      <m:r>
                        <a:rPr lang="en-US" altLang="zh-CN" sz="2400" b="0" i="1" smtClean="0">
                          <a:latin typeface="Cambria Math" panose="02040503050406030204" pitchFamily="18" charset="0"/>
                          <a:cs typeface="Times New Roman" pitchFamily="18" charset="0"/>
                        </a:rPr>
                        <m:t>=</m:t>
                      </m:r>
                      <m:f>
                        <m:fPr>
                          <m:type m:val="bar"/>
                          <m:ctrlPr>
                            <a:rPr lang="en-US" altLang="zh-CN" sz="2400" i="1" smtClean="0">
                              <a:latin typeface="Cambria Math" panose="02040503050406030204" pitchFamily="18" charset="0"/>
                              <a:cs typeface="Times New Roman" pitchFamily="18" charset="0"/>
                            </a:rPr>
                          </m:ctrlPr>
                        </m:fPr>
                        <m:num>
                          <m:r>
                            <a:rPr lang="en-US" altLang="zh-CN" sz="2400" b="0" i="1" smtClean="0">
                              <a:latin typeface="Cambria Math" panose="02040503050406030204" pitchFamily="18" charset="0"/>
                              <a:cs typeface="Times New Roman" pitchFamily="18" charset="0"/>
                            </a:rPr>
                            <m:t>1</m:t>
                          </m:r>
                        </m:num>
                        <m:den>
                          <m:r>
                            <a:rPr lang="en-US" altLang="zh-CN" sz="2400" b="0" i="1" smtClean="0">
                              <a:latin typeface="Cambria Math" panose="02040503050406030204" pitchFamily="18" charset="0"/>
                              <a:cs typeface="Times New Roman" pitchFamily="18" charset="0"/>
                            </a:rPr>
                            <m:t>𝑥</m:t>
                          </m:r>
                        </m:den>
                      </m:f>
                      <m:r>
                        <a:rPr lang="en-US" altLang="zh-CN" sz="2400" b="0" i="1" smtClean="0">
                          <a:latin typeface="Cambria Math" panose="02040503050406030204" pitchFamily="18" charset="0"/>
                          <a:cs typeface="Times New Roman" pitchFamily="18" charset="0"/>
                        </a:rPr>
                        <m:t>,</m:t>
                      </m:r>
                      <m:r>
                        <a:rPr lang="en-US" altLang="zh-CN" sz="2400" b="0" i="1" smtClean="0">
                          <a:latin typeface="Cambria Math" panose="02040503050406030204" pitchFamily="18" charset="0"/>
                          <a:cs typeface="Times New Roman" pitchFamily="18" charset="0"/>
                        </a:rPr>
                        <m:t>𝑦</m:t>
                      </m:r>
                      <m:r>
                        <a:rPr lang="en-US" altLang="zh-CN" sz="2400" b="0" i="1" smtClean="0">
                          <a:latin typeface="Cambria Math" panose="02040503050406030204" pitchFamily="18" charset="0"/>
                          <a:cs typeface="Times New Roman" pitchFamily="18" charset="0"/>
                        </a:rPr>
                        <m:t>=</m:t>
                      </m:r>
                      <m:rad>
                        <m:radPr>
                          <m:degHide m:val="on"/>
                          <m:ctrlPr>
                            <a:rPr lang="en-US" altLang="zh-CN" sz="2400" b="0" i="1" smtClean="0">
                              <a:latin typeface="Cambria Math" panose="02040503050406030204" pitchFamily="18" charset="0"/>
                              <a:cs typeface="Times New Roman" pitchFamily="18" charset="0"/>
                            </a:rPr>
                          </m:ctrlPr>
                        </m:radPr>
                        <m:deg/>
                        <m:e>
                          <m:r>
                            <a:rPr lang="en-US" altLang="zh-CN" sz="2400" b="0" i="1" smtClean="0">
                              <a:latin typeface="Cambria Math" panose="02040503050406030204" pitchFamily="18" charset="0"/>
                              <a:cs typeface="Times New Roman" pitchFamily="18" charset="0"/>
                            </a:rPr>
                            <m:t>𝑥</m:t>
                          </m:r>
                        </m:e>
                      </m:rad>
                      <m:r>
                        <a:rPr lang="en-US" altLang="zh-CN" sz="2400" i="1">
                          <a:latin typeface="Cambria Math" panose="02040503050406030204" pitchFamily="18" charset="0"/>
                          <a:cs typeface="Times New Roman" pitchFamily="18" charset="0"/>
                        </a:rPr>
                        <m:t> </m:t>
                      </m:r>
                    </m:oMath>
                  </m:oMathPara>
                </a14:m>
                <a:r>
                  <a:rPr lang="zh-CN" altLang="zh-CN" sz="2400" kern="100" smtClean="0">
                    <a:latin typeface="Times New Roman" pitchFamily="18" charset="0"/>
                    <a:cs typeface="Times New Roman" pitchFamily="18" charset="0"/>
                  </a:rPr>
                  <a:t>的</a:t>
                </a:r>
                <a:r>
                  <a:rPr lang="zh-CN" altLang="zh-CN" sz="2400" kern="100">
                    <a:latin typeface="Times New Roman" pitchFamily="18" charset="0"/>
                    <a:cs typeface="Times New Roman" pitchFamily="18" charset="0"/>
                  </a:rPr>
                  <a:t>导数</a:t>
                </a:r>
                <a:r>
                  <a:rPr lang="zh-CN" altLang="zh-CN" sz="2400" kern="100" smtClean="0">
                    <a:latin typeface="Times New Roman" pitchFamily="18" charset="0"/>
                    <a:cs typeface="Times New Roman" pitchFamily="18" charset="0"/>
                  </a:rPr>
                  <a:t>．</a:t>
                </a:r>
                <a:endParaRPr lang="en-US" altLang="zh-CN" sz="2400" kern="100" smtClean="0">
                  <a:latin typeface="Times New Roman" pitchFamily="18" charset="0"/>
                  <a:cs typeface="Times New Roman" pitchFamily="18" charset="0"/>
                </a:endParaRPr>
              </a:p>
              <a:p>
                <a:pPr>
                  <a:lnSpc>
                    <a:spcPct val="150000"/>
                  </a:lnSpc>
                  <a:spcAft>
                    <a:spcPct val="0"/>
                  </a:spcAft>
                  <a:tabLst>
                    <a:tab pos="1029335"/>
                    <a:tab pos="1850390"/>
                    <a:tab pos="2538095"/>
                    <a:tab pos="3221990"/>
                  </a:tabLst>
                </a:pPr>
                <a:r>
                  <a:rPr lang="en-US" altLang="zh-CN" sz="2400" kern="100" smtClean="0">
                    <a:latin typeface="Times New Roman" pitchFamily="18" charset="0"/>
                    <a:cs typeface="Times New Roman" pitchFamily="18" charset="0"/>
                  </a:rPr>
                  <a:t>2</a:t>
                </a:r>
                <a:r>
                  <a:rPr lang="zh-CN" altLang="zh-CN" sz="2400" kern="100">
                    <a:latin typeface="Times New Roman" pitchFamily="18" charset="0"/>
                    <a:cs typeface="Times New Roman" pitchFamily="18" charset="0"/>
                  </a:rPr>
                  <a:t>．掌握基本初等函数的导数公式，并能进行简单的应用</a:t>
                </a:r>
                <a:r>
                  <a:rPr lang="zh-CN" altLang="zh-CN" sz="2400" kern="100" smtClean="0">
                    <a:latin typeface="Times New Roman" pitchFamily="18" charset="0"/>
                    <a:cs typeface="Times New Roman" pitchFamily="18" charset="0"/>
                  </a:rPr>
                  <a:t>．</a:t>
                </a:r>
                <a:endParaRPr lang="zh-CN" altLang="zh-CN" sz="2400">
                  <a:latin typeface="Times New Roman" pitchFamily="18" charset="0"/>
                  <a:cs typeface="Times New Roman" pitchFamily="18" charset="0"/>
                </a:endParaRPr>
              </a:p>
            </p:txBody>
          </p:sp>
        </mc:Choice>
        <mc:Fallback>
          <p:sp>
            <p:nvSpPr>
              <p:cNvPr id="2" name="矩形 1"/>
              <p:cNvSpPr>
                <a:spLocks noRot="1" noChangeAspect="1" noMove="1" noResize="1" noEditPoints="1" noAdjustHandles="1" noChangeArrowheads="1" noChangeShapeType="1" noTextEdit="1"/>
              </p:cNvSpPr>
              <p:nvPr>
                <p:custDataLst>
                  <p:tags r:id="rId5"/>
                </p:custDataLst>
              </p:nvPr>
            </p:nvSpPr>
            <p:spPr>
              <a:xfrm>
                <a:off x="455636" y="1323537"/>
                <a:ext cx="10844711" cy="1361591"/>
              </a:xfrm>
              <a:prstGeom prst="rect">
                <a:avLst/>
              </a:prstGeom>
              <a:blipFill rotWithShape="0">
                <a:blip r:embed="rId6"/>
                <a:stretch>
                  <a:fillRect l="-899" r="0" b="-98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8342269"/>
      </p:ext>
    </p:extLst>
  </p:cSld>
  <p:clrMapOvr>
    <a:masterClrMapping/>
  </p:clrMapOvr>
  <mc:AlternateContent>
    <mc:Choice xmlns:p14="http://schemas.microsoft.com/office/powerpoint/2010/main" Requires="p14">
      <p:transition p14:dur="0"/>
    </mc:Choice>
    <mc:Fallback>
      <p:transition/>
    </mc:Fallback>
  </mc:AlternateConten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22534" name="Object 6"/>
          <p:cNvGraphicFramePr>
            <a:graphicFrameLocks noChangeAspect="1"/>
          </p:cNvGraphicFramePr>
          <p:nvPr>
            <p:custDataLst>
              <p:tags r:id="rId4"/>
            </p:custDataLst>
            <p:extLst>
              <p:ext uri="{D42A27DB-BD31-4B8C-83A1-F6EECF244321}">
                <p14:modId xmlns:p14="http://schemas.microsoft.com/office/powerpoint/2010/main" val="1209580251"/>
              </p:ext>
            </p:extLst>
          </p:nvPr>
        </p:nvGraphicFramePr>
        <p:xfrm>
          <a:off x="552866" y="1256395"/>
          <a:ext cx="11115247" cy="4046642"/>
        </p:xfrm>
        <a:graphic>
          <a:graphicData uri="http://schemas.openxmlformats.org/presentationml/2006/ole">
            <mc:AlternateContent>
              <mc:Choice xmlns:v="urn:schemas-microsoft-com:vml" Requires="v">
                <p:oleObj spid="_x0000_s1067" name="Document" r:id="rId5" imgW="10525348" imgH="3832697" progId="Word.Document.8">
                  <p:embed/>
                </p:oleObj>
              </mc:Choice>
              <mc:Fallback>
                <p:oleObj name="Document" r:id="rId5" imgW="10525348" imgH="3832697" progId="Word.Document.8">
                  <p:embed/>
                  <p:pic>
                    <p:nvPicPr>
                      <p:cNvPr id="0" name="OLE substitute image"/>
                      <p:cNvPicPr/>
                      <p:nvPr/>
                    </p:nvPicPr>
                    <p:blipFill>
                      <a:blip r:embed="rId6"/>
                      <a:stretch>
                        <a:fillRect/>
                      </a:stretch>
                    </p:blipFill>
                    <p:spPr>
                      <a:xfrm>
                        <a:off x="552866" y="1256395"/>
                        <a:ext cx="11115247" cy="4046642"/>
                      </a:xfrm>
                      <a:prstGeom prst="rect">
                        <a:avLst/>
                      </a:prstGeom>
                      <a:noFill/>
                      <a:ln>
                        <a:noFill/>
                      </a:ln>
                      <a:effectLst/>
                    </p:spPr>
                  </p:pic>
                </p:oleObj>
              </mc:Fallback>
            </mc:AlternateContent>
          </a:graphicData>
        </a:graphic>
      </p:graphicFrame>
      <p:sp>
        <p:nvSpPr>
          <p:cNvPr id="8" name="TextBox 12"/>
          <p:cNvSpPr txBox="1"/>
          <p:nvPr>
            <p:custDataLst>
              <p:tags r:id="rId7"/>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归纳总结</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413507662"/>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23554" name="Object 2"/>
          <p:cNvGraphicFramePr>
            <a:graphicFrameLocks noChangeAspect="1"/>
          </p:cNvGraphicFramePr>
          <p:nvPr>
            <p:custDataLst>
              <p:tags r:id="rId4"/>
            </p:custDataLst>
            <p:extLst>
              <p:ext uri="{D42A27DB-BD31-4B8C-83A1-F6EECF244321}">
                <p14:modId xmlns:p14="http://schemas.microsoft.com/office/powerpoint/2010/main" val="352884044"/>
              </p:ext>
            </p:extLst>
          </p:nvPr>
        </p:nvGraphicFramePr>
        <p:xfrm>
          <a:off x="178748" y="911533"/>
          <a:ext cx="10942638" cy="4167187"/>
        </p:xfrm>
        <a:graphic>
          <a:graphicData uri="http://schemas.openxmlformats.org/presentationml/2006/ole">
            <mc:AlternateContent>
              <mc:Choice xmlns:v="urn:schemas-microsoft-com:vml" Requires="v">
                <p:oleObj spid="_x0000_s1068" name="Document" r:id="rId5" imgW="10563588" imgH="4102630" progId="Word.Document.8">
                  <p:embed/>
                </p:oleObj>
              </mc:Choice>
              <mc:Fallback>
                <p:oleObj name="Document" r:id="rId5" imgW="10563588" imgH="4102630" progId="Word.Document.8">
                  <p:embed/>
                  <p:pic>
                    <p:nvPicPr>
                      <p:cNvPr id="0" name="OLE substitute image"/>
                      <p:cNvPicPr/>
                      <p:nvPr/>
                    </p:nvPicPr>
                    <p:blipFill>
                      <a:blip r:embed="rId6"/>
                      <a:stretch>
                        <a:fillRect/>
                      </a:stretch>
                    </p:blipFill>
                    <p:spPr>
                      <a:xfrm>
                        <a:off x="178748" y="911533"/>
                        <a:ext cx="10942638" cy="4167187"/>
                      </a:xfrm>
                      <a:prstGeom prst="rect">
                        <a:avLst/>
                      </a:prstGeom>
                      <a:noFill/>
                      <a:ln>
                        <a:noFill/>
                      </a:ln>
                      <a:effectLst/>
                    </p:spPr>
                  </p:pic>
                </p:oleObj>
              </mc:Fallback>
            </mc:AlternateContent>
          </a:graphicData>
        </a:graphic>
      </p:graphicFrame>
      <p:sp>
        <p:nvSpPr>
          <p:cNvPr id="4" name="TextBox 12"/>
          <p:cNvSpPr txBox="1"/>
          <p:nvPr>
            <p:custDataLst>
              <p:tags r:id="rId7"/>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跟踪训练</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144170971"/>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24578" name="Object 2"/>
          <p:cNvGraphicFramePr>
            <a:graphicFrameLocks noChangeAspect="1"/>
          </p:cNvGraphicFramePr>
          <p:nvPr>
            <p:custDataLst>
              <p:tags r:id="rId4"/>
            </p:custDataLst>
            <p:extLst>
              <p:ext uri="{D42A27DB-BD31-4B8C-83A1-F6EECF244321}">
                <p14:modId xmlns:p14="http://schemas.microsoft.com/office/powerpoint/2010/main" val="1811010905"/>
              </p:ext>
            </p:extLst>
          </p:nvPr>
        </p:nvGraphicFramePr>
        <p:xfrm>
          <a:off x="344488" y="823913"/>
          <a:ext cx="11077575" cy="4572000"/>
        </p:xfrm>
        <a:graphic>
          <a:graphicData uri="http://schemas.openxmlformats.org/presentationml/2006/ole">
            <mc:AlternateContent>
              <mc:Choice xmlns:v="urn:schemas-microsoft-com:vml" Requires="v">
                <p:oleObj spid="_x0000_s1069" name="Document" r:id="rId5" imgW="10563588" imgH="4340892" progId="Word.Document.8">
                  <p:embed/>
                </p:oleObj>
              </mc:Choice>
              <mc:Fallback>
                <p:oleObj name="Document" r:id="rId5" imgW="10563588" imgH="4340892" progId="Word.Document.8">
                  <p:embed/>
                  <p:pic>
                    <p:nvPicPr>
                      <p:cNvPr id="0" name="OLE substitute image"/>
                      <p:cNvPicPr/>
                      <p:nvPr/>
                    </p:nvPicPr>
                    <p:blipFill>
                      <a:blip r:embed="rId6"/>
                      <a:stretch>
                        <a:fillRect/>
                      </a:stretch>
                    </p:blipFill>
                    <p:spPr>
                      <a:xfrm>
                        <a:off x="344488" y="823913"/>
                        <a:ext cx="11077575" cy="45720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30749806"/>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mc:AlternateContent>
        <mc:Choice Requires="a14">
          <p:sp>
            <p:nvSpPr>
              <p:cNvPr id="3" name="矩形 2"/>
              <p:cNvSpPr/>
              <p:nvPr>
                <p:custDataLst>
                  <p:tags r:id="rId3"/>
                </p:custDataLst>
              </p:nvPr>
            </p:nvSpPr>
            <p:spPr>
              <a:xfrm>
                <a:off x="100082" y="600207"/>
                <a:ext cx="9971965" cy="2862322"/>
              </a:xfrm>
              <a:prstGeom prst="rect">
                <a:avLst/>
              </a:prstGeom>
            </p:spPr>
            <p:txBody>
              <a:bodyPr wrap="square">
                <a:spAutoFit/>
              </a:bodyPr>
              <a:lstStyle/>
              <a:p>
                <a:pPr>
                  <a:lnSpc>
                    <a:spcPct val="150000"/>
                  </a:lnSpc>
                </a:pPr>
                <a:r>
                  <a:rPr lang="zh-CN" altLang="en-US" sz="2400" smtClean="0">
                    <a:latin typeface="Times New Roman" pitchFamily="18" charset="0"/>
                    <a:cs typeface="Times New Roman" pitchFamily="18" charset="0"/>
                  </a:rPr>
                  <a:t>例</a:t>
                </a:r>
                <a:r>
                  <a:rPr lang="en-US" altLang="zh-CN" sz="2400" smtClean="0">
                    <a:latin typeface="Times New Roman" pitchFamily="18" charset="0"/>
                    <a:cs typeface="Times New Roman" pitchFamily="18" charset="0"/>
                  </a:rPr>
                  <a:t>2</a:t>
                </a:r>
                <a:r>
                  <a:rPr lang="zh-CN" altLang="en-US" sz="2400">
                    <a:latin typeface="Times New Roman" pitchFamily="18" charset="0"/>
                    <a:cs typeface="Times New Roman" pitchFamily="18" charset="0"/>
                  </a:rPr>
                  <a:t> </a:t>
                </a:r>
                <a:r>
                  <a:rPr lang="zh-CN" altLang="en-US" sz="2400" smtClean="0">
                    <a:latin typeface="Times New Roman" pitchFamily="18" charset="0"/>
                    <a:cs typeface="Times New Roman" pitchFamily="18" charset="0"/>
                  </a:rPr>
                  <a:t> 假设</a:t>
                </a:r>
                <a:r>
                  <a:rPr lang="zh-CN" altLang="en-US" sz="2400">
                    <a:latin typeface="Times New Roman" pitchFamily="18" charset="0"/>
                    <a:cs typeface="Times New Roman" pitchFamily="18" charset="0"/>
                  </a:rPr>
                  <a:t>某地在</a:t>
                </a:r>
                <a:r>
                  <a:rPr lang="en-US" altLang="zh-CN" sz="2400">
                    <a:latin typeface="Times New Roman" pitchFamily="18" charset="0"/>
                    <a:cs typeface="Times New Roman" pitchFamily="18" charset="0"/>
                  </a:rPr>
                  <a:t>20</a:t>
                </a:r>
                <a:r>
                  <a:rPr lang="zh-CN" altLang="en-US" sz="2400">
                    <a:latin typeface="Times New Roman" pitchFamily="18" charset="0"/>
                    <a:cs typeface="Times New Roman" pitchFamily="18" charset="0"/>
                  </a:rPr>
                  <a:t>年间的平均通货膨胀率为</a:t>
                </a:r>
                <a:r>
                  <a:rPr lang="en-US" altLang="zh-CN" sz="2400">
                    <a:latin typeface="Times New Roman" pitchFamily="18" charset="0"/>
                    <a:cs typeface="Times New Roman" pitchFamily="18" charset="0"/>
                  </a:rPr>
                  <a:t>5</a:t>
                </a:r>
                <a:r>
                  <a:rPr lang="en-US" altLang="zh-CN" sz="2400" smtClean="0">
                    <a:latin typeface="Times New Roman" pitchFamily="18" charset="0"/>
                    <a:cs typeface="Times New Roman" pitchFamily="18" charset="0"/>
                  </a:rPr>
                  <a:t>%</a:t>
                </a:r>
                <a:r>
                  <a:rPr lang="zh-CN" altLang="en-US" sz="2400" smtClean="0">
                    <a:latin typeface="Times New Roman" pitchFamily="18" charset="0"/>
                    <a:cs typeface="Times New Roman" pitchFamily="18" charset="0"/>
                  </a:rPr>
                  <a:t>，物价</a:t>
                </a:r>
                <a:r>
                  <a:rPr lang="en-US" altLang="zh-CN" sz="2400" smtClean="0">
                    <a:latin typeface="Times New Roman" pitchFamily="18" charset="0"/>
                    <a:cs typeface="Times New Roman" pitchFamily="18" charset="0"/>
                  </a:rPr>
                  <a:t>P</a:t>
                </a:r>
                <a:r>
                  <a:rPr lang="zh-CN" altLang="en-US" sz="2400" smtClean="0">
                    <a:latin typeface="Times New Roman" pitchFamily="18" charset="0"/>
                    <a:cs typeface="Times New Roman" pitchFamily="18" charset="0"/>
                  </a:rPr>
                  <a:t>（单位：元）与时间</a:t>
                </a:r>
                <a:r>
                  <a:rPr lang="en-US" altLang="zh-CN" sz="2400" smtClean="0">
                    <a:latin typeface="Times New Roman" pitchFamily="18" charset="0"/>
                    <a:cs typeface="Times New Roman" pitchFamily="18" charset="0"/>
                  </a:rPr>
                  <a:t>t</a:t>
                </a:r>
                <a:r>
                  <a:rPr lang="zh-CN" altLang="en-US" sz="2400" smtClean="0">
                    <a:latin typeface="Times New Roman" pitchFamily="18" charset="0"/>
                    <a:cs typeface="Times New Roman" pitchFamily="18" charset="0"/>
                  </a:rPr>
                  <a:t>（单位：年）有</a:t>
                </a:r>
                <a:r>
                  <a:rPr lang="zh-CN" altLang="en-US" sz="2400">
                    <a:latin typeface="Times New Roman" pitchFamily="18" charset="0"/>
                    <a:cs typeface="Times New Roman" pitchFamily="18" charset="0"/>
                  </a:rPr>
                  <a:t>如下函数</a:t>
                </a:r>
                <a:r>
                  <a:rPr lang="zh-CN" altLang="en-US" sz="2400" smtClean="0">
                    <a:latin typeface="Times New Roman" pitchFamily="18" charset="0"/>
                    <a:cs typeface="Times New Roman" pitchFamily="18" charset="0"/>
                  </a:rPr>
                  <a:t>关系</a:t>
                </a:r>
                <a:endParaRPr lang="en-US" altLang="zh-CN" sz="2400" smtClean="0">
                  <a:latin typeface="Times New Roman" pitchFamily="18" charset="0"/>
                  <a:cs typeface="Times New Roman" pitchFamily="18" charset="0"/>
                </a:endParaRPr>
              </a:p>
              <a:p>
                <a:pPr>
                  <a:lnSpc>
                    <a:spcPct val="150000"/>
                  </a:lnSpc>
                </a:pPr>
                <a14:m>
                  <m:oMathPara>
                    <m:oMathParaPr>
                      <m:jc/>
                    </m:oMathParaPr>
                    <m:oMath>
                      <m:r>
                        <a:rPr lang="en-US" altLang="zh-CN" sz="2400" b="0" i="1" smtClean="0">
                          <a:latin typeface="Cambria Math" panose="02040503050406030204" pitchFamily="18" charset="0"/>
                        </a:rPr>
                        <m:t>𝑝</m:t>
                      </m:r>
                      <m:d>
                        <m:dPr>
                          <m:begChr m:val="("/>
                          <m:sepChr m:val="|"/>
                          <m:endChr m:val=")"/>
                          <m:grow m:val="on"/>
                          <m:shp m:val="centered"/>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r>
                        <a:rPr lang="en-US" altLang="zh-CN" sz="240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0</m:t>
                          </m:r>
                        </m:sub>
                      </m:sSub>
                      <m:sSup>
                        <m:sSupPr>
                          <m:ctrlPr>
                            <a:rPr lang="en-US" altLang="zh-CN" sz="2400" b="0" i="1" smtClean="0">
                              <a:latin typeface="Cambria Math" panose="02040503050406030204" pitchFamily="18" charset="0"/>
                            </a:rPr>
                          </m:ctrlPr>
                        </m:sSupPr>
                        <m:e>
                          <m:d>
                            <m:dPr>
                              <m:begChr m:val="("/>
                              <m:sepChr m:val="|"/>
                              <m:endChr m:val=")"/>
                              <m:grow m:val="on"/>
                              <m:shp m:val="centered"/>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1+5</m:t>
                              </m:r>
                              <m:r>
                                <a:rPr lang="en-US" altLang="zh-CN" sz="2400" b="0" i="1" smtClean="0">
                                  <a:latin typeface="Cambria Math" panose="02040503050406030204" pitchFamily="18" charset="0"/>
                                  <a:ea typeface="Cambria Math" panose="02040503050406030204" pitchFamily="18" charset="0"/>
                                </a:rPr>
                                <m:t>%</m:t>
                              </m:r>
                            </m:e>
                          </m:d>
                        </m:e>
                        <m:sup>
                          <m:r>
                            <a:rPr lang="en-US" altLang="zh-CN" sz="2400" b="0" i="1" smtClean="0">
                              <a:latin typeface="Cambria Math" panose="02040503050406030204" pitchFamily="18" charset="0"/>
                            </a:rPr>
                            <m:t>𝑡</m:t>
                          </m:r>
                        </m:sup>
                      </m:sSup>
                      <m:r>
                        <a:rPr lang="en-US" altLang="zh-CN" sz="2400" b="0" i="1" smtClean="0">
                          <a:latin typeface="Cambria Math" panose="02040503050406030204" pitchFamily="18" charset="0"/>
                        </a:rPr>
                        <m:t>,</m:t>
                      </m:r>
                    </m:oMath>
                  </m:oMathPara>
                </a14:m>
                <a:endParaRPr lang="en-US" altLang="zh-CN" sz="2400" smtClean="0">
                  <a:latin typeface="Times New Roman" pitchFamily="18" charset="0"/>
                  <a:cs typeface="Times New Roman" pitchFamily="18" charset="0"/>
                </a:endParaRPr>
              </a:p>
              <a:p>
                <a:pPr>
                  <a:lnSpc>
                    <a:spcPct val="150000"/>
                  </a:lnSpc>
                </a:pPr>
                <a:r>
                  <a:rPr lang="zh-CN" altLang="en-US" sz="2400" smtClean="0">
                    <a:latin typeface="Times New Roman" pitchFamily="18" charset="0"/>
                    <a:cs typeface="Times New Roman" pitchFamily="18" charset="0"/>
                  </a:rPr>
                  <a:t>其中</a:t>
                </a:r>
                <a14:m>
                  <m:oMathPara>
                    <m:oMathParaPr>
                      <m:jc/>
                    </m:oMathParaPr>
                    <m:o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0</m:t>
                          </m:r>
                        </m:sub>
                      </m:sSub>
                    </m:oMath>
                  </m:oMathPara>
                </a14:m>
                <a:r>
                  <a:rPr lang="zh-CN" altLang="en-US" sz="2400" smtClean="0">
                    <a:latin typeface="Times New Roman" pitchFamily="18" charset="0"/>
                    <a:cs typeface="Times New Roman" pitchFamily="18" charset="0"/>
                  </a:rPr>
                  <a:t>为</a:t>
                </a:r>
                <a14:m>
                  <m:oMathPara>
                    <m:oMathParaPr>
                      <m:jc/>
                    </m:oMathParaPr>
                    <m:oMath>
                      <m:r>
                        <a:rPr lang="en-US" altLang="zh-CN" sz="2400" i="1">
                          <a:latin typeface="Cambria Math" panose="02040503050406030204" pitchFamily="18" charset="0"/>
                        </a:rPr>
                        <m:t>𝑡</m:t>
                      </m:r>
                      <m:r>
                        <a:rPr lang="en-US" altLang="zh-CN" sz="2400" b="0" i="1" smtClean="0">
                          <a:latin typeface="Cambria Math" panose="02040503050406030204" pitchFamily="18" charset="0"/>
                        </a:rPr>
                        <m:t>=0</m:t>
                      </m:r>
                    </m:oMath>
                  </m:oMathPara>
                </a14:m>
                <a:r>
                  <a:rPr lang="zh-CN" altLang="en-US" sz="2400">
                    <a:latin typeface="Times New Roman" pitchFamily="18" charset="0"/>
                    <a:cs typeface="Times New Roman" pitchFamily="18" charset="0"/>
                  </a:rPr>
                  <a:t>时的物价，假定某种商品的</a:t>
                </a:r>
                <a14:m>
                  <m:oMathPara>
                    <m:oMathParaPr>
                      <m:jc/>
                    </m:oMathParaPr>
                    <m:o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0</m:t>
                          </m:r>
                        </m:sub>
                      </m:sSub>
                    </m:oMath>
                  </m:oMathPara>
                </a14:m>
                <a:r>
                  <a:rPr lang="en-US" altLang="zh-CN" sz="2400" smtClean="0">
                    <a:latin typeface="Times New Roman" pitchFamily="18" charset="0"/>
                    <a:cs typeface="Times New Roman" pitchFamily="18" charset="0"/>
                  </a:rPr>
                  <a:t>=1,</a:t>
                </a:r>
                <a:r>
                  <a:rPr lang="zh-CN" altLang="en-US" sz="2400" smtClean="0">
                    <a:latin typeface="Times New Roman" pitchFamily="18" charset="0"/>
                    <a:cs typeface="Times New Roman" pitchFamily="18" charset="0"/>
                  </a:rPr>
                  <a:t>那么</a:t>
                </a:r>
                <a:r>
                  <a:rPr lang="zh-CN" altLang="en-US" sz="2400">
                    <a:latin typeface="Times New Roman" pitchFamily="18" charset="0"/>
                    <a:cs typeface="Times New Roman" pitchFamily="18" charset="0"/>
                  </a:rPr>
                  <a:t>在第</a:t>
                </a:r>
                <a:r>
                  <a:rPr lang="en-US" altLang="zh-CN" sz="2400">
                    <a:latin typeface="Times New Roman" pitchFamily="18" charset="0"/>
                    <a:cs typeface="Times New Roman" pitchFamily="18" charset="0"/>
                  </a:rPr>
                  <a:t>10</a:t>
                </a:r>
                <a:r>
                  <a:rPr lang="zh-CN" altLang="en-US" sz="2400">
                    <a:latin typeface="Times New Roman" pitchFamily="18" charset="0"/>
                    <a:cs typeface="Times New Roman" pitchFamily="18" charset="0"/>
                  </a:rPr>
                  <a:t>个年头，这种商品的价格上涨的速度大约是多少</a:t>
                </a:r>
                <a:r>
                  <a:rPr lang="zh-CN" altLang="en-US" sz="2400" smtClean="0">
                    <a:latin typeface="Times New Roman" pitchFamily="18" charset="0"/>
                    <a:cs typeface="Times New Roman" pitchFamily="18" charset="0"/>
                  </a:rPr>
                  <a:t>？（</a:t>
                </a:r>
                <a:r>
                  <a:rPr lang="zh-CN" altLang="en-US" sz="2400">
                    <a:latin typeface="Times New Roman" pitchFamily="18" charset="0"/>
                    <a:cs typeface="Times New Roman" pitchFamily="18" charset="0"/>
                  </a:rPr>
                  <a:t>精确</a:t>
                </a:r>
                <a:r>
                  <a:rPr lang="zh-CN" altLang="en-US" sz="2400" smtClean="0">
                    <a:latin typeface="Times New Roman" pitchFamily="18" charset="0"/>
                    <a:cs typeface="Times New Roman" pitchFamily="18" charset="0"/>
                  </a:rPr>
                  <a:t>到</a:t>
                </a:r>
                <a:r>
                  <a:rPr lang="en-US" altLang="zh-CN" sz="2400" smtClean="0">
                    <a:latin typeface="Times New Roman" pitchFamily="18" charset="0"/>
                    <a:cs typeface="Times New Roman" pitchFamily="18" charset="0"/>
                  </a:rPr>
                  <a:t>0.01</a:t>
                </a:r>
                <a:r>
                  <a:rPr lang="zh-CN" altLang="en-US" sz="2400" smtClean="0">
                    <a:latin typeface="Times New Roman" pitchFamily="18" charset="0"/>
                    <a:cs typeface="Times New Roman" pitchFamily="18" charset="0"/>
                  </a:rPr>
                  <a:t>元</a:t>
                </a:r>
                <a:r>
                  <a:rPr lang="en-US" altLang="zh-CN" sz="2400" smtClean="0">
                    <a:latin typeface="Times New Roman" pitchFamily="18" charset="0"/>
                    <a:cs typeface="Times New Roman" pitchFamily="18" charset="0"/>
                  </a:rPr>
                  <a:t>/</a:t>
                </a:r>
                <a:r>
                  <a:rPr lang="zh-CN" altLang="en-US" sz="2400" smtClean="0">
                    <a:latin typeface="Times New Roman" pitchFamily="18" charset="0"/>
                    <a:cs typeface="Times New Roman" pitchFamily="18" charset="0"/>
                  </a:rPr>
                  <a:t>年）</a:t>
                </a:r>
                <a:endParaRPr lang="en-US" altLang="zh-CN" sz="2400" smtClean="0">
                  <a:latin typeface="Times New Roman" pitchFamily="18" charset="0"/>
                  <a:cs typeface="Times New Roman" pitchFamily="18" charset="0"/>
                </a:endParaRPr>
              </a:p>
            </p:txBody>
          </p:sp>
        </mc:Choice>
        <mc:Fallback>
          <p:sp>
            <p:nvSpPr>
              <p:cNvPr id="3" name="矩形 2"/>
              <p:cNvSpPr>
                <a:spLocks noRot="1" noChangeAspect="1" noMove="1" noResize="1" noEditPoints="1" noAdjustHandles="1" noChangeArrowheads="1" noChangeShapeType="1" noTextEdit="1"/>
              </p:cNvSpPr>
              <p:nvPr>
                <p:custDataLst>
                  <p:tags r:id="rId4"/>
                </p:custDataLst>
              </p:nvPr>
            </p:nvSpPr>
            <p:spPr>
              <a:xfrm>
                <a:off x="100082" y="600207"/>
                <a:ext cx="9971965" cy="2862322"/>
              </a:xfrm>
              <a:prstGeom prst="rect">
                <a:avLst/>
              </a:prstGeom>
              <a:blipFill rotWithShape="0">
                <a:blip r:embed="rId5"/>
                <a:stretch>
                  <a:fillRect l="-917" r="-306" b="-1702"/>
                </a:stretch>
              </a:blipFill>
            </p:spPr>
            <p:txBody>
              <a:bodyPr/>
              <a:lstStyle/>
              <a:p>
                <a:r>
                  <a:rPr lang="zh-CN" altLang="en-US">
                    <a:noFill/>
                  </a:rPr>
                  <a:t> </a:t>
                </a:r>
              </a:p>
            </p:txBody>
          </p:sp>
        </mc:Fallback>
      </mc:AlternateContent>
      <mc:AlternateContent>
        <mc:Choice Requires="a14">
          <p:sp>
            <p:nvSpPr>
              <p:cNvPr id="4" name="矩形 3"/>
              <p:cNvSpPr/>
              <p:nvPr>
                <p:custDataLst>
                  <p:tags r:id="rId6"/>
                </p:custDataLst>
              </p:nvPr>
            </p:nvSpPr>
            <p:spPr>
              <a:xfrm>
                <a:off x="295700" y="3951996"/>
                <a:ext cx="11896300" cy="2308324"/>
              </a:xfrm>
              <a:prstGeom prst="rect">
                <a:avLst/>
              </a:prstGeom>
            </p:spPr>
            <p:txBody>
              <a:bodyPr wrap="square">
                <a:spAutoFit/>
              </a:bodyPr>
              <a:lstStyle/>
              <a:p>
                <a:pPr>
                  <a:lnSpc>
                    <a:spcPct val="150000"/>
                  </a:lnSpc>
                </a:pPr>
                <a:r>
                  <a:rPr lang="zh-CN" altLang="en-US" sz="2400" smtClean="0">
                    <a:solidFill>
                      <a:srgbClr val="FF0000"/>
                    </a:solidFill>
                  </a:rPr>
                  <a:t>解：根据基本初等函数的导数公式表有，</a:t>
                </a:r>
                <a:endParaRPr lang="en-US" altLang="zh-CN" sz="2400" smtClean="0">
                  <a:solidFill>
                    <a:srgbClr val="FF0000"/>
                  </a:solidFill>
                </a:endParaRPr>
              </a:p>
              <a:p>
                <a:pPr>
                  <a:lnSpc>
                    <a:spcPct val="150000"/>
                  </a:lnSpc>
                </a:pPr>
                <a14:m>
                  <m:oMathPara>
                    <m:oMathParaPr>
                      <m:jc/>
                    </m:oMathParaPr>
                    <m:oMath>
                      <m:sSup>
                        <m:sSupPr>
                          <m:ctrlPr>
                            <a:rPr lang="en-US" altLang="zh-CN" sz="2400" i="1" smtClean="0">
                              <a:solidFill>
                                <a:srgbClr val="FF0000"/>
                              </a:solidFill>
                              <a:latin typeface="Cambria Math" panose="02040503050406030204" pitchFamily="18" charset="0"/>
                            </a:rPr>
                          </m:ctrlPr>
                        </m:sSupPr>
                        <m:e>
                          <m:r>
                            <a:rPr lang="en-US" altLang="zh-CN" sz="2400" b="0" i="1" smtClean="0">
                              <a:solidFill>
                                <a:srgbClr val="FF0000"/>
                              </a:solidFill>
                              <a:latin typeface="Cambria Math" panose="02040503050406030204" pitchFamily="18" charset="0"/>
                            </a:rPr>
                            <m:t>𝑝</m:t>
                          </m:r>
                        </m:e>
                        <m:sup>
                          <m:r>
                            <m:rPr>
                              <m:sty m:val="bi"/>
                            </m:rPr>
                            <a:rPr lang="en-US" altLang="zh-CN" sz="2400" b="1" i="1">
                              <a:solidFill>
                                <a:srgbClr val="FF0000"/>
                              </a:solidFill>
                              <a:latin typeface="Cambria Math" panose="02040503050406030204" pitchFamily="18" charset="0"/>
                              <a:ea typeface="Cambria Math" panose="02040503050406030204" pitchFamily="18" charset="0"/>
                            </a:rPr>
                            <m:t>′</m:t>
                          </m:r>
                        </m:sup>
                      </m:sSup>
                      <m:d>
                        <m:dPr>
                          <m:begChr m:val="("/>
                          <m:sepChr m:val="|"/>
                          <m:endChr m:val=")"/>
                          <m:grow m:val="on"/>
                          <m:shp m:val="centered"/>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panose="02040503050406030204" pitchFamily="18" charset="0"/>
                            </a:rPr>
                            <m:t>𝑡</m:t>
                          </m:r>
                        </m:e>
                      </m:d>
                      <m:r>
                        <a:rPr lang="en-US" altLang="zh-CN" sz="2400" i="1">
                          <a:solidFill>
                            <a:srgbClr val="FF0000"/>
                          </a:solidFill>
                          <a:latin typeface="Cambria Math" panose="02040503050406030204" pitchFamily="18" charset="0"/>
                        </a:rPr>
                        <m:t>=</m:t>
                      </m:r>
                      <m:sSup>
                        <m:sSupPr>
                          <m:ctrlPr>
                            <a:rPr lang="en-US" altLang="zh-CN" sz="2400" i="1">
                              <a:solidFill>
                                <a:srgbClr val="FF0000"/>
                              </a:solidFill>
                              <a:latin typeface="Cambria Math" panose="02040503050406030204" pitchFamily="18" charset="0"/>
                            </a:rPr>
                          </m:ctrlPr>
                        </m:sSupPr>
                        <m:e>
                          <m:r>
                            <a:rPr lang="en-US" altLang="zh-CN" sz="2400" i="1">
                              <a:solidFill>
                                <a:srgbClr val="FF0000"/>
                              </a:solidFill>
                              <a:latin typeface="Cambria Math" panose="02040503050406030204" pitchFamily="18" charset="0"/>
                            </a:rPr>
                            <m:t>1.05</m:t>
                          </m:r>
                        </m:e>
                        <m:sup>
                          <m:r>
                            <a:rPr lang="en-US" altLang="zh-CN" sz="2400" i="1">
                              <a:solidFill>
                                <a:srgbClr val="FF0000"/>
                              </a:solidFill>
                              <a:latin typeface="Cambria Math" panose="02040503050406030204" pitchFamily="18" charset="0"/>
                            </a:rPr>
                            <m:t>𝑡</m:t>
                          </m:r>
                        </m:sup>
                      </m:sSup>
                    </m:oMath>
                  </m:oMathPara>
                </a14:m>
                <a:r>
                  <a:rPr lang="en-US" altLang="zh-CN" sz="2400" smtClean="0">
                    <a:solidFill>
                      <a:srgbClr val="FF0000"/>
                    </a:solidFill>
                  </a:rPr>
                  <a:t>ln1.05</a:t>
                </a:r>
              </a:p>
              <a:p>
                <a:pPr>
                  <a:lnSpc>
                    <a:spcPct val="150000"/>
                  </a:lnSpc>
                </a:pPr>
                <a:r>
                  <a:rPr lang="zh-CN" altLang="en-US" sz="2400" smtClean="0">
                    <a:solidFill>
                      <a:srgbClr val="FF0000"/>
                    </a:solidFill>
                  </a:rPr>
                  <a:t>所以；</a:t>
                </a:r>
                <a14:m>
                  <m:oMathPara>
                    <m:oMathParaPr>
                      <m:jc/>
                    </m:oMathParaPr>
                    <m:oMath>
                      <m:sSup>
                        <m:sSupPr>
                          <m:ctrlPr>
                            <a:rPr lang="en-US" altLang="zh-CN" sz="2400" i="1">
                              <a:solidFill>
                                <a:srgbClr val="FF0000"/>
                              </a:solidFill>
                              <a:latin typeface="Cambria Math" panose="02040503050406030204" pitchFamily="18" charset="0"/>
                            </a:rPr>
                          </m:ctrlPr>
                        </m:sSupPr>
                        <m:e>
                          <m:r>
                            <a:rPr lang="en-US" altLang="zh-CN" sz="2400" i="1">
                              <a:solidFill>
                                <a:srgbClr val="FF0000"/>
                              </a:solidFill>
                              <a:latin typeface="Cambria Math" panose="02040503050406030204" pitchFamily="18" charset="0"/>
                            </a:rPr>
                            <m:t>𝑝</m:t>
                          </m:r>
                        </m:e>
                        <m:sup>
                          <m:r>
                            <m:rPr>
                              <m:sty m:val="bi"/>
                            </m:rPr>
                            <a:rPr lang="en-US" altLang="zh-CN" sz="2400" b="1" i="1">
                              <a:solidFill>
                                <a:srgbClr val="FF0000"/>
                              </a:solidFill>
                              <a:latin typeface="Cambria Math" panose="02040503050406030204" pitchFamily="18" charset="0"/>
                              <a:ea typeface="Cambria Math" panose="02040503050406030204" pitchFamily="18" charset="0"/>
                            </a:rPr>
                            <m:t>′</m:t>
                          </m:r>
                        </m:sup>
                      </m:sSup>
                      <m:d>
                        <m:dPr>
                          <m:begChr m:val="("/>
                          <m:sepChr m:val="|"/>
                          <m:endChr m:val=")"/>
                          <m:grow m:val="on"/>
                          <m:shp m:val="centered"/>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panose="02040503050406030204" pitchFamily="18" charset="0"/>
                            </a:rPr>
                            <m:t>10</m:t>
                          </m:r>
                        </m:e>
                      </m:d>
                      <m:r>
                        <a:rPr lang="en-US" altLang="zh-CN" sz="2400" i="1">
                          <a:solidFill>
                            <a:srgbClr val="FF0000"/>
                          </a:solidFill>
                          <a:latin typeface="Cambria Math" panose="02040503050406030204" pitchFamily="18" charset="0"/>
                        </a:rPr>
                        <m:t>=</m:t>
                      </m:r>
                      <m:sSup>
                        <m:sSupPr>
                          <m:ctrlPr>
                            <a:rPr lang="en-US" altLang="zh-CN" sz="2400" i="1">
                              <a:solidFill>
                                <a:srgbClr val="FF0000"/>
                              </a:solidFill>
                              <a:latin typeface="Cambria Math" panose="02040503050406030204" pitchFamily="18" charset="0"/>
                            </a:rPr>
                          </m:ctrlPr>
                        </m:sSupPr>
                        <m:e>
                          <m:r>
                            <a:rPr lang="en-US" altLang="zh-CN" sz="2400" i="1">
                              <a:solidFill>
                                <a:srgbClr val="FF0000"/>
                              </a:solidFill>
                              <a:latin typeface="Cambria Math" panose="02040503050406030204" pitchFamily="18" charset="0"/>
                            </a:rPr>
                            <m:t>1.05</m:t>
                          </m:r>
                        </m:e>
                        <m:sup>
                          <m:r>
                            <a:rPr lang="en-US" altLang="zh-CN" sz="2400" i="1">
                              <a:solidFill>
                                <a:srgbClr val="FF0000"/>
                              </a:solidFill>
                              <a:latin typeface="Cambria Math" panose="02040503050406030204" pitchFamily="18" charset="0"/>
                            </a:rPr>
                            <m:t>10</m:t>
                          </m:r>
                        </m:sup>
                      </m:sSup>
                    </m:oMath>
                  </m:oMathPara>
                </a14:m>
                <a:r>
                  <a:rPr lang="en-US" altLang="zh-CN" sz="2400">
                    <a:solidFill>
                      <a:srgbClr val="FF0000"/>
                    </a:solidFill>
                  </a:rPr>
                  <a:t>ln1.05</a:t>
                </a:r>
                <a14:m>
                  <m:oMathPara>
                    <m:oMathParaPr>
                      <m:jc/>
                    </m:oMathParaPr>
                    <m:oMath>
                      <m:r>
                        <a:rPr lang="en-US" altLang="zh-CN" sz="2400" i="1">
                          <a:solidFill>
                            <a:srgbClr val="FF0000"/>
                          </a:solidFill>
                          <a:latin typeface="Cambria Math" panose="02040503050406030204" pitchFamily="18" charset="0"/>
                          <a:ea typeface="Cambria Math" panose="02040503050406030204" pitchFamily="18" charset="0"/>
                        </a:rPr>
                        <m:t>≈0.08</m:t>
                      </m:r>
                    </m:oMath>
                  </m:oMathPara>
                </a14:m>
                <a:endParaRPr lang="en-US" altLang="zh-CN" sz="2400" smtClean="0">
                  <a:solidFill>
                    <a:srgbClr val="FF0000"/>
                  </a:solidFill>
                </a:endParaRPr>
              </a:p>
              <a:p>
                <a:pPr>
                  <a:lnSpc>
                    <a:spcPct val="150000"/>
                  </a:lnSpc>
                </a:pPr>
                <a:r>
                  <a:rPr lang="zh-CN" altLang="en-US" sz="2400" smtClean="0">
                    <a:solidFill>
                      <a:srgbClr val="FF0000"/>
                    </a:solidFill>
                  </a:rPr>
                  <a:t>所以，在</a:t>
                </a:r>
                <a:r>
                  <a:rPr lang="zh-CN" altLang="en-US" sz="2400">
                    <a:solidFill>
                      <a:srgbClr val="FF0000"/>
                    </a:solidFill>
                  </a:rPr>
                  <a:t>第</a:t>
                </a:r>
                <a:r>
                  <a:rPr lang="en-US" altLang="zh-CN" sz="2400">
                    <a:solidFill>
                      <a:srgbClr val="FF0000"/>
                    </a:solidFill>
                  </a:rPr>
                  <a:t>10</a:t>
                </a:r>
                <a:r>
                  <a:rPr lang="zh-CN" altLang="en-US" sz="2400">
                    <a:solidFill>
                      <a:srgbClr val="FF0000"/>
                    </a:solidFill>
                  </a:rPr>
                  <a:t>个年头这种商品的价格</a:t>
                </a:r>
                <a:r>
                  <a:rPr lang="zh-CN" altLang="en-US" sz="2400" smtClean="0">
                    <a:solidFill>
                      <a:srgbClr val="FF0000"/>
                    </a:solidFill>
                  </a:rPr>
                  <a:t>约以</a:t>
                </a:r>
                <a14:m>
                  <m:oMathPara>
                    <m:oMathParaPr>
                      <m:jc/>
                    </m:oMathParaPr>
                    <m:oMath>
                      <m:r>
                        <a:rPr lang="en-US" altLang="zh-CN" sz="2400" i="1">
                          <a:solidFill>
                            <a:srgbClr val="FF0000"/>
                          </a:solidFill>
                          <a:latin typeface="Cambria Math" panose="02040503050406030204" pitchFamily="18" charset="0"/>
                          <a:ea typeface="Cambria Math" panose="02040503050406030204" pitchFamily="18" charset="0"/>
                        </a:rPr>
                        <m:t>0.08</m:t>
                      </m:r>
                      <m:r>
                        <m:rPr>
                          <m:sty m:val="p"/>
                        </m:rPr>
                        <a:rPr lang="zh-CN" altLang="en-US" sz="2400">
                          <a:solidFill>
                            <a:srgbClr val="FF0000"/>
                          </a:solidFill>
                        </a:rPr>
                        <m:t>元</m:t>
                      </m:r>
                      <m:r>
                        <m:rPr>
                          <m:sty m:val="p"/>
                        </m:rPr>
                        <a:rPr lang="en-US" altLang="zh-CN" sz="2400">
                          <a:solidFill>
                            <a:srgbClr val="FF0000"/>
                          </a:solidFill>
                        </a:rPr>
                        <m:t>/</m:t>
                      </m:r>
                      <m:r>
                        <m:rPr>
                          <m:sty m:val="p"/>
                        </m:rPr>
                        <a:rPr lang="zh-CN" altLang="en-US" sz="2400">
                          <a:solidFill>
                            <a:srgbClr val="FF0000"/>
                          </a:solidFill>
                        </a:rPr>
                        <m:t>年</m:t>
                      </m:r>
                    </m:oMath>
                  </m:oMathPara>
                </a14:m>
                <a:r>
                  <a:rPr lang="zh-CN" altLang="en-US" sz="2400" smtClean="0">
                    <a:solidFill>
                      <a:srgbClr val="FF0000"/>
                    </a:solidFill>
                  </a:rPr>
                  <a:t>的</a:t>
                </a:r>
                <a:r>
                  <a:rPr lang="zh-CN" altLang="en-US" sz="2400">
                    <a:solidFill>
                      <a:srgbClr val="FF0000"/>
                    </a:solidFill>
                  </a:rPr>
                  <a:t>速度上涨。</a:t>
                </a:r>
              </a:p>
            </p:txBody>
          </p:sp>
        </mc:Choice>
        <mc:Fallback>
          <p:sp>
            <p:nvSpPr>
              <p:cNvPr id="4" name="矩形 3"/>
              <p:cNvSpPr>
                <a:spLocks noRot="1" noChangeAspect="1" noMove="1" noResize="1" noEditPoints="1" noAdjustHandles="1" noChangeArrowheads="1" noChangeShapeType="1" noTextEdit="1"/>
              </p:cNvSpPr>
              <p:nvPr>
                <p:custDataLst>
                  <p:tags r:id="rId7"/>
                </p:custDataLst>
              </p:nvPr>
            </p:nvSpPr>
            <p:spPr>
              <a:xfrm>
                <a:off x="295700" y="3951996"/>
                <a:ext cx="11896300" cy="2308324"/>
              </a:xfrm>
              <a:prstGeom prst="rect">
                <a:avLst/>
              </a:prstGeom>
              <a:blipFill rotWithShape="0">
                <a:blip r:embed="rId8"/>
                <a:stretch>
                  <a:fillRect l="-820" r="0" b="-2639"/>
                </a:stretch>
              </a:blipFill>
            </p:spPr>
            <p:txBody>
              <a:bodyPr/>
              <a:lstStyle/>
              <a:p>
                <a:r>
                  <a:rPr lang="zh-CN" altLang="en-US">
                    <a:noFill/>
                  </a:rPr>
                  <a:t> </a:t>
                </a:r>
              </a:p>
            </p:txBody>
          </p:sp>
        </mc:Fallback>
      </mc:AlternateContent>
      <p:sp>
        <p:nvSpPr>
          <p:cNvPr id="5" name="TextBox 12"/>
          <p:cNvSpPr txBox="1"/>
          <p:nvPr>
            <p:custDataLst>
              <p:tags r:id="rId9"/>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典例解析</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95697728"/>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 name="TextBox 12"/>
          <p:cNvSpPr txBox="1"/>
          <p:nvPr>
            <p:custDataLst>
              <p:tags r:id="rId3"/>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跟踪训练</a:t>
            </a:r>
            <a:endParaRPr lang="zh-CN" altLang="en-US" sz="2799">
              <a:solidFill>
                <a:schemeClr val="bg1"/>
              </a:solidFill>
              <a:latin typeface="黑体" pitchFamily="2" charset="-122"/>
              <a:ea typeface="黑体" pitchFamily="2" charset="-122"/>
            </a:endParaRPr>
          </a:p>
        </p:txBody>
      </p:sp>
      <p:sp>
        <p:nvSpPr>
          <p:cNvPr id="3" name="矩形 2"/>
          <p:cNvSpPr/>
          <p:nvPr>
            <p:custDataLst>
              <p:tags r:id="rId4"/>
            </p:custDataLst>
          </p:nvPr>
        </p:nvSpPr>
        <p:spPr>
          <a:xfrm>
            <a:off x="0" y="715454"/>
            <a:ext cx="11245755" cy="1384995"/>
          </a:xfrm>
          <a:prstGeom prst="rect">
            <a:avLst/>
          </a:prstGeom>
        </p:spPr>
        <p:txBody>
          <a:bodyPr wrap="square">
            <a:spAutoFit/>
          </a:bodyPr>
          <a:lstStyle/>
          <a:p>
            <a:pPr indent="612140" algn="just">
              <a:lnSpc>
                <a:spcPct val="150000"/>
              </a:lnSpc>
              <a:spcAft>
                <a:spcPct val="0"/>
              </a:spcAft>
              <a:tabLst>
                <a:tab pos="2971800"/>
              </a:tabLst>
            </a:pPr>
            <a:r>
              <a:rPr lang="zh-CN" altLang="en-US" sz="2800" kern="100" smtClean="0">
                <a:latin typeface="Times New Roman" pitchFamily="18" charset="0"/>
                <a:cs typeface="Courier New" panose="02070309020205020404" pitchFamily="49" charset="0"/>
              </a:rPr>
              <a:t>跟踪训练</a:t>
            </a:r>
            <a:r>
              <a:rPr lang="en-US" altLang="zh-CN" sz="2800" kern="100" smtClean="0">
                <a:latin typeface="Times New Roman" pitchFamily="18" charset="0"/>
                <a:cs typeface="Courier New" panose="02070309020205020404" pitchFamily="49" charset="0"/>
              </a:rPr>
              <a:t>2   </a:t>
            </a:r>
            <a:r>
              <a:rPr lang="zh-CN" altLang="zh-CN" sz="2800" kern="100" smtClean="0">
                <a:latin typeface="Times New Roman" pitchFamily="18" charset="0"/>
                <a:cs typeface="Times New Roman" pitchFamily="18" charset="0"/>
              </a:rPr>
              <a:t>质点</a:t>
            </a:r>
            <a:r>
              <a:rPr lang="zh-CN" altLang="zh-CN" sz="2800" kern="100">
                <a:latin typeface="Times New Roman" pitchFamily="18" charset="0"/>
                <a:cs typeface="Times New Roman" pitchFamily="18" charset="0"/>
              </a:rPr>
              <a:t>的运动方程是</a:t>
            </a:r>
            <a:r>
              <a:rPr lang="en-US" altLang="zh-CN" sz="2800" i="1" kern="100">
                <a:latin typeface="Times New Roman" pitchFamily="18" charset="0"/>
                <a:cs typeface="Courier New" panose="02070309020205020404" pitchFamily="49" charset="0"/>
              </a:rPr>
              <a:t>S</a:t>
            </a:r>
            <a:r>
              <a:rPr lang="en-US" altLang="zh-CN" sz="2800" kern="100">
                <a:latin typeface="Times New Roman" pitchFamily="18" charset="0"/>
                <a:cs typeface="Courier New" panose="02070309020205020404" pitchFamily="49" charset="0"/>
              </a:rPr>
              <a:t>(</a:t>
            </a:r>
            <a:r>
              <a:rPr lang="en-US" altLang="zh-CN" sz="2800" i="1" kern="100">
                <a:latin typeface="Times New Roman" pitchFamily="18" charset="0"/>
                <a:cs typeface="Courier New" panose="02070309020205020404" pitchFamily="49" charset="0"/>
              </a:rPr>
              <a:t>t</a:t>
            </a:r>
            <a:r>
              <a:rPr lang="en-US" altLang="zh-CN" sz="2800" kern="100">
                <a:latin typeface="Times New Roman" pitchFamily="18" charset="0"/>
                <a:cs typeface="Courier New" panose="02070309020205020404" pitchFamily="49" charset="0"/>
              </a:rPr>
              <a:t>)</a:t>
            </a:r>
            <a:r>
              <a:rPr lang="zh-CN" altLang="zh-CN" sz="2800" kern="100">
                <a:latin typeface="Times New Roman" pitchFamily="18" charset="0"/>
                <a:cs typeface="Times New Roman" pitchFamily="18" charset="0"/>
              </a:rPr>
              <a:t>＝</a:t>
            </a:r>
            <a:r>
              <a:rPr lang="en-US" altLang="zh-CN" sz="2800" kern="100">
                <a:latin typeface="Times New Roman" pitchFamily="18" charset="0"/>
                <a:cs typeface="Courier New" panose="02070309020205020404" pitchFamily="49" charset="0"/>
              </a:rPr>
              <a:t>sin </a:t>
            </a:r>
            <a:r>
              <a:rPr lang="en-US" altLang="zh-CN" sz="2800" i="1" kern="100">
                <a:latin typeface="Times New Roman" pitchFamily="18" charset="0"/>
                <a:cs typeface="Courier New" panose="02070309020205020404" pitchFamily="49" charset="0"/>
              </a:rPr>
              <a:t>t</a:t>
            </a:r>
            <a:r>
              <a:rPr lang="zh-CN" altLang="zh-CN" sz="2800" kern="100">
                <a:latin typeface="Times New Roman" pitchFamily="18" charset="0"/>
                <a:cs typeface="Times New Roman" pitchFamily="18" charset="0"/>
              </a:rPr>
              <a:t>，则质点在</a:t>
            </a:r>
            <a:r>
              <a:rPr lang="en-US" altLang="zh-CN" sz="2800" i="1" kern="100">
                <a:latin typeface="Times New Roman" pitchFamily="18" charset="0"/>
                <a:cs typeface="Courier New" panose="02070309020205020404" pitchFamily="49" charset="0"/>
              </a:rPr>
              <a:t>t</a:t>
            </a:r>
            <a:r>
              <a:rPr lang="zh-CN" altLang="zh-CN" sz="2800" kern="100">
                <a:latin typeface="Times New Roman" pitchFamily="18" charset="0"/>
                <a:cs typeface="Times New Roman" pitchFamily="18" charset="0"/>
              </a:rPr>
              <a:t>＝</a:t>
            </a:r>
            <a:r>
              <a:rPr lang="zh-CN" altLang="zh-CN" sz="2800" kern="100" smtClean="0">
                <a:latin typeface="Times New Roman" pitchFamily="18" charset="0"/>
                <a:cs typeface="Times New Roman" pitchFamily="18" charset="0"/>
              </a:rPr>
              <a:t>时</a:t>
            </a:r>
            <a:endParaRPr lang="en-US" altLang="zh-CN" sz="2800" kern="100" smtClean="0">
              <a:latin typeface="Times New Roman" pitchFamily="18" charset="0"/>
              <a:cs typeface="Times New Roman" pitchFamily="18" charset="0"/>
            </a:endParaRPr>
          </a:p>
          <a:p>
            <a:pPr indent="612140" algn="just">
              <a:lnSpc>
                <a:spcPct val="150000"/>
              </a:lnSpc>
              <a:spcAft>
                <a:spcPct val="0"/>
              </a:spcAft>
              <a:tabLst>
                <a:tab pos="2971800"/>
              </a:tabLst>
            </a:pPr>
            <a:r>
              <a:rPr lang="zh-CN" altLang="zh-CN" sz="2800" kern="100" smtClean="0">
                <a:latin typeface="Times New Roman" pitchFamily="18" charset="0"/>
                <a:cs typeface="Times New Roman" pitchFamily="18" charset="0"/>
              </a:rPr>
              <a:t>的</a:t>
            </a:r>
            <a:r>
              <a:rPr lang="zh-CN" altLang="zh-CN" sz="2800" kern="100">
                <a:latin typeface="Times New Roman" pitchFamily="18" charset="0"/>
                <a:cs typeface="Times New Roman" pitchFamily="18" charset="0"/>
              </a:rPr>
              <a:t>速度为</a:t>
            </a:r>
            <a:r>
              <a:rPr lang="en-US" altLang="zh-CN" sz="2800" kern="100" smtClean="0">
                <a:latin typeface="Times New Roman" pitchFamily="18" charset="0"/>
                <a:cs typeface="Courier New" panose="02070309020205020404" pitchFamily="49" charset="0"/>
              </a:rPr>
              <a:t>______</a:t>
            </a:r>
            <a:r>
              <a:rPr lang="zh-CN" altLang="zh-CN" sz="2800" kern="100" smtClean="0">
                <a:latin typeface="Times New Roman" pitchFamily="18" charset="0"/>
                <a:cs typeface="Times New Roman" pitchFamily="18" charset="0"/>
              </a:rPr>
              <a:t>；</a:t>
            </a:r>
            <a:r>
              <a:rPr lang="zh-CN" altLang="zh-CN" sz="2800" kern="100">
                <a:latin typeface="Times New Roman" pitchFamily="18" charset="0"/>
                <a:cs typeface="Times New Roman" pitchFamily="18" charset="0"/>
              </a:rPr>
              <a:t>质点运动的加速度为</a:t>
            </a:r>
            <a:r>
              <a:rPr lang="en-US" altLang="zh-CN" sz="2800" kern="100" smtClean="0">
                <a:latin typeface="Times New Roman" pitchFamily="18" charset="0"/>
                <a:cs typeface="Courier New" panose="02070309020205020404" pitchFamily="49" charset="0"/>
              </a:rPr>
              <a:t>_____</a:t>
            </a:r>
            <a:r>
              <a:rPr lang="zh-CN" altLang="zh-CN" sz="2800" kern="100" smtClean="0">
                <a:latin typeface="Times New Roman" pitchFamily="18" charset="0"/>
                <a:cs typeface="Times New Roman" pitchFamily="18" charset="0"/>
              </a:rPr>
              <a:t>；</a:t>
            </a:r>
            <a:endParaRPr lang="zh-CN" altLang="zh-CN" sz="2800" kern="100">
              <a:latin typeface="宋体" panose="02010600030101010101" pitchFamily="2" charset="-122"/>
              <a:cs typeface="Courier New" panose="02070309020205020404" pitchFamily="49" charset="0"/>
            </a:endParaRPr>
          </a:p>
        </p:txBody>
      </p:sp>
      <p:graphicFrame>
        <p:nvGraphicFramePr>
          <p:cNvPr id="4" name="对象 3"/>
          <p:cNvGraphicFramePr>
            <a:graphicFrameLocks noChangeAspect="1"/>
          </p:cNvGraphicFramePr>
          <p:nvPr>
            <p:custDataLst>
              <p:tags r:id="rId5"/>
            </p:custDataLst>
            <p:extLst>
              <p:ext uri="{D42A27DB-BD31-4B8C-83A1-F6EECF244321}">
                <p14:modId xmlns:p14="http://schemas.microsoft.com/office/powerpoint/2010/main" val="3626981646"/>
              </p:ext>
            </p:extLst>
          </p:nvPr>
        </p:nvGraphicFramePr>
        <p:xfrm>
          <a:off x="213957" y="2456597"/>
          <a:ext cx="7899400" cy="4271963"/>
        </p:xfrm>
        <a:graphic>
          <a:graphicData uri="http://schemas.openxmlformats.org/presentationml/2006/ole">
            <mc:AlternateContent>
              <mc:Choice xmlns:v="urn:schemas-microsoft-com:vml" Requires="v">
                <p:oleObj spid="_x0000_s1070" name="Document" r:id="rId6" imgW="7989250" imgH="4318577" progId="Word.Document.8">
                  <p:embed/>
                </p:oleObj>
              </mc:Choice>
              <mc:Fallback>
                <p:oleObj name="Document" r:id="rId6" imgW="7989250" imgH="4318577" progId="Word.Document.8">
                  <p:embed/>
                  <p:pic>
                    <p:nvPicPr>
                      <p:cNvPr id="0" name="OLE substitute image"/>
                      <p:cNvPicPr/>
                      <p:nvPr/>
                    </p:nvPicPr>
                    <p:blipFill>
                      <a:blip r:embed="rId7"/>
                      <a:stretch>
                        <a:fillRect/>
                      </a:stretch>
                    </p:blipFill>
                    <p:spPr>
                      <a:xfrm>
                        <a:off x="213957" y="2456597"/>
                        <a:ext cx="7899400" cy="4271963"/>
                      </a:xfrm>
                      <a:prstGeom prst="rect">
                        <a:avLst/>
                      </a:prstGeom>
                      <a:noFill/>
                      <a:ln w="38100">
                        <a:noFill/>
                        <a:miter/>
                      </a:ln>
                    </p:spPr>
                  </p:pic>
                </p:oleObj>
              </mc:Fallback>
            </mc:AlternateContent>
          </a:graphicData>
        </a:graphic>
      </p:graphicFrame>
      <p:graphicFrame>
        <p:nvGraphicFramePr>
          <p:cNvPr id="5" name="对象 4"/>
          <p:cNvGraphicFramePr>
            <a:graphicFrameLocks noChangeAspect="1"/>
          </p:cNvGraphicFramePr>
          <p:nvPr>
            <p:custDataLst>
              <p:tags r:id="rId8"/>
            </p:custDataLst>
            <p:extLst>
              <p:ext uri="{D42A27DB-BD31-4B8C-83A1-F6EECF244321}">
                <p14:modId xmlns:p14="http://schemas.microsoft.com/office/powerpoint/2010/main" val="419156732"/>
              </p:ext>
            </p:extLst>
          </p:nvPr>
        </p:nvGraphicFramePr>
        <p:xfrm>
          <a:off x="7290198" y="5298099"/>
          <a:ext cx="5273675" cy="911225"/>
        </p:xfrm>
        <a:graphic>
          <a:graphicData uri="http://schemas.openxmlformats.org/presentationml/2006/ole">
            <mc:AlternateContent>
              <mc:Choice xmlns:v="urn:schemas-microsoft-com:vml" Requires="v">
                <p:oleObj spid="_x0000_s1071" name="Document" r:id="rId9" imgW="5276547" imgH="918022" progId="Word.Document.8">
                  <p:embed/>
                </p:oleObj>
              </mc:Choice>
              <mc:Fallback>
                <p:oleObj name="Document" r:id="rId9" imgW="5276547" imgH="918022" progId="Word.Document.8">
                  <p:embed/>
                  <p:pic>
                    <p:nvPicPr>
                      <p:cNvPr id="0" name="OLE substitute image"/>
                      <p:cNvPicPr/>
                      <p:nvPr/>
                    </p:nvPicPr>
                    <p:blipFill>
                      <a:blip r:embed="rId10"/>
                      <a:stretch>
                        <a:fillRect/>
                      </a:stretch>
                    </p:blipFill>
                    <p:spPr>
                      <a:xfrm>
                        <a:off x="7290198" y="5298099"/>
                        <a:ext cx="5273675" cy="91122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466097938"/>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487891" name="对象 1487890"/>
          <p:cNvGraphicFramePr>
            <a:graphicFrameLocks noChangeAspect="1"/>
          </p:cNvGraphicFramePr>
          <p:nvPr>
            <p:custDataLst>
              <p:tags r:id="rId3"/>
            </p:custDataLst>
            <p:extLst>
              <p:ext uri="{D42A27DB-BD31-4B8C-83A1-F6EECF244321}">
                <p14:modId xmlns:p14="http://schemas.microsoft.com/office/powerpoint/2010/main" val="89803056"/>
              </p:ext>
            </p:extLst>
          </p:nvPr>
        </p:nvGraphicFramePr>
        <p:xfrm>
          <a:off x="-122404" y="523092"/>
          <a:ext cx="8394700" cy="2070100"/>
        </p:xfrm>
        <a:graphic>
          <a:graphicData uri="http://schemas.openxmlformats.org/presentationml/2006/ole">
            <mc:AlternateContent>
              <mc:Choice xmlns:v="urn:schemas-microsoft-com:vml" Requires="v">
                <p:oleObj spid="_x0000_s1072" name="Document" r:id="rId4" imgW="8493223" imgH="2099723" progId="Word.Document.8">
                  <p:embed/>
                </p:oleObj>
              </mc:Choice>
              <mc:Fallback>
                <p:oleObj name="Document" r:id="rId4" imgW="8493223" imgH="2099723" progId="Word.Document.8">
                  <p:embed/>
                  <p:pic>
                    <p:nvPicPr>
                      <p:cNvPr id="0" name="OLE substitute image"/>
                      <p:cNvPicPr/>
                      <p:nvPr/>
                    </p:nvPicPr>
                    <p:blipFill>
                      <a:blip r:embed="rId5"/>
                      <a:stretch>
                        <a:fillRect/>
                      </a:stretch>
                    </p:blipFill>
                    <p:spPr>
                      <a:xfrm>
                        <a:off x="-122404" y="523092"/>
                        <a:ext cx="8394700" cy="2070100"/>
                      </a:xfrm>
                      <a:prstGeom prst="rect">
                        <a:avLst/>
                      </a:prstGeom>
                      <a:noFill/>
                      <a:ln w="38100">
                        <a:noFill/>
                        <a:miter/>
                      </a:ln>
                    </p:spPr>
                  </p:pic>
                </p:oleObj>
              </mc:Fallback>
            </mc:AlternateContent>
          </a:graphicData>
        </a:graphic>
      </p:graphicFrame>
      <p:graphicFrame>
        <p:nvGraphicFramePr>
          <p:cNvPr id="1487892" name="对象 1487891"/>
          <p:cNvGraphicFramePr>
            <a:graphicFrameLocks noChangeAspect="1"/>
          </p:cNvGraphicFramePr>
          <p:nvPr>
            <p:custDataLst>
              <p:tags r:id="rId6"/>
            </p:custDataLst>
            <p:extLst>
              <p:ext uri="{D42A27DB-BD31-4B8C-83A1-F6EECF244321}">
                <p14:modId xmlns:p14="http://schemas.microsoft.com/office/powerpoint/2010/main" val="4266567520"/>
              </p:ext>
            </p:extLst>
          </p:nvPr>
        </p:nvGraphicFramePr>
        <p:xfrm>
          <a:off x="425521" y="2865130"/>
          <a:ext cx="8408987" cy="3613150"/>
        </p:xfrm>
        <a:graphic>
          <a:graphicData uri="http://schemas.openxmlformats.org/presentationml/2006/ole">
            <mc:AlternateContent>
              <mc:Choice xmlns:v="urn:schemas-microsoft-com:vml" Requires="v">
                <p:oleObj spid="_x0000_s1073" name="Document" r:id="rId7" imgW="8502602" imgH="3656700" progId="Word.Document.8">
                  <p:embed/>
                </p:oleObj>
              </mc:Choice>
              <mc:Fallback>
                <p:oleObj name="Document" r:id="rId7" imgW="8502602" imgH="3656700" progId="Word.Document.8">
                  <p:embed/>
                  <p:pic>
                    <p:nvPicPr>
                      <p:cNvPr id="0" name="OLE substitute image"/>
                      <p:cNvPicPr/>
                      <p:nvPr/>
                    </p:nvPicPr>
                    <p:blipFill>
                      <a:blip r:embed="rId8"/>
                      <a:stretch>
                        <a:fillRect/>
                      </a:stretch>
                    </p:blipFill>
                    <p:spPr>
                      <a:xfrm>
                        <a:off x="425521" y="2865130"/>
                        <a:ext cx="8408987" cy="3613150"/>
                      </a:xfrm>
                      <a:prstGeom prst="rect">
                        <a:avLst/>
                      </a:prstGeom>
                      <a:noFill/>
                      <a:ln w="38100">
                        <a:noFill/>
                        <a:miter/>
                      </a:ln>
                    </p:spPr>
                  </p:pic>
                </p:oleObj>
              </mc:Fallback>
            </mc:AlternateContent>
          </a:graphicData>
        </a:graphic>
      </p:graphicFrame>
      <p:sp>
        <p:nvSpPr>
          <p:cNvPr id="5" name="TextBox 12"/>
          <p:cNvSpPr txBox="1"/>
          <p:nvPr>
            <p:custDataLst>
              <p:tags r:id="rId9"/>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典例解析</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681318248"/>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nodeType="clickEffect">
                                  <p:stCondLst>
                                    <p:cond delay="0"/>
                                  </p:stCondLst>
                                  <p:childTnLst>
                                    <p:set>
                                      <p:cBhvr>
                                        <p:cTn id="6" dur="1" fill="hold">
                                          <p:stCondLst>
                                            <p:cond delay="0"/>
                                          </p:stCondLst>
                                        </p:cTn>
                                        <p:tgtEl>
                                          <p:spTgt spid="1487892"/>
                                        </p:tgtEl>
                                        <p:attrNameLst>
                                          <p:attrName>style.visibility</p:attrName>
                                        </p:attrNameLst>
                                      </p:cBhvr>
                                      <p:to>
                                        <p:strVal val="visible"/>
                                      </p:to>
                                    </p:set>
                                    <p:animEffect transition="in" filter="circle(in)">
                                      <p:cBhvr>
                                        <p:cTn id="7" dur="2000"/>
                                        <p:tgtEl>
                                          <p:spTgt spid="148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488899" name="对象 1488898"/>
          <p:cNvGraphicFramePr>
            <a:graphicFrameLocks noChangeAspect="1"/>
          </p:cNvGraphicFramePr>
          <p:nvPr>
            <p:custDataLst>
              <p:tags r:id="rId3"/>
            </p:custDataLst>
            <p:extLst>
              <p:ext uri="{D42A27DB-BD31-4B8C-83A1-F6EECF244321}">
                <p14:modId xmlns:p14="http://schemas.microsoft.com/office/powerpoint/2010/main" val="549968897"/>
              </p:ext>
            </p:extLst>
          </p:nvPr>
        </p:nvGraphicFramePr>
        <p:xfrm>
          <a:off x="377304" y="756361"/>
          <a:ext cx="7899400" cy="4946650"/>
        </p:xfrm>
        <a:graphic>
          <a:graphicData uri="http://schemas.openxmlformats.org/presentationml/2006/ole">
            <mc:AlternateContent>
              <mc:Choice xmlns:v="urn:schemas-microsoft-com:vml" Requires="v">
                <p:oleObj spid="_x0000_s1074" name="Document" r:id="rId4" imgW="8127779" imgH="5077271" progId="Word.Document.8">
                  <p:embed/>
                </p:oleObj>
              </mc:Choice>
              <mc:Fallback>
                <p:oleObj name="Document" r:id="rId4" imgW="8127779" imgH="5077271" progId="Word.Document.8">
                  <p:embed/>
                  <p:pic>
                    <p:nvPicPr>
                      <p:cNvPr id="0" name="OLE substitute image"/>
                      <p:cNvPicPr/>
                      <p:nvPr/>
                    </p:nvPicPr>
                    <p:blipFill>
                      <a:blip r:embed="rId5"/>
                      <a:stretch>
                        <a:fillRect/>
                      </a:stretch>
                    </p:blipFill>
                    <p:spPr>
                      <a:xfrm>
                        <a:off x="377304" y="756361"/>
                        <a:ext cx="7899400" cy="494665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567626928"/>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539075" name="对象 1539074"/>
          <p:cNvGraphicFramePr>
            <a:graphicFrameLocks noChangeAspect="1"/>
          </p:cNvGraphicFramePr>
          <p:nvPr>
            <p:custDataLst>
              <p:tags r:id="rId3"/>
            </p:custDataLst>
            <p:extLst>
              <p:ext uri="{D42A27DB-BD31-4B8C-83A1-F6EECF244321}">
                <p14:modId xmlns:p14="http://schemas.microsoft.com/office/powerpoint/2010/main" val="4066334380"/>
              </p:ext>
            </p:extLst>
          </p:nvPr>
        </p:nvGraphicFramePr>
        <p:xfrm>
          <a:off x="469284" y="784510"/>
          <a:ext cx="7405688" cy="4128684"/>
        </p:xfrm>
        <a:graphic>
          <a:graphicData uri="http://schemas.openxmlformats.org/presentationml/2006/ole">
            <mc:AlternateContent>
              <mc:Choice xmlns:v="urn:schemas-microsoft-com:vml" Requires="v">
                <p:oleObj spid="_x0000_s1075" name="Document" r:id="rId4" imgW="7735279" imgH="3791667" progId="Word.Document.8">
                  <p:embed/>
                </p:oleObj>
              </mc:Choice>
              <mc:Fallback>
                <p:oleObj name="Document" r:id="rId4" imgW="7735279" imgH="3791667" progId="Word.Document.8">
                  <p:embed/>
                  <p:pic>
                    <p:nvPicPr>
                      <p:cNvPr id="0" name="OLE substitute image"/>
                      <p:cNvPicPr/>
                      <p:nvPr/>
                    </p:nvPicPr>
                    <p:blipFill>
                      <a:blip r:embed="rId5"/>
                      <a:stretch>
                        <a:fillRect/>
                      </a:stretch>
                    </p:blipFill>
                    <p:spPr>
                      <a:xfrm>
                        <a:off x="469284" y="784510"/>
                        <a:ext cx="7405688" cy="4128684"/>
                      </a:xfrm>
                      <a:prstGeom prst="rect">
                        <a:avLst/>
                      </a:prstGeom>
                      <a:noFill/>
                      <a:ln w="38100">
                        <a:noFill/>
                        <a:miter/>
                      </a:ln>
                    </p:spPr>
                  </p:pic>
                </p:oleObj>
              </mc:Fallback>
            </mc:AlternateContent>
          </a:graphicData>
        </a:graphic>
      </p:graphicFrame>
      <p:sp>
        <p:nvSpPr>
          <p:cNvPr id="3" name="TextBox 12"/>
          <p:cNvSpPr txBox="1"/>
          <p:nvPr>
            <p:custDataLst>
              <p:tags r:id="rId6"/>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归纳总结</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2593204535"/>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540099" name="对象 1540098"/>
          <p:cNvGraphicFramePr>
            <a:graphicFrameLocks noChangeAspect="1"/>
          </p:cNvGraphicFramePr>
          <p:nvPr>
            <p:custDataLst>
              <p:tags r:id="rId3"/>
            </p:custDataLst>
            <p:extLst>
              <p:ext uri="{D42A27DB-BD31-4B8C-83A1-F6EECF244321}">
                <p14:modId xmlns:p14="http://schemas.microsoft.com/office/powerpoint/2010/main" val="4022964921"/>
              </p:ext>
            </p:extLst>
          </p:nvPr>
        </p:nvGraphicFramePr>
        <p:xfrm>
          <a:off x="-217724" y="866611"/>
          <a:ext cx="10718800" cy="1754187"/>
        </p:xfrm>
        <a:graphic>
          <a:graphicData uri="http://schemas.openxmlformats.org/presentationml/2006/ole">
            <mc:AlternateContent>
              <mc:Choice xmlns:v="urn:schemas-microsoft-com:vml" Requires="v">
                <p:oleObj spid="_x0000_s1076" name="Document" r:id="rId4" imgW="10920734" imgH="1796318" progId="Word.Document.8">
                  <p:embed/>
                </p:oleObj>
              </mc:Choice>
              <mc:Fallback>
                <p:oleObj name="Document" r:id="rId4" imgW="10920734" imgH="1796318" progId="Word.Document.8">
                  <p:embed/>
                  <p:pic>
                    <p:nvPicPr>
                      <p:cNvPr id="0" name="OLE substitute image"/>
                      <p:cNvPicPr/>
                      <p:nvPr/>
                    </p:nvPicPr>
                    <p:blipFill>
                      <a:blip r:embed="rId5"/>
                      <a:stretch>
                        <a:fillRect/>
                      </a:stretch>
                    </p:blipFill>
                    <p:spPr>
                      <a:xfrm>
                        <a:off x="-217724" y="866611"/>
                        <a:ext cx="10718800" cy="1754187"/>
                      </a:xfrm>
                      <a:prstGeom prst="rect">
                        <a:avLst/>
                      </a:prstGeom>
                      <a:noFill/>
                      <a:ln w="38100">
                        <a:noFill/>
                        <a:miter/>
                      </a:ln>
                    </p:spPr>
                  </p:pic>
                </p:oleObj>
              </mc:Fallback>
            </mc:AlternateContent>
          </a:graphicData>
        </a:graphic>
      </p:graphicFrame>
      <p:graphicFrame>
        <p:nvGraphicFramePr>
          <p:cNvPr id="1540100" name="对象 1540099"/>
          <p:cNvGraphicFramePr>
            <a:graphicFrameLocks noChangeAspect="1"/>
          </p:cNvGraphicFramePr>
          <p:nvPr>
            <p:custDataLst>
              <p:tags r:id="rId6"/>
            </p:custDataLst>
            <p:extLst>
              <p:ext uri="{D42A27DB-BD31-4B8C-83A1-F6EECF244321}">
                <p14:modId xmlns:p14="http://schemas.microsoft.com/office/powerpoint/2010/main" val="95266900"/>
              </p:ext>
            </p:extLst>
          </p:nvPr>
        </p:nvGraphicFramePr>
        <p:xfrm>
          <a:off x="509162" y="2620798"/>
          <a:ext cx="8034337" cy="3927475"/>
        </p:xfrm>
        <a:graphic>
          <a:graphicData uri="http://schemas.openxmlformats.org/presentationml/2006/ole">
            <mc:AlternateContent>
              <mc:Choice xmlns:v="urn:schemas-microsoft-com:vml" Requires="v">
                <p:oleObj spid="_x0000_s1077" name="Document" r:id="rId7" imgW="8127779" imgH="3967664" progId="Word.Document.8">
                  <p:embed/>
                </p:oleObj>
              </mc:Choice>
              <mc:Fallback>
                <p:oleObj name="Document" r:id="rId7" imgW="8127779" imgH="3967664" progId="Word.Document.8">
                  <p:embed/>
                  <p:pic>
                    <p:nvPicPr>
                      <p:cNvPr id="0" name="OLE substitute image"/>
                      <p:cNvPicPr/>
                      <p:nvPr/>
                    </p:nvPicPr>
                    <p:blipFill>
                      <a:blip r:embed="rId8"/>
                      <a:stretch>
                        <a:fillRect/>
                      </a:stretch>
                    </p:blipFill>
                    <p:spPr>
                      <a:xfrm>
                        <a:off x="509162" y="2620798"/>
                        <a:ext cx="8034337" cy="3927475"/>
                      </a:xfrm>
                      <a:prstGeom prst="rect">
                        <a:avLst/>
                      </a:prstGeom>
                      <a:noFill/>
                      <a:ln w="38100">
                        <a:noFill/>
                        <a:miter/>
                      </a:ln>
                    </p:spPr>
                  </p:pic>
                </p:oleObj>
              </mc:Fallback>
            </mc:AlternateContent>
          </a:graphicData>
        </a:graphic>
      </p:graphicFrame>
      <p:sp>
        <p:nvSpPr>
          <p:cNvPr id="4" name="TextBox 12"/>
          <p:cNvSpPr txBox="1"/>
          <p:nvPr>
            <p:custDataLst>
              <p:tags r:id="rId9"/>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跟踪训练</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687370025"/>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540100"/>
                                        </p:tgtEl>
                                        <p:attrNameLst>
                                          <p:attrName>style.visibility</p:attrName>
                                        </p:attrNameLst>
                                      </p:cBhvr>
                                      <p:to>
                                        <p:strVal val="visible"/>
                                      </p:to>
                                    </p:set>
                                    <p:anim calcmode="lin" valueType="num">
                                      <p:cBhvr additive="base">
                                        <p:cTn id="7" dur="500" fill="hold"/>
                                        <p:tgtEl>
                                          <p:spTgt spid="1540100"/>
                                        </p:tgtEl>
                                        <p:attrNameLst>
                                          <p:attrName>ppt_x</p:attrName>
                                        </p:attrNameLst>
                                      </p:cBhvr>
                                      <p:tavLst>
                                        <p:tav tm="0">
                                          <p:val>
                                            <p:strVal val="#ppt_x"/>
                                          </p:val>
                                        </p:tav>
                                        <p:tav tm="100000">
                                          <p:val>
                                            <p:strVal val="#ppt_x"/>
                                          </p:val>
                                        </p:tav>
                                      </p:tavLst>
                                    </p:anim>
                                    <p:anim calcmode="lin" valueType="num">
                                      <p:cBhvr additive="base">
                                        <p:cTn id="8" dur="500" fill="hold"/>
                                        <p:tgtEl>
                                          <p:spTgt spid="1540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509381" name="对象 1509380"/>
          <p:cNvGraphicFramePr>
            <a:graphicFrameLocks noChangeAspect="1"/>
          </p:cNvGraphicFramePr>
          <p:nvPr>
            <p:custDataLst>
              <p:tags r:id="rId3"/>
            </p:custDataLst>
            <p:extLst>
              <p:ext uri="{D42A27DB-BD31-4B8C-83A1-F6EECF244321}">
                <p14:modId xmlns:p14="http://schemas.microsoft.com/office/powerpoint/2010/main" val="840270999"/>
              </p:ext>
            </p:extLst>
          </p:nvPr>
        </p:nvGraphicFramePr>
        <p:xfrm>
          <a:off x="315013" y="968863"/>
          <a:ext cx="8499475" cy="2068512"/>
        </p:xfrm>
        <a:graphic>
          <a:graphicData uri="http://schemas.openxmlformats.org/presentationml/2006/ole">
            <mc:AlternateContent>
              <mc:Choice xmlns:v="urn:schemas-microsoft-com:vml" Requires="v">
                <p:oleObj spid="_x0000_s1078" name="Document" r:id="rId4" imgW="8596759" imgH="2099723" progId="Word.Document.8">
                  <p:embed/>
                </p:oleObj>
              </mc:Choice>
              <mc:Fallback>
                <p:oleObj name="Document" r:id="rId4" imgW="8596759" imgH="2099723" progId="Word.Document.8">
                  <p:embed/>
                  <p:pic>
                    <p:nvPicPr>
                      <p:cNvPr id="0" name="OLE substitute image"/>
                      <p:cNvPicPr/>
                      <p:nvPr/>
                    </p:nvPicPr>
                    <p:blipFill>
                      <a:blip r:embed="rId5"/>
                      <a:stretch>
                        <a:fillRect/>
                      </a:stretch>
                    </p:blipFill>
                    <p:spPr>
                      <a:xfrm>
                        <a:off x="315013" y="968863"/>
                        <a:ext cx="8499475" cy="2068512"/>
                      </a:xfrm>
                      <a:prstGeom prst="rect">
                        <a:avLst/>
                      </a:prstGeom>
                      <a:noFill/>
                      <a:ln w="38100">
                        <a:noFill/>
                        <a:miter/>
                      </a:ln>
                    </p:spPr>
                  </p:pic>
                </p:oleObj>
              </mc:Fallback>
            </mc:AlternateContent>
          </a:graphicData>
        </a:graphic>
      </p:graphicFrame>
      <p:graphicFrame>
        <p:nvGraphicFramePr>
          <p:cNvPr id="1509382" name="对象 1509381"/>
          <p:cNvGraphicFramePr>
            <a:graphicFrameLocks noChangeAspect="1"/>
          </p:cNvGraphicFramePr>
          <p:nvPr>
            <p:custDataLst>
              <p:tags r:id="rId6"/>
            </p:custDataLst>
            <p:extLst>
              <p:ext uri="{D42A27DB-BD31-4B8C-83A1-F6EECF244321}">
                <p14:modId xmlns:p14="http://schemas.microsoft.com/office/powerpoint/2010/main" val="2048986769"/>
              </p:ext>
            </p:extLst>
          </p:nvPr>
        </p:nvGraphicFramePr>
        <p:xfrm>
          <a:off x="642560" y="3914469"/>
          <a:ext cx="10644188" cy="1754188"/>
        </p:xfrm>
        <a:graphic>
          <a:graphicData uri="http://schemas.openxmlformats.org/presentationml/2006/ole">
            <mc:AlternateContent>
              <mc:Choice xmlns:v="urn:schemas-microsoft-com:vml" Requires="v">
                <p:oleObj spid="_x0000_s1079" name="Document" r:id="rId7" imgW="7291191" imgH="1204983" progId="Word.Document.8">
                  <p:embed/>
                </p:oleObj>
              </mc:Choice>
              <mc:Fallback>
                <p:oleObj name="Document" r:id="rId7" imgW="7291191" imgH="1204983" progId="Word.Document.8">
                  <p:embed/>
                  <p:pic>
                    <p:nvPicPr>
                      <p:cNvPr id="0" name="OLE substitute image"/>
                      <p:cNvPicPr/>
                      <p:nvPr/>
                    </p:nvPicPr>
                    <p:blipFill>
                      <a:blip r:embed="rId8"/>
                      <a:stretch>
                        <a:fillRect/>
                      </a:stretch>
                    </p:blipFill>
                    <p:spPr>
                      <a:xfrm>
                        <a:off x="642560" y="3914469"/>
                        <a:ext cx="10644188" cy="1754188"/>
                      </a:xfrm>
                      <a:prstGeom prst="rect">
                        <a:avLst/>
                      </a:prstGeom>
                      <a:noFill/>
                      <a:ln w="38100">
                        <a:noFill/>
                        <a:miter/>
                      </a:ln>
                    </p:spPr>
                  </p:pic>
                </p:oleObj>
              </mc:Fallback>
            </mc:AlternateContent>
          </a:graphicData>
        </a:graphic>
      </p:graphicFrame>
      <p:graphicFrame>
        <p:nvGraphicFramePr>
          <p:cNvPr id="1509383" name="对象 1509382"/>
          <p:cNvGraphicFramePr>
            <a:graphicFrameLocks noChangeAspect="1"/>
          </p:cNvGraphicFramePr>
          <p:nvPr>
            <p:custDataLst>
              <p:tags r:id="rId9"/>
            </p:custDataLst>
            <p:extLst>
              <p:ext uri="{D42A27DB-BD31-4B8C-83A1-F6EECF244321}">
                <p14:modId xmlns:p14="http://schemas.microsoft.com/office/powerpoint/2010/main" val="1751173969"/>
              </p:ext>
            </p:extLst>
          </p:nvPr>
        </p:nvGraphicFramePr>
        <p:xfrm>
          <a:off x="925384" y="5668657"/>
          <a:ext cx="5273675" cy="395605"/>
        </p:xfrm>
        <a:graphic>
          <a:graphicData uri="http://schemas.openxmlformats.org/presentationml/2006/ole">
            <mc:AlternateContent>
              <mc:Choice xmlns:v="urn:schemas-microsoft-com:vml" Requires="v">
                <p:oleObj spid="_x0000_s1080" name="Document" r:id="rId10" imgW="5276547" imgH="400598" progId="Word.Document.8">
                  <p:embed/>
                </p:oleObj>
              </mc:Choice>
              <mc:Fallback>
                <p:oleObj name="Document" r:id="rId10" imgW="5276547" imgH="400598" progId="Word.Document.8">
                  <p:embed/>
                  <p:pic>
                    <p:nvPicPr>
                      <p:cNvPr id="0" name="OLE substitute image"/>
                      <p:cNvPicPr/>
                      <p:nvPr/>
                    </p:nvPicPr>
                    <p:blipFill>
                      <a:blip r:embed="rId11"/>
                      <a:stretch>
                        <a:fillRect/>
                      </a:stretch>
                    </p:blipFill>
                    <p:spPr>
                      <a:xfrm>
                        <a:off x="925384" y="5668657"/>
                        <a:ext cx="5273675" cy="395605"/>
                      </a:xfrm>
                      <a:prstGeom prst="rect">
                        <a:avLst/>
                      </a:prstGeom>
                      <a:noFill/>
                      <a:ln w="38100">
                        <a:noFill/>
                        <a:miter/>
                      </a:ln>
                    </p:spPr>
                  </p:pic>
                </p:oleObj>
              </mc:Fallback>
            </mc:AlternateContent>
          </a:graphicData>
        </a:graphic>
      </p:graphicFrame>
      <p:sp>
        <p:nvSpPr>
          <p:cNvPr id="5" name="TextBox 12"/>
          <p:cNvSpPr txBox="1"/>
          <p:nvPr>
            <p:custDataLst>
              <p:tags r:id="rId12"/>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当堂达标</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1461987764"/>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509382"/>
                                        </p:tgtEl>
                                        <p:attrNameLst>
                                          <p:attrName>style.visibility</p:attrName>
                                        </p:attrNameLst>
                                      </p:cBhvr>
                                      <p:to>
                                        <p:strVal val="visible"/>
                                      </p:to>
                                    </p:set>
                                    <p:anim calcmode="lin" valueType="num">
                                      <p:cBhvr additive="base">
                                        <p:cTn id="7" dur="500" fill="hold"/>
                                        <p:tgtEl>
                                          <p:spTgt spid="1509382"/>
                                        </p:tgtEl>
                                        <p:attrNameLst>
                                          <p:attrName>ppt_x</p:attrName>
                                        </p:attrNameLst>
                                      </p:cBhvr>
                                      <p:tavLst>
                                        <p:tav tm="0">
                                          <p:val>
                                            <p:strVal val="#ppt_x"/>
                                          </p:val>
                                        </p:tav>
                                        <p:tav tm="100000">
                                          <p:val>
                                            <p:strVal val="#ppt_x"/>
                                          </p:val>
                                        </p:tav>
                                      </p:tavLst>
                                    </p:anim>
                                    <p:anim calcmode="lin" valueType="num">
                                      <p:cBhvr additive="base">
                                        <p:cTn id="8" dur="500" fill="hold"/>
                                        <p:tgtEl>
                                          <p:spTgt spid="15093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09383"/>
                                        </p:tgtEl>
                                        <p:attrNameLst>
                                          <p:attrName>style.visibility</p:attrName>
                                        </p:attrNameLst>
                                      </p:cBhvr>
                                      <p:to>
                                        <p:strVal val="visible"/>
                                      </p:to>
                                    </p:set>
                                    <p:anim calcmode="lin" valueType="num">
                                      <p:cBhvr additive="base">
                                        <p:cTn id="13" dur="500" fill="hold"/>
                                        <p:tgtEl>
                                          <p:spTgt spid="1509383"/>
                                        </p:tgtEl>
                                        <p:attrNameLst>
                                          <p:attrName>ppt_x</p:attrName>
                                        </p:attrNameLst>
                                      </p:cBhvr>
                                      <p:tavLst>
                                        <p:tav tm="0">
                                          <p:val>
                                            <p:strVal val="#ppt_x"/>
                                          </p:val>
                                        </p:tav>
                                        <p:tav tm="100000">
                                          <p:val>
                                            <p:strVal val="#ppt_x"/>
                                          </p:val>
                                        </p:tav>
                                      </p:tavLst>
                                    </p:anim>
                                    <p:anim calcmode="lin" valueType="num">
                                      <p:cBhvr additive="base">
                                        <p:cTn id="14" dur="500" fill="hold"/>
                                        <p:tgtEl>
                                          <p:spTgt spid="15093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5" name="TextBox 12"/>
          <p:cNvSpPr txBox="1"/>
          <p:nvPr>
            <p:custDataLst>
              <p:tags r:id="rId3"/>
            </p:custDataLst>
          </p:nvPr>
        </p:nvSpPr>
        <p:spPr>
          <a:xfrm>
            <a:off x="0" y="0"/>
            <a:ext cx="902811"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引言</a:t>
            </a:r>
          </a:p>
        </p:txBody>
      </p:sp>
      <p:sp>
        <p:nvSpPr>
          <p:cNvPr id="2" name="矩形 1"/>
          <p:cNvSpPr/>
          <p:nvPr>
            <p:custDataLst>
              <p:tags r:id="rId4"/>
            </p:custDataLst>
          </p:nvPr>
        </p:nvSpPr>
        <p:spPr>
          <a:xfrm>
            <a:off x="259307" y="1216378"/>
            <a:ext cx="11436824" cy="2792239"/>
          </a:xfrm>
          <a:prstGeom prst="rect">
            <a:avLst/>
          </a:prstGeom>
        </p:spPr>
        <p:txBody>
          <a:bodyPr wrap="square">
            <a:spAutoFit/>
          </a:bodyPr>
          <a:lstStyle/>
          <a:p>
            <a:pPr>
              <a:lnSpc>
                <a:spcPct val="150000"/>
              </a:lnSpc>
            </a:pPr>
            <a:r>
              <a:rPr lang="zh-CN" altLang="en-US" sz="2400" smtClean="0">
                <a:latin typeface="Times New Roman" pitchFamily="18" charset="0"/>
                <a:cs typeface="Times New Roman" pitchFamily="18" charset="0"/>
              </a:rPr>
              <a:t>        由导数的定义可知，一个函数的导数是唯一确定的。在必修第一册中我们学过基本初等函数，并且知道，很多复杂函数都是通过对这些函数进行加、减、乘、除等运算得到的。由此自然想到，能否先求出基本初等函数的导数，然后研究出导数的“运算法则”，这样就可以利用导数的运算法则和基本初等函数的导数求出复杂函数的导数。本节我们就来研究这些问题。</a:t>
            </a:r>
            <a:endParaRPr lang="en-US" altLang="zh-CN" sz="2400" smtClean="0">
              <a:latin typeface="Times New Roman" pitchFamily="18" charset="0"/>
              <a:cs typeface="Times New Roman" pitchFamily="18" charset="0"/>
            </a:endParaRPr>
          </a:p>
        </p:txBody>
      </p:sp>
    </p:spTree>
    <p:extLst>
      <p:ext uri="{BB962C8B-B14F-4D97-AF65-F5344CB8AC3E}">
        <p14:creationId xmlns:p14="http://schemas.microsoft.com/office/powerpoint/2010/main" val="1737419741"/>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510404" name="对象 1510403"/>
          <p:cNvGraphicFramePr>
            <a:graphicFrameLocks noChangeAspect="1"/>
          </p:cNvGraphicFramePr>
          <p:nvPr>
            <p:custDataLst>
              <p:tags r:id="rId3"/>
            </p:custDataLst>
            <p:extLst>
              <p:ext uri="{D42A27DB-BD31-4B8C-83A1-F6EECF244321}">
                <p14:modId xmlns:p14="http://schemas.microsoft.com/office/powerpoint/2010/main" val="3860246922"/>
              </p:ext>
            </p:extLst>
          </p:nvPr>
        </p:nvGraphicFramePr>
        <p:xfrm>
          <a:off x="351335" y="806450"/>
          <a:ext cx="8034338" cy="2068512"/>
        </p:xfrm>
        <a:graphic>
          <a:graphicData uri="http://schemas.openxmlformats.org/presentationml/2006/ole">
            <mc:AlternateContent>
              <mc:Choice xmlns:v="urn:schemas-microsoft-com:vml" Requires="v">
                <p:oleObj spid="_x0000_s1081" name="Document" r:id="rId4" imgW="8123450" imgH="2099723" progId="Word.Document.8">
                  <p:embed/>
                </p:oleObj>
              </mc:Choice>
              <mc:Fallback>
                <p:oleObj name="Document" r:id="rId4" imgW="8123450" imgH="2099723" progId="Word.Document.8">
                  <p:embed/>
                  <p:pic>
                    <p:nvPicPr>
                      <p:cNvPr id="0" name="OLE substitute image"/>
                      <p:cNvPicPr/>
                      <p:nvPr/>
                    </p:nvPicPr>
                    <p:blipFill>
                      <a:blip r:embed="rId5"/>
                      <a:stretch>
                        <a:fillRect/>
                      </a:stretch>
                    </p:blipFill>
                    <p:spPr>
                      <a:xfrm>
                        <a:off x="351335" y="806450"/>
                        <a:ext cx="8034338" cy="2068512"/>
                      </a:xfrm>
                      <a:prstGeom prst="rect">
                        <a:avLst/>
                      </a:prstGeom>
                      <a:noFill/>
                      <a:ln w="38100">
                        <a:noFill/>
                        <a:miter/>
                      </a:ln>
                    </p:spPr>
                  </p:pic>
                </p:oleObj>
              </mc:Fallback>
            </mc:AlternateContent>
          </a:graphicData>
        </a:graphic>
      </p:graphicFrame>
      <p:graphicFrame>
        <p:nvGraphicFramePr>
          <p:cNvPr id="1510405" name="对象 1510404"/>
          <p:cNvGraphicFramePr>
            <a:graphicFrameLocks noChangeAspect="1"/>
          </p:cNvGraphicFramePr>
          <p:nvPr>
            <p:custDataLst>
              <p:tags r:id="rId6"/>
            </p:custDataLst>
            <p:extLst>
              <p:ext uri="{D42A27DB-BD31-4B8C-83A1-F6EECF244321}">
                <p14:modId xmlns:p14="http://schemas.microsoft.com/office/powerpoint/2010/main" val="476174899"/>
              </p:ext>
            </p:extLst>
          </p:nvPr>
        </p:nvGraphicFramePr>
        <p:xfrm>
          <a:off x="910893" y="3138346"/>
          <a:ext cx="7720013" cy="1693862"/>
        </p:xfrm>
        <a:graphic>
          <a:graphicData uri="http://schemas.openxmlformats.org/presentationml/2006/ole">
            <mc:AlternateContent>
              <mc:Choice xmlns:v="urn:schemas-microsoft-com:vml" Requires="v">
                <p:oleObj spid="_x0000_s1082" name="Document" r:id="rId7" imgW="8061761" imgH="1765006" progId="Word.Document.8">
                  <p:embed/>
                </p:oleObj>
              </mc:Choice>
              <mc:Fallback>
                <p:oleObj name="Document" r:id="rId7" imgW="8061761" imgH="1765006" progId="Word.Document.8">
                  <p:embed/>
                  <p:pic>
                    <p:nvPicPr>
                      <p:cNvPr id="0" name="OLE substitute image"/>
                      <p:cNvPicPr/>
                      <p:nvPr/>
                    </p:nvPicPr>
                    <p:blipFill>
                      <a:blip r:embed="rId8"/>
                      <a:stretch>
                        <a:fillRect/>
                      </a:stretch>
                    </p:blipFill>
                    <p:spPr>
                      <a:xfrm>
                        <a:off x="910893" y="3138346"/>
                        <a:ext cx="7720013" cy="1693862"/>
                      </a:xfrm>
                      <a:prstGeom prst="rect">
                        <a:avLst/>
                      </a:prstGeom>
                      <a:noFill/>
                      <a:ln w="38100">
                        <a:noFill/>
                        <a:miter/>
                      </a:ln>
                    </p:spPr>
                  </p:pic>
                </p:oleObj>
              </mc:Fallback>
            </mc:AlternateContent>
          </a:graphicData>
        </a:graphic>
      </p:graphicFrame>
      <p:graphicFrame>
        <p:nvGraphicFramePr>
          <p:cNvPr id="1510406" name="对象 1510405"/>
          <p:cNvGraphicFramePr>
            <a:graphicFrameLocks noChangeAspect="1"/>
          </p:cNvGraphicFramePr>
          <p:nvPr>
            <p:custDataLst>
              <p:tags r:id="rId9"/>
            </p:custDataLst>
            <p:extLst>
              <p:ext uri="{D42A27DB-BD31-4B8C-83A1-F6EECF244321}">
                <p14:modId xmlns:p14="http://schemas.microsoft.com/office/powerpoint/2010/main" val="3937889144"/>
              </p:ext>
            </p:extLst>
          </p:nvPr>
        </p:nvGraphicFramePr>
        <p:xfrm>
          <a:off x="910893" y="5491842"/>
          <a:ext cx="5273675" cy="395605"/>
        </p:xfrm>
        <a:graphic>
          <a:graphicData uri="http://schemas.openxmlformats.org/presentationml/2006/ole">
            <mc:AlternateContent>
              <mc:Choice xmlns:v="urn:schemas-microsoft-com:vml" Requires="v">
                <p:oleObj spid="_x0000_s1083" name="Document" r:id="rId10" imgW="5276547" imgH="400598" progId="Word.Document.8">
                  <p:embed/>
                </p:oleObj>
              </mc:Choice>
              <mc:Fallback>
                <p:oleObj name="Document" r:id="rId10" imgW="5276547" imgH="400598" progId="Word.Document.8">
                  <p:embed/>
                  <p:pic>
                    <p:nvPicPr>
                      <p:cNvPr id="0" name="OLE substitute image"/>
                      <p:cNvPicPr/>
                      <p:nvPr/>
                    </p:nvPicPr>
                    <p:blipFill>
                      <a:blip r:embed="rId11"/>
                      <a:stretch>
                        <a:fillRect/>
                      </a:stretch>
                    </p:blipFill>
                    <p:spPr>
                      <a:xfrm>
                        <a:off x="910893" y="5491842"/>
                        <a:ext cx="5273675" cy="39560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894282050"/>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510405"/>
                                        </p:tgtEl>
                                        <p:attrNameLst>
                                          <p:attrName>style.visibility</p:attrName>
                                        </p:attrNameLst>
                                      </p:cBhvr>
                                      <p:to>
                                        <p:strVal val="visible"/>
                                      </p:to>
                                    </p:set>
                                    <p:anim calcmode="lin" valueType="num">
                                      <p:cBhvr additive="base">
                                        <p:cTn id="7" dur="500" fill="hold"/>
                                        <p:tgtEl>
                                          <p:spTgt spid="1510405"/>
                                        </p:tgtEl>
                                        <p:attrNameLst>
                                          <p:attrName>ppt_x</p:attrName>
                                        </p:attrNameLst>
                                      </p:cBhvr>
                                      <p:tavLst>
                                        <p:tav tm="0">
                                          <p:val>
                                            <p:strVal val="#ppt_x"/>
                                          </p:val>
                                        </p:tav>
                                        <p:tav tm="100000">
                                          <p:val>
                                            <p:strVal val="#ppt_x"/>
                                          </p:val>
                                        </p:tav>
                                      </p:tavLst>
                                    </p:anim>
                                    <p:anim calcmode="lin" valueType="num">
                                      <p:cBhvr additive="base">
                                        <p:cTn id="8" dur="500" fill="hold"/>
                                        <p:tgtEl>
                                          <p:spTgt spid="151040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10406"/>
                                        </p:tgtEl>
                                        <p:attrNameLst>
                                          <p:attrName>style.visibility</p:attrName>
                                        </p:attrNameLst>
                                      </p:cBhvr>
                                      <p:to>
                                        <p:strVal val="visible"/>
                                      </p:to>
                                    </p:set>
                                    <p:anim calcmode="lin" valueType="num">
                                      <p:cBhvr additive="base">
                                        <p:cTn id="13" dur="500" fill="hold"/>
                                        <p:tgtEl>
                                          <p:spTgt spid="1510406"/>
                                        </p:tgtEl>
                                        <p:attrNameLst>
                                          <p:attrName>ppt_x</p:attrName>
                                        </p:attrNameLst>
                                      </p:cBhvr>
                                      <p:tavLst>
                                        <p:tav tm="0">
                                          <p:val>
                                            <p:strVal val="#ppt_x"/>
                                          </p:val>
                                        </p:tav>
                                        <p:tav tm="100000">
                                          <p:val>
                                            <p:strVal val="#ppt_x"/>
                                          </p:val>
                                        </p:tav>
                                      </p:tavLst>
                                    </p:anim>
                                    <p:anim calcmode="lin" valueType="num">
                                      <p:cBhvr additive="base">
                                        <p:cTn id="14" dur="500" fill="hold"/>
                                        <p:tgtEl>
                                          <p:spTgt spid="15104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559555" name="对象 1559554"/>
          <p:cNvGraphicFramePr>
            <a:graphicFrameLocks noChangeAspect="1"/>
          </p:cNvGraphicFramePr>
          <p:nvPr>
            <p:custDataLst>
              <p:tags r:id="rId3"/>
            </p:custDataLst>
            <p:extLst>
              <p:ext uri="{D42A27DB-BD31-4B8C-83A1-F6EECF244321}">
                <p14:modId xmlns:p14="http://schemas.microsoft.com/office/powerpoint/2010/main" val="2346178016"/>
              </p:ext>
            </p:extLst>
          </p:nvPr>
        </p:nvGraphicFramePr>
        <p:xfrm>
          <a:off x="357922" y="925182"/>
          <a:ext cx="10148888" cy="1169987"/>
        </p:xfrm>
        <a:graphic>
          <a:graphicData uri="http://schemas.openxmlformats.org/presentationml/2006/ole">
            <mc:AlternateContent>
              <mc:Choice xmlns:v="urn:schemas-microsoft-com:vml" Requires="v">
                <p:oleObj spid="_x0000_s1084" name="Document" r:id="rId4" imgW="10339560" imgH="1178350" progId="Word.Document.8">
                  <p:embed/>
                </p:oleObj>
              </mc:Choice>
              <mc:Fallback>
                <p:oleObj name="Document" r:id="rId4" imgW="10339560" imgH="1178350" progId="Word.Document.8">
                  <p:embed/>
                  <p:pic>
                    <p:nvPicPr>
                      <p:cNvPr id="0" name="OLE substitute image"/>
                      <p:cNvPicPr/>
                      <p:nvPr/>
                    </p:nvPicPr>
                    <p:blipFill>
                      <a:blip r:embed="rId5"/>
                      <a:stretch>
                        <a:fillRect/>
                      </a:stretch>
                    </p:blipFill>
                    <p:spPr>
                      <a:xfrm>
                        <a:off x="357922" y="925182"/>
                        <a:ext cx="10148888" cy="1169987"/>
                      </a:xfrm>
                      <a:prstGeom prst="rect">
                        <a:avLst/>
                      </a:prstGeom>
                      <a:noFill/>
                      <a:ln w="38100">
                        <a:noFill/>
                        <a:miter/>
                      </a:ln>
                    </p:spPr>
                  </p:pic>
                </p:oleObj>
              </mc:Fallback>
            </mc:AlternateContent>
          </a:graphicData>
        </a:graphic>
      </p:graphicFrame>
      <p:graphicFrame>
        <p:nvGraphicFramePr>
          <p:cNvPr id="1559556" name="对象 1559555"/>
          <p:cNvGraphicFramePr>
            <a:graphicFrameLocks noChangeAspect="1"/>
          </p:cNvGraphicFramePr>
          <p:nvPr>
            <p:custDataLst>
              <p:tags r:id="rId6"/>
            </p:custDataLst>
            <p:extLst>
              <p:ext uri="{D42A27DB-BD31-4B8C-83A1-F6EECF244321}">
                <p14:modId xmlns:p14="http://schemas.microsoft.com/office/powerpoint/2010/main" val="3860671288"/>
              </p:ext>
            </p:extLst>
          </p:nvPr>
        </p:nvGraphicFramePr>
        <p:xfrm>
          <a:off x="235092" y="2396959"/>
          <a:ext cx="8020050" cy="2517775"/>
        </p:xfrm>
        <a:graphic>
          <a:graphicData uri="http://schemas.openxmlformats.org/presentationml/2006/ole">
            <mc:AlternateContent>
              <mc:Choice xmlns:v="urn:schemas-microsoft-com:vml" Requires="v">
                <p:oleObj spid="_x0000_s1085" name="Document" r:id="rId7" imgW="8113710" imgH="2550332" progId="Word.Document.8">
                  <p:embed/>
                </p:oleObj>
              </mc:Choice>
              <mc:Fallback>
                <p:oleObj name="Document" r:id="rId7" imgW="8113710" imgH="2550332" progId="Word.Document.8">
                  <p:embed/>
                  <p:pic>
                    <p:nvPicPr>
                      <p:cNvPr id="0" name="OLE substitute image"/>
                      <p:cNvPicPr/>
                      <p:nvPr/>
                    </p:nvPicPr>
                    <p:blipFill>
                      <a:blip r:embed="rId8"/>
                      <a:stretch>
                        <a:fillRect/>
                      </a:stretch>
                    </p:blipFill>
                    <p:spPr>
                      <a:xfrm>
                        <a:off x="235092" y="2396959"/>
                        <a:ext cx="8020050" cy="2517775"/>
                      </a:xfrm>
                      <a:prstGeom prst="rect">
                        <a:avLst/>
                      </a:prstGeom>
                      <a:noFill/>
                      <a:ln w="38100">
                        <a:noFill/>
                        <a:miter/>
                      </a:ln>
                    </p:spPr>
                  </p:pic>
                </p:oleObj>
              </mc:Fallback>
            </mc:AlternateContent>
          </a:graphicData>
        </a:graphic>
      </p:graphicFrame>
      <p:graphicFrame>
        <p:nvGraphicFramePr>
          <p:cNvPr id="1559557" name="对象 1559556"/>
          <p:cNvGraphicFramePr>
            <a:graphicFrameLocks noChangeAspect="1"/>
          </p:cNvGraphicFramePr>
          <p:nvPr>
            <p:custDataLst>
              <p:tags r:id="rId9"/>
            </p:custDataLst>
            <p:extLst>
              <p:ext uri="{D42A27DB-BD31-4B8C-83A1-F6EECF244321}">
                <p14:modId xmlns:p14="http://schemas.microsoft.com/office/powerpoint/2010/main" val="3997889949"/>
              </p:ext>
            </p:extLst>
          </p:nvPr>
        </p:nvGraphicFramePr>
        <p:xfrm>
          <a:off x="480113" y="5216524"/>
          <a:ext cx="8018462" cy="900113"/>
        </p:xfrm>
        <a:graphic>
          <a:graphicData uri="http://schemas.openxmlformats.org/presentationml/2006/ole">
            <mc:AlternateContent>
              <mc:Choice xmlns:v="urn:schemas-microsoft-com:vml" Requires="v">
                <p:oleObj spid="_x0000_s1086" name="Document" r:id="rId10" imgW="8113710" imgH="914175" progId="Word.Document.8">
                  <p:embed/>
                </p:oleObj>
              </mc:Choice>
              <mc:Fallback>
                <p:oleObj name="Document" r:id="rId10" imgW="8113710" imgH="914175" progId="Word.Document.8">
                  <p:embed/>
                  <p:pic>
                    <p:nvPicPr>
                      <p:cNvPr id="0" name="OLE substitute image"/>
                      <p:cNvPicPr/>
                      <p:nvPr/>
                    </p:nvPicPr>
                    <p:blipFill>
                      <a:blip r:embed="rId11"/>
                      <a:stretch>
                        <a:fillRect/>
                      </a:stretch>
                    </p:blipFill>
                    <p:spPr>
                      <a:xfrm>
                        <a:off x="480113" y="5216524"/>
                        <a:ext cx="8018462" cy="900113"/>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139668379"/>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559556"/>
                                        </p:tgtEl>
                                        <p:attrNameLst>
                                          <p:attrName>style.visibility</p:attrName>
                                        </p:attrNameLst>
                                      </p:cBhvr>
                                      <p:to>
                                        <p:strVal val="visible"/>
                                      </p:to>
                                    </p:set>
                                    <p:anim calcmode="lin" valueType="num">
                                      <p:cBhvr additive="base">
                                        <p:cTn id="7" dur="500" fill="hold"/>
                                        <p:tgtEl>
                                          <p:spTgt spid="1559556"/>
                                        </p:tgtEl>
                                        <p:attrNameLst>
                                          <p:attrName>ppt_x</p:attrName>
                                        </p:attrNameLst>
                                      </p:cBhvr>
                                      <p:tavLst>
                                        <p:tav tm="0">
                                          <p:val>
                                            <p:strVal val="#ppt_x"/>
                                          </p:val>
                                        </p:tav>
                                        <p:tav tm="100000">
                                          <p:val>
                                            <p:strVal val="#ppt_x"/>
                                          </p:val>
                                        </p:tav>
                                      </p:tavLst>
                                    </p:anim>
                                    <p:anim calcmode="lin" valueType="num">
                                      <p:cBhvr additive="base">
                                        <p:cTn id="8" dur="500" fill="hold"/>
                                        <p:tgtEl>
                                          <p:spTgt spid="155955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59557"/>
                                        </p:tgtEl>
                                        <p:attrNameLst>
                                          <p:attrName>style.visibility</p:attrName>
                                        </p:attrNameLst>
                                      </p:cBhvr>
                                      <p:to>
                                        <p:strVal val="visible"/>
                                      </p:to>
                                    </p:set>
                                    <p:anim calcmode="lin" valueType="num">
                                      <p:cBhvr additive="base">
                                        <p:cTn id="13" dur="500" fill="hold"/>
                                        <p:tgtEl>
                                          <p:spTgt spid="1559557"/>
                                        </p:tgtEl>
                                        <p:attrNameLst>
                                          <p:attrName>ppt_x</p:attrName>
                                        </p:attrNameLst>
                                      </p:cBhvr>
                                      <p:tavLst>
                                        <p:tav tm="0">
                                          <p:val>
                                            <p:strVal val="#ppt_x"/>
                                          </p:val>
                                        </p:tav>
                                        <p:tav tm="100000">
                                          <p:val>
                                            <p:strVal val="#ppt_x"/>
                                          </p:val>
                                        </p:tav>
                                      </p:tavLst>
                                    </p:anim>
                                    <p:anim calcmode="lin" valueType="num">
                                      <p:cBhvr additive="base">
                                        <p:cTn id="14" dur="500" fill="hold"/>
                                        <p:tgtEl>
                                          <p:spTgt spid="15595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560578" name="对象 1560577"/>
          <p:cNvGraphicFramePr>
            <a:graphicFrameLocks noChangeAspect="1"/>
          </p:cNvGraphicFramePr>
          <p:nvPr>
            <p:custDataLst>
              <p:tags r:id="rId3"/>
            </p:custDataLst>
            <p:extLst>
              <p:ext uri="{D42A27DB-BD31-4B8C-83A1-F6EECF244321}">
                <p14:modId xmlns:p14="http://schemas.microsoft.com/office/powerpoint/2010/main" val="3718268633"/>
              </p:ext>
            </p:extLst>
          </p:nvPr>
        </p:nvGraphicFramePr>
        <p:xfrm>
          <a:off x="322712" y="787163"/>
          <a:ext cx="7780338" cy="4183063"/>
        </p:xfrm>
        <a:graphic>
          <a:graphicData uri="http://schemas.openxmlformats.org/presentationml/2006/ole">
            <mc:AlternateContent>
              <mc:Choice xmlns:v="urn:schemas-microsoft-com:vml" Requires="v">
                <p:oleObj spid="_x0000_s1087" name="Document" r:id="rId4" imgW="8123450" imgH="4366086" progId="Word.Document.8">
                  <p:embed/>
                </p:oleObj>
              </mc:Choice>
              <mc:Fallback>
                <p:oleObj name="Document" r:id="rId4" imgW="8123450" imgH="4366086" progId="Word.Document.8">
                  <p:embed/>
                  <p:pic>
                    <p:nvPicPr>
                      <p:cNvPr id="0" name="OLE substitute image"/>
                      <p:cNvPicPr/>
                      <p:nvPr/>
                    </p:nvPicPr>
                    <p:blipFill>
                      <a:blip r:embed="rId5"/>
                      <a:stretch>
                        <a:fillRect/>
                      </a:stretch>
                    </p:blipFill>
                    <p:spPr>
                      <a:xfrm>
                        <a:off x="322712" y="787163"/>
                        <a:ext cx="7780338" cy="4183063"/>
                      </a:xfrm>
                      <a:prstGeom prst="rect">
                        <a:avLst/>
                      </a:prstGeom>
                      <a:noFill/>
                      <a:ln w="38100">
                        <a:noFill/>
                        <a:miter/>
                      </a:ln>
                    </p:spPr>
                  </p:pic>
                </p:oleObj>
              </mc:Fallback>
            </mc:AlternateContent>
          </a:graphicData>
        </a:graphic>
      </p:graphicFrame>
      <p:graphicFrame>
        <p:nvGraphicFramePr>
          <p:cNvPr id="1560579" name="对象 1560578"/>
          <p:cNvGraphicFramePr>
            <a:graphicFrameLocks noChangeAspect="1"/>
          </p:cNvGraphicFramePr>
          <p:nvPr>
            <p:custDataLst>
              <p:tags r:id="rId6"/>
            </p:custDataLst>
            <p:extLst>
              <p:ext uri="{D42A27DB-BD31-4B8C-83A1-F6EECF244321}">
                <p14:modId xmlns:p14="http://schemas.microsoft.com/office/powerpoint/2010/main" val="2320199078"/>
              </p:ext>
            </p:extLst>
          </p:nvPr>
        </p:nvGraphicFramePr>
        <p:xfrm>
          <a:off x="418247" y="2076213"/>
          <a:ext cx="8020050" cy="2894013"/>
        </p:xfrm>
        <a:graphic>
          <a:graphicData uri="http://schemas.openxmlformats.org/presentationml/2006/ole">
            <mc:AlternateContent>
              <mc:Choice xmlns:v="urn:schemas-microsoft-com:vml" Requires="v">
                <p:oleObj spid="_x0000_s1088" name="Document" r:id="rId7" imgW="8113710" imgH="2931479" progId="Word.Document.8">
                  <p:embed/>
                </p:oleObj>
              </mc:Choice>
              <mc:Fallback>
                <p:oleObj name="Document" r:id="rId7" imgW="8113710" imgH="2931479" progId="Word.Document.8">
                  <p:embed/>
                  <p:pic>
                    <p:nvPicPr>
                      <p:cNvPr id="0" name="OLE substitute image"/>
                      <p:cNvPicPr/>
                      <p:nvPr/>
                    </p:nvPicPr>
                    <p:blipFill>
                      <a:blip r:embed="rId8"/>
                      <a:stretch>
                        <a:fillRect/>
                      </a:stretch>
                    </p:blipFill>
                    <p:spPr>
                      <a:xfrm>
                        <a:off x="418247" y="2076213"/>
                        <a:ext cx="8020050" cy="2894013"/>
                      </a:xfrm>
                      <a:prstGeom prst="rect">
                        <a:avLst/>
                      </a:prstGeom>
                      <a:noFill/>
                      <a:ln w="38100">
                        <a:noFill/>
                        <a:miter/>
                      </a:ln>
                    </p:spPr>
                  </p:pic>
                </p:oleObj>
              </mc:Fallback>
            </mc:AlternateContent>
          </a:graphicData>
        </a:graphic>
      </p:graphicFrame>
      <p:graphicFrame>
        <p:nvGraphicFramePr>
          <p:cNvPr id="1560580" name="对象 1560579"/>
          <p:cNvGraphicFramePr>
            <a:graphicFrameLocks noChangeAspect="1"/>
          </p:cNvGraphicFramePr>
          <p:nvPr>
            <p:custDataLst>
              <p:tags r:id="rId9"/>
            </p:custDataLst>
            <p:extLst>
              <p:ext uri="{D42A27DB-BD31-4B8C-83A1-F6EECF244321}">
                <p14:modId xmlns:p14="http://schemas.microsoft.com/office/powerpoint/2010/main" val="2577665183"/>
              </p:ext>
            </p:extLst>
          </p:nvPr>
        </p:nvGraphicFramePr>
        <p:xfrm>
          <a:off x="609458" y="5348051"/>
          <a:ext cx="8093075" cy="911225"/>
        </p:xfrm>
        <a:graphic>
          <a:graphicData uri="http://schemas.openxmlformats.org/presentationml/2006/ole">
            <mc:AlternateContent>
              <mc:Choice xmlns:v="urn:schemas-microsoft-com:vml" Requires="v">
                <p:oleObj spid="_x0000_s1089" name="Document" r:id="rId10" imgW="8113710" imgH="914175" progId="Word.Document.8">
                  <p:embed/>
                </p:oleObj>
              </mc:Choice>
              <mc:Fallback>
                <p:oleObj name="Document" r:id="rId10" imgW="8113710" imgH="914175" progId="Word.Document.8">
                  <p:embed/>
                  <p:pic>
                    <p:nvPicPr>
                      <p:cNvPr id="0" name="OLE substitute image"/>
                      <p:cNvPicPr/>
                      <p:nvPr/>
                    </p:nvPicPr>
                    <p:blipFill>
                      <a:blip r:embed="rId11"/>
                      <a:stretch>
                        <a:fillRect/>
                      </a:stretch>
                    </p:blipFill>
                    <p:spPr>
                      <a:xfrm>
                        <a:off x="609458" y="5348051"/>
                        <a:ext cx="8093075" cy="91122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676945895"/>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560579"/>
                                        </p:tgtEl>
                                        <p:attrNameLst>
                                          <p:attrName>style.visibility</p:attrName>
                                        </p:attrNameLst>
                                      </p:cBhvr>
                                      <p:to>
                                        <p:strVal val="visible"/>
                                      </p:to>
                                    </p:set>
                                    <p:anim calcmode="lin" valueType="num">
                                      <p:cBhvr additive="base">
                                        <p:cTn id="7" dur="500" fill="hold"/>
                                        <p:tgtEl>
                                          <p:spTgt spid="1560579"/>
                                        </p:tgtEl>
                                        <p:attrNameLst>
                                          <p:attrName>ppt_x</p:attrName>
                                        </p:attrNameLst>
                                      </p:cBhvr>
                                      <p:tavLst>
                                        <p:tav tm="0">
                                          <p:val>
                                            <p:strVal val="#ppt_x"/>
                                          </p:val>
                                        </p:tav>
                                        <p:tav tm="100000">
                                          <p:val>
                                            <p:strVal val="#ppt_x"/>
                                          </p:val>
                                        </p:tav>
                                      </p:tavLst>
                                    </p:anim>
                                    <p:anim calcmode="lin" valueType="num">
                                      <p:cBhvr additive="base">
                                        <p:cTn id="8" dur="500" fill="hold"/>
                                        <p:tgtEl>
                                          <p:spTgt spid="156057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60580"/>
                                        </p:tgtEl>
                                        <p:attrNameLst>
                                          <p:attrName>style.visibility</p:attrName>
                                        </p:attrNameLst>
                                      </p:cBhvr>
                                      <p:to>
                                        <p:strVal val="visible"/>
                                      </p:to>
                                    </p:set>
                                    <p:anim calcmode="lin" valueType="num">
                                      <p:cBhvr additive="base">
                                        <p:cTn id="13" dur="500" fill="hold"/>
                                        <p:tgtEl>
                                          <p:spTgt spid="1560580"/>
                                        </p:tgtEl>
                                        <p:attrNameLst>
                                          <p:attrName>ppt_x</p:attrName>
                                        </p:attrNameLst>
                                      </p:cBhvr>
                                      <p:tavLst>
                                        <p:tav tm="0">
                                          <p:val>
                                            <p:strVal val="#ppt_x"/>
                                          </p:val>
                                        </p:tav>
                                        <p:tav tm="100000">
                                          <p:val>
                                            <p:strVal val="#ppt_x"/>
                                          </p:val>
                                        </p:tav>
                                      </p:tavLst>
                                    </p:anim>
                                    <p:anim calcmode="lin" valueType="num">
                                      <p:cBhvr additive="base">
                                        <p:cTn id="14" dur="500" fill="hold"/>
                                        <p:tgtEl>
                                          <p:spTgt spid="1560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561604" name="对象 1561603"/>
          <p:cNvGraphicFramePr>
            <a:graphicFrameLocks noChangeAspect="1"/>
          </p:cNvGraphicFramePr>
          <p:nvPr>
            <p:custDataLst>
              <p:tags r:id="rId3"/>
            </p:custDataLst>
            <p:extLst>
              <p:ext uri="{D42A27DB-BD31-4B8C-83A1-F6EECF244321}">
                <p14:modId xmlns:p14="http://schemas.microsoft.com/office/powerpoint/2010/main" val="1984670693"/>
              </p:ext>
            </p:extLst>
          </p:nvPr>
        </p:nvGraphicFramePr>
        <p:xfrm>
          <a:off x="315013" y="671820"/>
          <a:ext cx="7389812" cy="2008188"/>
        </p:xfrm>
        <a:graphic>
          <a:graphicData uri="http://schemas.openxmlformats.org/presentationml/2006/ole">
            <mc:AlternateContent>
              <mc:Choice xmlns:v="urn:schemas-microsoft-com:vml" Requires="v">
                <p:oleObj spid="_x0000_s1090" name="Document" r:id="rId4" imgW="7596389" imgH="2066252" progId="Word.Document.8">
                  <p:embed/>
                </p:oleObj>
              </mc:Choice>
              <mc:Fallback>
                <p:oleObj name="Document" r:id="rId4" imgW="7596389" imgH="2066252" progId="Word.Document.8">
                  <p:embed/>
                  <p:pic>
                    <p:nvPicPr>
                      <p:cNvPr id="0" name="OLE substitute image"/>
                      <p:cNvPicPr/>
                      <p:nvPr/>
                    </p:nvPicPr>
                    <p:blipFill>
                      <a:blip r:embed="rId5"/>
                      <a:stretch>
                        <a:fillRect/>
                      </a:stretch>
                    </p:blipFill>
                    <p:spPr>
                      <a:xfrm>
                        <a:off x="315013" y="671820"/>
                        <a:ext cx="7389812" cy="2008188"/>
                      </a:xfrm>
                      <a:prstGeom prst="rect">
                        <a:avLst/>
                      </a:prstGeom>
                      <a:noFill/>
                      <a:ln w="38100">
                        <a:noFill/>
                        <a:miter/>
                      </a:ln>
                    </p:spPr>
                  </p:pic>
                </p:oleObj>
              </mc:Fallback>
            </mc:AlternateContent>
          </a:graphicData>
        </a:graphic>
      </p:graphicFrame>
      <p:graphicFrame>
        <p:nvGraphicFramePr>
          <p:cNvPr id="1561605" name="对象 1561604"/>
          <p:cNvGraphicFramePr>
            <a:graphicFrameLocks noChangeAspect="1"/>
          </p:cNvGraphicFramePr>
          <p:nvPr>
            <p:custDataLst>
              <p:tags r:id="rId6"/>
            </p:custDataLst>
            <p:extLst>
              <p:ext uri="{D42A27DB-BD31-4B8C-83A1-F6EECF244321}">
                <p14:modId xmlns:p14="http://schemas.microsoft.com/office/powerpoint/2010/main" val="2063675587"/>
              </p:ext>
            </p:extLst>
          </p:nvPr>
        </p:nvGraphicFramePr>
        <p:xfrm>
          <a:off x="480113" y="2680008"/>
          <a:ext cx="7224712" cy="3717925"/>
        </p:xfrm>
        <a:graphic>
          <a:graphicData uri="http://schemas.openxmlformats.org/presentationml/2006/ole">
            <mc:AlternateContent>
              <mc:Choice xmlns:v="urn:schemas-microsoft-com:vml" Requires="v">
                <p:oleObj spid="_x0000_s1091" name="Document" r:id="rId7" imgW="7427196" imgH="3824779" progId="Word.Document.8">
                  <p:embed/>
                </p:oleObj>
              </mc:Choice>
              <mc:Fallback>
                <p:oleObj name="Document" r:id="rId7" imgW="7427196" imgH="3824779" progId="Word.Document.8">
                  <p:embed/>
                  <p:pic>
                    <p:nvPicPr>
                      <p:cNvPr id="0" name="OLE substitute image"/>
                      <p:cNvPicPr/>
                      <p:nvPr/>
                    </p:nvPicPr>
                    <p:blipFill>
                      <a:blip r:embed="rId8"/>
                      <a:stretch>
                        <a:fillRect/>
                      </a:stretch>
                    </p:blipFill>
                    <p:spPr>
                      <a:xfrm>
                        <a:off x="480113" y="2680008"/>
                        <a:ext cx="7224712" cy="371792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435483111"/>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561605"/>
                                        </p:tgtEl>
                                        <p:attrNameLst>
                                          <p:attrName>style.visibility</p:attrName>
                                        </p:attrNameLst>
                                      </p:cBhvr>
                                      <p:to>
                                        <p:strVal val="visible"/>
                                      </p:to>
                                    </p:set>
                                    <p:anim calcmode="lin" valueType="num">
                                      <p:cBhvr additive="base">
                                        <p:cTn id="7" dur="500" fill="hold"/>
                                        <p:tgtEl>
                                          <p:spTgt spid="1561605"/>
                                        </p:tgtEl>
                                        <p:attrNameLst>
                                          <p:attrName>ppt_x</p:attrName>
                                        </p:attrNameLst>
                                      </p:cBhvr>
                                      <p:tavLst>
                                        <p:tav tm="0">
                                          <p:val>
                                            <p:strVal val="#ppt_x"/>
                                          </p:val>
                                        </p:tav>
                                        <p:tav tm="100000">
                                          <p:val>
                                            <p:strVal val="#ppt_x"/>
                                          </p:val>
                                        </p:tav>
                                      </p:tavLst>
                                    </p:anim>
                                    <p:anim calcmode="lin" valueType="num">
                                      <p:cBhvr additive="base">
                                        <p:cTn id="8" dur="500" fill="hold"/>
                                        <p:tgtEl>
                                          <p:spTgt spid="1561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1493001" name="对象 1493000"/>
          <p:cNvGraphicFramePr>
            <a:graphicFrameLocks noChangeAspect="1"/>
          </p:cNvGraphicFramePr>
          <p:nvPr>
            <p:custDataLst>
              <p:tags r:id="rId3"/>
            </p:custDataLst>
            <p:extLst>
              <p:ext uri="{D42A27DB-BD31-4B8C-83A1-F6EECF244321}">
                <p14:modId xmlns:p14="http://schemas.microsoft.com/office/powerpoint/2010/main" val="1646732837"/>
              </p:ext>
            </p:extLst>
          </p:nvPr>
        </p:nvGraphicFramePr>
        <p:xfrm>
          <a:off x="175667" y="782969"/>
          <a:ext cx="10223500" cy="2908300"/>
        </p:xfrm>
        <a:graphic>
          <a:graphicData uri="http://schemas.openxmlformats.org/presentationml/2006/ole">
            <mc:AlternateContent>
              <mc:Choice xmlns:v="urn:schemas-microsoft-com:vml" Requires="v">
                <p:oleObj spid="_x0000_s1092" name="Document" r:id="rId4" imgW="8804914" imgH="2503544" progId="Word.Document.8">
                  <p:embed/>
                </p:oleObj>
              </mc:Choice>
              <mc:Fallback>
                <p:oleObj name="Document" r:id="rId4" imgW="8804914" imgH="2503544" progId="Word.Document.8">
                  <p:embed/>
                  <p:pic>
                    <p:nvPicPr>
                      <p:cNvPr id="0" name="OLE substitute image"/>
                      <p:cNvPicPr/>
                      <p:nvPr/>
                    </p:nvPicPr>
                    <p:blipFill>
                      <a:blip r:embed="rId5"/>
                      <a:stretch>
                        <a:fillRect/>
                      </a:stretch>
                    </p:blipFill>
                    <p:spPr>
                      <a:xfrm>
                        <a:off x="175667" y="782969"/>
                        <a:ext cx="10223500" cy="2908300"/>
                      </a:xfrm>
                      <a:prstGeom prst="rect">
                        <a:avLst/>
                      </a:prstGeom>
                      <a:noFill/>
                      <a:ln w="38100">
                        <a:noFill/>
                        <a:miter/>
                      </a:ln>
                    </p:spPr>
                  </p:pic>
                </p:oleObj>
              </mc:Fallback>
            </mc:AlternateContent>
          </a:graphicData>
        </a:graphic>
      </p:graphicFrame>
      <p:graphicFrame>
        <p:nvGraphicFramePr>
          <p:cNvPr id="3" name="对象 2"/>
          <p:cNvGraphicFramePr>
            <a:graphicFrameLocks noChangeAspect="1"/>
          </p:cNvGraphicFramePr>
          <p:nvPr>
            <p:custDataLst>
              <p:tags r:id="rId6"/>
            </p:custDataLst>
            <p:extLst>
              <p:ext uri="{D42A27DB-BD31-4B8C-83A1-F6EECF244321}">
                <p14:modId xmlns:p14="http://schemas.microsoft.com/office/powerpoint/2010/main" val="2409521328"/>
              </p:ext>
            </p:extLst>
          </p:nvPr>
        </p:nvGraphicFramePr>
        <p:xfrm>
          <a:off x="382137" y="2415653"/>
          <a:ext cx="12281444" cy="8364194"/>
        </p:xfrm>
        <a:graphic>
          <a:graphicData uri="http://schemas.openxmlformats.org/presentationml/2006/ole">
            <mc:AlternateContent>
              <mc:Choice xmlns:v="urn:schemas-microsoft-com:vml" Requires="v">
                <p:oleObj spid="_x0000_s1093" name="Document" r:id="rId7" imgW="7989250" imgH="5500886" progId="Word.Document.8">
                  <p:embed/>
                </p:oleObj>
              </mc:Choice>
              <mc:Fallback>
                <p:oleObj name="Document" r:id="rId7" imgW="7989250" imgH="5500886" progId="Word.Document.8">
                  <p:embed/>
                  <p:pic>
                    <p:nvPicPr>
                      <p:cNvPr id="0" name="OLE substitute image"/>
                      <p:cNvPicPr/>
                      <p:nvPr/>
                    </p:nvPicPr>
                    <p:blipFill>
                      <a:blip r:embed="rId8"/>
                      <a:stretch>
                        <a:fillRect/>
                      </a:stretch>
                    </p:blipFill>
                    <p:spPr>
                      <a:xfrm>
                        <a:off x="382137" y="2415653"/>
                        <a:ext cx="12281444" cy="8364194"/>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4125820721"/>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6">
            <a:lum/>
          </a:blip>
          <a:stretch>
            <a:fillRect/>
          </a:stretch>
        </a:blipFill>
        <a:effectLst/>
      </p:bgPr>
    </p:bg>
    <p:spTree>
      <p:nvGrpSpPr>
        <p:cNvPr id="1" name=""/>
        <p:cNvGrpSpPr/>
        <p:nvPr>
          <p:custDataLst>
            <p:tags r:id="rId2"/>
          </p:custDataLst>
        </p:nvPr>
      </p:nvGrpSpPr>
      <p:grpSpPr>
        <a:xfrm>
          <a:off x="0" y="0"/>
          <a:ext cx="0" cy="0"/>
        </a:xfrm>
      </p:grpSpPr>
      <p:sp>
        <p:nvSpPr>
          <p:cNvPr id="2" name="矩形 1"/>
          <p:cNvSpPr/>
          <p:nvPr>
            <p:custDataLst>
              <p:tags r:id="rId3"/>
            </p:custDataLst>
          </p:nvPr>
        </p:nvSpPr>
        <p:spPr>
          <a:xfrm>
            <a:off x="9126674" y="70311"/>
            <a:ext cx="3065326" cy="369332"/>
          </a:xfrm>
          <a:prstGeom prst="rect">
            <a:avLst/>
          </a:prstGeom>
        </p:spPr>
        <p:txBody>
          <a:bodyPr wrap="none">
            <a:spAutoFit/>
          </a:bodyPr>
          <a:lstStyle/>
          <a:p>
            <a:r>
              <a:rPr lang="zh-CN" altLang="en-US" b="1">
                <a:solidFill>
                  <a:schemeClr val="accent1"/>
                </a:solidFill>
                <a:latin typeface="Times New Roman" pitchFamily="18" charset="0"/>
                <a:cs typeface="Times New Roman" pitchFamily="18" charset="0"/>
              </a:rPr>
              <a:t>人教</a:t>
            </a:r>
            <a:r>
              <a:rPr lang="en-US" altLang="zh-CN" b="1">
                <a:solidFill>
                  <a:schemeClr val="accent1"/>
                </a:solidFill>
                <a:latin typeface="Times New Roman" pitchFamily="18" charset="0"/>
                <a:cs typeface="Times New Roman" pitchFamily="18" charset="0"/>
              </a:rPr>
              <a:t>2019 A</a:t>
            </a:r>
            <a:r>
              <a:rPr lang="zh-CN" altLang="en-US" b="1">
                <a:solidFill>
                  <a:schemeClr val="accent1"/>
                </a:solidFill>
                <a:latin typeface="Times New Roman" pitchFamily="18" charset="0"/>
                <a:cs typeface="Times New Roman" pitchFamily="18" charset="0"/>
              </a:rPr>
              <a:t>版 选择性必修 二</a:t>
            </a:r>
          </a:p>
        </p:txBody>
      </p:sp>
      <p:pic>
        <p:nvPicPr>
          <p:cNvPr id="3" name="New picture"/>
          <p:cNvPicPr/>
          <p:nvPr>
            <p:custDataLst>
              <p:tags r:id="rId5"/>
            </p:custDataLst>
          </p:nvPr>
        </p:nvPicPr>
        <p:blipFill>
          <a:blip r:embed="rId4"/>
          <a:stretch>
            <a:fillRect/>
          </a:stretch>
        </p:blipFill>
        <p:spPr>
          <a:xfrm>
            <a:off x="11925300" y="10287000"/>
            <a:ext cx="368300" cy="266700"/>
          </a:xfrm>
          <a:prstGeom prst="cube">
            <a:avLst/>
          </a:prstGeom>
        </p:spPr>
      </p:pic>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6146" name="Object 2"/>
          <p:cNvGraphicFramePr>
            <a:graphicFrameLocks noChangeAspect="1"/>
          </p:cNvGraphicFramePr>
          <p:nvPr>
            <p:custDataLst>
              <p:tags r:id="rId4"/>
            </p:custDataLst>
            <p:extLst>
              <p:ext uri="{D42A27DB-BD31-4B8C-83A1-F6EECF244321}">
                <p14:modId xmlns:p14="http://schemas.microsoft.com/office/powerpoint/2010/main" val="2609287443"/>
              </p:ext>
            </p:extLst>
          </p:nvPr>
        </p:nvGraphicFramePr>
        <p:xfrm>
          <a:off x="601615" y="1236000"/>
          <a:ext cx="10987087" cy="4902200"/>
        </p:xfrm>
        <a:graphic>
          <a:graphicData uri="http://schemas.openxmlformats.org/presentationml/2006/ole">
            <mc:AlternateContent>
              <mc:Choice xmlns:v="urn:schemas-microsoft-com:vml" Requires="v">
                <p:oleObj spid="_x0000_s1038" name="Document" r:id="rId5" imgW="10616979" imgH="4804098" progId="Word.Document.8">
                  <p:embed/>
                </p:oleObj>
              </mc:Choice>
              <mc:Fallback>
                <p:oleObj name="Document" r:id="rId5" imgW="10616979" imgH="4804098" progId="Word.Document.8">
                  <p:embed/>
                  <p:pic>
                    <p:nvPicPr>
                      <p:cNvPr id="0" name="OLE substitute image"/>
                      <p:cNvPicPr/>
                      <p:nvPr/>
                    </p:nvPicPr>
                    <p:blipFill>
                      <a:blip r:embed="rId6"/>
                      <a:stretch>
                        <a:fillRect/>
                      </a:stretch>
                    </p:blipFill>
                    <p:spPr>
                      <a:xfrm>
                        <a:off x="601615" y="1236000"/>
                        <a:ext cx="10987087" cy="4902200"/>
                      </a:xfrm>
                      <a:prstGeom prst="rect">
                        <a:avLst/>
                      </a:prstGeom>
                      <a:noFill/>
                      <a:ln>
                        <a:noFill/>
                      </a:ln>
                      <a:effectLst/>
                    </p:spPr>
                  </p:pic>
                </p:oleObj>
              </mc:Fallback>
            </mc:AlternateContent>
          </a:graphicData>
        </a:graphic>
      </p:graphicFrame>
      <p:sp>
        <p:nvSpPr>
          <p:cNvPr id="5" name="TextBox 12"/>
          <p:cNvSpPr txBox="1"/>
          <p:nvPr>
            <p:custDataLst>
              <p:tags r:id="rId7"/>
            </p:custDataLst>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温故知新</a:t>
            </a:r>
          </a:p>
        </p:txBody>
      </p:sp>
    </p:spTree>
    <p:extLst>
      <p:ext uri="{BB962C8B-B14F-4D97-AF65-F5344CB8AC3E}">
        <p14:creationId xmlns:p14="http://schemas.microsoft.com/office/powerpoint/2010/main" val="2181237576"/>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graphicFrame>
        <p:nvGraphicFramePr>
          <p:cNvPr id="7170" name="Object 2"/>
          <p:cNvGraphicFramePr>
            <a:graphicFrameLocks noChangeAspect="1"/>
          </p:cNvGraphicFramePr>
          <p:nvPr>
            <p:custDataLst>
              <p:tags r:id="rId4"/>
            </p:custDataLst>
            <p:extLst>
              <p:ext uri="{D42A27DB-BD31-4B8C-83A1-F6EECF244321}">
                <p14:modId xmlns:p14="http://schemas.microsoft.com/office/powerpoint/2010/main" val="2712132724"/>
              </p:ext>
            </p:extLst>
          </p:nvPr>
        </p:nvGraphicFramePr>
        <p:xfrm>
          <a:off x="0" y="739159"/>
          <a:ext cx="11212512" cy="5276850"/>
        </p:xfrm>
        <a:graphic>
          <a:graphicData uri="http://schemas.openxmlformats.org/presentationml/2006/ole">
            <mc:AlternateContent>
              <mc:Choice xmlns:v="urn:schemas-microsoft-com:vml" Requires="v">
                <p:oleObj spid="_x0000_s1039" name="Document" r:id="rId5" imgW="10515968" imgH="5005648" progId="Word.Document.8">
                  <p:embed/>
                </p:oleObj>
              </mc:Choice>
              <mc:Fallback>
                <p:oleObj name="Document" r:id="rId5" imgW="10515968" imgH="5005648" progId="Word.Document.8">
                  <p:embed/>
                  <p:pic>
                    <p:nvPicPr>
                      <p:cNvPr id="0" name="OLE substitute image"/>
                      <p:cNvPicPr/>
                      <p:nvPr/>
                    </p:nvPicPr>
                    <p:blipFill>
                      <a:blip r:embed="rId6"/>
                      <a:stretch>
                        <a:fillRect/>
                      </a:stretch>
                    </p:blipFill>
                    <p:spPr>
                      <a:xfrm>
                        <a:off x="0" y="739159"/>
                        <a:ext cx="11212512" cy="5276850"/>
                      </a:xfrm>
                      <a:prstGeom prst="rect">
                        <a:avLst/>
                      </a:prstGeom>
                      <a:noFill/>
                      <a:ln>
                        <a:noFill/>
                      </a:ln>
                      <a:effectLst/>
                    </p:spPr>
                  </p:pic>
                </p:oleObj>
              </mc:Fallback>
            </mc:AlternateContent>
          </a:graphicData>
        </a:graphic>
      </p:graphicFrame>
      <p:sp>
        <p:nvSpPr>
          <p:cNvPr id="2" name="矩形 1"/>
          <p:cNvSpPr/>
          <p:nvPr>
            <p:custDataLst>
              <p:tags r:id="rId7"/>
            </p:custDataLst>
          </p:nvPr>
        </p:nvSpPr>
        <p:spPr>
          <a:xfrm>
            <a:off x="-150125" y="4931264"/>
            <a:ext cx="12192000" cy="1384995"/>
          </a:xfrm>
          <a:prstGeom prst="rect">
            <a:avLst/>
          </a:prstGeom>
        </p:spPr>
        <p:txBody>
          <a:bodyPr wrap="square">
            <a:spAutoFit/>
          </a:bodyPr>
          <a:lstStyle/>
          <a:p>
            <a:pPr indent="711200" algn="just">
              <a:lnSpc>
                <a:spcPct val="150000"/>
              </a:lnSpc>
              <a:spcAft>
                <a:spcPct val="0"/>
              </a:spcAft>
              <a:tabLst>
                <a:tab pos="5065395"/>
              </a:tabLst>
            </a:pPr>
            <a:r>
              <a:rPr lang="zh-CN" altLang="zh-CN" sz="2800" kern="100">
                <a:solidFill>
                  <a:srgbClr val="FF0000"/>
                </a:solidFill>
                <a:latin typeface="Times New Roman" pitchFamily="18" charset="0"/>
                <a:ea typeface="楷体_GB2312"/>
                <a:cs typeface="Times New Roman" pitchFamily="18" charset="0"/>
              </a:rPr>
              <a:t>思考：导数与导函数有什么区别和联系？那么如何求几种常见</a:t>
            </a:r>
            <a:r>
              <a:rPr lang="zh-CN" altLang="zh-CN" sz="2800" kern="100" smtClean="0">
                <a:solidFill>
                  <a:srgbClr val="FF0000"/>
                </a:solidFill>
                <a:latin typeface="Times New Roman" pitchFamily="18" charset="0"/>
                <a:ea typeface="楷体_GB2312"/>
                <a:cs typeface="Times New Roman" pitchFamily="18" charset="0"/>
              </a:rPr>
              <a:t>函数</a:t>
            </a:r>
            <a:endParaRPr lang="en-US" altLang="zh-CN" sz="2800" kern="100" smtClean="0">
              <a:solidFill>
                <a:srgbClr val="FF0000"/>
              </a:solidFill>
              <a:latin typeface="Times New Roman" pitchFamily="18" charset="0"/>
              <a:ea typeface="楷体_GB2312"/>
              <a:cs typeface="Times New Roman" pitchFamily="18" charset="0"/>
            </a:endParaRPr>
          </a:p>
          <a:p>
            <a:pPr indent="711200" algn="just">
              <a:lnSpc>
                <a:spcPct val="150000"/>
              </a:lnSpc>
              <a:spcAft>
                <a:spcPct val="0"/>
              </a:spcAft>
              <a:tabLst>
                <a:tab pos="5065395"/>
              </a:tabLst>
            </a:pPr>
            <a:r>
              <a:rPr lang="en-US" altLang="zh-CN" sz="2800" kern="100">
                <a:solidFill>
                  <a:srgbClr val="FF0000"/>
                </a:solidFill>
                <a:latin typeface="Times New Roman" pitchFamily="18" charset="0"/>
                <a:ea typeface="楷体_GB2312"/>
                <a:cs typeface="Times New Roman" pitchFamily="18" charset="0"/>
              </a:rPr>
              <a:t> </a:t>
            </a:r>
            <a:r>
              <a:rPr lang="en-US" altLang="zh-CN" sz="2800" kern="100" smtClean="0">
                <a:solidFill>
                  <a:srgbClr val="FF0000"/>
                </a:solidFill>
                <a:latin typeface="Times New Roman" pitchFamily="18" charset="0"/>
                <a:ea typeface="楷体_GB2312"/>
                <a:cs typeface="Times New Roman" pitchFamily="18" charset="0"/>
              </a:rPr>
              <a:t>           </a:t>
            </a:r>
            <a:r>
              <a:rPr lang="zh-CN" altLang="zh-CN" sz="2800" kern="100" smtClean="0">
                <a:solidFill>
                  <a:srgbClr val="FF0000"/>
                </a:solidFill>
                <a:latin typeface="Times New Roman" pitchFamily="18" charset="0"/>
                <a:ea typeface="楷体_GB2312"/>
                <a:cs typeface="Times New Roman" pitchFamily="18" charset="0"/>
              </a:rPr>
              <a:t>的</a:t>
            </a:r>
            <a:r>
              <a:rPr lang="zh-CN" altLang="zh-CN" sz="2800" kern="100">
                <a:solidFill>
                  <a:srgbClr val="FF0000"/>
                </a:solidFill>
                <a:latin typeface="Times New Roman" pitchFamily="18" charset="0"/>
                <a:ea typeface="楷体_GB2312"/>
                <a:cs typeface="Times New Roman" pitchFamily="18" charset="0"/>
              </a:rPr>
              <a:t>导数？</a:t>
            </a:r>
            <a:endParaRPr lang="zh-CN" altLang="zh-CN" sz="1050" kern="100">
              <a:solidFill>
                <a:srgbClr val="FF0000"/>
              </a:solidFill>
              <a:latin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544477844"/>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heel(1)">
                                      <p:cBhvr>
                                        <p:cTn id="10"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5" name="TextBox 12"/>
          <p:cNvSpPr txBox="1"/>
          <p:nvPr>
            <p:custDataLst>
              <p:tags r:id="rId3"/>
            </p:custDataLst>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问题探究</a:t>
            </a:r>
            <a:endParaRPr lang="zh-CN" altLang="en-US" sz="2799">
              <a:solidFill>
                <a:schemeClr val="bg1"/>
              </a:solidFill>
              <a:latin typeface="黑体" pitchFamily="2" charset="-122"/>
              <a:ea typeface="黑体" pitchFamily="2" charset="-122"/>
            </a:endParaRPr>
          </a:p>
        </p:txBody>
      </p:sp>
      <mc:AlternateContent>
        <mc:Choice Requires="a14">
          <p:sp>
            <p:nvSpPr>
              <p:cNvPr id="6" name="矩形 5"/>
              <p:cNvSpPr/>
              <p:nvPr>
                <p:custDataLst>
                  <p:tags r:id="rId4"/>
                </p:custDataLst>
              </p:nvPr>
            </p:nvSpPr>
            <p:spPr>
              <a:xfrm>
                <a:off x="810478" y="911693"/>
                <a:ext cx="6096000" cy="3380541"/>
              </a:xfrm>
              <a:prstGeom prst="rect">
                <a:avLst/>
              </a:prstGeom>
            </p:spPr>
            <p:txBody>
              <a:bodyPr>
                <a:spAutoFit/>
              </a:bodyPr>
              <a:lstStyle/>
              <a:p>
                <a:pPr>
                  <a:lnSpc>
                    <a:spcPct val="150000"/>
                  </a:lnSpc>
                </a:pPr>
                <a14:m>
                  <m:oMathPara>
                    <m:oMathParaPr>
                      <m:jc m:val="left"/>
                    </m:oMathParaPr>
                    <m:oMath>
                      <m:r>
                        <a:rPr lang="zh-CN" altLang="en-US" sz="2400" i="1">
                          <a:latin typeface="Cambria Math" panose="02040503050406030204" pitchFamily="18" charset="0"/>
                          <a:cs typeface="Times New Roman" pitchFamily="18" charset="0"/>
                        </a:rPr>
                        <m:t>问题</m:t>
                      </m:r>
                      <m:r>
                        <a:rPr lang="en-US" altLang="zh-CN" sz="2400" i="1">
                          <a:latin typeface="Cambria Math" panose="02040503050406030204" pitchFamily="18" charset="0"/>
                          <a:cs typeface="Times New Roman" pitchFamily="18" charset="0"/>
                        </a:rPr>
                        <m:t>1.  </m:t>
                      </m:r>
                      <m:r>
                        <a:rPr lang="zh-CN" altLang="en-US" sz="2400" i="1">
                          <a:latin typeface="Cambria Math" panose="02040503050406030204" pitchFamily="18" charset="0"/>
                          <a:cs typeface="Times New Roman" pitchFamily="18" charset="0"/>
                        </a:rPr>
                        <m:t>函数</m:t>
                      </m:r>
                      <m:r>
                        <a:rPr lang="en-US" altLang="zh-CN" sz="2400" i="1">
                          <a:latin typeface="Cambria Math" panose="02040503050406030204" pitchFamily="18" charset="0"/>
                          <a:cs typeface="Times New Roman" pitchFamily="18" charset="0"/>
                        </a:rPr>
                        <m:t> </m:t>
                      </m:r>
                      <m:r>
                        <a:rPr lang="en-US" altLang="zh-CN" sz="2400" i="1">
                          <a:latin typeface="Cambria Math" panose="02040503050406030204" pitchFamily="18" charset="0"/>
                          <a:cs typeface="Times New Roman" pitchFamily="18" charset="0"/>
                        </a:rPr>
                        <m:t>𝑦</m:t>
                      </m:r>
                      <m:r>
                        <a:rPr lang="en-US" altLang="zh-CN" sz="2400" i="1">
                          <a:latin typeface="Cambria Math" panose="02040503050406030204" pitchFamily="18" charset="0"/>
                          <a:cs typeface="Times New Roman" pitchFamily="18" charset="0"/>
                        </a:rPr>
                        <m:t>=</m:t>
                      </m:r>
                      <m:r>
                        <a:rPr lang="en-US" altLang="zh-CN" sz="2400" i="1">
                          <a:latin typeface="Cambria Math" panose="02040503050406030204" pitchFamily="18" charset="0"/>
                          <a:cs typeface="Times New Roman" pitchFamily="18" charset="0"/>
                        </a:rPr>
                        <m:t>𝑓</m:t>
                      </m:r>
                      <m:d>
                        <m:dPr>
                          <m:begChr m:val="("/>
                          <m:sepChr m:val="|"/>
                          <m:endChr m:val=")"/>
                          <m:grow m:val="on"/>
                          <m:shp m:val="centered"/>
                          <m:ctrlPr>
                            <a:rPr lang="en-US" altLang="zh-CN" sz="2400" i="1">
                              <a:latin typeface="Cambria Math" panose="02040503050406030204" pitchFamily="18" charset="0"/>
                              <a:cs typeface="Times New Roman" pitchFamily="18" charset="0"/>
                            </a:rPr>
                          </m:ctrlPr>
                        </m:dPr>
                        <m:e>
                          <m:r>
                            <a:rPr lang="en-US" altLang="zh-CN" sz="2400" i="1">
                              <a:latin typeface="Cambria Math" panose="02040503050406030204" pitchFamily="18" charset="0"/>
                              <a:cs typeface="Times New Roman" pitchFamily="18" charset="0"/>
                            </a:rPr>
                            <m:t>𝑥</m:t>
                          </m:r>
                        </m:e>
                      </m:d>
                      <m:r>
                        <a:rPr lang="en-US" altLang="zh-CN" sz="2400" i="1">
                          <a:latin typeface="Cambria Math" panose="02040503050406030204" pitchFamily="18" charset="0"/>
                          <a:cs typeface="Times New Roman" pitchFamily="18" charset="0"/>
                        </a:rPr>
                        <m:t>=</m:t>
                      </m:r>
                      <m:r>
                        <a:rPr lang="en-US" altLang="zh-CN" sz="2400" i="1">
                          <a:latin typeface="Cambria Math" panose="02040503050406030204" pitchFamily="18" charset="0"/>
                          <a:cs typeface="Times New Roman" pitchFamily="18" charset="0"/>
                        </a:rPr>
                        <m:t>𝑐</m:t>
                      </m:r>
                      <m:r>
                        <a:rPr lang="zh-CN" altLang="en-US" sz="2400" i="1">
                          <a:latin typeface="Cambria Math" panose="02040503050406030204" pitchFamily="18" charset="0"/>
                          <a:cs typeface="Times New Roman" pitchFamily="18" charset="0"/>
                        </a:rPr>
                        <m:t>的导数</m:t>
                      </m:r>
                    </m:oMath>
                  </m:oMathPara>
                </a14:m>
                <a:endParaRPr lang="en-US" altLang="zh-CN" sz="2400">
                  <a:latin typeface="Times New Roman" pitchFamily="18" charset="0"/>
                  <a:cs typeface="Times New Roman" pitchFamily="18" charset="0"/>
                </a:endParaRPr>
              </a:p>
              <a:p>
                <a:pPr>
                  <a:lnSpc>
                    <a:spcPct val="150000"/>
                  </a:lnSpc>
                </a:pPr>
                <a:r>
                  <a:rPr lang="zh-CN" altLang="en-US" sz="2400" smtClean="0">
                    <a:solidFill>
                      <a:srgbClr val="FF0000"/>
                    </a:solidFill>
                    <a:latin typeface="Times New Roman" pitchFamily="18" charset="0"/>
                    <a:cs typeface="Times New Roman" pitchFamily="18" charset="0"/>
                  </a:rPr>
                  <a:t>解：因为</a:t>
                </a:r>
                <a:endParaRPr lang="en-US" altLang="zh-CN" sz="2400" smtClean="0">
                  <a:solidFill>
                    <a:srgbClr val="FF0000"/>
                  </a:solidFill>
                  <a:latin typeface="Times New Roman" pitchFamily="18" charset="0"/>
                  <a:cs typeface="Times New Roman" pitchFamily="18" charset="0"/>
                </a:endParaRPr>
              </a:p>
              <a:p>
                <a:pPr>
                  <a:lnSpc>
                    <a:spcPct val="150000"/>
                  </a:lnSpc>
                </a:pPr>
                <a14:m>
                  <m:oMathPara>
                    <m:oMathParaPr>
                      <m:jc/>
                    </m:oMathParaPr>
                    <m:oMath>
                      <m:f>
                        <m:fPr>
                          <m:type m:val="bar"/>
                          <m:ctrlPr>
                            <a:rPr lang="en-US" altLang="zh-CN" sz="2400" i="1">
                              <a:solidFill>
                                <a:srgbClr val="FF0000"/>
                              </a:solidFill>
                              <a:latin typeface="Cambria Math" panose="02040503050406030204" pitchFamily="18" charset="0"/>
                              <a:cs typeface="Times New Roman" pitchFamily="18" charset="0"/>
                            </a:rPr>
                          </m:ctrlPr>
                        </m:fPr>
                        <m:num>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𝑦</m:t>
                          </m:r>
                        </m:num>
                        <m:den>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den>
                      </m:f>
                    </m:oMath>
                  </m:oMathPara>
                </a14:m>
                <a:r>
                  <a:rPr lang="en-US" altLang="zh-CN" sz="2400">
                    <a:solidFill>
                      <a:srgbClr val="FF0000"/>
                    </a:solidFill>
                    <a:latin typeface="Times New Roman" pitchFamily="18" charset="0"/>
                    <a:cs typeface="Times New Roman" pitchFamily="18" charset="0"/>
                  </a:rPr>
                  <a:t>=</a:t>
                </a:r>
                <a14:m>
                  <m:oMathPara>
                    <m:oMathParaPr>
                      <m:jc/>
                    </m:oMathParaPr>
                    <m:oMath>
                      <m:f>
                        <m:fPr>
                          <m:type m:val="bar"/>
                          <m:ctrlPr>
                            <a:rPr lang="en-US" altLang="zh-CN" sz="2400" i="1">
                              <a:solidFill>
                                <a:srgbClr val="FF0000"/>
                              </a:solidFill>
                              <a:latin typeface="Cambria Math" panose="02040503050406030204" pitchFamily="18" charset="0"/>
                              <a:cs typeface="Times New Roman" pitchFamily="18" charset="0"/>
                            </a:rPr>
                          </m:ctrlPr>
                        </m:fPr>
                        <m:num>
                          <m:r>
                            <a:rPr lang="en-US" altLang="zh-CN" sz="2400" i="1">
                              <a:solidFill>
                                <a:srgbClr val="FF0000"/>
                              </a:solidFill>
                              <a:latin typeface="Cambria Math" panose="02040503050406030204" pitchFamily="18" charset="0"/>
                              <a:cs typeface="Times New Roman" pitchFamily="18" charset="0"/>
                            </a:rPr>
                            <m:t>𝑓</m:t>
                          </m:r>
                          <m:d>
                            <m:dPr>
                              <m:begChr m:val="("/>
                              <m:sepChr m:val="|"/>
                              <m:endChr m:val=")"/>
                              <m:grow m:val="on"/>
                              <m:shp m:val="centered"/>
                              <m:ctrlPr>
                                <a:rPr lang="en-US" altLang="zh-CN" sz="2400" i="1">
                                  <a:solidFill>
                                    <a:srgbClr val="FF0000"/>
                                  </a:solidFill>
                                  <a:latin typeface="Cambria Math" panose="02040503050406030204" pitchFamily="18" charset="0"/>
                                  <a:cs typeface="Times New Roman" pitchFamily="18" charset="0"/>
                                </a:rPr>
                              </m:ctrlPr>
                            </m:dPr>
                            <m:e>
                              <m:r>
                                <a:rPr lang="en-US" altLang="zh-CN" sz="2400" b="0" i="1" smtClean="0">
                                  <a:solidFill>
                                    <a:srgbClr val="FF0000"/>
                                  </a:solidFill>
                                  <a:latin typeface="Cambria Math" panose="02040503050406030204" pitchFamily="18" charset="0"/>
                                  <a:cs typeface="Times New Roman" pitchFamily="18" charset="0"/>
                                </a:rPr>
                                <m:t>𝑥</m:t>
                              </m:r>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e>
                          </m:d>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𝑓</m:t>
                          </m:r>
                          <m:r>
                            <a:rPr lang="en-US" altLang="zh-CN" sz="2400" i="1">
                              <a:solidFill>
                                <a:srgbClr val="FF0000"/>
                              </a:solidFill>
                              <a:latin typeface="Cambria Math" panose="02040503050406030204" pitchFamily="18" charset="0"/>
                              <a:cs typeface="Times New Roman" pitchFamily="18" charset="0"/>
                            </a:rPr>
                            <m:t>(</m:t>
                          </m:r>
                          <m:r>
                            <a:rPr lang="en-US" altLang="zh-CN" sz="2400" b="0" i="1" smtClean="0">
                              <a:solidFill>
                                <a:srgbClr val="FF0000"/>
                              </a:solidFill>
                              <a:latin typeface="Cambria Math" panose="02040503050406030204" pitchFamily="18" charset="0"/>
                              <a:cs typeface="Times New Roman" pitchFamily="18" charset="0"/>
                            </a:rPr>
                            <m:t>𝑥</m:t>
                          </m:r>
                          <m:r>
                            <a:rPr lang="en-US" altLang="zh-CN" sz="2400" i="1">
                              <a:solidFill>
                                <a:srgbClr val="FF0000"/>
                              </a:solidFill>
                              <a:latin typeface="Cambria Math" panose="02040503050406030204" pitchFamily="18" charset="0"/>
                              <a:cs typeface="Times New Roman" pitchFamily="18" charset="0"/>
                            </a:rPr>
                            <m:t>)</m:t>
                          </m:r>
                          <m:r>
                            <m:rPr>
                              <m:sty m:val="p"/>
                            </m:rPr>
                            <a:rPr lang="en-US" altLang="zh-CN" sz="2400">
                              <a:solidFill>
                                <a:srgbClr val="FF0000"/>
                              </a:solidFill>
                              <a:latin typeface="Times New Roman" panose="02020603050405020304" pitchFamily="18" charset="0"/>
                              <a:cs typeface="Times New Roman" pitchFamily="18" charset="0"/>
                            </a:rPr>
                            <m:t> </m:t>
                          </m:r>
                        </m:num>
                        <m:den>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den>
                      </m:f>
                    </m:oMath>
                  </m:oMathPara>
                </a14:m>
                <a:endParaRPr lang="en-US" altLang="zh-CN" sz="2400" smtClean="0">
                  <a:solidFill>
                    <a:srgbClr val="FF0000"/>
                  </a:solidFill>
                  <a:latin typeface="Times New Roman" pitchFamily="18" charset="0"/>
                  <a:cs typeface="Times New Roman" pitchFamily="18" charset="0"/>
                </a:endParaRPr>
              </a:p>
              <a:p>
                <a:pPr>
                  <a:lnSpc>
                    <a:spcPct val="150000"/>
                  </a:lnSpc>
                </a:pPr>
                <a:r>
                  <a:rPr lang="zh-CN" altLang="en-US" sz="2400" smtClean="0">
                    <a:solidFill>
                      <a:srgbClr val="FF0000"/>
                    </a:solidFill>
                    <a:latin typeface="Times New Roman" pitchFamily="18" charset="0"/>
                    <a:cs typeface="Times New Roman" pitchFamily="18" charset="0"/>
                  </a:rPr>
                  <a:t>所以</a:t>
                </a:r>
                <a:endParaRPr lang="en-US" altLang="zh-CN" sz="2400" smtClean="0">
                  <a:solidFill>
                    <a:srgbClr val="FF0000"/>
                  </a:solidFill>
                  <a:latin typeface="Times New Roman" pitchFamily="18" charset="0"/>
                  <a:cs typeface="Times New Roman" pitchFamily="18" charset="0"/>
                </a:endParaRPr>
              </a:p>
              <a:p>
                <a:pPr>
                  <a:lnSpc>
                    <a:spcPct val="150000"/>
                  </a:lnSpc>
                </a:pPr>
                <a14:m>
                  <m:oMathPara>
                    <m:oMathParaPr>
                      <m:jc/>
                    </m:oMathParaPr>
                    <m:oMath>
                      <m:sSup>
                        <m:sSupPr>
                          <m:ctrlPr>
                            <a:rPr lang="en-US" altLang="zh-CN" sz="2400" i="1" kern="100">
                              <a:solidFill>
                                <a:srgbClr val="FF0000"/>
                              </a:solidFill>
                              <a:latin typeface="Cambria Math" panose="02040503050406030204" pitchFamily="18" charset="0"/>
                              <a:cs typeface="Courier New" panose="02070309020205020404" pitchFamily="49" charset="0"/>
                            </a:rPr>
                          </m:ctrlPr>
                        </m:sSupPr>
                        <m:e>
                          <m:r>
                            <a:rPr lang="en-US" altLang="zh-CN" sz="2400" b="0" i="1" kern="100" smtClean="0">
                              <a:solidFill>
                                <a:srgbClr val="FF0000"/>
                              </a:solidFill>
                              <a:latin typeface="Cambria Math" panose="02040503050406030204" pitchFamily="18" charset="0"/>
                              <a:cs typeface="Courier New" panose="02070309020205020404" pitchFamily="49" charset="0"/>
                            </a:rPr>
                            <m:t>𝑦</m:t>
                          </m:r>
                        </m:e>
                        <m:sup>
                          <m:r>
                            <a:rPr lang="en-US" altLang="zh-CN" sz="2400" i="1" kern="100">
                              <a:solidFill>
                                <a:srgbClr val="FF0000"/>
                              </a:solidFill>
                              <a:latin typeface="Cambria Math" panose="02040503050406030204" pitchFamily="18" charset="0"/>
                              <a:cs typeface="Courier New" panose="02070309020205020404" pitchFamily="49" charset="0"/>
                            </a:rPr>
                            <m:t>′</m:t>
                          </m:r>
                        </m:sup>
                      </m:sSup>
                    </m:oMath>
                  </m:oMathPara>
                </a14:m>
                <a:r>
                  <a:rPr lang="en-US" altLang="zh-CN" sz="2400">
                    <a:solidFill>
                      <a:srgbClr val="FF0000"/>
                    </a:solidFill>
                    <a:latin typeface="Times New Roman" pitchFamily="18" charset="0"/>
                    <a:cs typeface="Times New Roman" pitchFamily="18" charset="0"/>
                  </a:rPr>
                  <a:t>=</a:t>
                </a:r>
                <a14:m>
                  <m:oMathPara>
                    <m:oMathParaPr>
                      <m:jc/>
                    </m:oMathParaPr>
                    <m:oMath>
                      <m:sPre>
                        <m:sPrePr>
                          <m:ctrlPr>
                            <a:rPr lang="en-US" altLang="zh-CN" sz="2400" i="1">
                              <a:solidFill>
                                <a:srgbClr val="FF0000"/>
                              </a:solidFill>
                              <a:latin typeface="Cambria Math" panose="02040503050406030204" pitchFamily="18" charset="0"/>
                            </a:rPr>
                          </m:ctrlPr>
                        </m:sPrePr>
                        <m:sub>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r>
                            <a:rPr lang="en-US" altLang="zh-CN" sz="2400" i="1">
                              <a:solidFill>
                                <a:srgbClr val="FF0000"/>
                              </a:solidFill>
                              <a:latin typeface="Cambria Math" panose="02040503050406030204" pitchFamily="18" charset="0"/>
                            </a:rPr>
                            <m:t>→0</m:t>
                          </m:r>
                        </m:sub>
                        <m:sup>
                          <m:r>
                            <a:rPr lang="en-US" altLang="zh-CN" sz="2400" i="1">
                              <a:solidFill>
                                <a:srgbClr val="FF0000"/>
                              </a:solidFill>
                              <a:latin typeface="Cambria Math" panose="02040503050406030204" pitchFamily="18" charset="0"/>
                            </a:rPr>
                            <m:t>𝑙𝑖𝑚</m:t>
                          </m:r>
                        </m:sup>
                        <m:e>
                          <m:r>
                            <a:rPr lang="en-US" altLang="zh-CN" sz="2400" i="1">
                              <a:solidFill>
                                <a:srgbClr val="FF0000"/>
                              </a:solidFill>
                              <a:latin typeface="Cambria Math" panose="02040503050406030204" pitchFamily="18" charset="0"/>
                            </a:rPr>
                            <m:t>   </m:t>
                          </m:r>
                        </m:e>
                      </m:sPre>
                      <m:f>
                        <m:fPr>
                          <m:type m:val="bar"/>
                          <m:ctrlPr>
                            <a:rPr lang="en-US" altLang="zh-CN" sz="2400" i="1">
                              <a:solidFill>
                                <a:srgbClr val="FF0000"/>
                              </a:solidFill>
                              <a:latin typeface="Cambria Math" panose="02040503050406030204" pitchFamily="18" charset="0"/>
                              <a:cs typeface="Times New Roman" pitchFamily="18" charset="0"/>
                            </a:rPr>
                          </m:ctrlPr>
                        </m:fPr>
                        <m:num>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𝑦</m:t>
                          </m:r>
                        </m:num>
                        <m:den>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den>
                      </m:f>
                    </m:oMath>
                  </m:oMathPara>
                </a14:m>
                <a:r>
                  <a:rPr lang="en-US" altLang="zh-CN" sz="2400">
                    <a:solidFill>
                      <a:srgbClr val="FF0000"/>
                    </a:solidFill>
                    <a:latin typeface="Times New Roman" pitchFamily="18" charset="0"/>
                    <a:cs typeface="Times New Roman" pitchFamily="18" charset="0"/>
                  </a:rPr>
                  <a:t>=</a:t>
                </a:r>
                <a14:m>
                  <m:oMathPara>
                    <m:oMathParaPr>
                      <m:jc/>
                    </m:oMathParaPr>
                    <m:oMath>
                      <m:sPre>
                        <m:sPrePr>
                          <m:ctrlPr>
                            <a:rPr lang="en-US" altLang="zh-CN" sz="2400" i="1">
                              <a:solidFill>
                                <a:srgbClr val="FF0000"/>
                              </a:solidFill>
                              <a:latin typeface="Cambria Math" panose="02040503050406030204" pitchFamily="18" charset="0"/>
                            </a:rPr>
                          </m:ctrlPr>
                        </m:sPrePr>
                        <m:sub>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r>
                            <a:rPr lang="en-US" altLang="zh-CN" sz="2400" i="1">
                              <a:solidFill>
                                <a:srgbClr val="FF0000"/>
                              </a:solidFill>
                              <a:latin typeface="Cambria Math" panose="02040503050406030204" pitchFamily="18" charset="0"/>
                            </a:rPr>
                            <m:t>→0</m:t>
                          </m:r>
                        </m:sub>
                        <m:sup>
                          <m:r>
                            <a:rPr lang="en-US" altLang="zh-CN" sz="2400" i="1">
                              <a:solidFill>
                                <a:srgbClr val="FF0000"/>
                              </a:solidFill>
                              <a:latin typeface="Cambria Math" panose="02040503050406030204" pitchFamily="18" charset="0"/>
                            </a:rPr>
                            <m:t>𝑙𝑖𝑚</m:t>
                          </m:r>
                        </m:sup>
                        <m:e>
                          <m:r>
                            <a:rPr lang="en-US" altLang="zh-CN" sz="2400" i="1">
                              <a:solidFill>
                                <a:srgbClr val="FF0000"/>
                              </a:solidFill>
                              <a:latin typeface="Cambria Math" panose="02040503050406030204" pitchFamily="18" charset="0"/>
                            </a:rPr>
                            <m:t>   </m:t>
                          </m:r>
                        </m:e>
                      </m:sPre>
                      <m:r>
                        <a:rPr lang="en-US" altLang="zh-CN" sz="2400" b="0" i="1" smtClean="0">
                          <a:solidFill>
                            <a:srgbClr val="FF0000"/>
                          </a:solidFill>
                          <a:latin typeface="Cambria Math" panose="02040503050406030204" pitchFamily="18" charset="0"/>
                        </a:rPr>
                        <m:t>0=0</m:t>
                      </m:r>
                    </m:oMath>
                  </m:oMathPara>
                </a14:m>
                <a:endParaRPr lang="en-US" altLang="zh-CN" sz="2400">
                  <a:solidFill>
                    <a:srgbClr val="FF0000"/>
                  </a:solidFill>
                  <a:latin typeface="Times New Roman" pitchFamily="18" charset="0"/>
                  <a:cs typeface="Times New Roman" pitchFamily="18" charset="0"/>
                </a:endParaRPr>
              </a:p>
            </p:txBody>
          </p:sp>
        </mc:Choice>
        <mc:Fallback>
          <p:sp>
            <p:nvSpPr>
              <p:cNvPr id="6" name="矩形 5"/>
              <p:cNvSpPr>
                <a:spLocks noRot="1" noChangeAspect="1" noMove="1" noResize="1" noEditPoints="1" noAdjustHandles="1" noChangeArrowheads="1" noChangeShapeType="1" noTextEdit="1"/>
              </p:cNvSpPr>
              <p:nvPr>
                <p:custDataLst>
                  <p:tags r:id="rId5"/>
                </p:custDataLst>
              </p:nvPr>
            </p:nvSpPr>
            <p:spPr>
              <a:xfrm>
                <a:off x="810478" y="911693"/>
                <a:ext cx="6096000" cy="3380541"/>
              </a:xfrm>
              <a:prstGeom prst="rect">
                <a:avLst/>
              </a:prstGeom>
              <a:blipFill rotWithShape="0">
                <a:blip r:embed="rId6"/>
                <a:stretch>
                  <a:fillRect l="-1600" r="0"/>
                </a:stretch>
              </a:blipFill>
            </p:spPr>
            <p:txBody>
              <a:bodyPr/>
              <a:lstStyle/>
              <a:p>
                <a:r>
                  <a:rPr lang="zh-CN" altLang="en-US">
                    <a:noFill/>
                  </a:rPr>
                  <a:t> </a:t>
                </a:r>
              </a:p>
            </p:txBody>
          </p:sp>
        </mc:Fallback>
      </mc:AlternateContent>
      <mc:AlternateContent>
        <mc:Choice Requires="a14">
          <p:sp>
            <p:nvSpPr>
              <p:cNvPr id="7" name="矩形 6"/>
              <p:cNvSpPr/>
              <p:nvPr>
                <p:custDataLst>
                  <p:tags r:id="rId7"/>
                </p:custDataLst>
              </p:nvPr>
            </p:nvSpPr>
            <p:spPr>
              <a:xfrm>
                <a:off x="345743" y="5025115"/>
                <a:ext cx="9780896" cy="1130246"/>
              </a:xfrm>
              <a:prstGeom prst="rect">
                <a:avLst/>
              </a:prstGeom>
            </p:spPr>
            <p:txBody>
              <a:bodyPr wrap="square">
                <a:spAutoFit/>
              </a:bodyPr>
              <a:lstStyle/>
              <a:p>
                <a:pPr>
                  <a:lnSpc>
                    <a:spcPct val="150000"/>
                  </a:lnSpc>
                </a:pPr>
                <a:r>
                  <a:rPr lang="zh-CN" altLang="en-US" sz="2400" smtClean="0">
                    <a:latin typeface="Times New Roman" pitchFamily="18" charset="0"/>
                    <a:cs typeface="Times New Roman" pitchFamily="18" charset="0"/>
                  </a:rPr>
                  <a:t>       若</a:t>
                </a:r>
                <a14:m>
                  <m:oMathPara>
                    <m:oMathParaPr>
                      <m:jc/>
                    </m:oMathParaPr>
                    <m:oMath>
                      <m:r>
                        <a:rPr lang="en-US" altLang="zh-CN" sz="2400" i="1">
                          <a:latin typeface="Cambria Math" panose="02040503050406030204" pitchFamily="18" charset="0"/>
                          <a:cs typeface="Times New Roman" pitchFamily="18" charset="0"/>
                        </a:rPr>
                        <m:t>𝑦</m:t>
                      </m:r>
                      <m:r>
                        <a:rPr lang="en-US" altLang="zh-CN" sz="2400" i="1">
                          <a:latin typeface="Cambria Math" panose="02040503050406030204" pitchFamily="18" charset="0"/>
                          <a:cs typeface="Times New Roman" pitchFamily="18" charset="0"/>
                        </a:rPr>
                        <m:t>=</m:t>
                      </m:r>
                      <m:r>
                        <a:rPr lang="en-US" altLang="zh-CN" sz="2400" i="1">
                          <a:latin typeface="Cambria Math" panose="02040503050406030204" pitchFamily="18" charset="0"/>
                          <a:cs typeface="Times New Roman" pitchFamily="18" charset="0"/>
                        </a:rPr>
                        <m:t>𝑐</m:t>
                      </m:r>
                    </m:oMath>
                  </m:oMathPara>
                </a14:m>
                <a:r>
                  <a:rPr lang="zh-CN" altLang="en-US" sz="2400">
                    <a:latin typeface="Times New Roman" pitchFamily="18" charset="0"/>
                    <a:cs typeface="Times New Roman" pitchFamily="18" charset="0"/>
                  </a:rPr>
                  <a:t>表示路程关于时间的函数，则</a:t>
                </a:r>
                <a14:m>
                  <m:oMathPara>
                    <m:oMathParaPr>
                      <m:jc/>
                    </m:oMathParaPr>
                    <m:oMath>
                      <m:sSup>
                        <m:sSupPr>
                          <m:ctrlPr>
                            <a:rPr lang="en-US" altLang="zh-CN" sz="2400" i="1" kern="100">
                              <a:latin typeface="Cambria Math" panose="02040503050406030204" pitchFamily="18" charset="0"/>
                              <a:cs typeface="Courier New" panose="02070309020205020404" pitchFamily="49" charset="0"/>
                            </a:rPr>
                          </m:ctrlPr>
                        </m:sSupPr>
                        <m:e>
                          <m:r>
                            <a:rPr lang="en-US" altLang="zh-CN" sz="2400" i="1" kern="100">
                              <a:latin typeface="Cambria Math" panose="02040503050406030204" pitchFamily="18" charset="0"/>
                              <a:cs typeface="Courier New" panose="02070309020205020404" pitchFamily="49" charset="0"/>
                            </a:rPr>
                            <m:t>𝑦</m:t>
                          </m:r>
                        </m:e>
                        <m:sup>
                          <m:r>
                            <a:rPr lang="en-US" altLang="zh-CN" sz="2400" i="1" kern="100">
                              <a:latin typeface="Cambria Math" panose="02040503050406030204" pitchFamily="18" charset="0"/>
                              <a:cs typeface="Courier New" panose="02070309020205020404" pitchFamily="49" charset="0"/>
                            </a:rPr>
                            <m:t>′</m:t>
                          </m:r>
                        </m:sup>
                      </m:sSup>
                    </m:oMath>
                  </m:oMathPara>
                </a14:m>
                <a:r>
                  <a:rPr lang="en-US" altLang="zh-CN" sz="2400">
                    <a:latin typeface="Times New Roman" pitchFamily="18" charset="0"/>
                    <a:cs typeface="Times New Roman" pitchFamily="18" charset="0"/>
                  </a:rPr>
                  <a:t>=</a:t>
                </a:r>
                <a:r>
                  <a:rPr lang="en-US" altLang="zh-CN" sz="2400" smtClean="0">
                    <a:latin typeface="Times New Roman" pitchFamily="18" charset="0"/>
                    <a:cs typeface="Times New Roman" pitchFamily="18" charset="0"/>
                  </a:rPr>
                  <a:t>0</a:t>
                </a:r>
                <a:r>
                  <a:rPr lang="zh-CN" altLang="en-US" sz="2400" smtClean="0">
                    <a:latin typeface="Times New Roman" pitchFamily="18" charset="0"/>
                    <a:cs typeface="Times New Roman" pitchFamily="18" charset="0"/>
                  </a:rPr>
                  <a:t>可以</a:t>
                </a:r>
                <a:r>
                  <a:rPr lang="zh-CN" altLang="en-US" sz="2400">
                    <a:latin typeface="Times New Roman" pitchFamily="18" charset="0"/>
                    <a:cs typeface="Times New Roman" pitchFamily="18" charset="0"/>
                  </a:rPr>
                  <a:t>解释为某物体的瞬时速度始终为</a:t>
                </a:r>
                <a:r>
                  <a:rPr lang="en-US" altLang="zh-CN" sz="2400">
                    <a:latin typeface="Times New Roman" pitchFamily="18" charset="0"/>
                    <a:cs typeface="Times New Roman" pitchFamily="18" charset="0"/>
                  </a:rPr>
                  <a:t>0</a:t>
                </a:r>
                <a:r>
                  <a:rPr lang="zh-CN" altLang="en-US" sz="2400">
                    <a:latin typeface="Times New Roman" pitchFamily="18" charset="0"/>
                    <a:cs typeface="Times New Roman" pitchFamily="18" charset="0"/>
                  </a:rPr>
                  <a:t>，即一直处于静止状态。</a:t>
                </a:r>
                <a:endParaRPr lang="en-US" altLang="zh-CN" sz="2400">
                  <a:latin typeface="Times New Roman" pitchFamily="18" charset="0"/>
                  <a:cs typeface="Times New Roman" pitchFamily="18" charset="0"/>
                </a:endParaRPr>
              </a:p>
            </p:txBody>
          </p:sp>
        </mc:Choice>
        <mc:Fallback>
          <p:sp>
            <p:nvSpPr>
              <p:cNvPr id="7" name="矩形 6"/>
              <p:cNvSpPr>
                <a:spLocks noRot="1" noChangeAspect="1" noMove="1" noResize="1" noEditPoints="1" noAdjustHandles="1" noChangeArrowheads="1" noChangeShapeType="1" noTextEdit="1"/>
              </p:cNvSpPr>
              <p:nvPr>
                <p:custDataLst>
                  <p:tags r:id="rId8"/>
                </p:custDataLst>
              </p:nvPr>
            </p:nvSpPr>
            <p:spPr>
              <a:xfrm>
                <a:off x="345743" y="5025115"/>
                <a:ext cx="9780896" cy="1130246"/>
              </a:xfrm>
              <a:prstGeom prst="rect">
                <a:avLst/>
              </a:prstGeom>
              <a:blipFill rotWithShape="0">
                <a:blip r:embed="rId9"/>
                <a:stretch>
                  <a:fillRect l="-998" r="0" b="-11828"/>
                </a:stretch>
              </a:blipFill>
            </p:spPr>
            <p:txBody>
              <a:bodyPr/>
              <a:lstStyle/>
              <a:p>
                <a:r>
                  <a:rPr lang="zh-CN" altLang="en-US">
                    <a:noFill/>
                  </a:rPr>
                  <a:t> </a:t>
                </a:r>
              </a:p>
            </p:txBody>
          </p:sp>
        </mc:Fallback>
      </mc:AlternateContent>
      <p:pic>
        <p:nvPicPr>
          <p:cNvPr id="8" name="图片 7"/>
          <p:cNvPicPr>
            <a:picLocks noChangeAspect="1"/>
          </p:cNvPicPr>
          <p:nvPr>
            <p:custDataLst>
              <p:tags r:id="rId11"/>
            </p:custDataLst>
          </p:nvPr>
        </p:nvPicPr>
        <p:blipFill>
          <a:blip r:embed="rId10"/>
          <a:stretch>
            <a:fillRect/>
          </a:stretch>
        </p:blipFill>
        <p:spPr>
          <a:xfrm>
            <a:off x="7118807" y="1647843"/>
            <a:ext cx="3202383" cy="2644391"/>
          </a:xfrm>
          <a:prstGeom prst="rect">
            <a:avLst/>
          </a:prstGeom>
        </p:spPr>
      </p:pic>
    </p:spTree>
    <p:extLst>
      <p:ext uri="{BB962C8B-B14F-4D97-AF65-F5344CB8AC3E}">
        <p14:creationId xmlns:p14="http://schemas.microsoft.com/office/powerpoint/2010/main" val="3275141105"/>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heel(1)">
                                      <p:cBhvr>
                                        <p:cTn id="7" dur="2000"/>
                                        <p:tgtEl>
                                          <p:spTgt spid="6">
                                            <p:txEl>
                                              <p:pRg st="1" end="1"/>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heel(1)">
                                      <p:cBhvr>
                                        <p:cTn id="10" dur="2000"/>
                                        <p:tgtEl>
                                          <p:spTgt spid="6">
                                            <p:txEl>
                                              <p:pRg st="2" end="2"/>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wheel(1)">
                                      <p:cBhvr>
                                        <p:cTn id="13" dur="2000"/>
                                        <p:tgtEl>
                                          <p:spTgt spid="6">
                                            <p:txEl>
                                              <p:pRg st="3" end="3"/>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wheel(1)">
                                      <p:cBhvr>
                                        <p:cTn id="16" dur="2000"/>
                                        <p:tgtEl>
                                          <p:spTgt spid="6">
                                            <p:txEl>
                                              <p:pRg st="4" end="4"/>
                                            </p:txEl>
                                          </p:spTgt>
                                        </p:tgtEl>
                                      </p:cBhvr>
                                    </p:animEffect>
                                  </p:childTnLst>
                                </p:cTn>
                              </p:par>
                            </p:childTnLst>
                          </p:cTn>
                        </p:par>
                      </p:childTnLst>
                    </p:cTn>
                  </p:par>
                  <p:par>
                    <p:cTn id="17" fill="hold" nodeType="clickPar">
                      <p:stCondLst>
                        <p:cond delay="indefinite"/>
                      </p:stCondLst>
                      <p:childTnLst>
                        <p:par>
                          <p:cTn id="18" fill="hold" nodeType="after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after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mc:AlternateContent>
        <mc:Choice Requires="a14">
          <p:sp>
            <p:nvSpPr>
              <p:cNvPr id="5" name="矩形 4"/>
              <p:cNvSpPr/>
              <p:nvPr>
                <p:custDataLst>
                  <p:tags r:id="rId3"/>
                </p:custDataLst>
              </p:nvPr>
            </p:nvSpPr>
            <p:spPr>
              <a:xfrm>
                <a:off x="810478" y="843454"/>
                <a:ext cx="6096000" cy="3380541"/>
              </a:xfrm>
              <a:prstGeom prst="rect">
                <a:avLst/>
              </a:prstGeom>
            </p:spPr>
            <p:txBody>
              <a:bodyPr>
                <a:spAutoFit/>
              </a:bodyPr>
              <a:lstStyle/>
              <a:p>
                <a:pPr>
                  <a:lnSpc>
                    <a:spcPct val="150000"/>
                  </a:lnSpc>
                </a:pPr>
                <a14:m>
                  <m:oMathPara>
                    <m:oMathParaPr>
                      <m:jc m:val="left"/>
                    </m:oMathParaPr>
                    <m:oMath>
                      <m:r>
                        <a:rPr lang="zh-CN" altLang="en-US" sz="2400" i="1" smtClean="0">
                          <a:latin typeface="Cambria Math" panose="02040503050406030204" pitchFamily="18" charset="0"/>
                          <a:cs typeface="Times New Roman" pitchFamily="18" charset="0"/>
                        </a:rPr>
                        <m:t>问题</m:t>
                      </m:r>
                      <m:r>
                        <a:rPr lang="en-US" altLang="zh-CN" sz="2400" b="0" i="1" smtClean="0">
                          <a:latin typeface="Cambria Math" panose="02040503050406030204" pitchFamily="18" charset="0"/>
                          <a:cs typeface="Times New Roman" pitchFamily="18" charset="0"/>
                        </a:rPr>
                        <m:t>2</m:t>
                      </m:r>
                      <m:r>
                        <a:rPr lang="en-US" altLang="zh-CN" sz="2400" i="1">
                          <a:latin typeface="Cambria Math" panose="02040503050406030204" pitchFamily="18" charset="0"/>
                          <a:cs typeface="Times New Roman" pitchFamily="18" charset="0"/>
                        </a:rPr>
                        <m:t>.  </m:t>
                      </m:r>
                      <m:r>
                        <a:rPr lang="zh-CN" altLang="en-US" sz="2400" i="1">
                          <a:latin typeface="Cambria Math" panose="02040503050406030204" pitchFamily="18" charset="0"/>
                          <a:cs typeface="Times New Roman" pitchFamily="18" charset="0"/>
                        </a:rPr>
                        <m:t>函数</m:t>
                      </m:r>
                      <m:r>
                        <a:rPr lang="en-US" altLang="zh-CN" sz="2400" i="1">
                          <a:latin typeface="Cambria Math" panose="02040503050406030204" pitchFamily="18" charset="0"/>
                          <a:cs typeface="Times New Roman" pitchFamily="18" charset="0"/>
                        </a:rPr>
                        <m:t> </m:t>
                      </m:r>
                      <m:r>
                        <a:rPr lang="en-US" altLang="zh-CN" sz="2400" i="1">
                          <a:latin typeface="Cambria Math" panose="02040503050406030204" pitchFamily="18" charset="0"/>
                          <a:cs typeface="Times New Roman" pitchFamily="18" charset="0"/>
                        </a:rPr>
                        <m:t>𝑦</m:t>
                      </m:r>
                      <m:r>
                        <a:rPr lang="en-US" altLang="zh-CN" sz="2400" i="1">
                          <a:latin typeface="Cambria Math" panose="02040503050406030204" pitchFamily="18" charset="0"/>
                          <a:cs typeface="Times New Roman" pitchFamily="18" charset="0"/>
                        </a:rPr>
                        <m:t>=</m:t>
                      </m:r>
                      <m:r>
                        <a:rPr lang="en-US" altLang="zh-CN" sz="2400" i="1">
                          <a:latin typeface="Cambria Math" panose="02040503050406030204" pitchFamily="18" charset="0"/>
                          <a:cs typeface="Times New Roman" pitchFamily="18" charset="0"/>
                        </a:rPr>
                        <m:t>𝑓</m:t>
                      </m:r>
                      <m:d>
                        <m:dPr>
                          <m:begChr m:val="("/>
                          <m:sepChr m:val="|"/>
                          <m:endChr m:val=")"/>
                          <m:grow m:val="on"/>
                          <m:shp m:val="centered"/>
                          <m:ctrlPr>
                            <a:rPr lang="en-US" altLang="zh-CN" sz="2400" i="1">
                              <a:latin typeface="Cambria Math" panose="02040503050406030204" pitchFamily="18" charset="0"/>
                              <a:cs typeface="Times New Roman" pitchFamily="18" charset="0"/>
                            </a:rPr>
                          </m:ctrlPr>
                        </m:dPr>
                        <m:e>
                          <m:r>
                            <a:rPr lang="en-US" altLang="zh-CN" sz="2400" i="1">
                              <a:latin typeface="Cambria Math" panose="02040503050406030204" pitchFamily="18" charset="0"/>
                              <a:cs typeface="Times New Roman" pitchFamily="18" charset="0"/>
                            </a:rPr>
                            <m:t>𝑥</m:t>
                          </m:r>
                        </m:e>
                      </m:d>
                      <m:r>
                        <a:rPr lang="en-US" altLang="zh-CN" sz="2400" i="1">
                          <a:latin typeface="Cambria Math" panose="02040503050406030204" pitchFamily="18" charset="0"/>
                          <a:cs typeface="Times New Roman" pitchFamily="18" charset="0"/>
                        </a:rPr>
                        <m:t>=</m:t>
                      </m:r>
                      <m:r>
                        <a:rPr lang="en-US" altLang="zh-CN" sz="2400" b="0" i="1" smtClean="0">
                          <a:latin typeface="Cambria Math" panose="02040503050406030204" pitchFamily="18" charset="0"/>
                          <a:cs typeface="Times New Roman" pitchFamily="18" charset="0"/>
                        </a:rPr>
                        <m:t>𝑥</m:t>
                      </m:r>
                      <m:r>
                        <a:rPr lang="zh-CN" altLang="en-US" sz="2400" i="1">
                          <a:latin typeface="Cambria Math" panose="02040503050406030204" pitchFamily="18" charset="0"/>
                          <a:cs typeface="Times New Roman" pitchFamily="18" charset="0"/>
                        </a:rPr>
                        <m:t>的导数</m:t>
                      </m:r>
                    </m:oMath>
                  </m:oMathPara>
                </a14:m>
                <a:endParaRPr lang="en-US" altLang="zh-CN" sz="2400">
                  <a:latin typeface="Times New Roman" pitchFamily="18" charset="0"/>
                  <a:cs typeface="Times New Roman" pitchFamily="18" charset="0"/>
                </a:endParaRPr>
              </a:p>
              <a:p>
                <a:pPr>
                  <a:lnSpc>
                    <a:spcPct val="150000"/>
                  </a:lnSpc>
                </a:pPr>
                <a:r>
                  <a:rPr lang="zh-CN" altLang="en-US" sz="2400" smtClean="0">
                    <a:solidFill>
                      <a:srgbClr val="FF0000"/>
                    </a:solidFill>
                    <a:latin typeface="Times New Roman" pitchFamily="18" charset="0"/>
                    <a:cs typeface="Times New Roman" pitchFamily="18" charset="0"/>
                  </a:rPr>
                  <a:t>解：因为</a:t>
                </a:r>
                <a:endParaRPr lang="en-US" altLang="zh-CN" sz="2400" smtClean="0">
                  <a:solidFill>
                    <a:srgbClr val="FF0000"/>
                  </a:solidFill>
                  <a:latin typeface="Times New Roman" pitchFamily="18" charset="0"/>
                  <a:cs typeface="Times New Roman" pitchFamily="18" charset="0"/>
                </a:endParaRPr>
              </a:p>
              <a:p>
                <a:pPr>
                  <a:lnSpc>
                    <a:spcPct val="150000"/>
                  </a:lnSpc>
                </a:pPr>
                <a14:m>
                  <m:oMathPara>
                    <m:oMathParaPr>
                      <m:jc/>
                    </m:oMathParaPr>
                    <m:oMath>
                      <m:f>
                        <m:fPr>
                          <m:type m:val="bar"/>
                          <m:ctrlPr>
                            <a:rPr lang="en-US" altLang="zh-CN" sz="2400" i="1">
                              <a:solidFill>
                                <a:srgbClr val="FF0000"/>
                              </a:solidFill>
                              <a:latin typeface="Cambria Math" panose="02040503050406030204" pitchFamily="18" charset="0"/>
                              <a:cs typeface="Times New Roman" pitchFamily="18" charset="0"/>
                            </a:rPr>
                          </m:ctrlPr>
                        </m:fPr>
                        <m:num>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𝑦</m:t>
                          </m:r>
                        </m:num>
                        <m:den>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den>
                      </m:f>
                    </m:oMath>
                  </m:oMathPara>
                </a14:m>
                <a:r>
                  <a:rPr lang="en-US" altLang="zh-CN" sz="2400">
                    <a:solidFill>
                      <a:srgbClr val="FF0000"/>
                    </a:solidFill>
                    <a:latin typeface="Times New Roman" pitchFamily="18" charset="0"/>
                    <a:cs typeface="Times New Roman" pitchFamily="18" charset="0"/>
                  </a:rPr>
                  <a:t>=</a:t>
                </a:r>
                <a14:m>
                  <m:oMathPara>
                    <m:oMathParaPr>
                      <m:jc/>
                    </m:oMathParaPr>
                    <m:oMath>
                      <m:f>
                        <m:fPr>
                          <m:type m:val="bar"/>
                          <m:ctrlPr>
                            <a:rPr lang="en-US" altLang="zh-CN" sz="2400" i="1">
                              <a:solidFill>
                                <a:srgbClr val="FF0000"/>
                              </a:solidFill>
                              <a:latin typeface="Cambria Math" panose="02040503050406030204" pitchFamily="18" charset="0"/>
                              <a:cs typeface="Times New Roman" pitchFamily="18" charset="0"/>
                            </a:rPr>
                          </m:ctrlPr>
                        </m:fPr>
                        <m:num>
                          <m:r>
                            <a:rPr lang="en-US" altLang="zh-CN" sz="2400" i="1">
                              <a:solidFill>
                                <a:srgbClr val="FF0000"/>
                              </a:solidFill>
                              <a:latin typeface="Cambria Math" panose="02040503050406030204" pitchFamily="18" charset="0"/>
                              <a:cs typeface="Times New Roman" pitchFamily="18" charset="0"/>
                            </a:rPr>
                            <m:t>𝑓</m:t>
                          </m:r>
                          <m:d>
                            <m:dPr>
                              <m:begChr m:val="("/>
                              <m:sepChr m:val="|"/>
                              <m:endChr m:val=")"/>
                              <m:grow m:val="on"/>
                              <m:shp m:val="centered"/>
                              <m:ctrlPr>
                                <a:rPr lang="en-US" altLang="zh-CN" sz="2400" i="1">
                                  <a:solidFill>
                                    <a:srgbClr val="FF0000"/>
                                  </a:solidFill>
                                  <a:latin typeface="Cambria Math" panose="02040503050406030204" pitchFamily="18" charset="0"/>
                                  <a:cs typeface="Times New Roman" pitchFamily="18" charset="0"/>
                                </a:rPr>
                              </m:ctrlPr>
                            </m:dPr>
                            <m:e>
                              <m:r>
                                <a:rPr lang="en-US" altLang="zh-CN" sz="2400" b="0" i="1" smtClean="0">
                                  <a:solidFill>
                                    <a:srgbClr val="FF0000"/>
                                  </a:solidFill>
                                  <a:latin typeface="Cambria Math" panose="02040503050406030204" pitchFamily="18" charset="0"/>
                                  <a:cs typeface="Times New Roman" pitchFamily="18" charset="0"/>
                                </a:rPr>
                                <m:t>𝑥</m:t>
                              </m:r>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e>
                          </m:d>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𝑓</m:t>
                          </m:r>
                          <m:r>
                            <a:rPr lang="en-US" altLang="zh-CN" sz="2400" i="1">
                              <a:solidFill>
                                <a:srgbClr val="FF0000"/>
                              </a:solidFill>
                              <a:latin typeface="Cambria Math" panose="02040503050406030204" pitchFamily="18" charset="0"/>
                              <a:cs typeface="Times New Roman" pitchFamily="18" charset="0"/>
                            </a:rPr>
                            <m:t>(</m:t>
                          </m:r>
                          <m:r>
                            <a:rPr lang="en-US" altLang="zh-CN" sz="2400" b="0" i="1" smtClean="0">
                              <a:solidFill>
                                <a:srgbClr val="FF0000"/>
                              </a:solidFill>
                              <a:latin typeface="Cambria Math" panose="02040503050406030204" pitchFamily="18" charset="0"/>
                              <a:cs typeface="Times New Roman" pitchFamily="18" charset="0"/>
                            </a:rPr>
                            <m:t>𝑥</m:t>
                          </m:r>
                          <m:r>
                            <a:rPr lang="en-US" altLang="zh-CN" sz="2400" i="1">
                              <a:solidFill>
                                <a:srgbClr val="FF0000"/>
                              </a:solidFill>
                              <a:latin typeface="Cambria Math" panose="02040503050406030204" pitchFamily="18" charset="0"/>
                              <a:cs typeface="Times New Roman" pitchFamily="18" charset="0"/>
                            </a:rPr>
                            <m:t>)</m:t>
                          </m:r>
                          <m:r>
                            <m:rPr>
                              <m:sty m:val="p"/>
                            </m:rPr>
                            <a:rPr lang="en-US" altLang="zh-CN" sz="2400">
                              <a:solidFill>
                                <a:srgbClr val="FF0000"/>
                              </a:solidFill>
                              <a:latin typeface="Times New Roman" panose="02020603050405020304" pitchFamily="18" charset="0"/>
                              <a:cs typeface="Times New Roman" pitchFamily="18" charset="0"/>
                            </a:rPr>
                            <m:t> </m:t>
                          </m:r>
                        </m:num>
                        <m:den>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den>
                      </m:f>
                    </m:oMath>
                  </m:oMathPara>
                </a14:m>
                <a:r>
                  <a:rPr lang="en-US" altLang="zh-CN" sz="2400">
                    <a:solidFill>
                      <a:srgbClr val="FF0000"/>
                    </a:solidFill>
                    <a:latin typeface="Times New Roman" pitchFamily="18" charset="0"/>
                    <a:cs typeface="Times New Roman" pitchFamily="18" charset="0"/>
                  </a:rPr>
                  <a:t>=</a:t>
                </a:r>
                <a14:m>
                  <m:oMathPara>
                    <m:oMathParaPr>
                      <m:jc/>
                    </m:oMathParaPr>
                    <m:oMath>
                      <m:f>
                        <m:fPr>
                          <m:type m:val="bar"/>
                          <m:ctrlPr>
                            <a:rPr lang="en-US" altLang="zh-CN" sz="2400" i="1">
                              <a:solidFill>
                                <a:srgbClr val="FF0000"/>
                              </a:solidFill>
                              <a:latin typeface="Cambria Math" panose="02040503050406030204" pitchFamily="18" charset="0"/>
                              <a:cs typeface="Times New Roman" pitchFamily="18" charset="0"/>
                            </a:rPr>
                          </m:ctrlPr>
                        </m:fPr>
                        <m:num>
                          <m:d>
                            <m:dPr>
                              <m:begChr m:val="("/>
                              <m:sepChr m:val="|"/>
                              <m:endChr m:val=")"/>
                              <m:grow m:val="on"/>
                              <m:shp m:val="centered"/>
                              <m:ctrlPr>
                                <a:rPr lang="en-US" altLang="zh-CN" sz="2400" i="1">
                                  <a:solidFill>
                                    <a:srgbClr val="FF0000"/>
                                  </a:solidFill>
                                  <a:latin typeface="Cambria Math" panose="02040503050406030204" pitchFamily="18" charset="0"/>
                                  <a:cs typeface="Times New Roman" pitchFamily="18" charset="0"/>
                                </a:rPr>
                              </m:ctrlPr>
                            </m:dPr>
                            <m:e>
                              <m:r>
                                <a:rPr lang="en-US" altLang="zh-CN" sz="2400" i="1">
                                  <a:solidFill>
                                    <a:srgbClr val="FF0000"/>
                                  </a:solidFill>
                                  <a:latin typeface="Cambria Math" panose="02040503050406030204" pitchFamily="18" charset="0"/>
                                  <a:cs typeface="Times New Roman" pitchFamily="18" charset="0"/>
                                </a:rPr>
                                <m:t>𝑥</m:t>
                              </m:r>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e>
                          </m:d>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r>
                            <m:rPr>
                              <m:sty m:val="p"/>
                            </m:rPr>
                            <a:rPr lang="en-US" altLang="zh-CN" sz="2400">
                              <a:solidFill>
                                <a:srgbClr val="FF0000"/>
                              </a:solidFill>
                              <a:latin typeface="Times New Roman" panose="02020603050405020304" pitchFamily="18" charset="0"/>
                              <a:cs typeface="Times New Roman" pitchFamily="18" charset="0"/>
                            </a:rPr>
                            <m:t> </m:t>
                          </m:r>
                        </m:num>
                        <m:den>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den>
                      </m:f>
                    </m:oMath>
                  </m:oMathPara>
                </a14:m>
                <a:r>
                  <a:rPr lang="en-US" altLang="zh-CN" sz="2400" smtClean="0">
                    <a:solidFill>
                      <a:srgbClr val="FF0000"/>
                    </a:solidFill>
                    <a:latin typeface="Times New Roman" pitchFamily="18" charset="0"/>
                    <a:cs typeface="Times New Roman" pitchFamily="18" charset="0"/>
                  </a:rPr>
                  <a:t>=1</a:t>
                </a:r>
              </a:p>
              <a:p>
                <a:pPr>
                  <a:lnSpc>
                    <a:spcPct val="150000"/>
                  </a:lnSpc>
                </a:pPr>
                <a:r>
                  <a:rPr lang="zh-CN" altLang="en-US" sz="2400" smtClean="0">
                    <a:solidFill>
                      <a:srgbClr val="FF0000"/>
                    </a:solidFill>
                    <a:latin typeface="Times New Roman" pitchFamily="18" charset="0"/>
                    <a:cs typeface="Times New Roman" pitchFamily="18" charset="0"/>
                  </a:rPr>
                  <a:t>所以</a:t>
                </a:r>
                <a:endParaRPr lang="en-US" altLang="zh-CN" sz="2400" smtClean="0">
                  <a:solidFill>
                    <a:srgbClr val="FF0000"/>
                  </a:solidFill>
                  <a:latin typeface="Times New Roman" pitchFamily="18" charset="0"/>
                  <a:cs typeface="Times New Roman" pitchFamily="18" charset="0"/>
                </a:endParaRPr>
              </a:p>
              <a:p>
                <a:pPr>
                  <a:lnSpc>
                    <a:spcPct val="150000"/>
                  </a:lnSpc>
                </a:pPr>
                <a14:m>
                  <m:oMathPara>
                    <m:oMathParaPr>
                      <m:jc/>
                    </m:oMathParaPr>
                    <m:oMath>
                      <m:sSup>
                        <m:sSupPr>
                          <m:ctrlPr>
                            <a:rPr lang="en-US" altLang="zh-CN" sz="2400" i="1" kern="100">
                              <a:solidFill>
                                <a:srgbClr val="FF0000"/>
                              </a:solidFill>
                              <a:latin typeface="Cambria Math" panose="02040503050406030204" pitchFamily="18" charset="0"/>
                              <a:cs typeface="Courier New" panose="02070309020205020404" pitchFamily="49" charset="0"/>
                            </a:rPr>
                          </m:ctrlPr>
                        </m:sSupPr>
                        <m:e>
                          <m:r>
                            <a:rPr lang="en-US" altLang="zh-CN" sz="2400" b="0" i="1" kern="100" smtClean="0">
                              <a:solidFill>
                                <a:srgbClr val="FF0000"/>
                              </a:solidFill>
                              <a:latin typeface="Cambria Math" panose="02040503050406030204" pitchFamily="18" charset="0"/>
                              <a:cs typeface="Courier New" panose="02070309020205020404" pitchFamily="49" charset="0"/>
                            </a:rPr>
                            <m:t>𝑦</m:t>
                          </m:r>
                        </m:e>
                        <m:sup>
                          <m:r>
                            <a:rPr lang="en-US" altLang="zh-CN" sz="2400" i="1" kern="100">
                              <a:solidFill>
                                <a:srgbClr val="FF0000"/>
                              </a:solidFill>
                              <a:latin typeface="Cambria Math" panose="02040503050406030204" pitchFamily="18" charset="0"/>
                              <a:cs typeface="Courier New" panose="02070309020205020404" pitchFamily="49" charset="0"/>
                            </a:rPr>
                            <m:t>′</m:t>
                          </m:r>
                        </m:sup>
                      </m:sSup>
                    </m:oMath>
                  </m:oMathPara>
                </a14:m>
                <a:r>
                  <a:rPr lang="en-US" altLang="zh-CN" sz="2400">
                    <a:solidFill>
                      <a:srgbClr val="FF0000"/>
                    </a:solidFill>
                    <a:latin typeface="Times New Roman" pitchFamily="18" charset="0"/>
                    <a:cs typeface="Times New Roman" pitchFamily="18" charset="0"/>
                  </a:rPr>
                  <a:t>=</a:t>
                </a:r>
                <a14:m>
                  <m:oMathPara>
                    <m:oMathParaPr>
                      <m:jc/>
                    </m:oMathParaPr>
                    <m:oMath>
                      <m:sPre>
                        <m:sPrePr>
                          <m:ctrlPr>
                            <a:rPr lang="en-US" altLang="zh-CN" sz="2400" i="1">
                              <a:solidFill>
                                <a:srgbClr val="FF0000"/>
                              </a:solidFill>
                              <a:latin typeface="Cambria Math" panose="02040503050406030204" pitchFamily="18" charset="0"/>
                            </a:rPr>
                          </m:ctrlPr>
                        </m:sPrePr>
                        <m:sub>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r>
                            <a:rPr lang="en-US" altLang="zh-CN" sz="2400" i="1">
                              <a:solidFill>
                                <a:srgbClr val="FF0000"/>
                              </a:solidFill>
                              <a:latin typeface="Cambria Math" panose="02040503050406030204" pitchFamily="18" charset="0"/>
                            </a:rPr>
                            <m:t>→0</m:t>
                          </m:r>
                        </m:sub>
                        <m:sup>
                          <m:r>
                            <a:rPr lang="en-US" altLang="zh-CN" sz="2400" i="1">
                              <a:solidFill>
                                <a:srgbClr val="FF0000"/>
                              </a:solidFill>
                              <a:latin typeface="Cambria Math" panose="02040503050406030204" pitchFamily="18" charset="0"/>
                            </a:rPr>
                            <m:t>𝑙𝑖𝑚</m:t>
                          </m:r>
                        </m:sup>
                        <m:e>
                          <m:r>
                            <a:rPr lang="en-US" altLang="zh-CN" sz="2400" i="1">
                              <a:solidFill>
                                <a:srgbClr val="FF0000"/>
                              </a:solidFill>
                              <a:latin typeface="Cambria Math" panose="02040503050406030204" pitchFamily="18" charset="0"/>
                            </a:rPr>
                            <m:t>   </m:t>
                          </m:r>
                        </m:e>
                      </m:sPre>
                      <m:f>
                        <m:fPr>
                          <m:type m:val="bar"/>
                          <m:ctrlPr>
                            <a:rPr lang="en-US" altLang="zh-CN" sz="2400" i="1">
                              <a:solidFill>
                                <a:srgbClr val="FF0000"/>
                              </a:solidFill>
                              <a:latin typeface="Cambria Math" panose="02040503050406030204" pitchFamily="18" charset="0"/>
                              <a:cs typeface="Times New Roman" pitchFamily="18" charset="0"/>
                            </a:rPr>
                          </m:ctrlPr>
                        </m:fPr>
                        <m:num>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𝑦</m:t>
                          </m:r>
                        </m:num>
                        <m:den>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den>
                      </m:f>
                    </m:oMath>
                  </m:oMathPara>
                </a14:m>
                <a:r>
                  <a:rPr lang="en-US" altLang="zh-CN" sz="2400">
                    <a:solidFill>
                      <a:srgbClr val="FF0000"/>
                    </a:solidFill>
                    <a:latin typeface="Times New Roman" pitchFamily="18" charset="0"/>
                    <a:cs typeface="Times New Roman" pitchFamily="18" charset="0"/>
                  </a:rPr>
                  <a:t>=</a:t>
                </a:r>
                <a14:m>
                  <m:oMathPara>
                    <m:oMathParaPr>
                      <m:jc/>
                    </m:oMathParaPr>
                    <m:oMath>
                      <m:sPre>
                        <m:sPrePr>
                          <m:ctrlPr>
                            <a:rPr lang="en-US" altLang="zh-CN" sz="2400" i="1">
                              <a:solidFill>
                                <a:srgbClr val="FF0000"/>
                              </a:solidFill>
                              <a:latin typeface="Cambria Math" panose="02040503050406030204" pitchFamily="18" charset="0"/>
                            </a:rPr>
                          </m:ctrlPr>
                        </m:sPrePr>
                        <m:sub>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r>
                            <a:rPr lang="en-US" altLang="zh-CN" sz="2400" i="1">
                              <a:solidFill>
                                <a:srgbClr val="FF0000"/>
                              </a:solidFill>
                              <a:latin typeface="Cambria Math" panose="02040503050406030204" pitchFamily="18" charset="0"/>
                            </a:rPr>
                            <m:t>→0</m:t>
                          </m:r>
                        </m:sub>
                        <m:sup>
                          <m:r>
                            <a:rPr lang="en-US" altLang="zh-CN" sz="2400" i="1">
                              <a:solidFill>
                                <a:srgbClr val="FF0000"/>
                              </a:solidFill>
                              <a:latin typeface="Cambria Math" panose="02040503050406030204" pitchFamily="18" charset="0"/>
                            </a:rPr>
                            <m:t>𝑙𝑖𝑚</m:t>
                          </m:r>
                        </m:sup>
                        <m:e>
                          <m:r>
                            <a:rPr lang="en-US" altLang="zh-CN" sz="2400" i="1">
                              <a:solidFill>
                                <a:srgbClr val="FF0000"/>
                              </a:solidFill>
                              <a:latin typeface="Cambria Math" panose="02040503050406030204" pitchFamily="18" charset="0"/>
                            </a:rPr>
                            <m:t>   </m:t>
                          </m:r>
                        </m:e>
                      </m:sPre>
                      <m:r>
                        <a:rPr lang="en-US" altLang="zh-CN" sz="2400" b="0" i="1" smtClean="0">
                          <a:solidFill>
                            <a:srgbClr val="FF0000"/>
                          </a:solidFill>
                          <a:latin typeface="Cambria Math" panose="02040503050406030204" pitchFamily="18" charset="0"/>
                        </a:rPr>
                        <m:t>1=1</m:t>
                      </m:r>
                    </m:oMath>
                  </m:oMathPara>
                </a14:m>
                <a:endParaRPr lang="en-US" altLang="zh-CN" sz="2400">
                  <a:solidFill>
                    <a:srgbClr val="FF0000"/>
                  </a:solidFill>
                  <a:latin typeface="Times New Roman" pitchFamily="18" charset="0"/>
                  <a:cs typeface="Times New Roman" pitchFamily="18" charset="0"/>
                </a:endParaRPr>
              </a:p>
            </p:txBody>
          </p:sp>
        </mc:Choice>
        <mc:Fallback>
          <p:sp>
            <p:nvSpPr>
              <p:cNvPr id="5" name="矩形 4"/>
              <p:cNvSpPr>
                <a:spLocks noRot="1" noChangeAspect="1" noMove="1" noResize="1" noEditPoints="1" noAdjustHandles="1" noChangeArrowheads="1" noChangeShapeType="1" noTextEdit="1"/>
              </p:cNvSpPr>
              <p:nvPr>
                <p:custDataLst>
                  <p:tags r:id="rId4"/>
                </p:custDataLst>
              </p:nvPr>
            </p:nvSpPr>
            <p:spPr>
              <a:xfrm>
                <a:off x="810478" y="843454"/>
                <a:ext cx="6096000" cy="3380541"/>
              </a:xfrm>
              <a:prstGeom prst="rect">
                <a:avLst/>
              </a:prstGeom>
              <a:blipFill rotWithShape="0">
                <a:blip r:embed="rId5"/>
                <a:stretch>
                  <a:fillRect l="-1600" r="0"/>
                </a:stretch>
              </a:blipFill>
            </p:spPr>
            <p:txBody>
              <a:bodyPr/>
              <a:lstStyle/>
              <a:p>
                <a:r>
                  <a:rPr lang="zh-CN" altLang="en-US">
                    <a:noFill/>
                  </a:rPr>
                  <a:t> </a:t>
                </a:r>
              </a:p>
            </p:txBody>
          </p:sp>
        </mc:Fallback>
      </mc:AlternateContent>
      <mc:AlternateContent>
        <mc:Choice Requires="a14">
          <p:sp>
            <p:nvSpPr>
              <p:cNvPr id="6" name="矩形 5"/>
              <p:cNvSpPr/>
              <p:nvPr>
                <p:custDataLst>
                  <p:tags r:id="rId6"/>
                </p:custDataLst>
              </p:nvPr>
            </p:nvSpPr>
            <p:spPr>
              <a:xfrm>
                <a:off x="345743" y="4956876"/>
                <a:ext cx="9780896" cy="1130246"/>
              </a:xfrm>
              <a:prstGeom prst="rect">
                <a:avLst/>
              </a:prstGeom>
            </p:spPr>
            <p:txBody>
              <a:bodyPr wrap="square">
                <a:spAutoFit/>
              </a:bodyPr>
              <a:lstStyle/>
              <a:p>
                <a:pPr>
                  <a:lnSpc>
                    <a:spcPct val="150000"/>
                  </a:lnSpc>
                </a:pPr>
                <a:r>
                  <a:rPr lang="zh-CN" altLang="en-US" sz="2400" smtClean="0">
                    <a:latin typeface="Times New Roman" pitchFamily="18" charset="0"/>
                    <a:cs typeface="Times New Roman" pitchFamily="18" charset="0"/>
                  </a:rPr>
                  <a:t>       若</a:t>
                </a:r>
                <a14:m>
                  <m:oMathPara>
                    <m:oMathParaPr>
                      <m:jc/>
                    </m:oMathParaPr>
                    <m:oMath>
                      <m:r>
                        <a:rPr lang="en-US" altLang="zh-CN" sz="2400" i="1">
                          <a:latin typeface="Cambria Math" panose="02040503050406030204" pitchFamily="18" charset="0"/>
                          <a:cs typeface="Times New Roman" pitchFamily="18" charset="0"/>
                        </a:rPr>
                        <m:t>𝑦</m:t>
                      </m:r>
                      <m:r>
                        <a:rPr lang="en-US" altLang="zh-CN" sz="2400" i="1">
                          <a:latin typeface="Cambria Math" panose="02040503050406030204" pitchFamily="18" charset="0"/>
                          <a:cs typeface="Times New Roman" pitchFamily="18" charset="0"/>
                        </a:rPr>
                        <m:t>=</m:t>
                      </m:r>
                      <m:r>
                        <a:rPr lang="en-US" altLang="zh-CN" sz="2400" b="0" i="1" smtClean="0">
                          <a:latin typeface="Cambria Math" panose="02040503050406030204" pitchFamily="18" charset="0"/>
                          <a:cs typeface="Times New Roman" pitchFamily="18" charset="0"/>
                        </a:rPr>
                        <m:t>𝑥</m:t>
                      </m:r>
                    </m:oMath>
                  </m:oMathPara>
                </a14:m>
                <a:r>
                  <a:rPr lang="zh-CN" altLang="en-US" sz="2400">
                    <a:latin typeface="Times New Roman" pitchFamily="18" charset="0"/>
                    <a:cs typeface="Times New Roman" pitchFamily="18" charset="0"/>
                  </a:rPr>
                  <a:t>表示路程关于时间的函数，则</a:t>
                </a:r>
                <a14:m>
                  <m:oMathPara>
                    <m:oMathParaPr>
                      <m:jc/>
                    </m:oMathParaPr>
                    <m:oMath>
                      <m:sSup>
                        <m:sSupPr>
                          <m:ctrlPr>
                            <a:rPr lang="en-US" altLang="zh-CN" sz="2400" i="1" kern="100">
                              <a:latin typeface="Cambria Math" panose="02040503050406030204" pitchFamily="18" charset="0"/>
                              <a:cs typeface="Courier New" panose="02070309020205020404" pitchFamily="49" charset="0"/>
                            </a:rPr>
                          </m:ctrlPr>
                        </m:sSupPr>
                        <m:e>
                          <m:r>
                            <a:rPr lang="en-US" altLang="zh-CN" sz="2400" i="1" kern="100">
                              <a:latin typeface="Cambria Math" panose="02040503050406030204" pitchFamily="18" charset="0"/>
                              <a:cs typeface="Courier New" panose="02070309020205020404" pitchFamily="49" charset="0"/>
                            </a:rPr>
                            <m:t>𝑦</m:t>
                          </m:r>
                        </m:e>
                        <m:sup>
                          <m:r>
                            <a:rPr lang="en-US" altLang="zh-CN" sz="2400" i="1" kern="100">
                              <a:latin typeface="Cambria Math" panose="02040503050406030204" pitchFamily="18" charset="0"/>
                              <a:cs typeface="Courier New" panose="02070309020205020404" pitchFamily="49" charset="0"/>
                            </a:rPr>
                            <m:t>′</m:t>
                          </m:r>
                        </m:sup>
                      </m:sSup>
                    </m:oMath>
                  </m:oMathPara>
                </a14:m>
                <a:r>
                  <a:rPr lang="en-US" altLang="zh-CN" sz="2400" smtClean="0">
                    <a:latin typeface="Times New Roman" pitchFamily="18" charset="0"/>
                    <a:cs typeface="Times New Roman" pitchFamily="18" charset="0"/>
                  </a:rPr>
                  <a:t>=</a:t>
                </a:r>
                <a:r>
                  <a:rPr lang="en-US" altLang="zh-CN" sz="2400">
                    <a:latin typeface="Times New Roman" pitchFamily="18" charset="0"/>
                    <a:cs typeface="Times New Roman" pitchFamily="18" charset="0"/>
                  </a:rPr>
                  <a:t>1</a:t>
                </a:r>
                <a:r>
                  <a:rPr lang="zh-CN" altLang="en-US" sz="2400" smtClean="0">
                    <a:latin typeface="Times New Roman" pitchFamily="18" charset="0"/>
                    <a:cs typeface="Times New Roman" pitchFamily="18" charset="0"/>
                  </a:rPr>
                  <a:t>可以</a:t>
                </a:r>
                <a:r>
                  <a:rPr lang="zh-CN" altLang="en-US" sz="2400">
                    <a:latin typeface="Times New Roman" pitchFamily="18" charset="0"/>
                    <a:cs typeface="Times New Roman" pitchFamily="18" charset="0"/>
                  </a:rPr>
                  <a:t>解释为某物体的瞬时速度始终</a:t>
                </a:r>
                <a:r>
                  <a:rPr lang="zh-CN" altLang="en-US" sz="2400" smtClean="0">
                    <a:latin typeface="Times New Roman" pitchFamily="18" charset="0"/>
                    <a:cs typeface="Times New Roman" pitchFamily="18" charset="0"/>
                  </a:rPr>
                  <a:t>为</a:t>
                </a:r>
                <a:r>
                  <a:rPr lang="en-US" altLang="zh-CN" sz="2400" smtClean="0">
                    <a:latin typeface="Times New Roman" pitchFamily="18" charset="0"/>
                    <a:cs typeface="Times New Roman" pitchFamily="18" charset="0"/>
                  </a:rPr>
                  <a:t>1</a:t>
                </a:r>
                <a:r>
                  <a:rPr lang="zh-CN" altLang="en-US" sz="2400" smtClean="0">
                    <a:latin typeface="Times New Roman" pitchFamily="18" charset="0"/>
                    <a:cs typeface="Times New Roman" pitchFamily="18" charset="0"/>
                  </a:rPr>
                  <a:t>的匀速直线运动。</a:t>
                </a:r>
                <a:endParaRPr lang="en-US" altLang="zh-CN" sz="2400">
                  <a:latin typeface="Times New Roman" pitchFamily="18" charset="0"/>
                  <a:cs typeface="Times New Roman" pitchFamily="18" charset="0"/>
                </a:endParaRPr>
              </a:p>
            </p:txBody>
          </p:sp>
        </mc:Choice>
        <mc:Fallback>
          <p:sp>
            <p:nvSpPr>
              <p:cNvPr id="6" name="矩形 5"/>
              <p:cNvSpPr>
                <a:spLocks noRot="1" noChangeAspect="1" noMove="1" noResize="1" noEditPoints="1" noAdjustHandles="1" noChangeArrowheads="1" noChangeShapeType="1" noTextEdit="1"/>
              </p:cNvSpPr>
              <p:nvPr>
                <p:custDataLst>
                  <p:tags r:id="rId7"/>
                </p:custDataLst>
              </p:nvPr>
            </p:nvSpPr>
            <p:spPr>
              <a:xfrm>
                <a:off x="345743" y="4956876"/>
                <a:ext cx="9780896" cy="1130246"/>
              </a:xfrm>
              <a:prstGeom prst="rect">
                <a:avLst/>
              </a:prstGeom>
              <a:blipFill rotWithShape="0">
                <a:blip r:embed="rId8"/>
                <a:stretch>
                  <a:fillRect l="-998" r="0" b="-11828"/>
                </a:stretch>
              </a:blipFill>
            </p:spPr>
            <p:txBody>
              <a:bodyPr/>
              <a:lstStyle/>
              <a:p>
                <a:r>
                  <a:rPr lang="zh-CN" altLang="en-US">
                    <a:noFill/>
                  </a:rPr>
                  <a:t> </a:t>
                </a:r>
              </a:p>
            </p:txBody>
          </p:sp>
        </mc:Fallback>
      </mc:AlternateContent>
      <p:pic>
        <p:nvPicPr>
          <p:cNvPr id="8" name="图片 7"/>
          <p:cNvPicPr>
            <a:picLocks noChangeAspect="1"/>
          </p:cNvPicPr>
          <p:nvPr>
            <p:custDataLst>
              <p:tags r:id="rId10"/>
            </p:custDataLst>
          </p:nvPr>
        </p:nvPicPr>
        <p:blipFill>
          <a:blip r:embed="rId9"/>
          <a:stretch>
            <a:fillRect/>
          </a:stretch>
        </p:blipFill>
        <p:spPr>
          <a:xfrm>
            <a:off x="7533846" y="1859098"/>
            <a:ext cx="3002226" cy="2512974"/>
          </a:xfrm>
          <a:prstGeom prst="rect">
            <a:avLst/>
          </a:prstGeom>
        </p:spPr>
      </p:pic>
    </p:spTree>
    <p:extLst>
      <p:ext uri="{BB962C8B-B14F-4D97-AF65-F5344CB8AC3E}">
        <p14:creationId xmlns:p14="http://schemas.microsoft.com/office/powerpoint/2010/main" val="3776182410"/>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heel(1)">
                                      <p:cBhvr>
                                        <p:cTn id="7" dur="2000"/>
                                        <p:tgtEl>
                                          <p:spTgt spid="5">
                                            <p:txEl>
                                              <p:pRg st="1" end="1"/>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heel(1)">
                                      <p:cBhvr>
                                        <p:cTn id="10" dur="2000"/>
                                        <p:tgtEl>
                                          <p:spTgt spid="5">
                                            <p:txEl>
                                              <p:pRg st="2" end="2"/>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heel(1)">
                                      <p:cBhvr>
                                        <p:cTn id="13" dur="2000"/>
                                        <p:tgtEl>
                                          <p:spTgt spid="5">
                                            <p:txEl>
                                              <p:pRg st="3" end="3"/>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heel(1)">
                                      <p:cBhvr>
                                        <p:cTn id="16" dur="2000"/>
                                        <p:tgtEl>
                                          <p:spTgt spid="5">
                                            <p:txEl>
                                              <p:pRg st="4" end="4"/>
                                            </p:txEl>
                                          </p:spTgt>
                                        </p:tgtEl>
                                      </p:cBhvr>
                                    </p:animEffect>
                                  </p:childTnLst>
                                </p:cTn>
                              </p:par>
                            </p:childTnLst>
                          </p:cTn>
                        </p:par>
                      </p:childTnLst>
                    </p:cTn>
                  </p:par>
                  <p:par>
                    <p:cTn id="17" fill="hold" nodeType="clickPar">
                      <p:stCondLst>
                        <p:cond delay="indefinite"/>
                      </p:stCondLst>
                      <p:childTnLst>
                        <p:par>
                          <p:cTn id="18" fill="hold" nodeType="after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afterGroup">
                            <p:stCondLst>
                              <p:cond delay="0"/>
                            </p:stCondLst>
                            <p:childTnLst>
                              <p:par>
                                <p:cTn id="26" presetID="6" presetClass="entr" presetSubtype="16"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ircle(in)">
                                      <p:cBhvr>
                                        <p:cTn id="2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mc:AlternateContent>
        <mc:Choice Requires="a14">
          <p:sp>
            <p:nvSpPr>
              <p:cNvPr id="5" name="矩形 4"/>
              <p:cNvSpPr/>
              <p:nvPr>
                <p:custDataLst>
                  <p:tags r:id="rId3"/>
                </p:custDataLst>
              </p:nvPr>
            </p:nvSpPr>
            <p:spPr>
              <a:xfrm>
                <a:off x="141737" y="693329"/>
                <a:ext cx="6623551" cy="4837093"/>
              </a:xfrm>
              <a:prstGeom prst="rect">
                <a:avLst/>
              </a:prstGeom>
            </p:spPr>
            <p:txBody>
              <a:bodyPr wrap="square">
                <a:spAutoFit/>
              </a:bodyPr>
              <a:lstStyle/>
              <a:p>
                <a:pPr>
                  <a:lnSpc>
                    <a:spcPct val="150000"/>
                  </a:lnSpc>
                </a:pPr>
                <a14:m>
                  <m:oMathPara>
                    <m:oMathParaPr>
                      <m:jc m:val="left"/>
                    </m:oMathParaPr>
                    <m:oMath>
                      <m:r>
                        <a:rPr lang="zh-CN" altLang="en-US" sz="2400" i="1" smtClean="0">
                          <a:latin typeface="Cambria Math" panose="02040503050406030204" pitchFamily="18" charset="0"/>
                          <a:cs typeface="Times New Roman" pitchFamily="18" charset="0"/>
                        </a:rPr>
                        <m:t>问题</m:t>
                      </m:r>
                      <m:r>
                        <a:rPr lang="en-US" altLang="zh-CN" sz="2400" b="0" i="1" smtClean="0">
                          <a:latin typeface="Cambria Math" panose="02040503050406030204" pitchFamily="18" charset="0"/>
                          <a:cs typeface="Times New Roman" pitchFamily="18" charset="0"/>
                        </a:rPr>
                        <m:t>3</m:t>
                      </m:r>
                      <m:r>
                        <a:rPr lang="en-US" altLang="zh-CN" sz="2400" i="1">
                          <a:latin typeface="Cambria Math" panose="02040503050406030204" pitchFamily="18" charset="0"/>
                          <a:cs typeface="Times New Roman" pitchFamily="18" charset="0"/>
                        </a:rPr>
                        <m:t>.  </m:t>
                      </m:r>
                      <m:r>
                        <a:rPr lang="zh-CN" altLang="en-US" sz="2400" i="1">
                          <a:latin typeface="Cambria Math" panose="02040503050406030204" pitchFamily="18" charset="0"/>
                          <a:cs typeface="Times New Roman" pitchFamily="18" charset="0"/>
                        </a:rPr>
                        <m:t>函数</m:t>
                      </m:r>
                      <m:r>
                        <a:rPr lang="en-US" altLang="zh-CN" sz="2400" i="1">
                          <a:latin typeface="Cambria Math" panose="02040503050406030204" pitchFamily="18" charset="0"/>
                          <a:cs typeface="Times New Roman" pitchFamily="18" charset="0"/>
                        </a:rPr>
                        <m:t> </m:t>
                      </m:r>
                      <m:r>
                        <a:rPr lang="en-US" altLang="zh-CN" sz="2400" i="1">
                          <a:latin typeface="Cambria Math" panose="02040503050406030204" pitchFamily="18" charset="0"/>
                          <a:cs typeface="Times New Roman" pitchFamily="18" charset="0"/>
                        </a:rPr>
                        <m:t>𝑦</m:t>
                      </m:r>
                      <m:r>
                        <a:rPr lang="en-US" altLang="zh-CN" sz="2400" i="1">
                          <a:latin typeface="Cambria Math" panose="02040503050406030204" pitchFamily="18" charset="0"/>
                          <a:cs typeface="Times New Roman" pitchFamily="18" charset="0"/>
                        </a:rPr>
                        <m:t>=</m:t>
                      </m:r>
                      <m:r>
                        <a:rPr lang="en-US" altLang="zh-CN" sz="2400" i="1">
                          <a:latin typeface="Cambria Math" panose="02040503050406030204" pitchFamily="18" charset="0"/>
                          <a:cs typeface="Times New Roman" pitchFamily="18" charset="0"/>
                        </a:rPr>
                        <m:t>𝑓</m:t>
                      </m:r>
                      <m:d>
                        <m:dPr>
                          <m:begChr m:val="("/>
                          <m:sepChr m:val="|"/>
                          <m:endChr m:val=")"/>
                          <m:grow m:val="on"/>
                          <m:shp m:val="centered"/>
                          <m:ctrlPr>
                            <a:rPr lang="en-US" altLang="zh-CN" sz="2400" i="1">
                              <a:latin typeface="Cambria Math" panose="02040503050406030204" pitchFamily="18" charset="0"/>
                              <a:cs typeface="Times New Roman" pitchFamily="18" charset="0"/>
                            </a:rPr>
                          </m:ctrlPr>
                        </m:dPr>
                        <m:e>
                          <m:r>
                            <a:rPr lang="en-US" altLang="zh-CN" sz="2400" i="1">
                              <a:latin typeface="Cambria Math" panose="02040503050406030204" pitchFamily="18" charset="0"/>
                              <a:cs typeface="Times New Roman" pitchFamily="18" charset="0"/>
                            </a:rPr>
                            <m:t>𝑥</m:t>
                          </m:r>
                        </m:e>
                      </m:d>
                      <m:r>
                        <a:rPr lang="en-US" altLang="zh-CN" sz="2400" i="1">
                          <a:latin typeface="Cambria Math" panose="02040503050406030204" pitchFamily="18" charset="0"/>
                          <a:cs typeface="Times New Roman" pitchFamily="18" charset="0"/>
                        </a:rPr>
                        <m:t>=</m:t>
                      </m:r>
                      <m:sSup>
                        <m:sSupPr>
                          <m:ctrlPr>
                            <a:rPr lang="en-US" altLang="zh-CN" sz="2400" b="0" i="1" smtClean="0">
                              <a:latin typeface="Cambria Math" panose="02040503050406030204" pitchFamily="18" charset="0"/>
                              <a:cs typeface="Times New Roman" pitchFamily="18" charset="0"/>
                            </a:rPr>
                          </m:ctrlPr>
                        </m:sSupPr>
                        <m:e>
                          <m:r>
                            <a:rPr lang="en-US" altLang="zh-CN" sz="2400" b="0" i="1" smtClean="0">
                              <a:latin typeface="Cambria Math" panose="02040503050406030204" pitchFamily="18" charset="0"/>
                              <a:cs typeface="Times New Roman" pitchFamily="18" charset="0"/>
                            </a:rPr>
                            <m:t>𝑥</m:t>
                          </m:r>
                        </m:e>
                        <m:sup>
                          <m:r>
                            <a:rPr lang="en-US" altLang="zh-CN" sz="2400" b="0" i="1" smtClean="0">
                              <a:latin typeface="Cambria Math" panose="02040503050406030204" pitchFamily="18" charset="0"/>
                              <a:cs typeface="Times New Roman" pitchFamily="18" charset="0"/>
                            </a:rPr>
                            <m:t>2</m:t>
                          </m:r>
                        </m:sup>
                      </m:sSup>
                      <m:r>
                        <a:rPr lang="zh-CN" altLang="en-US" sz="2400" i="1">
                          <a:latin typeface="Cambria Math" panose="02040503050406030204" pitchFamily="18" charset="0"/>
                          <a:cs typeface="Times New Roman" pitchFamily="18" charset="0"/>
                        </a:rPr>
                        <m:t>的导数</m:t>
                      </m:r>
                    </m:oMath>
                  </m:oMathPara>
                </a14:m>
                <a:endParaRPr lang="en-US" altLang="zh-CN" sz="2400">
                  <a:latin typeface="Times New Roman" pitchFamily="18" charset="0"/>
                  <a:cs typeface="Times New Roman" pitchFamily="18" charset="0"/>
                </a:endParaRPr>
              </a:p>
              <a:p>
                <a:pPr>
                  <a:lnSpc>
                    <a:spcPct val="150000"/>
                  </a:lnSpc>
                </a:pPr>
                <a:r>
                  <a:rPr lang="zh-CN" altLang="en-US" sz="2400" smtClean="0">
                    <a:solidFill>
                      <a:srgbClr val="FF0000"/>
                    </a:solidFill>
                    <a:latin typeface="Times New Roman" pitchFamily="18" charset="0"/>
                    <a:cs typeface="Times New Roman" pitchFamily="18" charset="0"/>
                  </a:rPr>
                  <a:t>解：因为</a:t>
                </a:r>
                <a:endParaRPr lang="en-US" altLang="zh-CN" sz="2400" smtClean="0">
                  <a:solidFill>
                    <a:srgbClr val="FF0000"/>
                  </a:solidFill>
                  <a:latin typeface="Times New Roman" pitchFamily="18" charset="0"/>
                  <a:cs typeface="Times New Roman" pitchFamily="18" charset="0"/>
                </a:endParaRPr>
              </a:p>
              <a:p>
                <a:pPr>
                  <a:lnSpc>
                    <a:spcPct val="150000"/>
                  </a:lnSpc>
                </a:pPr>
                <a14:m>
                  <m:oMathPara>
                    <m:oMathParaPr>
                      <m:jc/>
                    </m:oMathParaPr>
                    <m:oMath>
                      <m:f>
                        <m:fPr>
                          <m:type m:val="bar"/>
                          <m:ctrlPr>
                            <a:rPr lang="en-US" altLang="zh-CN" sz="2400" i="1">
                              <a:solidFill>
                                <a:srgbClr val="FF0000"/>
                              </a:solidFill>
                              <a:latin typeface="Cambria Math" panose="02040503050406030204" pitchFamily="18" charset="0"/>
                              <a:cs typeface="Times New Roman" pitchFamily="18" charset="0"/>
                            </a:rPr>
                          </m:ctrlPr>
                        </m:fPr>
                        <m:num>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𝑦</m:t>
                          </m:r>
                        </m:num>
                        <m:den>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den>
                      </m:f>
                    </m:oMath>
                  </m:oMathPara>
                </a14:m>
                <a:r>
                  <a:rPr lang="en-US" altLang="zh-CN" sz="2400">
                    <a:solidFill>
                      <a:srgbClr val="FF0000"/>
                    </a:solidFill>
                    <a:latin typeface="Times New Roman" pitchFamily="18" charset="0"/>
                    <a:cs typeface="Times New Roman" pitchFamily="18" charset="0"/>
                  </a:rPr>
                  <a:t>=</a:t>
                </a:r>
                <a14:m>
                  <m:oMathPara>
                    <m:oMathParaPr>
                      <m:jc/>
                    </m:oMathParaPr>
                    <m:oMath>
                      <m:f>
                        <m:fPr>
                          <m:type m:val="bar"/>
                          <m:ctrlPr>
                            <a:rPr lang="en-US" altLang="zh-CN" sz="2400" i="1">
                              <a:solidFill>
                                <a:srgbClr val="FF0000"/>
                              </a:solidFill>
                              <a:latin typeface="Cambria Math" panose="02040503050406030204" pitchFamily="18" charset="0"/>
                              <a:cs typeface="Times New Roman" pitchFamily="18" charset="0"/>
                            </a:rPr>
                          </m:ctrlPr>
                        </m:fPr>
                        <m:num>
                          <m:r>
                            <a:rPr lang="en-US" altLang="zh-CN" sz="2400" i="1">
                              <a:solidFill>
                                <a:srgbClr val="FF0000"/>
                              </a:solidFill>
                              <a:latin typeface="Cambria Math" panose="02040503050406030204" pitchFamily="18" charset="0"/>
                              <a:cs typeface="Times New Roman" pitchFamily="18" charset="0"/>
                            </a:rPr>
                            <m:t>𝑓</m:t>
                          </m:r>
                          <m:d>
                            <m:dPr>
                              <m:begChr m:val="("/>
                              <m:sepChr m:val="|"/>
                              <m:endChr m:val=")"/>
                              <m:grow m:val="on"/>
                              <m:shp m:val="centered"/>
                              <m:ctrlPr>
                                <a:rPr lang="en-US" altLang="zh-CN" sz="2400" i="1">
                                  <a:solidFill>
                                    <a:srgbClr val="FF0000"/>
                                  </a:solidFill>
                                  <a:latin typeface="Cambria Math" panose="02040503050406030204" pitchFamily="18" charset="0"/>
                                  <a:cs typeface="Times New Roman" pitchFamily="18" charset="0"/>
                                </a:rPr>
                              </m:ctrlPr>
                            </m:dPr>
                            <m:e>
                              <m:r>
                                <a:rPr lang="en-US" altLang="zh-CN" sz="2400" b="0" i="1" smtClean="0">
                                  <a:solidFill>
                                    <a:srgbClr val="FF0000"/>
                                  </a:solidFill>
                                  <a:latin typeface="Cambria Math" panose="02040503050406030204" pitchFamily="18" charset="0"/>
                                  <a:cs typeface="Times New Roman" pitchFamily="18" charset="0"/>
                                </a:rPr>
                                <m:t>𝑥</m:t>
                              </m:r>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e>
                          </m:d>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𝑓</m:t>
                          </m:r>
                          <m:r>
                            <a:rPr lang="en-US" altLang="zh-CN" sz="2400" i="1">
                              <a:solidFill>
                                <a:srgbClr val="FF0000"/>
                              </a:solidFill>
                              <a:latin typeface="Cambria Math" panose="02040503050406030204" pitchFamily="18" charset="0"/>
                              <a:cs typeface="Times New Roman" pitchFamily="18" charset="0"/>
                            </a:rPr>
                            <m:t>(</m:t>
                          </m:r>
                          <m:r>
                            <a:rPr lang="en-US" altLang="zh-CN" sz="2400" b="0" i="1" smtClean="0">
                              <a:solidFill>
                                <a:srgbClr val="FF0000"/>
                              </a:solidFill>
                              <a:latin typeface="Cambria Math" panose="02040503050406030204" pitchFamily="18" charset="0"/>
                              <a:cs typeface="Times New Roman" pitchFamily="18" charset="0"/>
                            </a:rPr>
                            <m:t>𝑥</m:t>
                          </m:r>
                          <m:r>
                            <a:rPr lang="en-US" altLang="zh-CN" sz="2400" i="1">
                              <a:solidFill>
                                <a:srgbClr val="FF0000"/>
                              </a:solidFill>
                              <a:latin typeface="Cambria Math" panose="02040503050406030204" pitchFamily="18" charset="0"/>
                              <a:cs typeface="Times New Roman" pitchFamily="18" charset="0"/>
                            </a:rPr>
                            <m:t>)</m:t>
                          </m:r>
                          <m:r>
                            <m:rPr>
                              <m:sty m:val="p"/>
                            </m:rPr>
                            <a:rPr lang="en-US" altLang="zh-CN" sz="2400">
                              <a:solidFill>
                                <a:srgbClr val="FF0000"/>
                              </a:solidFill>
                              <a:latin typeface="Times New Roman" panose="02020603050405020304" pitchFamily="18" charset="0"/>
                              <a:cs typeface="Times New Roman" pitchFamily="18" charset="0"/>
                            </a:rPr>
                            <m:t> </m:t>
                          </m:r>
                        </m:num>
                        <m:den>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den>
                      </m:f>
                    </m:oMath>
                  </m:oMathPara>
                </a14:m>
                <a:r>
                  <a:rPr lang="en-US" altLang="zh-CN" sz="2400">
                    <a:solidFill>
                      <a:srgbClr val="FF0000"/>
                    </a:solidFill>
                    <a:latin typeface="Times New Roman" pitchFamily="18" charset="0"/>
                    <a:cs typeface="Times New Roman" pitchFamily="18" charset="0"/>
                  </a:rPr>
                  <a:t>=</a:t>
                </a:r>
                <a14:m>
                  <m:oMathPara>
                    <m:oMathParaPr>
                      <m:jc/>
                    </m:oMathParaPr>
                    <m:oMath>
                      <m:f>
                        <m:fPr>
                          <m:type m:val="bar"/>
                          <m:ctrlPr>
                            <a:rPr lang="en-US" altLang="zh-CN" sz="2400" i="1">
                              <a:solidFill>
                                <a:srgbClr val="FF0000"/>
                              </a:solidFill>
                              <a:latin typeface="Cambria Math" panose="02040503050406030204" pitchFamily="18" charset="0"/>
                              <a:cs typeface="Times New Roman" pitchFamily="18" charset="0"/>
                            </a:rPr>
                          </m:ctrlPr>
                        </m:fPr>
                        <m:num>
                          <m:sSup>
                            <m:sSupPr>
                              <m:ctrlPr>
                                <a:rPr lang="en-US" altLang="zh-CN" sz="2400" i="1" smtClean="0">
                                  <a:solidFill>
                                    <a:srgbClr val="FF0000"/>
                                  </a:solidFill>
                                  <a:latin typeface="Cambria Math" panose="02040503050406030204" pitchFamily="18" charset="0"/>
                                  <a:cs typeface="Times New Roman" pitchFamily="18" charset="0"/>
                                </a:rPr>
                              </m:ctrlPr>
                            </m:sSupPr>
                            <m:e>
                              <m:d>
                                <m:dPr>
                                  <m:begChr m:val="("/>
                                  <m:sepChr m:val="|"/>
                                  <m:endChr m:val=")"/>
                                  <m:grow m:val="on"/>
                                  <m:shp m:val="centered"/>
                                  <m:ctrlPr>
                                    <a:rPr lang="en-US" altLang="zh-CN" sz="2400" i="1">
                                      <a:solidFill>
                                        <a:srgbClr val="FF0000"/>
                                      </a:solidFill>
                                      <a:latin typeface="Cambria Math" panose="02040503050406030204" pitchFamily="18" charset="0"/>
                                      <a:cs typeface="Times New Roman" pitchFamily="18" charset="0"/>
                                    </a:rPr>
                                  </m:ctrlPr>
                                </m:dPr>
                                <m:e>
                                  <m:r>
                                    <a:rPr lang="en-US" altLang="zh-CN" sz="2400" i="1">
                                      <a:solidFill>
                                        <a:srgbClr val="FF0000"/>
                                      </a:solidFill>
                                      <a:latin typeface="Cambria Math" panose="02040503050406030204" pitchFamily="18" charset="0"/>
                                      <a:cs typeface="Times New Roman" pitchFamily="18" charset="0"/>
                                    </a:rPr>
                                    <m:t>𝑥</m:t>
                                  </m:r>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e>
                              </m:d>
                            </m:e>
                            <m:sup>
                              <m:r>
                                <a:rPr lang="en-US" altLang="zh-CN" sz="2400" b="0" i="1" smtClean="0">
                                  <a:solidFill>
                                    <a:srgbClr val="FF0000"/>
                                  </a:solidFill>
                                  <a:latin typeface="Cambria Math" panose="02040503050406030204" pitchFamily="18" charset="0"/>
                                  <a:cs typeface="Times New Roman" pitchFamily="18" charset="0"/>
                                </a:rPr>
                                <m:t>2</m:t>
                              </m:r>
                            </m:sup>
                          </m:sSup>
                          <m:r>
                            <a:rPr lang="en-US" altLang="zh-CN" sz="2400" b="0" i="1" smtClean="0">
                              <a:solidFill>
                                <a:srgbClr val="FF0000"/>
                              </a:solidFill>
                              <a:latin typeface="Cambria Math" panose="02040503050406030204" pitchFamily="18" charset="0"/>
                              <a:cs typeface="Times New Roman" pitchFamily="18" charset="0"/>
                            </a:rPr>
                            <m:t>−</m:t>
                          </m:r>
                          <m:sSup>
                            <m:sSupPr>
                              <m:ctrlPr>
                                <a:rPr lang="en-US" altLang="zh-CN" sz="2400" b="0" i="1" smtClean="0">
                                  <a:solidFill>
                                    <a:srgbClr val="FF0000"/>
                                  </a:solidFill>
                                  <a:latin typeface="Cambria Math" panose="02040503050406030204" pitchFamily="18" charset="0"/>
                                  <a:cs typeface="Times New Roman" pitchFamily="18" charset="0"/>
                                </a:rPr>
                              </m:ctrlPr>
                            </m:sSupPr>
                            <m:e>
                              <m:r>
                                <a:rPr lang="en-US" altLang="zh-CN" sz="2400" b="0" i="1" smtClean="0">
                                  <a:solidFill>
                                    <a:srgbClr val="FF0000"/>
                                  </a:solidFill>
                                  <a:latin typeface="Cambria Math" panose="02040503050406030204" pitchFamily="18" charset="0"/>
                                  <a:cs typeface="Times New Roman" pitchFamily="18" charset="0"/>
                                </a:rPr>
                                <m:t>𝑥</m:t>
                              </m:r>
                            </m:e>
                            <m:sup>
                              <m:r>
                                <a:rPr lang="en-US" altLang="zh-CN" sz="2400" b="0" i="1" smtClean="0">
                                  <a:solidFill>
                                    <a:srgbClr val="FF0000"/>
                                  </a:solidFill>
                                  <a:latin typeface="Cambria Math" panose="02040503050406030204" pitchFamily="18" charset="0"/>
                                  <a:cs typeface="Times New Roman" pitchFamily="18" charset="0"/>
                                </a:rPr>
                                <m:t>2</m:t>
                              </m:r>
                            </m:sup>
                          </m:sSup>
                          <m:r>
                            <m:rPr>
                              <m:sty m:val="p"/>
                            </m:rPr>
                            <a:rPr lang="en-US" altLang="zh-CN" sz="2400">
                              <a:solidFill>
                                <a:srgbClr val="FF0000"/>
                              </a:solidFill>
                              <a:latin typeface="Times New Roman" panose="02020603050405020304" pitchFamily="18" charset="0"/>
                              <a:cs typeface="Times New Roman" pitchFamily="18" charset="0"/>
                            </a:rPr>
                            <m:t> </m:t>
                          </m:r>
                        </m:num>
                        <m:den>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den>
                      </m:f>
                    </m:oMath>
                  </m:oMathPara>
                </a14:m>
                <a:endParaRPr lang="en-US" altLang="zh-CN" sz="2400" smtClean="0">
                  <a:solidFill>
                    <a:srgbClr val="FF0000"/>
                  </a:solidFill>
                  <a:latin typeface="Times New Roman" pitchFamily="18" charset="0"/>
                  <a:cs typeface="Times New Roman" pitchFamily="18" charset="0"/>
                </a:endParaRPr>
              </a:p>
              <a:p>
                <a:pPr>
                  <a:lnSpc>
                    <a:spcPct val="150000"/>
                  </a:lnSpc>
                </a:pPr>
                <a:r>
                  <a:rPr lang="en-US" altLang="zh-CN" sz="2400">
                    <a:solidFill>
                      <a:srgbClr val="FF0000"/>
                    </a:solidFill>
                    <a:latin typeface="Times New Roman" pitchFamily="18" charset="0"/>
                    <a:cs typeface="Times New Roman" pitchFamily="18" charset="0"/>
                  </a:rPr>
                  <a:t>=</a:t>
                </a:r>
                <a14:m>
                  <m:oMathPara>
                    <m:oMathParaPr>
                      <m:jc/>
                    </m:oMathParaPr>
                    <m:oMath>
                      <m:f>
                        <m:fPr>
                          <m:type m:val="bar"/>
                          <m:ctrlPr>
                            <a:rPr lang="en-US" altLang="zh-CN" sz="2400" i="1">
                              <a:solidFill>
                                <a:srgbClr val="FF0000"/>
                              </a:solidFill>
                              <a:latin typeface="Cambria Math" panose="02040503050406030204" pitchFamily="18" charset="0"/>
                              <a:cs typeface="Times New Roman" pitchFamily="18" charset="0"/>
                            </a:rPr>
                          </m:ctrlPr>
                        </m:fPr>
                        <m:num>
                          <m:sSup>
                            <m:sSupPr>
                              <m:ctrlPr>
                                <a:rPr lang="en-US" altLang="zh-CN" sz="2400" i="1">
                                  <a:solidFill>
                                    <a:srgbClr val="FF0000"/>
                                  </a:solidFill>
                                  <a:latin typeface="Cambria Math" panose="02040503050406030204" pitchFamily="18" charset="0"/>
                                  <a:cs typeface="Times New Roman" pitchFamily="18" charset="0"/>
                                </a:rPr>
                              </m:ctrlPr>
                            </m:sSupPr>
                            <m:e>
                              <m:r>
                                <a:rPr lang="en-US" altLang="zh-CN" sz="2400" i="1">
                                  <a:solidFill>
                                    <a:srgbClr val="FF0000"/>
                                  </a:solidFill>
                                  <a:latin typeface="Cambria Math" panose="02040503050406030204" pitchFamily="18" charset="0"/>
                                  <a:cs typeface="Times New Roman" pitchFamily="18" charset="0"/>
                                </a:rPr>
                                <m:t>𝑥</m:t>
                              </m:r>
                            </m:e>
                            <m:sup>
                              <m:r>
                                <a:rPr lang="en-US" altLang="zh-CN" sz="2400" i="1">
                                  <a:solidFill>
                                    <a:srgbClr val="FF0000"/>
                                  </a:solidFill>
                                  <a:latin typeface="Cambria Math" panose="02040503050406030204" pitchFamily="18" charset="0"/>
                                  <a:cs typeface="Times New Roman" pitchFamily="18" charset="0"/>
                                </a:rPr>
                                <m:t>2</m:t>
                              </m:r>
                            </m:sup>
                          </m:sSup>
                          <m:r>
                            <a:rPr lang="en-US" altLang="zh-CN" sz="2400" b="0" i="1" smtClean="0">
                              <a:solidFill>
                                <a:srgbClr val="FF0000"/>
                              </a:solidFill>
                              <a:latin typeface="Cambria Math" panose="02040503050406030204" pitchFamily="18" charset="0"/>
                              <a:cs typeface="Times New Roman" pitchFamily="18" charset="0"/>
                            </a:rPr>
                            <m:t>+2</m:t>
                          </m:r>
                          <m:r>
                            <a:rPr lang="en-US" altLang="zh-CN" sz="2400" b="0" i="1" smtClean="0">
                              <a:solidFill>
                                <a:srgbClr val="FF0000"/>
                              </a:solidFill>
                              <a:latin typeface="Cambria Math" panose="02040503050406030204" pitchFamily="18" charset="0"/>
                              <a:cs typeface="Times New Roman" pitchFamily="18" charset="0"/>
                            </a:rPr>
                            <m:t>𝑥</m:t>
                          </m:r>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r>
                            <a:rPr lang="en-US" altLang="zh-CN" sz="2400" b="0" i="1" smtClean="0">
                              <a:solidFill>
                                <a:srgbClr val="FF0000"/>
                              </a:solidFill>
                              <a:latin typeface="Cambria Math" panose="02040503050406030204" pitchFamily="18" charset="0"/>
                              <a:cs typeface="Times New Roman" pitchFamily="18" charset="0"/>
                            </a:rPr>
                            <m:t>+</m:t>
                          </m:r>
                          <m:sSup>
                            <m:sSupPr>
                              <m:ctrlPr>
                                <a:rPr lang="en-US" altLang="zh-CN" sz="2400" b="0" i="1" smtClean="0">
                                  <a:solidFill>
                                    <a:srgbClr val="FF0000"/>
                                  </a:solidFill>
                                  <a:latin typeface="Cambria Math" panose="02040503050406030204" pitchFamily="18" charset="0"/>
                                  <a:cs typeface="Times New Roman" pitchFamily="18" charset="0"/>
                                </a:rPr>
                              </m:ctrlPr>
                            </m:sSupPr>
                            <m:e>
                              <m:r>
                                <a:rPr lang="en-US" altLang="zh-CN" sz="2400" b="0" i="1" smtClean="0">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r>
                                <a:rPr lang="en-US" altLang="zh-CN" sz="2400" b="0" i="1" smtClean="0">
                                  <a:solidFill>
                                    <a:srgbClr val="FF0000"/>
                                  </a:solidFill>
                                  <a:latin typeface="Cambria Math" panose="02040503050406030204" pitchFamily="18" charset="0"/>
                                  <a:cs typeface="Times New Roman" pitchFamily="18" charset="0"/>
                                </a:rPr>
                                <m:t>)</m:t>
                              </m:r>
                            </m:e>
                            <m:sup>
                              <m:r>
                                <a:rPr lang="en-US" altLang="zh-CN" sz="2400" b="0" i="1" smtClean="0">
                                  <a:solidFill>
                                    <a:srgbClr val="FF0000"/>
                                  </a:solidFill>
                                  <a:latin typeface="Cambria Math" panose="02040503050406030204" pitchFamily="18" charset="0"/>
                                  <a:cs typeface="Times New Roman" pitchFamily="18" charset="0"/>
                                </a:rPr>
                                <m:t>2</m:t>
                              </m:r>
                            </m:sup>
                          </m:sSup>
                          <m:r>
                            <a:rPr lang="en-US" altLang="zh-CN" sz="2400" i="1">
                              <a:solidFill>
                                <a:srgbClr val="FF0000"/>
                              </a:solidFill>
                              <a:latin typeface="Cambria Math" panose="02040503050406030204" pitchFamily="18" charset="0"/>
                              <a:cs typeface="Times New Roman" pitchFamily="18" charset="0"/>
                            </a:rPr>
                            <m:t>−</m:t>
                          </m:r>
                          <m:sSup>
                            <m:sSupPr>
                              <m:ctrlPr>
                                <a:rPr lang="en-US" altLang="zh-CN" sz="2400" i="1">
                                  <a:solidFill>
                                    <a:srgbClr val="FF0000"/>
                                  </a:solidFill>
                                  <a:latin typeface="Cambria Math" panose="02040503050406030204" pitchFamily="18" charset="0"/>
                                  <a:cs typeface="Times New Roman" pitchFamily="18" charset="0"/>
                                </a:rPr>
                              </m:ctrlPr>
                            </m:sSupPr>
                            <m:e>
                              <m:r>
                                <a:rPr lang="en-US" altLang="zh-CN" sz="2400" i="1">
                                  <a:solidFill>
                                    <a:srgbClr val="FF0000"/>
                                  </a:solidFill>
                                  <a:latin typeface="Cambria Math" panose="02040503050406030204" pitchFamily="18" charset="0"/>
                                  <a:cs typeface="Times New Roman" pitchFamily="18" charset="0"/>
                                </a:rPr>
                                <m:t>𝑥</m:t>
                              </m:r>
                            </m:e>
                            <m:sup>
                              <m:r>
                                <a:rPr lang="en-US" altLang="zh-CN" sz="2400" i="1">
                                  <a:solidFill>
                                    <a:srgbClr val="FF0000"/>
                                  </a:solidFill>
                                  <a:latin typeface="Cambria Math" panose="02040503050406030204" pitchFamily="18" charset="0"/>
                                  <a:cs typeface="Times New Roman" pitchFamily="18" charset="0"/>
                                </a:rPr>
                                <m:t>2</m:t>
                              </m:r>
                            </m:sup>
                          </m:sSup>
                          <m:r>
                            <m:rPr>
                              <m:sty m:val="p"/>
                            </m:rPr>
                            <a:rPr lang="en-US" altLang="zh-CN" sz="2400">
                              <a:solidFill>
                                <a:srgbClr val="FF0000"/>
                              </a:solidFill>
                              <a:latin typeface="Times New Roman" panose="02020603050405020304" pitchFamily="18" charset="0"/>
                              <a:cs typeface="Times New Roman" pitchFamily="18" charset="0"/>
                            </a:rPr>
                            <m:t> </m:t>
                          </m:r>
                        </m:num>
                        <m:den>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den>
                      </m:f>
                    </m:oMath>
                  </m:oMathPara>
                </a14:m>
                <a:endParaRPr lang="en-US" altLang="zh-CN" sz="2400" smtClean="0">
                  <a:solidFill>
                    <a:srgbClr val="FF0000"/>
                  </a:solidFill>
                  <a:latin typeface="Times New Roman" pitchFamily="18" charset="0"/>
                  <a:cs typeface="Times New Roman" pitchFamily="18" charset="0"/>
                </a:endParaRPr>
              </a:p>
              <a:p>
                <a:pPr>
                  <a:lnSpc>
                    <a:spcPct val="150000"/>
                  </a:lnSpc>
                </a:pPr>
                <a:r>
                  <a:rPr lang="en-US" altLang="zh-CN" sz="2400" smtClean="0">
                    <a:solidFill>
                      <a:srgbClr val="FF0000"/>
                    </a:solidFill>
                    <a:latin typeface="Times New Roman" pitchFamily="18" charset="0"/>
                    <a:cs typeface="Times New Roman" pitchFamily="18" charset="0"/>
                  </a:rPr>
                  <a:t>=</a:t>
                </a:r>
                <a:r>
                  <a:rPr lang="en-US" altLang="zh-CN" sz="2400">
                    <a:solidFill>
                      <a:srgbClr val="FF0000"/>
                    </a:solidFill>
                    <a:cs typeface="Times New Roman" pitchFamily="18" charset="0"/>
                  </a:rPr>
                  <a:t> </a:t>
                </a:r>
                <a14:m>
                  <m:oMathPara>
                    <m:oMathParaPr>
                      <m:jc/>
                    </m:oMathParaPr>
                    <m:oMath>
                      <m:r>
                        <a:rPr lang="en-US" altLang="zh-CN" sz="2400" i="1">
                          <a:solidFill>
                            <a:srgbClr val="FF0000"/>
                          </a:solidFill>
                          <a:latin typeface="Cambria Math" panose="02040503050406030204" pitchFamily="18" charset="0"/>
                          <a:cs typeface="Times New Roman" pitchFamily="18" charset="0"/>
                        </a:rPr>
                        <m:t>2</m:t>
                      </m:r>
                      <m:r>
                        <a:rPr lang="en-US" altLang="zh-CN" sz="2400" i="1">
                          <a:solidFill>
                            <a:srgbClr val="FF0000"/>
                          </a:solidFill>
                          <a:latin typeface="Cambria Math" panose="02040503050406030204" pitchFamily="18" charset="0"/>
                          <a:cs typeface="Times New Roman" pitchFamily="18" charset="0"/>
                        </a:rPr>
                        <m:t>𝑥</m:t>
                      </m:r>
                    </m:oMath>
                  </m:oMathPara>
                </a14:m>
                <a:r>
                  <a:rPr lang="en-US" altLang="zh-CN" sz="2400" smtClean="0">
                    <a:solidFill>
                      <a:srgbClr val="FF0000"/>
                    </a:solidFill>
                    <a:latin typeface="Times New Roman" pitchFamily="18" charset="0"/>
                    <a:cs typeface="Times New Roman" pitchFamily="18" charset="0"/>
                  </a:rPr>
                  <a:t>+</a:t>
                </a:r>
                <a:r>
                  <a:rPr lang="en-US" altLang="zh-CN" sz="2400">
                    <a:solidFill>
                      <a:srgbClr val="FF0000"/>
                    </a:solidFill>
                    <a:cs typeface="Times New Roman" pitchFamily="18" charset="0"/>
                  </a:rPr>
                  <a:t> </a:t>
                </a:r>
                <a14:m>
                  <m:oMathPara>
                    <m:oMathParaPr>
                      <m:jc/>
                    </m:oMathParaPr>
                    <m:oMath>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oMath>
                  </m:oMathPara>
                </a14:m>
                <a:endParaRPr lang="en-US" altLang="zh-CN" sz="2400" smtClean="0">
                  <a:solidFill>
                    <a:srgbClr val="FF0000"/>
                  </a:solidFill>
                  <a:latin typeface="Times New Roman" pitchFamily="18" charset="0"/>
                  <a:cs typeface="Times New Roman" pitchFamily="18" charset="0"/>
                </a:endParaRPr>
              </a:p>
              <a:p>
                <a:pPr>
                  <a:lnSpc>
                    <a:spcPct val="150000"/>
                  </a:lnSpc>
                </a:pPr>
                <a:r>
                  <a:rPr lang="zh-CN" altLang="en-US" sz="2400" smtClean="0">
                    <a:solidFill>
                      <a:srgbClr val="FF0000"/>
                    </a:solidFill>
                    <a:latin typeface="Times New Roman" pitchFamily="18" charset="0"/>
                    <a:cs typeface="Times New Roman" pitchFamily="18" charset="0"/>
                  </a:rPr>
                  <a:t>所以</a:t>
                </a:r>
                <a:endParaRPr lang="en-US" altLang="zh-CN" sz="2400" smtClean="0">
                  <a:solidFill>
                    <a:srgbClr val="FF0000"/>
                  </a:solidFill>
                  <a:latin typeface="Times New Roman" pitchFamily="18" charset="0"/>
                  <a:cs typeface="Times New Roman" pitchFamily="18" charset="0"/>
                </a:endParaRPr>
              </a:p>
              <a:p>
                <a:pPr>
                  <a:lnSpc>
                    <a:spcPct val="150000"/>
                  </a:lnSpc>
                </a:pPr>
                <a14:m>
                  <m:oMathPara>
                    <m:oMathParaPr>
                      <m:jc/>
                    </m:oMathParaPr>
                    <m:oMath>
                      <m:sSup>
                        <m:sSupPr>
                          <m:ctrlPr>
                            <a:rPr lang="en-US" altLang="zh-CN" sz="2400" i="1" kern="100">
                              <a:solidFill>
                                <a:srgbClr val="FF0000"/>
                              </a:solidFill>
                              <a:latin typeface="Cambria Math" panose="02040503050406030204" pitchFamily="18" charset="0"/>
                              <a:cs typeface="Courier New" panose="02070309020205020404" pitchFamily="49" charset="0"/>
                            </a:rPr>
                          </m:ctrlPr>
                        </m:sSupPr>
                        <m:e>
                          <m:r>
                            <a:rPr lang="en-US" altLang="zh-CN" sz="2400" b="0" i="1" kern="100" smtClean="0">
                              <a:solidFill>
                                <a:srgbClr val="FF0000"/>
                              </a:solidFill>
                              <a:latin typeface="Cambria Math" panose="02040503050406030204" pitchFamily="18" charset="0"/>
                              <a:cs typeface="Courier New" panose="02070309020205020404" pitchFamily="49" charset="0"/>
                            </a:rPr>
                            <m:t>𝑦</m:t>
                          </m:r>
                        </m:e>
                        <m:sup>
                          <m:r>
                            <a:rPr lang="en-US" altLang="zh-CN" sz="2400" i="1" kern="100">
                              <a:solidFill>
                                <a:srgbClr val="FF0000"/>
                              </a:solidFill>
                              <a:latin typeface="Cambria Math" panose="02040503050406030204" pitchFamily="18" charset="0"/>
                              <a:cs typeface="Courier New" panose="02070309020205020404" pitchFamily="49" charset="0"/>
                            </a:rPr>
                            <m:t>′</m:t>
                          </m:r>
                        </m:sup>
                      </m:sSup>
                    </m:oMath>
                  </m:oMathPara>
                </a14:m>
                <a:r>
                  <a:rPr lang="en-US" altLang="zh-CN" sz="2400">
                    <a:solidFill>
                      <a:srgbClr val="FF0000"/>
                    </a:solidFill>
                    <a:latin typeface="Times New Roman" pitchFamily="18" charset="0"/>
                    <a:cs typeface="Times New Roman" pitchFamily="18" charset="0"/>
                  </a:rPr>
                  <a:t>=</a:t>
                </a:r>
                <a14:m>
                  <m:oMathPara>
                    <m:oMathParaPr>
                      <m:jc/>
                    </m:oMathParaPr>
                    <m:oMath>
                      <m:sPre>
                        <m:sPrePr>
                          <m:ctrlPr>
                            <a:rPr lang="en-US" altLang="zh-CN" sz="2400" i="1">
                              <a:solidFill>
                                <a:srgbClr val="FF0000"/>
                              </a:solidFill>
                              <a:latin typeface="Cambria Math" panose="02040503050406030204" pitchFamily="18" charset="0"/>
                            </a:rPr>
                          </m:ctrlPr>
                        </m:sPrePr>
                        <m:sub>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r>
                            <a:rPr lang="en-US" altLang="zh-CN" sz="2400" i="1">
                              <a:solidFill>
                                <a:srgbClr val="FF0000"/>
                              </a:solidFill>
                              <a:latin typeface="Cambria Math" panose="02040503050406030204" pitchFamily="18" charset="0"/>
                            </a:rPr>
                            <m:t>→0</m:t>
                          </m:r>
                        </m:sub>
                        <m:sup>
                          <m:r>
                            <a:rPr lang="en-US" altLang="zh-CN" sz="2400" i="1">
                              <a:solidFill>
                                <a:srgbClr val="FF0000"/>
                              </a:solidFill>
                              <a:latin typeface="Cambria Math" panose="02040503050406030204" pitchFamily="18" charset="0"/>
                            </a:rPr>
                            <m:t>𝑙𝑖𝑚</m:t>
                          </m:r>
                        </m:sup>
                        <m:e>
                          <m:r>
                            <a:rPr lang="en-US" altLang="zh-CN" sz="2400" i="1">
                              <a:solidFill>
                                <a:srgbClr val="FF0000"/>
                              </a:solidFill>
                              <a:latin typeface="Cambria Math" panose="02040503050406030204" pitchFamily="18" charset="0"/>
                            </a:rPr>
                            <m:t>   </m:t>
                          </m:r>
                        </m:e>
                      </m:sPre>
                      <m:f>
                        <m:fPr>
                          <m:type m:val="bar"/>
                          <m:ctrlPr>
                            <a:rPr lang="en-US" altLang="zh-CN" sz="2400" i="1">
                              <a:solidFill>
                                <a:srgbClr val="FF0000"/>
                              </a:solidFill>
                              <a:latin typeface="Cambria Math" panose="02040503050406030204" pitchFamily="18" charset="0"/>
                              <a:cs typeface="Times New Roman" pitchFamily="18" charset="0"/>
                            </a:rPr>
                          </m:ctrlPr>
                        </m:fPr>
                        <m:num>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𝑦</m:t>
                          </m:r>
                        </m:num>
                        <m:den>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den>
                      </m:f>
                    </m:oMath>
                  </m:oMathPara>
                </a14:m>
                <a:r>
                  <a:rPr lang="en-US" altLang="zh-CN" sz="2400">
                    <a:solidFill>
                      <a:srgbClr val="FF0000"/>
                    </a:solidFill>
                    <a:latin typeface="Times New Roman" pitchFamily="18" charset="0"/>
                    <a:cs typeface="Times New Roman" pitchFamily="18" charset="0"/>
                  </a:rPr>
                  <a:t>=</a:t>
                </a:r>
                <a14:m>
                  <m:oMathPara>
                    <m:oMathParaPr>
                      <m:jc/>
                    </m:oMathParaPr>
                    <m:oMath>
                      <m:sPre>
                        <m:sPrePr>
                          <m:ctrlPr>
                            <a:rPr lang="en-US" altLang="zh-CN" sz="2400" i="1">
                              <a:solidFill>
                                <a:srgbClr val="FF0000"/>
                              </a:solidFill>
                              <a:latin typeface="Cambria Math" panose="02040503050406030204" pitchFamily="18" charset="0"/>
                            </a:rPr>
                          </m:ctrlPr>
                        </m:sPrePr>
                        <m:sub>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r>
                            <a:rPr lang="en-US" altLang="zh-CN" sz="2400" i="1">
                              <a:solidFill>
                                <a:srgbClr val="FF0000"/>
                              </a:solidFill>
                              <a:latin typeface="Cambria Math" panose="02040503050406030204" pitchFamily="18" charset="0"/>
                            </a:rPr>
                            <m:t>→0</m:t>
                          </m:r>
                        </m:sub>
                        <m:sup>
                          <m:r>
                            <a:rPr lang="en-US" altLang="zh-CN" sz="2400" i="1">
                              <a:solidFill>
                                <a:srgbClr val="FF0000"/>
                              </a:solidFill>
                              <a:latin typeface="Cambria Math" panose="02040503050406030204" pitchFamily="18" charset="0"/>
                            </a:rPr>
                            <m:t>𝑙𝑖𝑚</m:t>
                          </m:r>
                        </m:sup>
                        <m:e>
                          <m:r>
                            <a:rPr lang="en-US" altLang="zh-CN" sz="2400" i="1">
                              <a:solidFill>
                                <a:srgbClr val="FF0000"/>
                              </a:solidFill>
                              <a:latin typeface="Cambria Math" panose="02040503050406030204" pitchFamily="18" charset="0"/>
                            </a:rPr>
                            <m:t> </m:t>
                          </m:r>
                          <m:r>
                            <a:rPr lang="en-US" altLang="zh-CN" sz="2400" b="0" i="1" smtClean="0">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cs typeface="Times New Roman" pitchFamily="18" charset="0"/>
                            </a:rPr>
                            <m:t>2</m:t>
                          </m:r>
                          <m:r>
                            <a:rPr lang="en-US" altLang="zh-CN" sz="2400" i="1">
                              <a:solidFill>
                                <a:srgbClr val="FF0000"/>
                              </a:solidFill>
                              <a:latin typeface="Cambria Math" panose="02040503050406030204" pitchFamily="18" charset="0"/>
                              <a:cs typeface="Times New Roman" pitchFamily="18" charset="0"/>
                            </a:rPr>
                            <m:t>𝑥</m:t>
                          </m:r>
                          <m:r>
                            <m:rPr>
                              <m:sty m:val="p"/>
                            </m:rPr>
                            <a:rPr lang="en-US" altLang="zh-CN" sz="2400">
                              <a:solidFill>
                                <a:srgbClr val="FF0000"/>
                              </a:solidFill>
                              <a:latin typeface="Times New Roman" panose="02020603050405020304" pitchFamily="18" charset="0"/>
                              <a:cs typeface="Times New Roman" pitchFamily="18" charset="0"/>
                            </a:rPr>
                            <m:t>+</m:t>
                          </m:r>
                          <m:r>
                            <m:rPr>
                              <m:sty m:val="p"/>
                            </m:rPr>
                            <a:rPr lang="en-US" altLang="zh-CN" sz="2400">
                              <a:solidFill>
                                <a:srgbClr val="FF0000"/>
                              </a:solidFill>
                              <a:cs typeface="Times New Roman" pitchFamily="18" charset="0"/>
                            </a:rPr>
                            <m:t> </m:t>
                          </m:r>
                          <m:r>
                            <a:rPr lang="en-US" altLang="zh-CN" sz="2400" i="1">
                              <a:solidFill>
                                <a:srgbClr val="FF0000"/>
                              </a:solidFill>
                              <a:latin typeface="Cambria Math" panose="02040503050406030204" pitchFamily="18" charset="0"/>
                              <a:cs typeface="Times New Roman" pitchFamily="18" charset="0"/>
                            </a:rPr>
                            <m:t>∆</m:t>
                          </m:r>
                          <m:r>
                            <a:rPr lang="en-US" altLang="zh-CN" sz="2400" i="1">
                              <a:solidFill>
                                <a:srgbClr val="FF0000"/>
                              </a:solidFill>
                              <a:latin typeface="Cambria Math" panose="02040503050406030204" pitchFamily="18" charset="0"/>
                              <a:cs typeface="Times New Roman" pitchFamily="18" charset="0"/>
                            </a:rPr>
                            <m:t>𝑥</m:t>
                          </m:r>
                          <m:r>
                            <m:rPr>
                              <m:sty m:val="p"/>
                            </m:rPr>
                            <a:rPr lang="en-US" altLang="zh-CN" sz="2400">
                              <a:solidFill>
                                <a:srgbClr val="FF0000"/>
                              </a:solidFill>
                              <a:latin typeface="Times New Roman" panose="02020603050405020304" pitchFamily="18" charset="0"/>
                              <a:cs typeface="Times New Roman" pitchFamily="18" charset="0"/>
                            </a:rPr>
                            <m:t> </m:t>
                          </m:r>
                          <m:r>
                            <a:rPr lang="en-US" altLang="zh-CN" sz="2400" b="0" i="1" smtClean="0">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  </m:t>
                          </m:r>
                        </m:e>
                      </m:sPre>
                      <m:r>
                        <a:rPr lang="en-US" altLang="zh-CN" sz="2400" b="0" i="1" smtClean="0">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cs typeface="Times New Roman" pitchFamily="18" charset="0"/>
                        </a:rPr>
                        <m:t>2</m:t>
                      </m:r>
                      <m:r>
                        <a:rPr lang="en-US" altLang="zh-CN" sz="2400" i="1">
                          <a:solidFill>
                            <a:srgbClr val="FF0000"/>
                          </a:solidFill>
                          <a:latin typeface="Cambria Math" panose="02040503050406030204" pitchFamily="18" charset="0"/>
                          <a:cs typeface="Times New Roman" pitchFamily="18" charset="0"/>
                        </a:rPr>
                        <m:t>𝑥</m:t>
                      </m:r>
                    </m:oMath>
                  </m:oMathPara>
                </a14:m>
                <a:endParaRPr lang="en-US" altLang="zh-CN" sz="2400">
                  <a:solidFill>
                    <a:srgbClr val="FF0000"/>
                  </a:solidFill>
                  <a:latin typeface="Times New Roman" pitchFamily="18" charset="0"/>
                  <a:cs typeface="Times New Roman" pitchFamily="18" charset="0"/>
                </a:endParaRPr>
              </a:p>
            </p:txBody>
          </p:sp>
        </mc:Choice>
        <mc:Fallback>
          <p:sp>
            <p:nvSpPr>
              <p:cNvPr id="5" name="矩形 4"/>
              <p:cNvSpPr>
                <a:spLocks noRot="1" noChangeAspect="1" noMove="1" noResize="1" noEditPoints="1" noAdjustHandles="1" noChangeArrowheads="1" noChangeShapeType="1" noTextEdit="1"/>
              </p:cNvSpPr>
              <p:nvPr>
                <p:custDataLst>
                  <p:tags r:id="rId4"/>
                </p:custDataLst>
              </p:nvPr>
            </p:nvSpPr>
            <p:spPr>
              <a:xfrm>
                <a:off x="141737" y="693329"/>
                <a:ext cx="6623551" cy="4837093"/>
              </a:xfrm>
              <a:prstGeom prst="rect">
                <a:avLst/>
              </a:prstGeom>
              <a:blipFill rotWithShape="0">
                <a:blip r:embed="rId5"/>
                <a:stretch>
                  <a:fillRect l="-1380" r="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5693005"/>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mc:AlternateContent>
        <mc:Choice Requires="a14">
          <p:sp>
            <p:nvSpPr>
              <p:cNvPr id="6" name="矩形 5"/>
              <p:cNvSpPr/>
              <p:nvPr>
                <p:custDataLst>
                  <p:tags r:id="rId3"/>
                </p:custDataLst>
              </p:nvPr>
            </p:nvSpPr>
            <p:spPr>
              <a:xfrm>
                <a:off x="168871" y="932464"/>
                <a:ext cx="8688526" cy="4829592"/>
              </a:xfrm>
              <a:prstGeom prst="rect">
                <a:avLst/>
              </a:prstGeom>
            </p:spPr>
            <p:txBody>
              <a:bodyPr wrap="square">
                <a:spAutoFit/>
              </a:bodyPr>
              <a:lstStyle/>
              <a:p>
                <a:pPr>
                  <a:lnSpc>
                    <a:spcPct val="150000"/>
                  </a:lnSpc>
                </a:pPr>
                <a14:m>
                  <m:oMathPara>
                    <m:oMathParaPr>
                      <m:jc/>
                    </m:oMathParaPr>
                    <m:oMath>
                      <m:sSup>
                        <m:sSupPr>
                          <m:ctrlPr>
                            <a:rPr lang="en-US" altLang="zh-CN" sz="2400" i="1" kern="100" smtClean="0">
                              <a:latin typeface="Cambria Math" panose="02040503050406030204" pitchFamily="18" charset="0"/>
                              <a:cs typeface="Courier New" panose="02070309020205020404" pitchFamily="49" charset="0"/>
                            </a:rPr>
                          </m:ctrlPr>
                        </m:sSupPr>
                        <m:e>
                          <m:r>
                            <a:rPr lang="en-US" altLang="zh-CN" sz="2400" b="0" i="1" kern="100" smtClean="0">
                              <a:latin typeface="Cambria Math" panose="02040503050406030204" pitchFamily="18" charset="0"/>
                              <a:cs typeface="Courier New" panose="02070309020205020404" pitchFamily="49" charset="0"/>
                            </a:rPr>
                            <m:t>          </m:t>
                          </m:r>
                          <m:r>
                            <a:rPr lang="en-US" altLang="zh-CN" sz="2400" i="1" kern="100">
                              <a:latin typeface="Cambria Math" panose="02040503050406030204" pitchFamily="18" charset="0"/>
                              <a:cs typeface="Courier New" panose="02070309020205020404" pitchFamily="49" charset="0"/>
                            </a:rPr>
                            <m:t>𝑦</m:t>
                          </m:r>
                        </m:e>
                        <m:sup>
                          <m:r>
                            <a:rPr lang="en-US" altLang="zh-CN" sz="2400" i="1" kern="100">
                              <a:latin typeface="Cambria Math" panose="02040503050406030204" pitchFamily="18" charset="0"/>
                              <a:cs typeface="Courier New" panose="02070309020205020404" pitchFamily="49" charset="0"/>
                            </a:rPr>
                            <m:t>′</m:t>
                          </m:r>
                        </m:sup>
                      </m:sSup>
                    </m:oMath>
                  </m:oMathPara>
                </a14:m>
                <a:r>
                  <a:rPr lang="en-US" altLang="zh-CN" sz="2400">
                    <a:latin typeface="Times New Roman" pitchFamily="18" charset="0"/>
                    <a:cs typeface="Times New Roman" pitchFamily="18" charset="0"/>
                  </a:rPr>
                  <a:t>=2</a:t>
                </a:r>
                <a:r>
                  <a:rPr lang="en-US" altLang="zh-CN" sz="2400" i="1">
                    <a:latin typeface="Times New Roman" pitchFamily="18" charset="0"/>
                    <a:cs typeface="Times New Roman" pitchFamily="18" charset="0"/>
                  </a:rPr>
                  <a:t>x</a:t>
                </a:r>
                <a:r>
                  <a:rPr lang="zh-CN" altLang="en-US" sz="2400">
                    <a:latin typeface="Times New Roman" pitchFamily="18" charset="0"/>
                    <a:cs typeface="Times New Roman" pitchFamily="18" charset="0"/>
                  </a:rPr>
                  <a:t>表示函数</a:t>
                </a:r>
                <a14:m>
                  <m:oMathPara>
                    <m:oMathParaPr>
                      <m:jc/>
                    </m:oMathParaPr>
                    <m:oMath>
                      <m:r>
                        <a:rPr lang="en-US" altLang="zh-CN" sz="2400" i="1">
                          <a:latin typeface="Cambria Math" panose="02040503050406030204" pitchFamily="18" charset="0"/>
                          <a:cs typeface="Times New Roman" pitchFamily="18" charset="0"/>
                        </a:rPr>
                        <m:t>𝑦</m:t>
                      </m:r>
                      <m:r>
                        <a:rPr lang="en-US" altLang="zh-CN" sz="2400" i="1">
                          <a:latin typeface="Cambria Math" panose="02040503050406030204" pitchFamily="18" charset="0"/>
                          <a:cs typeface="Times New Roman" pitchFamily="18" charset="0"/>
                        </a:rPr>
                        <m:t>=</m:t>
                      </m:r>
                      <m:sSup>
                        <m:sSupPr>
                          <m:ctrlPr>
                            <a:rPr lang="en-US" altLang="zh-CN" sz="2400" i="1">
                              <a:latin typeface="Cambria Math" panose="02040503050406030204" pitchFamily="18" charset="0"/>
                              <a:cs typeface="Times New Roman" pitchFamily="18" charset="0"/>
                            </a:rPr>
                          </m:ctrlPr>
                        </m:sSupPr>
                        <m:e>
                          <m:r>
                            <a:rPr lang="en-US" altLang="zh-CN" sz="2400" i="1">
                              <a:latin typeface="Cambria Math" panose="02040503050406030204" pitchFamily="18" charset="0"/>
                              <a:cs typeface="Times New Roman" pitchFamily="18" charset="0"/>
                            </a:rPr>
                            <m:t>𝑥</m:t>
                          </m:r>
                        </m:e>
                        <m:sup>
                          <m:r>
                            <a:rPr lang="en-US" altLang="zh-CN" sz="2400" i="1">
                              <a:latin typeface="Cambria Math" panose="02040503050406030204" pitchFamily="18" charset="0"/>
                              <a:cs typeface="Times New Roman" pitchFamily="18" charset="0"/>
                            </a:rPr>
                            <m:t>2</m:t>
                          </m:r>
                        </m:sup>
                      </m:sSup>
                    </m:oMath>
                  </m:oMathPara>
                </a14:m>
                <a:r>
                  <a:rPr lang="zh-CN" altLang="en-US" sz="2400">
                    <a:latin typeface="Times New Roman" pitchFamily="18" charset="0"/>
                    <a:cs typeface="Times New Roman" pitchFamily="18" charset="0"/>
                  </a:rPr>
                  <a:t>的</a:t>
                </a:r>
                <a:r>
                  <a:rPr lang="zh-CN" altLang="en-US" sz="2400" smtClean="0">
                    <a:latin typeface="Times New Roman" pitchFamily="18" charset="0"/>
                    <a:cs typeface="Times New Roman" pitchFamily="18" charset="0"/>
                  </a:rPr>
                  <a:t>图像，上</a:t>
                </a:r>
                <a:r>
                  <a:rPr lang="zh-CN" altLang="en-US" sz="2400">
                    <a:latin typeface="Times New Roman" pitchFamily="18" charset="0"/>
                    <a:cs typeface="Times New Roman" pitchFamily="18" charset="0"/>
                  </a:rPr>
                  <a:t>点</a:t>
                </a:r>
                <a14:m>
                  <m:oMathPara>
                    <m:oMathParaPr>
                      <m:jc/>
                    </m:oMathParaPr>
                    <m:oMath>
                      <m:d>
                        <m:dPr>
                          <m:begChr m:val="("/>
                          <m:sepChr m:val="|"/>
                          <m:endChr m:val=")"/>
                          <m:grow m:val="on"/>
                          <m:shp m:val="centered"/>
                          <m:ctrlPr>
                            <a:rPr lang="en-US" altLang="zh-CN" sz="2400" i="1">
                              <a:latin typeface="Cambria Math" panose="02040503050406030204" pitchFamily="18" charset="0"/>
                              <a:cs typeface="Times New Roman" pitchFamily="18" charset="0"/>
                            </a:rPr>
                          </m:ctrlPr>
                        </m:dPr>
                        <m:e>
                          <m:r>
                            <a:rPr lang="en-US" altLang="zh-CN" sz="2400" i="1">
                              <a:latin typeface="Cambria Math" panose="02040503050406030204" pitchFamily="18" charset="0"/>
                              <a:cs typeface="Times New Roman" pitchFamily="18" charset="0"/>
                            </a:rPr>
                            <m:t>𝑥</m:t>
                          </m:r>
                          <m:r>
                            <a:rPr lang="en-US" altLang="zh-CN" sz="2400" b="0" i="1" smtClean="0">
                              <a:latin typeface="Cambria Math" panose="02040503050406030204" pitchFamily="18" charset="0"/>
                              <a:cs typeface="Times New Roman" pitchFamily="18" charset="0"/>
                            </a:rPr>
                            <m:t>,</m:t>
                          </m:r>
                          <m:r>
                            <a:rPr lang="en-US" altLang="zh-CN" sz="2400" b="0" i="1" smtClean="0">
                              <a:latin typeface="Cambria Math" panose="02040503050406030204" pitchFamily="18" charset="0"/>
                              <a:cs typeface="Times New Roman" pitchFamily="18" charset="0"/>
                            </a:rPr>
                            <m:t>𝑦</m:t>
                          </m:r>
                        </m:e>
                      </m:d>
                    </m:oMath>
                  </m:oMathPara>
                </a14:m>
                <a:r>
                  <a:rPr lang="zh-CN" altLang="en-US" sz="2400" smtClean="0">
                    <a:latin typeface="Times New Roman" pitchFamily="18" charset="0"/>
                    <a:cs typeface="Times New Roman" pitchFamily="18" charset="0"/>
                  </a:rPr>
                  <a:t>处</a:t>
                </a:r>
                <a:r>
                  <a:rPr lang="zh-CN" altLang="en-US" sz="2400">
                    <a:latin typeface="Times New Roman" pitchFamily="18" charset="0"/>
                    <a:cs typeface="Times New Roman" pitchFamily="18" charset="0"/>
                  </a:rPr>
                  <a:t>切线的斜率</a:t>
                </a:r>
                <a:r>
                  <a:rPr lang="zh-CN" altLang="en-US" sz="2400" smtClean="0">
                    <a:latin typeface="Times New Roman" pitchFamily="18" charset="0"/>
                    <a:cs typeface="Times New Roman" pitchFamily="18" charset="0"/>
                  </a:rPr>
                  <a:t>为</a:t>
                </a:r>
                <a:r>
                  <a:rPr lang="en-US" altLang="zh-CN" sz="2400" smtClean="0">
                    <a:latin typeface="Times New Roman" pitchFamily="18" charset="0"/>
                    <a:cs typeface="Times New Roman" pitchFamily="18" charset="0"/>
                  </a:rPr>
                  <a:t>2</a:t>
                </a:r>
                <a:r>
                  <a:rPr lang="en-US" altLang="zh-CN" sz="2400" i="1" smtClean="0">
                    <a:latin typeface="Times New Roman" pitchFamily="18" charset="0"/>
                    <a:cs typeface="Times New Roman" pitchFamily="18" charset="0"/>
                  </a:rPr>
                  <a:t>x,</a:t>
                </a:r>
                <a:r>
                  <a:rPr lang="zh-CN" altLang="en-US" sz="2400" smtClean="0">
                    <a:latin typeface="Times New Roman" pitchFamily="18" charset="0"/>
                    <a:cs typeface="Times New Roman" pitchFamily="18" charset="0"/>
                  </a:rPr>
                  <a:t>说明</a:t>
                </a:r>
                <a:r>
                  <a:rPr lang="zh-CN" altLang="en-US" sz="2400">
                    <a:latin typeface="Times New Roman" pitchFamily="18" charset="0"/>
                    <a:cs typeface="Times New Roman" pitchFamily="18" charset="0"/>
                  </a:rPr>
                  <a:t>随着</a:t>
                </a:r>
                <a14:m>
                  <m:oMathPara>
                    <m:oMathParaPr>
                      <m:jc/>
                    </m:oMathParaPr>
                    <m:oMath>
                      <m:r>
                        <a:rPr lang="en-US" altLang="zh-CN" sz="2400" i="1">
                          <a:latin typeface="Cambria Math" panose="02040503050406030204" pitchFamily="18" charset="0"/>
                          <a:cs typeface="Times New Roman" pitchFamily="18" charset="0"/>
                        </a:rPr>
                        <m:t>𝑥</m:t>
                      </m:r>
                    </m:oMath>
                  </m:oMathPara>
                </a14:m>
                <a:r>
                  <a:rPr lang="zh-CN" altLang="en-US" sz="2400">
                    <a:latin typeface="Times New Roman" pitchFamily="18" charset="0"/>
                    <a:cs typeface="Times New Roman" pitchFamily="18" charset="0"/>
                  </a:rPr>
                  <a:t>变化</a:t>
                </a:r>
                <a:r>
                  <a:rPr lang="zh-CN" altLang="en-US" sz="2400" smtClean="0">
                    <a:latin typeface="Times New Roman" pitchFamily="18" charset="0"/>
                    <a:cs typeface="Times New Roman" pitchFamily="18" charset="0"/>
                  </a:rPr>
                  <a:t>，</a:t>
                </a:r>
                <a:r>
                  <a:rPr lang="zh-CN" altLang="en-US" sz="2400">
                    <a:latin typeface="Times New Roman" pitchFamily="18" charset="0"/>
                    <a:cs typeface="Times New Roman" pitchFamily="18" charset="0"/>
                  </a:rPr>
                  <a:t>切线</a:t>
                </a:r>
                <a:r>
                  <a:rPr lang="zh-CN" altLang="en-US" sz="2400" smtClean="0">
                    <a:latin typeface="Times New Roman" pitchFamily="18" charset="0"/>
                    <a:cs typeface="Times New Roman" pitchFamily="18" charset="0"/>
                  </a:rPr>
                  <a:t>的</a:t>
                </a:r>
                <a:r>
                  <a:rPr lang="zh-CN" altLang="en-US" sz="2400">
                    <a:latin typeface="Times New Roman" pitchFamily="18" charset="0"/>
                    <a:cs typeface="Times New Roman" pitchFamily="18" charset="0"/>
                  </a:rPr>
                  <a:t>斜率也在</a:t>
                </a:r>
                <a:r>
                  <a:rPr lang="zh-CN" altLang="en-US" sz="2400" smtClean="0">
                    <a:latin typeface="Times New Roman" pitchFamily="18" charset="0"/>
                    <a:cs typeface="Times New Roman" pitchFamily="18" charset="0"/>
                  </a:rPr>
                  <a:t>变化。另一方面，从</a:t>
                </a:r>
                <a:r>
                  <a:rPr lang="zh-CN" altLang="en-US" sz="2400">
                    <a:latin typeface="Times New Roman" pitchFamily="18" charset="0"/>
                    <a:cs typeface="Times New Roman" pitchFamily="18" charset="0"/>
                  </a:rPr>
                  <a:t>导数作为函数在一点的瞬时变化率来看，</a:t>
                </a:r>
                <a14:m>
                  <m:oMathPara>
                    <m:oMathParaPr>
                      <m:jc/>
                    </m:oMathParaPr>
                    <m:oMath>
                      <m:sSup>
                        <m:sSupPr>
                          <m:ctrlPr>
                            <a:rPr lang="en-US" altLang="zh-CN" sz="2400" i="1" kern="100">
                              <a:latin typeface="Cambria Math" panose="02040503050406030204" pitchFamily="18" charset="0"/>
                              <a:cs typeface="Courier New" panose="02070309020205020404" pitchFamily="49" charset="0"/>
                            </a:rPr>
                          </m:ctrlPr>
                        </m:sSupPr>
                        <m:e>
                          <m:r>
                            <a:rPr lang="en-US" altLang="zh-CN" sz="2400" i="1" kern="100">
                              <a:latin typeface="Cambria Math" panose="02040503050406030204" pitchFamily="18" charset="0"/>
                              <a:cs typeface="Courier New" panose="02070309020205020404" pitchFamily="49" charset="0"/>
                            </a:rPr>
                            <m:t>𝑦</m:t>
                          </m:r>
                        </m:e>
                        <m:sup>
                          <m:r>
                            <a:rPr lang="en-US" altLang="zh-CN" sz="2400" i="1" kern="100">
                              <a:latin typeface="Cambria Math" panose="02040503050406030204" pitchFamily="18" charset="0"/>
                              <a:cs typeface="Courier New" panose="02070309020205020404" pitchFamily="49" charset="0"/>
                            </a:rPr>
                            <m:t>′</m:t>
                          </m:r>
                        </m:sup>
                      </m:sSup>
                    </m:oMath>
                  </m:oMathPara>
                </a14:m>
                <a:r>
                  <a:rPr lang="en-US" altLang="zh-CN" sz="2400">
                    <a:latin typeface="Times New Roman" pitchFamily="18" charset="0"/>
                    <a:cs typeface="Times New Roman" pitchFamily="18" charset="0"/>
                  </a:rPr>
                  <a:t>=2</a:t>
                </a:r>
                <a:r>
                  <a:rPr lang="en-US" altLang="zh-CN" sz="2400" i="1">
                    <a:latin typeface="Times New Roman" pitchFamily="18" charset="0"/>
                    <a:cs typeface="Times New Roman" pitchFamily="18" charset="0"/>
                  </a:rPr>
                  <a:t>x</a:t>
                </a:r>
                <a:r>
                  <a:rPr lang="zh-CN" altLang="en-US" sz="2400" smtClean="0">
                    <a:latin typeface="Times New Roman" pitchFamily="18" charset="0"/>
                    <a:cs typeface="Times New Roman" pitchFamily="18" charset="0"/>
                  </a:rPr>
                  <a:t>表明；</a:t>
                </a:r>
                <a:endParaRPr lang="en-US" altLang="zh-CN" sz="2400" smtClean="0">
                  <a:latin typeface="Times New Roman" pitchFamily="18" charset="0"/>
                  <a:cs typeface="Times New Roman" pitchFamily="18" charset="0"/>
                </a:endParaRPr>
              </a:p>
              <a:p>
                <a:pPr>
                  <a:lnSpc>
                    <a:spcPct val="150000"/>
                  </a:lnSpc>
                </a:pPr>
                <a:r>
                  <a:rPr lang="zh-CN" altLang="en-US" sz="2400" smtClean="0">
                    <a:latin typeface="Times New Roman" pitchFamily="18" charset="0"/>
                    <a:cs typeface="Times New Roman" pitchFamily="18" charset="0"/>
                  </a:rPr>
                  <a:t>当</a:t>
                </a:r>
                <a14:m>
                  <m:oMathPara>
                    <m:oMathParaPr>
                      <m:jc/>
                    </m:oMathParaPr>
                    <m:oMath>
                      <m:r>
                        <a:rPr lang="en-US" altLang="zh-CN" sz="2400" i="1">
                          <a:latin typeface="Cambria Math" panose="02040503050406030204" pitchFamily="18" charset="0"/>
                          <a:cs typeface="Times New Roman" pitchFamily="18" charset="0"/>
                        </a:rPr>
                        <m:t>𝑥</m:t>
                      </m:r>
                      <m:r>
                        <a:rPr lang="en-US" altLang="zh-CN" sz="2400" b="0" i="1" smtClean="0">
                          <a:latin typeface="Cambria Math" panose="02040503050406030204" pitchFamily="18" charset="0"/>
                          <a:cs typeface="Times New Roman" pitchFamily="18" charset="0"/>
                        </a:rPr>
                        <m:t>&lt;0</m:t>
                      </m:r>
                    </m:oMath>
                  </m:oMathPara>
                </a14:m>
                <a:r>
                  <a:rPr lang="zh-CN" altLang="en-US" sz="2400" smtClean="0">
                    <a:latin typeface="Times New Roman" pitchFamily="18" charset="0"/>
                    <a:cs typeface="Times New Roman" pitchFamily="18" charset="0"/>
                  </a:rPr>
                  <a:t>时，随着</a:t>
                </a:r>
                <a14:m>
                  <m:oMathPara>
                    <m:oMathParaPr>
                      <m:jc/>
                    </m:oMathParaPr>
                    <m:oMath>
                      <m:r>
                        <a:rPr lang="en-US" altLang="zh-CN" sz="2400" i="1">
                          <a:latin typeface="Cambria Math" panose="02040503050406030204" pitchFamily="18" charset="0"/>
                          <a:cs typeface="Times New Roman" pitchFamily="18" charset="0"/>
                        </a:rPr>
                        <m:t>𝑥</m:t>
                      </m:r>
                    </m:oMath>
                  </m:oMathPara>
                </a14:m>
                <a:r>
                  <a:rPr lang="zh-CN" altLang="en-US" sz="2400" smtClean="0">
                    <a:latin typeface="Times New Roman" pitchFamily="18" charset="0"/>
                    <a:cs typeface="Times New Roman" pitchFamily="18" charset="0"/>
                  </a:rPr>
                  <a:t>增加，</a:t>
                </a:r>
                <a:r>
                  <a:rPr lang="en-US" altLang="zh-CN" sz="2400" smtClean="0">
                    <a:latin typeface="Times New Roman" pitchFamily="18" charset="0"/>
                    <a:cs typeface="Times New Roman" pitchFamily="18" charset="0"/>
                  </a:rPr>
                  <a:t> </a:t>
                </a:r>
                <a14:m>
                  <m:oMathPara>
                    <m:oMathParaPr>
                      <m:jc/>
                    </m:oMathParaPr>
                    <m:oMath>
                      <m:d>
                        <m:dPr>
                          <m:begChr m:val="|"/>
                          <m:sepChr m:val="|"/>
                          <m:endChr m:val="|"/>
                          <m:grow m:val="on"/>
                          <m:shp m:val="centered"/>
                          <m:ctrlPr>
                            <a:rPr lang="en-US" altLang="zh-CN" sz="2400" i="1" smtClean="0">
                              <a:latin typeface="Cambria Math" panose="02040503050406030204" pitchFamily="18" charset="0"/>
                              <a:cs typeface="Times New Roman" pitchFamily="18" charset="0"/>
                            </a:rPr>
                          </m:ctrlPr>
                        </m:dPr>
                        <m:e>
                          <m:sSup>
                            <m:sSupPr>
                              <m:ctrlPr>
                                <a:rPr lang="en-US" altLang="zh-CN" sz="2400" i="1" kern="100">
                                  <a:latin typeface="Cambria Math" panose="02040503050406030204" pitchFamily="18" charset="0"/>
                                  <a:cs typeface="Courier New" panose="02070309020205020404" pitchFamily="49" charset="0"/>
                                </a:rPr>
                              </m:ctrlPr>
                            </m:sSupPr>
                            <m:e>
                              <m:r>
                                <a:rPr lang="en-US" altLang="zh-CN" sz="2400" i="1" kern="100">
                                  <a:latin typeface="Cambria Math" panose="02040503050406030204" pitchFamily="18" charset="0"/>
                                  <a:cs typeface="Courier New" panose="02070309020205020404" pitchFamily="49" charset="0"/>
                                </a:rPr>
                                <m:t>𝑦</m:t>
                              </m:r>
                            </m:e>
                            <m:sup>
                              <m:r>
                                <a:rPr lang="en-US" altLang="zh-CN" sz="2400" i="1" kern="100">
                                  <a:latin typeface="Cambria Math" panose="02040503050406030204" pitchFamily="18" charset="0"/>
                                  <a:cs typeface="Courier New" panose="02070309020205020404" pitchFamily="49" charset="0"/>
                                </a:rPr>
                                <m:t>′</m:t>
                              </m:r>
                            </m:sup>
                          </m:sSup>
                        </m:e>
                      </m:d>
                    </m:oMath>
                  </m:oMathPara>
                </a14:m>
                <a:r>
                  <a:rPr lang="zh-CN" altLang="en-US" sz="2400" smtClean="0">
                    <a:latin typeface="Times New Roman" pitchFamily="18" charset="0"/>
                    <a:cs typeface="Times New Roman" pitchFamily="18" charset="0"/>
                  </a:rPr>
                  <a:t>越来越</a:t>
                </a:r>
                <a:r>
                  <a:rPr lang="zh-CN" altLang="en-US" sz="2400">
                    <a:latin typeface="Times New Roman" pitchFamily="18" charset="0"/>
                    <a:cs typeface="Times New Roman" pitchFamily="18" charset="0"/>
                  </a:rPr>
                  <a:t>小，</a:t>
                </a:r>
                <a14:m>
                  <m:oMathPara>
                    <m:oMathParaPr>
                      <m:jc/>
                    </m:oMathParaPr>
                    <m:oMath>
                      <m:r>
                        <a:rPr lang="en-US" altLang="zh-CN" sz="2400" i="1">
                          <a:latin typeface="Cambria Math" panose="02040503050406030204" pitchFamily="18" charset="0"/>
                          <a:cs typeface="Times New Roman" pitchFamily="18" charset="0"/>
                        </a:rPr>
                        <m:t>𝑦</m:t>
                      </m:r>
                      <m:r>
                        <a:rPr lang="en-US" altLang="zh-CN" sz="2400" i="1">
                          <a:latin typeface="Cambria Math" panose="02040503050406030204" pitchFamily="18" charset="0"/>
                          <a:cs typeface="Times New Roman" pitchFamily="18" charset="0"/>
                        </a:rPr>
                        <m:t>=</m:t>
                      </m:r>
                      <m:sSup>
                        <m:sSupPr>
                          <m:ctrlPr>
                            <a:rPr lang="en-US" altLang="zh-CN" sz="2400" i="1">
                              <a:latin typeface="Cambria Math" panose="02040503050406030204" pitchFamily="18" charset="0"/>
                              <a:cs typeface="Times New Roman" pitchFamily="18" charset="0"/>
                            </a:rPr>
                          </m:ctrlPr>
                        </m:sSupPr>
                        <m:e>
                          <m:r>
                            <a:rPr lang="en-US" altLang="zh-CN" sz="2400" i="1">
                              <a:latin typeface="Cambria Math" panose="02040503050406030204" pitchFamily="18" charset="0"/>
                              <a:cs typeface="Times New Roman" pitchFamily="18" charset="0"/>
                            </a:rPr>
                            <m:t>𝑥</m:t>
                          </m:r>
                        </m:e>
                        <m:sup>
                          <m:r>
                            <a:rPr lang="en-US" altLang="zh-CN" sz="2400" i="1">
                              <a:latin typeface="Cambria Math" panose="02040503050406030204" pitchFamily="18" charset="0"/>
                              <a:cs typeface="Times New Roman" pitchFamily="18" charset="0"/>
                            </a:rPr>
                            <m:t>2</m:t>
                          </m:r>
                        </m:sup>
                      </m:sSup>
                    </m:oMath>
                  </m:oMathPara>
                </a14:m>
                <a:r>
                  <a:rPr lang="zh-CN" altLang="en-US" sz="2400" smtClean="0">
                    <a:latin typeface="Times New Roman" pitchFamily="18" charset="0"/>
                    <a:cs typeface="Times New Roman" pitchFamily="18" charset="0"/>
                  </a:rPr>
                  <a:t>减少得越来越慢；</a:t>
                </a:r>
                <a:endParaRPr lang="en-US" altLang="zh-CN" sz="2400" smtClean="0">
                  <a:latin typeface="Times New Roman" pitchFamily="18" charset="0"/>
                  <a:cs typeface="Times New Roman" pitchFamily="18" charset="0"/>
                </a:endParaRPr>
              </a:p>
              <a:p>
                <a:pPr>
                  <a:lnSpc>
                    <a:spcPct val="150000"/>
                  </a:lnSpc>
                </a:pPr>
                <a:r>
                  <a:rPr lang="zh-CN" altLang="en-US" sz="2400" smtClean="0">
                    <a:latin typeface="Times New Roman" pitchFamily="18" charset="0"/>
                    <a:cs typeface="Times New Roman" pitchFamily="18" charset="0"/>
                  </a:rPr>
                  <a:t>当</a:t>
                </a:r>
                <a14:m>
                  <m:oMathPara>
                    <m:oMathParaPr>
                      <m:jc/>
                    </m:oMathParaPr>
                    <m:oMath>
                      <m:r>
                        <a:rPr lang="en-US" altLang="zh-CN" sz="2400" i="1">
                          <a:latin typeface="Cambria Math" panose="02040503050406030204" pitchFamily="18" charset="0"/>
                          <a:cs typeface="Times New Roman" pitchFamily="18" charset="0"/>
                        </a:rPr>
                        <m:t>𝑥</m:t>
                      </m:r>
                      <m:r>
                        <a:rPr lang="en-US" altLang="zh-CN" sz="2400" b="0" i="1" smtClean="0">
                          <a:latin typeface="Cambria Math" panose="02040503050406030204" pitchFamily="18" charset="0"/>
                          <a:cs typeface="Times New Roman" pitchFamily="18" charset="0"/>
                        </a:rPr>
                        <m:t>&gt;</m:t>
                      </m:r>
                      <m:r>
                        <a:rPr lang="en-US" altLang="zh-CN" sz="2400" i="1">
                          <a:latin typeface="Cambria Math" panose="02040503050406030204" pitchFamily="18" charset="0"/>
                          <a:cs typeface="Times New Roman" pitchFamily="18" charset="0"/>
                        </a:rPr>
                        <m:t>0</m:t>
                      </m:r>
                    </m:oMath>
                  </m:oMathPara>
                </a14:m>
                <a:r>
                  <a:rPr lang="zh-CN" altLang="en-US" sz="2400" smtClean="0">
                    <a:latin typeface="Times New Roman" pitchFamily="18" charset="0"/>
                    <a:cs typeface="Times New Roman" pitchFamily="18" charset="0"/>
                  </a:rPr>
                  <a:t>时，</a:t>
                </a:r>
                <a:r>
                  <a:rPr lang="zh-CN" altLang="en-US" sz="2400">
                    <a:latin typeface="Times New Roman" pitchFamily="18" charset="0"/>
                    <a:cs typeface="Times New Roman" pitchFamily="18" charset="0"/>
                  </a:rPr>
                  <a:t>随着</a:t>
                </a:r>
                <a14:m>
                  <m:oMathPara>
                    <m:oMathParaPr>
                      <m:jc/>
                    </m:oMathParaPr>
                    <m:oMath>
                      <m:r>
                        <a:rPr lang="en-US" altLang="zh-CN" sz="2400" i="1">
                          <a:latin typeface="Cambria Math" panose="02040503050406030204" pitchFamily="18" charset="0"/>
                          <a:cs typeface="Times New Roman" pitchFamily="18" charset="0"/>
                        </a:rPr>
                        <m:t>𝑥</m:t>
                      </m:r>
                    </m:oMath>
                  </m:oMathPara>
                </a14:m>
                <a:r>
                  <a:rPr lang="zh-CN" altLang="en-US" sz="2400">
                    <a:latin typeface="Times New Roman" pitchFamily="18" charset="0"/>
                    <a:cs typeface="Times New Roman" pitchFamily="18" charset="0"/>
                  </a:rPr>
                  <a:t>增加，</a:t>
                </a:r>
                <a:r>
                  <a:rPr lang="en-US" altLang="zh-CN" sz="2400">
                    <a:latin typeface="Times New Roman" pitchFamily="18" charset="0"/>
                    <a:cs typeface="Times New Roman" pitchFamily="18" charset="0"/>
                  </a:rPr>
                  <a:t> </a:t>
                </a:r>
                <a14:m>
                  <m:oMathPara>
                    <m:oMathParaPr>
                      <m:jc/>
                    </m:oMathParaPr>
                    <m:oMath>
                      <m:d>
                        <m:dPr>
                          <m:begChr m:val="|"/>
                          <m:sepChr m:val="|"/>
                          <m:endChr m:val="|"/>
                          <m:grow m:val="on"/>
                          <m:shp m:val="centered"/>
                          <m:ctrlPr>
                            <a:rPr lang="en-US" altLang="zh-CN" sz="2400" i="1">
                              <a:latin typeface="Cambria Math" panose="02040503050406030204" pitchFamily="18" charset="0"/>
                              <a:cs typeface="Times New Roman" pitchFamily="18" charset="0"/>
                            </a:rPr>
                          </m:ctrlPr>
                        </m:dPr>
                        <m:e>
                          <m:sSup>
                            <m:sSupPr>
                              <m:ctrlPr>
                                <a:rPr lang="en-US" altLang="zh-CN" sz="2400" i="1" kern="100">
                                  <a:latin typeface="Cambria Math" panose="02040503050406030204" pitchFamily="18" charset="0"/>
                                  <a:cs typeface="Courier New" panose="02070309020205020404" pitchFamily="49" charset="0"/>
                                </a:rPr>
                              </m:ctrlPr>
                            </m:sSupPr>
                            <m:e>
                              <m:r>
                                <a:rPr lang="en-US" altLang="zh-CN" sz="2400" i="1" kern="100">
                                  <a:latin typeface="Cambria Math" panose="02040503050406030204" pitchFamily="18" charset="0"/>
                                  <a:cs typeface="Courier New" panose="02070309020205020404" pitchFamily="49" charset="0"/>
                                </a:rPr>
                                <m:t>𝑦</m:t>
                              </m:r>
                            </m:e>
                            <m:sup>
                              <m:r>
                                <a:rPr lang="en-US" altLang="zh-CN" sz="2400" i="1" kern="100">
                                  <a:latin typeface="Cambria Math" panose="02040503050406030204" pitchFamily="18" charset="0"/>
                                  <a:cs typeface="Courier New" panose="02070309020205020404" pitchFamily="49" charset="0"/>
                                </a:rPr>
                                <m:t>′</m:t>
                              </m:r>
                            </m:sup>
                          </m:sSup>
                        </m:e>
                      </m:d>
                    </m:oMath>
                  </m:oMathPara>
                </a14:m>
                <a:r>
                  <a:rPr lang="zh-CN" altLang="en-US" sz="2400" smtClean="0">
                    <a:latin typeface="Times New Roman" pitchFamily="18" charset="0"/>
                    <a:cs typeface="Times New Roman" pitchFamily="18" charset="0"/>
                  </a:rPr>
                  <a:t>越来越</a:t>
                </a:r>
                <a:r>
                  <a:rPr lang="zh-CN" altLang="en-US" sz="2400">
                    <a:latin typeface="Times New Roman" pitchFamily="18" charset="0"/>
                    <a:cs typeface="Times New Roman" pitchFamily="18" charset="0"/>
                  </a:rPr>
                  <a:t>大</a:t>
                </a:r>
                <a:r>
                  <a:rPr lang="zh-CN" altLang="en-US" sz="2400" smtClean="0">
                    <a:latin typeface="Times New Roman" pitchFamily="18" charset="0"/>
                    <a:cs typeface="Times New Roman" pitchFamily="18" charset="0"/>
                  </a:rPr>
                  <a:t>，</a:t>
                </a:r>
                <a14:m>
                  <m:oMathPara>
                    <m:oMathParaPr>
                      <m:jc/>
                    </m:oMathParaPr>
                    <m:oMath>
                      <m:r>
                        <a:rPr lang="en-US" altLang="zh-CN" sz="2400" i="1">
                          <a:latin typeface="Cambria Math" panose="02040503050406030204" pitchFamily="18" charset="0"/>
                          <a:cs typeface="Times New Roman" pitchFamily="18" charset="0"/>
                        </a:rPr>
                        <m:t>𝑦</m:t>
                      </m:r>
                      <m:r>
                        <a:rPr lang="en-US" altLang="zh-CN" sz="2400" i="1">
                          <a:latin typeface="Cambria Math" panose="02040503050406030204" pitchFamily="18" charset="0"/>
                          <a:cs typeface="Times New Roman" pitchFamily="18" charset="0"/>
                        </a:rPr>
                        <m:t>=</m:t>
                      </m:r>
                      <m:sSup>
                        <m:sSupPr>
                          <m:ctrlPr>
                            <a:rPr lang="en-US" altLang="zh-CN" sz="2400" i="1">
                              <a:latin typeface="Cambria Math" panose="02040503050406030204" pitchFamily="18" charset="0"/>
                              <a:cs typeface="Times New Roman" pitchFamily="18" charset="0"/>
                            </a:rPr>
                          </m:ctrlPr>
                        </m:sSupPr>
                        <m:e>
                          <m:r>
                            <a:rPr lang="en-US" altLang="zh-CN" sz="2400" i="1">
                              <a:latin typeface="Cambria Math" panose="02040503050406030204" pitchFamily="18" charset="0"/>
                              <a:cs typeface="Times New Roman" pitchFamily="18" charset="0"/>
                            </a:rPr>
                            <m:t>𝑥</m:t>
                          </m:r>
                        </m:e>
                        <m:sup>
                          <m:r>
                            <a:rPr lang="en-US" altLang="zh-CN" sz="2400" i="1">
                              <a:latin typeface="Cambria Math" panose="02040503050406030204" pitchFamily="18" charset="0"/>
                              <a:cs typeface="Times New Roman" pitchFamily="18" charset="0"/>
                            </a:rPr>
                            <m:t>2</m:t>
                          </m:r>
                        </m:sup>
                      </m:sSup>
                      <m:r>
                        <a:rPr lang="zh-CN" altLang="en-US" sz="2400" i="1">
                          <a:latin typeface="Cambria Math" panose="02040503050406030204" pitchFamily="18" charset="0"/>
                          <a:cs typeface="Times New Roman" pitchFamily="18" charset="0"/>
                        </a:rPr>
                        <m:t>增</m:t>
                      </m:r>
                      <m:r>
                        <a:rPr lang="zh-CN" altLang="en-US" sz="2400" b="0" i="1" smtClean="0">
                          <a:latin typeface="Cambria Math" panose="02040503050406030204" pitchFamily="18" charset="0"/>
                          <a:cs typeface="Times New Roman" pitchFamily="18" charset="0"/>
                        </a:rPr>
                        <m:t>加</m:t>
                      </m:r>
                    </m:oMath>
                  </m:oMathPara>
                </a14:m>
                <a:r>
                  <a:rPr lang="zh-CN" altLang="en-US" sz="2400" smtClean="0">
                    <a:latin typeface="Times New Roman" pitchFamily="18" charset="0"/>
                    <a:cs typeface="Times New Roman" pitchFamily="18" charset="0"/>
                  </a:rPr>
                  <a:t>得越来越快；</a:t>
                </a:r>
                <a:endParaRPr lang="en-US" altLang="zh-CN" sz="2400">
                  <a:latin typeface="Times New Roman" pitchFamily="18" charset="0"/>
                  <a:cs typeface="Times New Roman" pitchFamily="18" charset="0"/>
                </a:endParaRPr>
              </a:p>
              <a:p>
                <a:pPr>
                  <a:lnSpc>
                    <a:spcPct val="150000"/>
                  </a:lnSpc>
                </a:pPr>
                <a:endParaRPr lang="en-US" altLang="zh-CN" sz="2400" smtClean="0">
                  <a:latin typeface="Times New Roman" pitchFamily="18" charset="0"/>
                  <a:cs typeface="Times New Roman" pitchFamily="18" charset="0"/>
                </a:endParaRPr>
              </a:p>
              <a:p>
                <a:pPr>
                  <a:lnSpc>
                    <a:spcPct val="150000"/>
                  </a:lnSpc>
                </a:pPr>
                <a:r>
                  <a:rPr lang="zh-CN" altLang="en-US" sz="2400" smtClean="0">
                    <a:latin typeface="Times New Roman" pitchFamily="18" charset="0"/>
                    <a:cs typeface="Times New Roman" pitchFamily="18" charset="0"/>
                  </a:rPr>
                  <a:t>        若</a:t>
                </a:r>
                <a14:m>
                  <m:oMathPara>
                    <m:oMathParaPr>
                      <m:jc/>
                    </m:oMathParaPr>
                    <m:oMath>
                      <m:r>
                        <a:rPr lang="en-US" altLang="zh-CN" sz="2400" i="1">
                          <a:latin typeface="Cambria Math" panose="02040503050406030204" pitchFamily="18" charset="0"/>
                          <a:cs typeface="Times New Roman" pitchFamily="18" charset="0"/>
                        </a:rPr>
                        <m:t>𝑦</m:t>
                      </m:r>
                      <m:r>
                        <a:rPr lang="en-US" altLang="zh-CN" sz="2400" i="1">
                          <a:latin typeface="Cambria Math" panose="02040503050406030204" pitchFamily="18" charset="0"/>
                          <a:cs typeface="Times New Roman" pitchFamily="18" charset="0"/>
                        </a:rPr>
                        <m:t>=</m:t>
                      </m:r>
                      <m:sSup>
                        <m:sSupPr>
                          <m:ctrlPr>
                            <a:rPr lang="en-US" altLang="zh-CN" sz="2400" i="1">
                              <a:latin typeface="Cambria Math" panose="02040503050406030204" pitchFamily="18" charset="0"/>
                              <a:cs typeface="Times New Roman" pitchFamily="18" charset="0"/>
                            </a:rPr>
                          </m:ctrlPr>
                        </m:sSupPr>
                        <m:e>
                          <m:r>
                            <a:rPr lang="en-US" altLang="zh-CN" sz="2400" i="1">
                              <a:latin typeface="Cambria Math" panose="02040503050406030204" pitchFamily="18" charset="0"/>
                              <a:cs typeface="Times New Roman" pitchFamily="18" charset="0"/>
                            </a:rPr>
                            <m:t>𝑥</m:t>
                          </m:r>
                        </m:e>
                        <m:sup>
                          <m:r>
                            <a:rPr lang="en-US" altLang="zh-CN" sz="2400" i="1">
                              <a:latin typeface="Cambria Math" panose="02040503050406030204" pitchFamily="18" charset="0"/>
                              <a:cs typeface="Times New Roman" pitchFamily="18" charset="0"/>
                            </a:rPr>
                            <m:t>2</m:t>
                          </m:r>
                        </m:sup>
                      </m:sSup>
                    </m:oMath>
                  </m:oMathPara>
                </a14:m>
                <a:r>
                  <a:rPr lang="zh-CN" altLang="en-US" sz="2400">
                    <a:latin typeface="Times New Roman" pitchFamily="18" charset="0"/>
                    <a:cs typeface="Times New Roman" pitchFamily="18" charset="0"/>
                  </a:rPr>
                  <a:t>表示路程关于时间的函数，则</a:t>
                </a:r>
                <a14:m>
                  <m:oMathPara>
                    <m:oMathParaPr>
                      <m:jc/>
                    </m:oMathParaPr>
                    <m:oMath>
                      <m:sSup>
                        <m:sSupPr>
                          <m:ctrlPr>
                            <a:rPr lang="en-US" altLang="zh-CN" sz="2400" i="1" kern="100">
                              <a:latin typeface="Cambria Math" panose="02040503050406030204" pitchFamily="18" charset="0"/>
                              <a:cs typeface="Courier New" panose="02070309020205020404" pitchFamily="49" charset="0"/>
                            </a:rPr>
                          </m:ctrlPr>
                        </m:sSupPr>
                        <m:e>
                          <m:r>
                            <a:rPr lang="en-US" altLang="zh-CN" sz="2400" i="1" kern="100">
                              <a:latin typeface="Cambria Math" panose="02040503050406030204" pitchFamily="18" charset="0"/>
                              <a:cs typeface="Courier New" panose="02070309020205020404" pitchFamily="49" charset="0"/>
                            </a:rPr>
                            <m:t>𝑦</m:t>
                          </m:r>
                        </m:e>
                        <m:sup>
                          <m:r>
                            <a:rPr lang="en-US" altLang="zh-CN" sz="2400" i="1" kern="100">
                              <a:latin typeface="Cambria Math" panose="02040503050406030204" pitchFamily="18" charset="0"/>
                              <a:cs typeface="Courier New" panose="02070309020205020404" pitchFamily="49" charset="0"/>
                            </a:rPr>
                            <m:t>′</m:t>
                          </m:r>
                        </m:sup>
                      </m:sSup>
                    </m:oMath>
                  </m:oMathPara>
                </a14:m>
                <a:r>
                  <a:rPr lang="en-US" altLang="zh-CN" sz="2400">
                    <a:latin typeface="Times New Roman" pitchFamily="18" charset="0"/>
                    <a:cs typeface="Times New Roman" pitchFamily="18" charset="0"/>
                  </a:rPr>
                  <a:t>=2</a:t>
                </a:r>
                <a:r>
                  <a:rPr lang="en-US" altLang="zh-CN" sz="2400" i="1">
                    <a:latin typeface="Times New Roman" pitchFamily="18" charset="0"/>
                    <a:cs typeface="Times New Roman" pitchFamily="18" charset="0"/>
                  </a:rPr>
                  <a:t>x</a:t>
                </a:r>
                <a:r>
                  <a:rPr lang="zh-CN" altLang="en-US" sz="2400">
                    <a:latin typeface="Times New Roman" pitchFamily="18" charset="0"/>
                    <a:cs typeface="Times New Roman" pitchFamily="18" charset="0"/>
                  </a:rPr>
                  <a:t>可解释为某</a:t>
                </a:r>
                <a:r>
                  <a:rPr lang="zh-CN" altLang="en-US" sz="2400" smtClean="0">
                    <a:latin typeface="Times New Roman" pitchFamily="18" charset="0"/>
                    <a:cs typeface="Times New Roman" pitchFamily="18" charset="0"/>
                  </a:rPr>
                  <a:t>物体做变速运动，它</a:t>
                </a:r>
                <a:r>
                  <a:rPr lang="zh-CN" altLang="en-US" sz="2400">
                    <a:latin typeface="Times New Roman" pitchFamily="18" charset="0"/>
                    <a:cs typeface="Times New Roman" pitchFamily="18" charset="0"/>
                  </a:rPr>
                  <a:t>在时刻</a:t>
                </a:r>
                <a14:m>
                  <m:oMathPara>
                    <m:oMathParaPr>
                      <m:jc/>
                    </m:oMathParaPr>
                    <m:oMath>
                      <m:r>
                        <a:rPr lang="en-US" altLang="zh-CN" sz="2400" i="1">
                          <a:latin typeface="Cambria Math" panose="02040503050406030204" pitchFamily="18" charset="0"/>
                          <a:cs typeface="Times New Roman" pitchFamily="18" charset="0"/>
                        </a:rPr>
                        <m:t>𝑥</m:t>
                      </m:r>
                      <m:r>
                        <a:rPr lang="zh-CN" altLang="en-US" sz="2400" i="1">
                          <a:latin typeface="Cambria Math" panose="02040503050406030204" pitchFamily="18" charset="0"/>
                          <a:cs typeface="Times New Roman" pitchFamily="18" charset="0"/>
                        </a:rPr>
                        <m:t>瞬时</m:t>
                      </m:r>
                    </m:oMath>
                  </m:oMathPara>
                </a14:m>
                <a:r>
                  <a:rPr lang="zh-CN" altLang="en-US" sz="2400" smtClean="0">
                    <a:latin typeface="Times New Roman" pitchFamily="18" charset="0"/>
                    <a:cs typeface="Times New Roman" pitchFamily="18" charset="0"/>
                  </a:rPr>
                  <a:t>速度为</a:t>
                </a:r>
                <a:r>
                  <a:rPr lang="en-US" altLang="zh-CN" sz="2400" smtClean="0">
                    <a:latin typeface="Times New Roman" pitchFamily="18" charset="0"/>
                    <a:cs typeface="Times New Roman" pitchFamily="18" charset="0"/>
                  </a:rPr>
                  <a:t>2</a:t>
                </a:r>
                <a:r>
                  <a:rPr lang="en-US" altLang="zh-CN" sz="2400" i="1" smtClean="0">
                    <a:latin typeface="Times New Roman" pitchFamily="18" charset="0"/>
                    <a:cs typeface="Times New Roman" pitchFamily="18" charset="0"/>
                  </a:rPr>
                  <a:t>x</a:t>
                </a:r>
                <a:r>
                  <a:rPr lang="zh-CN" altLang="en-US" sz="2400" i="1" smtClean="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mc:Choice>
        <mc:Fallback>
          <p:sp>
            <p:nvSpPr>
              <p:cNvPr id="6" name="矩形 5"/>
              <p:cNvSpPr>
                <a:spLocks noRot="1" noChangeAspect="1" noMove="1" noResize="1" noEditPoints="1" noAdjustHandles="1" noChangeArrowheads="1" noChangeShapeType="1" noTextEdit="1"/>
              </p:cNvSpPr>
              <p:nvPr>
                <p:custDataLst>
                  <p:tags r:id="rId4"/>
                </p:custDataLst>
              </p:nvPr>
            </p:nvSpPr>
            <p:spPr>
              <a:xfrm>
                <a:off x="168871" y="932464"/>
                <a:ext cx="8688526" cy="4829592"/>
              </a:xfrm>
              <a:prstGeom prst="rect">
                <a:avLst/>
              </a:prstGeom>
              <a:blipFill rotWithShape="0">
                <a:blip r:embed="rId5"/>
                <a:stretch>
                  <a:fillRect l="-1123" r="-4561" b="-631"/>
                </a:stretch>
              </a:blipFill>
            </p:spPr>
            <p:txBody>
              <a:bodyPr/>
              <a:lstStyle/>
              <a:p>
                <a:r>
                  <a:rPr lang="zh-CN" altLang="en-US">
                    <a:noFill/>
                  </a:rPr>
                  <a:t> </a:t>
                </a:r>
              </a:p>
            </p:txBody>
          </p:sp>
        </mc:Fallback>
      </mc:AlternateContent>
      <p:pic>
        <p:nvPicPr>
          <p:cNvPr id="7" name="图片 6"/>
          <p:cNvPicPr>
            <a:picLocks noChangeAspect="1"/>
          </p:cNvPicPr>
          <p:nvPr>
            <p:custDataLst>
              <p:tags r:id="rId7"/>
            </p:custDataLst>
          </p:nvPr>
        </p:nvPicPr>
        <p:blipFill>
          <a:blip r:embed="rId6"/>
          <a:stretch>
            <a:fillRect/>
          </a:stretch>
        </p:blipFill>
        <p:spPr>
          <a:xfrm>
            <a:off x="9561539" y="1921356"/>
            <a:ext cx="2630461" cy="3101020"/>
          </a:xfrm>
          <a:prstGeom prst="rect">
            <a:avLst/>
          </a:prstGeom>
        </p:spPr>
      </p:pic>
    </p:spTree>
    <p:extLst>
      <p:ext uri="{BB962C8B-B14F-4D97-AF65-F5344CB8AC3E}">
        <p14:creationId xmlns:p14="http://schemas.microsoft.com/office/powerpoint/2010/main" val="3370424105"/>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
</file>

<file path=ppt/tags/tag1.xml><?xml version="1.0" encoding="utf-8"?>
<p:tagLst xmlns:p="http://schemas.openxmlformats.org/presentationml/2006/main">
  <p:tag name="AS_UNIQUEID" val="300"/>
</p:tagLst>
</file>

<file path=ppt/tags/tag10.xml><?xml version="1.0" encoding="utf-8"?>
<p:tagLst xmlns:p="http://schemas.openxmlformats.org/presentationml/2006/main">
  <p:tag name="AS_UNIQUEID" val="309"/>
</p:tagLst>
</file>

<file path=ppt/tags/tag100.xml><?xml version="1.0" encoding="utf-8"?>
<p:tagLst xmlns:p="http://schemas.openxmlformats.org/presentationml/2006/main">
  <p:tag name="AS_UNIQUEID" val="399"/>
</p:tagLst>
</file>

<file path=ppt/tags/tag101.xml><?xml version="1.0" encoding="utf-8"?>
<p:tagLst xmlns:p="http://schemas.openxmlformats.org/presentationml/2006/main">
  <p:tag name="AS_UNIQUEID" val="400"/>
</p:tagLst>
</file>

<file path=ppt/tags/tag102.xml><?xml version="1.0" encoding="utf-8"?>
<p:tagLst xmlns:p="http://schemas.openxmlformats.org/presentationml/2006/main">
  <p:tag name="AS_UNIQUEID" val="401"/>
</p:tagLst>
</file>

<file path=ppt/tags/tag103.xml><?xml version="1.0" encoding="utf-8"?>
<p:tagLst xmlns:p="http://schemas.openxmlformats.org/presentationml/2006/main">
  <p:tag name="AS_UNIQUEID" val="402"/>
</p:tagLst>
</file>

<file path=ppt/tags/tag104.xml><?xml version="1.0" encoding="utf-8"?>
<p:tagLst xmlns:p="http://schemas.openxmlformats.org/presentationml/2006/main">
  <p:tag name="AS_UNIQUEID" val="403"/>
</p:tagLst>
</file>

<file path=ppt/tags/tag105.xml><?xml version="1.0" encoding="utf-8"?>
<p:tagLst xmlns:p="http://schemas.openxmlformats.org/presentationml/2006/main">
  <p:tag name="AS_UNIQUEID" val="404"/>
</p:tagLst>
</file>

<file path=ppt/tags/tag106.xml><?xml version="1.0" encoding="utf-8"?>
<p:tagLst xmlns:p="http://schemas.openxmlformats.org/presentationml/2006/main">
  <p:tag name="AS_UNIQUEID" val="405"/>
</p:tagLst>
</file>

<file path=ppt/tags/tag107.xml><?xml version="1.0" encoding="utf-8"?>
<p:tagLst xmlns:p="http://schemas.openxmlformats.org/presentationml/2006/main">
  <p:tag name="AS_UNIQUEID" val="406"/>
</p:tagLst>
</file>

<file path=ppt/tags/tag108.xml><?xml version="1.0" encoding="utf-8"?>
<p:tagLst xmlns:p="http://schemas.openxmlformats.org/presentationml/2006/main">
  <p:tag name="AS_UNIQUEID" val="407"/>
</p:tagLst>
</file>

<file path=ppt/tags/tag109.xml><?xml version="1.0" encoding="utf-8"?>
<p:tagLst xmlns:p="http://schemas.openxmlformats.org/presentationml/2006/main">
  <p:tag name="AS_UNIQUEID" val="408"/>
</p:tagLst>
</file>

<file path=ppt/tags/tag11.xml><?xml version="1.0" encoding="utf-8"?>
<p:tagLst xmlns:p="http://schemas.openxmlformats.org/presentationml/2006/main">
  <p:tag name="AS_UNIQUEID" val="310"/>
</p:tagLst>
</file>

<file path=ppt/tags/tag110.xml><?xml version="1.0" encoding="utf-8"?>
<p:tagLst xmlns:p="http://schemas.openxmlformats.org/presentationml/2006/main">
  <p:tag name="AS_UNIQUEID" val="409"/>
</p:tagLst>
</file>

<file path=ppt/tags/tag111.xml><?xml version="1.0" encoding="utf-8"?>
<p:tagLst xmlns:p="http://schemas.openxmlformats.org/presentationml/2006/main">
  <p:tag name="AS_UNIQUEID" val="410"/>
</p:tagLst>
</file>

<file path=ppt/tags/tag112.xml><?xml version="1.0" encoding="utf-8"?>
<p:tagLst xmlns:p="http://schemas.openxmlformats.org/presentationml/2006/main">
  <p:tag name="AS_UNIQUEID" val="411"/>
</p:tagLst>
</file>

<file path=ppt/tags/tag113.xml><?xml version="1.0" encoding="utf-8"?>
<p:tagLst xmlns:p="http://schemas.openxmlformats.org/presentationml/2006/main">
  <p:tag name="AS_UNIQUEID" val="412"/>
</p:tagLst>
</file>

<file path=ppt/tags/tag114.xml><?xml version="1.0" encoding="utf-8"?>
<p:tagLst xmlns:p="http://schemas.openxmlformats.org/presentationml/2006/main">
  <p:tag name="AS_UNIQUEID" val="413"/>
</p:tagLst>
</file>

<file path=ppt/tags/tag115.xml><?xml version="1.0" encoding="utf-8"?>
<p:tagLst xmlns:p="http://schemas.openxmlformats.org/presentationml/2006/main">
  <p:tag name="AS_UNIQUEID" val="414"/>
</p:tagLst>
</file>

<file path=ppt/tags/tag116.xml><?xml version="1.0" encoding="utf-8"?>
<p:tagLst xmlns:p="http://schemas.openxmlformats.org/presentationml/2006/main">
  <p:tag name="AS_UNIQUEID" val="415"/>
</p:tagLst>
</file>

<file path=ppt/tags/tag117.xml><?xml version="1.0" encoding="utf-8"?>
<p:tagLst xmlns:p="http://schemas.openxmlformats.org/presentationml/2006/main">
  <p:tag name="AS_UNIQUEID" val="416"/>
</p:tagLst>
</file>

<file path=ppt/tags/tag118.xml><?xml version="1.0" encoding="utf-8"?>
<p:tagLst xmlns:p="http://schemas.openxmlformats.org/presentationml/2006/main">
  <p:tag name="AS_UNIQUEID" val="417"/>
</p:tagLst>
</file>

<file path=ppt/tags/tag119.xml><?xml version="1.0" encoding="utf-8"?>
<p:tagLst xmlns:p="http://schemas.openxmlformats.org/presentationml/2006/main">
  <p:tag name="AS_UNIQUEID" val="418"/>
</p:tagLst>
</file>

<file path=ppt/tags/tag12.xml><?xml version="1.0" encoding="utf-8"?>
<p:tagLst xmlns:p="http://schemas.openxmlformats.org/presentationml/2006/main">
  <p:tag name="AS_UNIQUEID" val="311"/>
</p:tagLst>
</file>

<file path=ppt/tags/tag120.xml><?xml version="1.0" encoding="utf-8"?>
<p:tagLst xmlns:p="http://schemas.openxmlformats.org/presentationml/2006/main">
  <p:tag name="AS_UNIQUEID" val="419"/>
</p:tagLst>
</file>

<file path=ppt/tags/tag121.xml><?xml version="1.0" encoding="utf-8"?>
<p:tagLst xmlns:p="http://schemas.openxmlformats.org/presentationml/2006/main">
  <p:tag name="AS_UNIQUEID" val="420"/>
</p:tagLst>
</file>

<file path=ppt/tags/tag122.xml><?xml version="1.0" encoding="utf-8"?>
<p:tagLst xmlns:p="http://schemas.openxmlformats.org/presentationml/2006/main">
  <p:tag name="AS_UNIQUEID" val="421"/>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123.xml><?xml version="1.0" encoding="utf-8"?>
<p:tagLst xmlns:p="http://schemas.openxmlformats.org/presentationml/2006/main">
  <p:tag name="AS_UNIQUEID" val="422"/>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24.xml><?xml version="1.0" encoding="utf-8"?>
<p:tagLst xmlns:p="http://schemas.openxmlformats.org/presentationml/2006/main">
  <p:tag name="AS_UNIQUEID" val="423"/>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25.xml><?xml version="1.0" encoding="utf-8"?>
<p:tagLst xmlns:p="http://schemas.openxmlformats.org/presentationml/2006/main">
  <p:tag name="AS_UNIQUEID" val="424"/>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26.xml><?xml version="1.0" encoding="utf-8"?>
<p:tagLst xmlns:p="http://schemas.openxmlformats.org/presentationml/2006/main">
  <p:tag name="AS_UNIQUEID" val="425"/>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27.xml><?xml version="1.0" encoding="utf-8"?>
<p:tagLst xmlns:p="http://schemas.openxmlformats.org/presentationml/2006/main">
  <p:tag name="AS_UNIQUEID" val="426"/>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28.xml><?xml version="1.0" encoding="utf-8"?>
<p:tagLst xmlns:p="http://schemas.openxmlformats.org/presentationml/2006/main">
  <p:tag name="AS_UNIQUEID" val="427"/>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TYPE" val="i"/>
</p:tagLst>
</file>

<file path=ppt/tags/tag129.xml><?xml version="1.0" encoding="utf-8"?>
<p:tagLst xmlns:p="http://schemas.openxmlformats.org/presentationml/2006/main">
  <p:tag name="AS_UNIQUEID" val="428"/>
</p:tagLst>
</file>

<file path=ppt/tags/tag13.xml><?xml version="1.0" encoding="utf-8"?>
<p:tagLst xmlns:p="http://schemas.openxmlformats.org/presentationml/2006/main">
  <p:tag name="AS_UNIQUEID" val="312"/>
</p:tagLst>
</file>

<file path=ppt/tags/tag130.xml><?xml version="1.0" encoding="utf-8"?>
<p:tagLst xmlns:p="http://schemas.openxmlformats.org/presentationml/2006/main">
  <p:tag name="AS_UNIQUEID" val="429"/>
</p:tagLst>
</file>

<file path=ppt/tags/tag131.xml><?xml version="1.0" encoding="utf-8"?>
<p:tagLst xmlns:p="http://schemas.openxmlformats.org/presentationml/2006/main">
  <p:tag name="AS_UNIQUEID" val="430"/>
</p:tagLst>
</file>

<file path=ppt/tags/tag132.xml><?xml version="1.0" encoding="utf-8"?>
<p:tagLst xmlns:p="http://schemas.openxmlformats.org/presentationml/2006/main">
  <p:tag name="AS_UNIQUEID" val="431"/>
</p:tagLst>
</file>

<file path=ppt/tags/tag133.xml><?xml version="1.0" encoding="utf-8"?>
<p:tagLst xmlns:p="http://schemas.openxmlformats.org/presentationml/2006/main">
  <p:tag name="AS_UNIQUEID" val="432"/>
</p:tagLst>
</file>

<file path=ppt/tags/tag134.xml><?xml version="1.0" encoding="utf-8"?>
<p:tagLst xmlns:p="http://schemas.openxmlformats.org/presentationml/2006/main">
  <p:tag name="AS_UNIQUEID" val="433"/>
</p:tagLst>
</file>

<file path=ppt/tags/tag135.xml><?xml version="1.0" encoding="utf-8"?>
<p:tagLst xmlns:p="http://schemas.openxmlformats.org/presentationml/2006/main">
  <p:tag name="AS_UNIQUEID" val="434"/>
</p:tagLst>
</file>

<file path=ppt/tags/tag136.xml><?xml version="1.0" encoding="utf-8"?>
<p:tagLst xmlns:p="http://schemas.openxmlformats.org/presentationml/2006/main">
  <p:tag name="AS_UNIQUEID" val="435"/>
</p:tagLst>
</file>

<file path=ppt/tags/tag137.xml><?xml version="1.0" encoding="utf-8"?>
<p:tagLst xmlns:p="http://schemas.openxmlformats.org/presentationml/2006/main">
  <p:tag name="AS_UNIQUEID" val="436"/>
</p:tagLst>
</file>

<file path=ppt/tags/tag138.xml><?xml version="1.0" encoding="utf-8"?>
<p:tagLst xmlns:p="http://schemas.openxmlformats.org/presentationml/2006/main">
  <p:tag name="AS_UNIQUEID" val="437"/>
</p:tagLst>
</file>

<file path=ppt/tags/tag139.xml><?xml version="1.0" encoding="utf-8"?>
<p:tagLst xmlns:p="http://schemas.openxmlformats.org/presentationml/2006/main">
  <p:tag name="AS_UNIQUEID" val="438"/>
</p:tagLst>
</file>

<file path=ppt/tags/tag14.xml><?xml version="1.0" encoding="utf-8"?>
<p:tagLst xmlns:p="http://schemas.openxmlformats.org/presentationml/2006/main">
  <p:tag name="AS_UNIQUEID" val="313"/>
</p:tagLst>
</file>

<file path=ppt/tags/tag140.xml><?xml version="1.0" encoding="utf-8"?>
<p:tagLst xmlns:p="http://schemas.openxmlformats.org/presentationml/2006/main">
  <p:tag name="AS_UNIQUEID" val="439"/>
</p:tagLst>
</file>

<file path=ppt/tags/tag141.xml><?xml version="1.0" encoding="utf-8"?>
<p:tagLst xmlns:p="http://schemas.openxmlformats.org/presentationml/2006/main">
  <p:tag name="AS_UNIQUEID" val="440"/>
</p:tagLst>
</file>

<file path=ppt/tags/tag142.xml><?xml version="1.0" encoding="utf-8"?>
<p:tagLst xmlns:p="http://schemas.openxmlformats.org/presentationml/2006/main">
  <p:tag name="AS_UNIQUEID" val="441"/>
</p:tagLst>
</file>

<file path=ppt/tags/tag143.xml><?xml version="1.0" encoding="utf-8"?>
<p:tagLst xmlns:p="http://schemas.openxmlformats.org/presentationml/2006/main">
  <p:tag name="AS_UNIQUEID" val="442"/>
</p:tagLst>
</file>

<file path=ppt/tags/tag144.xml><?xml version="1.0" encoding="utf-8"?>
<p:tagLst xmlns:p="http://schemas.openxmlformats.org/presentationml/2006/main">
  <p:tag name="AS_UNIQUEID" val="443"/>
</p:tagLst>
</file>

<file path=ppt/tags/tag145.xml><?xml version="1.0" encoding="utf-8"?>
<p:tagLst xmlns:p="http://schemas.openxmlformats.org/presentationml/2006/main">
  <p:tag name="AS_UNIQUEID" val="444"/>
</p:tagLst>
</file>

<file path=ppt/tags/tag146.xml><?xml version="1.0" encoding="utf-8"?>
<p:tagLst xmlns:p="http://schemas.openxmlformats.org/presentationml/2006/main">
  <p:tag name="AS_UNIQUEID" val="445"/>
</p:tagLst>
</file>

<file path=ppt/tags/tag147.xml><?xml version="1.0" encoding="utf-8"?>
<p:tagLst xmlns:p="http://schemas.openxmlformats.org/presentationml/2006/main">
  <p:tag name="AS_UNIQUEID" val="446"/>
</p:tagLst>
</file>

<file path=ppt/tags/tag148.xml><?xml version="1.0" encoding="utf-8"?>
<p:tagLst xmlns:p="http://schemas.openxmlformats.org/presentationml/2006/main">
  <p:tag name="AS_UNIQUEID" val="447"/>
</p:tagLst>
</file>

<file path=ppt/tags/tag149.xml><?xml version="1.0" encoding="utf-8"?>
<p:tagLst xmlns:p="http://schemas.openxmlformats.org/presentationml/2006/main">
  <p:tag name="AS_UNIQUEID" val="448"/>
</p:tagLst>
</file>

<file path=ppt/tags/tag15.xml><?xml version="1.0" encoding="utf-8"?>
<p:tagLst xmlns:p="http://schemas.openxmlformats.org/presentationml/2006/main">
  <p:tag name="AS_UNIQUEID" val="314"/>
</p:tagLst>
</file>

<file path=ppt/tags/tag150.xml><?xml version="1.0" encoding="utf-8"?>
<p:tagLst xmlns:p="http://schemas.openxmlformats.org/presentationml/2006/main">
  <p:tag name="AS_UNIQUEID" val="449"/>
</p:tagLst>
</file>

<file path=ppt/tags/tag151.xml><?xml version="1.0" encoding="utf-8"?>
<p:tagLst xmlns:p="http://schemas.openxmlformats.org/presentationml/2006/main">
  <p:tag name="AS_UNIQUEID" val="450"/>
</p:tagLst>
</file>

<file path=ppt/tags/tag152.xml><?xml version="1.0" encoding="utf-8"?>
<p:tagLst xmlns:p="http://schemas.openxmlformats.org/presentationml/2006/main">
  <p:tag name="AS_UNIQUEID" val="451"/>
</p:tagLst>
</file>

<file path=ppt/tags/tag153.xml><?xml version="1.0" encoding="utf-8"?>
<p:tagLst xmlns:p="http://schemas.openxmlformats.org/presentationml/2006/main">
  <p:tag name="AS_UNIQUEID" val="452"/>
</p:tagLst>
</file>

<file path=ppt/tags/tag154.xml><?xml version="1.0" encoding="utf-8"?>
<p:tagLst xmlns:p="http://schemas.openxmlformats.org/presentationml/2006/main">
  <p:tag name="AS_UNIQUEID" val="453"/>
</p:tagLst>
</file>

<file path=ppt/tags/tag155.xml><?xml version="1.0" encoding="utf-8"?>
<p:tagLst xmlns:p="http://schemas.openxmlformats.org/presentationml/2006/main">
  <p:tag name="AS_UNIQUEID" val="454"/>
</p:tagLst>
</file>

<file path=ppt/tags/tag156.xml><?xml version="1.0" encoding="utf-8"?>
<p:tagLst xmlns:p="http://schemas.openxmlformats.org/presentationml/2006/main">
  <p:tag name="AS_UNIQUEID" val="455"/>
</p:tagLst>
</file>

<file path=ppt/tags/tag157.xml><?xml version="1.0" encoding="utf-8"?>
<p:tagLst xmlns:p="http://schemas.openxmlformats.org/presentationml/2006/main">
  <p:tag name="AS_UNIQUEID" val="456"/>
</p:tagLst>
</file>

<file path=ppt/tags/tag158.xml><?xml version="1.0" encoding="utf-8"?>
<p:tagLst xmlns:p="http://schemas.openxmlformats.org/presentationml/2006/main">
  <p:tag name="AS_UNIQUEID" val="457"/>
</p:tagLst>
</file>

<file path=ppt/tags/tag159.xml><?xml version="1.0" encoding="utf-8"?>
<p:tagLst xmlns:p="http://schemas.openxmlformats.org/presentationml/2006/main">
  <p:tag name="AS_UNIQUEID" val="458"/>
</p:tagLst>
</file>

<file path=ppt/tags/tag16.xml><?xml version="1.0" encoding="utf-8"?>
<p:tagLst xmlns:p="http://schemas.openxmlformats.org/presentationml/2006/main">
  <p:tag name="AS_UNIQUEID" val="315"/>
</p:tagLst>
</file>

<file path=ppt/tags/tag160.xml><?xml version="1.0" encoding="utf-8"?>
<p:tagLst xmlns:p="http://schemas.openxmlformats.org/presentationml/2006/main">
  <p:tag name="AS_UNIQUEID" val="459"/>
</p:tagLst>
</file>

<file path=ppt/tags/tag161.xml><?xml version="1.0" encoding="utf-8"?>
<p:tagLst xmlns:p="http://schemas.openxmlformats.org/presentationml/2006/main">
  <p:tag name="AS_UNIQUEID" val="460"/>
</p:tagLst>
</file>

<file path=ppt/tags/tag162.xml><?xml version="1.0" encoding="utf-8"?>
<p:tagLst xmlns:p="http://schemas.openxmlformats.org/presentationml/2006/main">
  <p:tag name="AS_UNIQUEID" val="461"/>
</p:tagLst>
</file>

<file path=ppt/tags/tag163.xml><?xml version="1.0" encoding="utf-8"?>
<p:tagLst xmlns:p="http://schemas.openxmlformats.org/presentationml/2006/main">
  <p:tag name="AS_UNIQUEID" val="462"/>
</p:tagLst>
</file>

<file path=ppt/tags/tag164.xml><?xml version="1.0" encoding="utf-8"?>
<p:tagLst xmlns:p="http://schemas.openxmlformats.org/presentationml/2006/main">
  <p:tag name="AS_UNIQUEID" val="463"/>
</p:tagLst>
</file>

<file path=ppt/tags/tag165.xml><?xml version="1.0" encoding="utf-8"?>
<p:tagLst xmlns:p="http://schemas.openxmlformats.org/presentationml/2006/main">
  <p:tag name="AS_UNIQUEID" val="243"/>
</p:tagLst>
</file>

<file path=ppt/tags/tag166.xml><?xml version="1.0" encoding="utf-8"?>
<p:tagLst xmlns:p="http://schemas.openxmlformats.org/presentationml/2006/main">
  <p:tag name="AS_UNIQUEID" val="244"/>
</p:tagLst>
</file>

<file path=ppt/tags/tag167.xml><?xml version="1.0" encoding="utf-8"?>
<p:tagLst xmlns:p="http://schemas.openxmlformats.org/presentationml/2006/main">
  <p:tag name="AS_UNIQUEID" val="245"/>
</p:tagLst>
</file>

<file path=ppt/tags/tag168.xml><?xml version="1.0" encoding="utf-8"?>
<p:tagLst xmlns:p="http://schemas.openxmlformats.org/presentationml/2006/main">
  <p:tag name="AS_UNIQUEID" val="464"/>
</p:tagLst>
</file>

<file path=ppt/tags/tag169.xml><?xml version="1.0" encoding="utf-8"?>
<p:tagLst xmlns:p="http://schemas.openxmlformats.org/presentationml/2006/main">
  <p:tag name="AS_UNIQUEID" val="28"/>
</p:tagLst>
</file>

<file path=ppt/tags/tag17.xml><?xml version="1.0" encoding="utf-8"?>
<p:tagLst xmlns:p="http://schemas.openxmlformats.org/presentationml/2006/main">
  <p:tag name="AS_UNIQUEID" val="316"/>
</p:tagLst>
</file>

<file path=ppt/tags/tag170.xml><?xml version="1.0" encoding="utf-8"?>
<p:tagLst xmlns:p="http://schemas.openxmlformats.org/presentationml/2006/main">
  <p:tag name="AS_UNIQUEID" val="465"/>
</p:tagLst>
</file>

<file path=ppt/tags/tag171.xml><?xml version="1.0" encoding="utf-8"?>
<p:tagLst xmlns:p="http://schemas.openxmlformats.org/presentationml/2006/main">
  <p:tag name="AS_UNIQUEID" val="466"/>
</p:tagLst>
</file>

<file path=ppt/tags/tag172.xml><?xml version="1.0" encoding="utf-8"?>
<p:tagLst xmlns:p="http://schemas.openxmlformats.org/presentationml/2006/main">
  <p:tag name="AS_UNIQUEID" val="246"/>
</p:tagLst>
</file>

<file path=ppt/tags/tag173.xml><?xml version="1.0" encoding="utf-8"?>
<p:tagLst xmlns:p="http://schemas.openxmlformats.org/presentationml/2006/main">
  <p:tag name="AS_UNIQUEID" val="247"/>
</p:tagLst>
</file>

<file path=ppt/tags/tag174.xml><?xml version="1.0" encoding="utf-8"?>
<p:tagLst xmlns:p="http://schemas.openxmlformats.org/presentationml/2006/main">
  <p:tag name="AS_UNIQUEID" val="248"/>
</p:tagLst>
</file>

<file path=ppt/tags/tag175.xml><?xml version="1.0" encoding="utf-8"?>
<p:tagLst xmlns:p="http://schemas.openxmlformats.org/presentationml/2006/main">
  <p:tag name="AS_UNIQUEID" val="467"/>
</p:tagLst>
</file>

<file path=ppt/tags/tag176.xml><?xml version="1.0" encoding="utf-8"?>
<p:tagLst xmlns:p="http://schemas.openxmlformats.org/presentationml/2006/main">
  <p:tag name="AS_UNIQUEID" val="30"/>
</p:tagLst>
</file>

<file path=ppt/tags/tag177.xml><?xml version="1.0" encoding="utf-8"?>
<p:tagLst xmlns:p="http://schemas.openxmlformats.org/presentationml/2006/main">
  <p:tag name="AS_UNIQUEID" val="468"/>
</p:tagLst>
</file>

<file path=ppt/tags/tag178.xml><?xml version="1.0" encoding="utf-8"?>
<p:tagLst xmlns:p="http://schemas.openxmlformats.org/presentationml/2006/main">
  <p:tag name="AS_UNIQUEID" val="469"/>
</p:tagLst>
</file>

<file path=ppt/tags/tag179.xml><?xml version="1.0" encoding="utf-8"?>
<p:tagLst xmlns:p="http://schemas.openxmlformats.org/presentationml/2006/main">
  <p:tag name="AS_UNIQUEID" val="470"/>
</p:tagLst>
</file>

<file path=ppt/tags/tag18.xml><?xml version="1.0" encoding="utf-8"?>
<p:tagLst xmlns:p="http://schemas.openxmlformats.org/presentationml/2006/main">
  <p:tag name="AS_UNIQUEID" val="317"/>
</p:tagLst>
</file>

<file path=ppt/tags/tag180.xml><?xml version="1.0" encoding="utf-8"?>
<p:tagLst xmlns:p="http://schemas.openxmlformats.org/presentationml/2006/main">
  <p:tag name="AS_UNIQUEID" val="471"/>
</p:tagLst>
</file>

<file path=ppt/tags/tag181.xml><?xml version="1.0" encoding="utf-8"?>
<p:tagLst xmlns:p="http://schemas.openxmlformats.org/presentationml/2006/main">
  <p:tag name="AS_UNIQUEID" val="472"/>
</p:tagLst>
</file>

<file path=ppt/tags/tag182.xml><?xml version="1.0" encoding="utf-8"?>
<p:tagLst xmlns:p="http://schemas.openxmlformats.org/presentationml/2006/main">
  <p:tag name="AS_UNIQUEID" val="473"/>
</p:tagLst>
</file>

<file path=ppt/tags/tag183.xml><?xml version="1.0" encoding="utf-8"?>
<p:tagLst xmlns:p="http://schemas.openxmlformats.org/presentationml/2006/main">
  <p:tag name="AS_UNIQUEID" val="474"/>
</p:tagLst>
</file>

<file path=ppt/tags/tag184.xml><?xml version="1.0" encoding="utf-8"?>
<p:tagLst xmlns:p="http://schemas.openxmlformats.org/presentationml/2006/main">
  <p:tag name="AS_UNIQUEID" val="475"/>
</p:tagLst>
</file>

<file path=ppt/tags/tag185.xml><?xml version="1.0" encoding="utf-8"?>
<p:tagLst xmlns:p="http://schemas.openxmlformats.org/presentationml/2006/main">
  <p:tag name="AS_UNIQUEID" val="476"/>
</p:tagLst>
</file>

<file path=ppt/tags/tag186.xml><?xml version="1.0" encoding="utf-8"?>
<p:tagLst xmlns:p="http://schemas.openxmlformats.org/presentationml/2006/main">
  <p:tag name="AS_UNIQUEID" val="477"/>
</p:tagLst>
</file>

<file path=ppt/tags/tag187.xml><?xml version="1.0" encoding="utf-8"?>
<p:tagLst xmlns:p="http://schemas.openxmlformats.org/presentationml/2006/main">
  <p:tag name="AS_UNIQUEID" val="478"/>
</p:tagLst>
</file>

<file path=ppt/tags/tag188.xml><?xml version="1.0" encoding="utf-8"?>
<p:tagLst xmlns:p="http://schemas.openxmlformats.org/presentationml/2006/main">
  <p:tag name="AS_UNIQUEID" val="479"/>
</p:tagLst>
</file>

<file path=ppt/tags/tag189.xml><?xml version="1.0" encoding="utf-8"?>
<p:tagLst xmlns:p="http://schemas.openxmlformats.org/presentationml/2006/main">
  <p:tag name="AS_UNIQUEID" val="480"/>
</p:tagLst>
</file>

<file path=ppt/tags/tag19.xml><?xml version="1.0" encoding="utf-8"?>
<p:tagLst xmlns:p="http://schemas.openxmlformats.org/presentationml/2006/main">
  <p:tag name="AS_UNIQUEID" val="318"/>
</p:tagLst>
</file>

<file path=ppt/tags/tag190.xml><?xml version="1.0" encoding="utf-8"?>
<p:tagLst xmlns:p="http://schemas.openxmlformats.org/presentationml/2006/main">
  <p:tag name="AS_UNIQUEID" val="481"/>
</p:tagLst>
</file>

<file path=ppt/tags/tag191.xml><?xml version="1.0" encoding="utf-8"?>
<p:tagLst xmlns:p="http://schemas.openxmlformats.org/presentationml/2006/main">
  <p:tag name="AS_UNIQUEID" val="482"/>
</p:tagLst>
</file>

<file path=ppt/tags/tag192.xml><?xml version="1.0" encoding="utf-8"?>
<p:tagLst xmlns:p="http://schemas.openxmlformats.org/presentationml/2006/main">
  <p:tag name="AS_UNIQUEID" val="483"/>
</p:tagLst>
</file>

<file path=ppt/tags/tag193.xml><?xml version="1.0" encoding="utf-8"?>
<p:tagLst xmlns:p="http://schemas.openxmlformats.org/presentationml/2006/main">
  <p:tag name="AS_UNIQUEID" val="484"/>
</p:tagLst>
</file>

<file path=ppt/tags/tag194.xml><?xml version="1.0" encoding="utf-8"?>
<p:tagLst xmlns:p="http://schemas.openxmlformats.org/presentationml/2006/main">
  <p:tag name="AS_UNIQUEID" val="485"/>
</p:tagLst>
</file>

<file path=ppt/tags/tag195.xml><?xml version="1.0" encoding="utf-8"?>
<p:tagLst xmlns:p="http://schemas.openxmlformats.org/presentationml/2006/main">
  <p:tag name="AS_UNIQUEID" val="486"/>
</p:tagLst>
</file>

<file path=ppt/tags/tag196.xml><?xml version="1.0" encoding="utf-8"?>
<p:tagLst xmlns:p="http://schemas.openxmlformats.org/presentationml/2006/main">
  <p:tag name="AS_UNIQUEID" val="487"/>
</p:tagLst>
</file>

<file path=ppt/tags/tag197.xml><?xml version="1.0" encoding="utf-8"?>
<p:tagLst xmlns:p="http://schemas.openxmlformats.org/presentationml/2006/main">
  <p:tag name="AS_UNIQUEID" val="488"/>
</p:tagLst>
</file>

<file path=ppt/tags/tag198.xml><?xml version="1.0" encoding="utf-8"?>
<p:tagLst xmlns:p="http://schemas.openxmlformats.org/presentationml/2006/main">
  <p:tag name="AS_UNIQUEID" val="489"/>
</p:tagLst>
</file>

<file path=ppt/tags/tag199.xml><?xml version="1.0" encoding="utf-8"?>
<p:tagLst xmlns:p="http://schemas.openxmlformats.org/presentationml/2006/main">
  <p:tag name="AS_UNIQUEID" val="252"/>
</p:tagLst>
</file>

<file path=ppt/tags/tag2.xml><?xml version="1.0" encoding="utf-8"?>
<p:tagLst xmlns:p="http://schemas.openxmlformats.org/presentationml/2006/main">
  <p:tag name="AS_UNIQUEID" val="301"/>
</p:tagLst>
</file>

<file path=ppt/tags/tag20.xml><?xml version="1.0" encoding="utf-8"?>
<p:tagLst xmlns:p="http://schemas.openxmlformats.org/presentationml/2006/main">
  <p:tag name="AS_UNIQUEID" val="319"/>
</p:tagLst>
</file>

<file path=ppt/tags/tag200.xml><?xml version="1.0" encoding="utf-8"?>
<p:tagLst xmlns:p="http://schemas.openxmlformats.org/presentationml/2006/main">
  <p:tag name="AS_UNIQUEID" val="253"/>
</p:tagLst>
</file>

<file path=ppt/tags/tag201.xml><?xml version="1.0" encoding="utf-8"?>
<p:tagLst xmlns:p="http://schemas.openxmlformats.org/presentationml/2006/main">
  <p:tag name="AS_UNIQUEID" val="254"/>
</p:tagLst>
</file>

<file path=ppt/tags/tag202.xml><?xml version="1.0" encoding="utf-8"?>
<p:tagLst xmlns:p="http://schemas.openxmlformats.org/presentationml/2006/main">
  <p:tag name="AS_UNIQUEID" val="490"/>
</p:tagLst>
</file>

<file path=ppt/tags/tag203.xml><?xml version="1.0" encoding="utf-8"?>
<p:tagLst xmlns:p="http://schemas.openxmlformats.org/presentationml/2006/main">
  <p:tag name="AS_UNIQUEID" val="34"/>
</p:tagLst>
</file>

<file path=ppt/tags/tag204.xml><?xml version="1.0" encoding="utf-8"?>
<p:tagLst xmlns:p="http://schemas.openxmlformats.org/presentationml/2006/main">
  <p:tag name="AS_UNIQUEID" val="35"/>
</p:tagLst>
</file>

<file path=ppt/tags/tag205.xml><?xml version="1.0" encoding="utf-8"?>
<p:tagLst xmlns:p="http://schemas.openxmlformats.org/presentationml/2006/main">
  <p:tag name="AS_UNIQUEID" val="36"/>
</p:tagLst>
</file>

<file path=ppt/tags/tag206.xml><?xml version="1.0" encoding="utf-8"?>
<p:tagLst xmlns:p="http://schemas.openxmlformats.org/presentationml/2006/main">
  <p:tag name="AS_UNIQUEID" val="37"/>
</p:tagLst>
</file>

<file path=ppt/tags/tag207.xml><?xml version="1.0" encoding="utf-8"?>
<p:tagLst xmlns:p="http://schemas.openxmlformats.org/presentationml/2006/main">
  <p:tag name="AS_UNIQUEID" val="38"/>
</p:tagLst>
</file>

<file path=ppt/tags/tag208.xml><?xml version="1.0" encoding="utf-8"?>
<p:tagLst xmlns:p="http://schemas.openxmlformats.org/presentationml/2006/main">
  <p:tag name="AS_UNIQUEID" val="491"/>
</p:tagLst>
</file>

<file path=ppt/tags/tag209.xml><?xml version="1.0" encoding="utf-8"?>
<p:tagLst xmlns:p="http://schemas.openxmlformats.org/presentationml/2006/main">
  <p:tag name="AS_UNIQUEID" val="492"/>
</p:tagLst>
</file>

<file path=ppt/tags/tag21.xml><?xml version="1.0" encoding="utf-8"?>
<p:tagLst xmlns:p="http://schemas.openxmlformats.org/presentationml/2006/main">
  <p:tag name="AS_UNIQUEID" val="320"/>
</p:tagLst>
</file>

<file path=ppt/tags/tag210.xml><?xml version="1.0" encoding="utf-8"?>
<p:tagLst xmlns:p="http://schemas.openxmlformats.org/presentationml/2006/main">
  <p:tag name="AS_UNIQUEID" val="255"/>
</p:tagLst>
</file>

<file path=ppt/tags/tag211.xml><?xml version="1.0" encoding="utf-8"?>
<p:tagLst xmlns:p="http://schemas.openxmlformats.org/presentationml/2006/main">
  <p:tag name="AS_UNIQUEID" val="256"/>
</p:tagLst>
</file>

<file path=ppt/tags/tag212.xml><?xml version="1.0" encoding="utf-8"?>
<p:tagLst xmlns:p="http://schemas.openxmlformats.org/presentationml/2006/main">
  <p:tag name="AS_UNIQUEID" val="257"/>
</p:tagLst>
</file>

<file path=ppt/tags/tag213.xml><?xml version="1.0" encoding="utf-8"?>
<p:tagLst xmlns:p="http://schemas.openxmlformats.org/presentationml/2006/main">
  <p:tag name="AS_UNIQUEID" val="493"/>
</p:tagLst>
</file>

<file path=ppt/tags/tag214.xml><?xml version="1.0" encoding="utf-8"?>
<p:tagLst xmlns:p="http://schemas.openxmlformats.org/presentationml/2006/main">
  <p:tag name="AS_UNIQUEID" val="41"/>
</p:tagLst>
</file>

<file path=ppt/tags/tag215.xml><?xml version="1.0" encoding="utf-8"?>
<p:tagLst xmlns:p="http://schemas.openxmlformats.org/presentationml/2006/main">
  <p:tag name="AS_UNIQUEID" val="42"/>
</p:tagLst>
</file>

<file path=ppt/tags/tag216.xml><?xml version="1.0" encoding="utf-8"?>
<p:tagLst xmlns:p="http://schemas.openxmlformats.org/presentationml/2006/main">
  <p:tag name="AS_UNIQUEID" val="43"/>
</p:tagLst>
</file>

<file path=ppt/tags/tag217.xml><?xml version="1.0" encoding="utf-8"?>
<p:tagLst xmlns:p="http://schemas.openxmlformats.org/presentationml/2006/main">
  <p:tag name="AS_UNIQUEID" val="44"/>
</p:tagLst>
</file>

<file path=ppt/tags/tag218.xml><?xml version="1.0" encoding="utf-8"?>
<p:tagLst xmlns:p="http://schemas.openxmlformats.org/presentationml/2006/main">
  <p:tag name="AS_UNIQUEID" val="45"/>
</p:tagLst>
</file>

<file path=ppt/tags/tag219.xml><?xml version="1.0" encoding="utf-8"?>
<p:tagLst xmlns:p="http://schemas.openxmlformats.org/presentationml/2006/main">
  <p:tag name="AS_UNIQUEID" val="47"/>
</p:tagLst>
</file>

<file path=ppt/tags/tag22.xml><?xml version="1.0" encoding="utf-8"?>
<p:tagLst xmlns:p="http://schemas.openxmlformats.org/presentationml/2006/main">
  <p:tag name="AS_UNIQUEID" val="321"/>
</p:tagLst>
</file>

<file path=ppt/tags/tag220.xml><?xml version="1.0" encoding="utf-8"?>
<p:tagLst xmlns:p="http://schemas.openxmlformats.org/presentationml/2006/main">
  <p:tag name="AS_UNIQUEID" val="48"/>
</p:tagLst>
</file>

<file path=ppt/tags/tag221.xml><?xml version="1.0" encoding="utf-8"?>
<p:tagLst xmlns:p="http://schemas.openxmlformats.org/presentationml/2006/main">
  <p:tag name="AS_UNIQUEID" val="494"/>
</p:tagLst>
</file>

<file path=ppt/tags/tag222.xml><?xml version="1.0" encoding="utf-8"?>
<p:tagLst xmlns:p="http://schemas.openxmlformats.org/presentationml/2006/main">
  <p:tag name="AS_UNIQUEID" val="495"/>
</p:tagLst>
</file>

<file path=ppt/tags/tag223.xml><?xml version="1.0" encoding="utf-8"?>
<p:tagLst xmlns:p="http://schemas.openxmlformats.org/presentationml/2006/main">
  <p:tag name="AS_UNIQUEID" val="496"/>
</p:tagLst>
</file>

<file path=ppt/tags/tag224.xml><?xml version="1.0" encoding="utf-8"?>
<p:tagLst xmlns:p="http://schemas.openxmlformats.org/presentationml/2006/main">
  <p:tag name="AS_UNIQUEID" val="497"/>
</p:tagLst>
</file>

<file path=ppt/tags/tag225.xml><?xml version="1.0" encoding="utf-8"?>
<p:tagLst xmlns:p="http://schemas.openxmlformats.org/presentationml/2006/main">
  <p:tag name="AS_UNIQUEID" val="498"/>
</p:tagLst>
</file>

<file path=ppt/tags/tag226.xml><?xml version="1.0" encoding="utf-8"?>
<p:tagLst xmlns:p="http://schemas.openxmlformats.org/presentationml/2006/main">
  <p:tag name="AS_UNIQUEID" val="499"/>
</p:tagLst>
</file>

<file path=ppt/tags/tag227.xml><?xml version="1.0" encoding="utf-8"?>
<p:tagLst xmlns:p="http://schemas.openxmlformats.org/presentationml/2006/main">
  <p:tag name="AS_UNIQUEID" val="500"/>
</p:tagLst>
</file>

<file path=ppt/tags/tag228.xml><?xml version="1.0" encoding="utf-8"?>
<p:tagLst xmlns:p="http://schemas.openxmlformats.org/presentationml/2006/main">
  <p:tag name="AS_UNIQUEID" val="501"/>
</p:tagLst>
</file>

<file path=ppt/tags/tag229.xml><?xml version="1.0" encoding="utf-8"?>
<p:tagLst xmlns:p="http://schemas.openxmlformats.org/presentationml/2006/main">
  <p:tag name="AS_UNIQUEID" val="502"/>
</p:tagLst>
</file>

<file path=ppt/tags/tag23.xml><?xml version="1.0" encoding="utf-8"?>
<p:tagLst xmlns:p="http://schemas.openxmlformats.org/presentationml/2006/main">
  <p:tag name="AS_UNIQUEID" val="322"/>
</p:tagLst>
</file>

<file path=ppt/tags/tag230.xml><?xml version="1.0" encoding="utf-8"?>
<p:tagLst xmlns:p="http://schemas.openxmlformats.org/presentationml/2006/main">
  <p:tag name="AS_UNIQUEID" val="503"/>
</p:tagLst>
</file>

<file path=ppt/tags/tag231.xml><?xml version="1.0" encoding="utf-8"?>
<p:tagLst xmlns:p="http://schemas.openxmlformats.org/presentationml/2006/main">
  <p:tag name="AS_UNIQUEID" val="504"/>
</p:tagLst>
</file>

<file path=ppt/tags/tag232.xml><?xml version="1.0" encoding="utf-8"?>
<p:tagLst xmlns:p="http://schemas.openxmlformats.org/presentationml/2006/main">
  <p:tag name="AS_UNIQUEID" val="505"/>
</p:tagLst>
</file>

<file path=ppt/tags/tag233.xml><?xml version="1.0" encoding="utf-8"?>
<p:tagLst xmlns:p="http://schemas.openxmlformats.org/presentationml/2006/main">
  <p:tag name="AS_UNIQUEID" val="506"/>
</p:tagLst>
</file>

<file path=ppt/tags/tag234.xml><?xml version="1.0" encoding="utf-8"?>
<p:tagLst xmlns:p="http://schemas.openxmlformats.org/presentationml/2006/main">
  <p:tag name="AS_UNIQUEID" val="507"/>
</p:tagLst>
</file>

<file path=ppt/tags/tag235.xml><?xml version="1.0" encoding="utf-8"?>
<p:tagLst xmlns:p="http://schemas.openxmlformats.org/presentationml/2006/main">
  <p:tag name="AS_UNIQUEID" val="508"/>
</p:tagLst>
</file>

<file path=ppt/tags/tag236.xml><?xml version="1.0" encoding="utf-8"?>
<p:tagLst xmlns:p="http://schemas.openxmlformats.org/presentationml/2006/main">
  <p:tag name="AS_UNIQUEID" val="509"/>
</p:tagLst>
</file>

<file path=ppt/tags/tag237.xml><?xml version="1.0" encoding="utf-8"?>
<p:tagLst xmlns:p="http://schemas.openxmlformats.org/presentationml/2006/main">
  <p:tag name="AS_UNIQUEID" val="510"/>
</p:tagLst>
</file>

<file path=ppt/tags/tag238.xml><?xml version="1.0" encoding="utf-8"?>
<p:tagLst xmlns:p="http://schemas.openxmlformats.org/presentationml/2006/main">
  <p:tag name="AS_UNIQUEID" val="511"/>
</p:tagLst>
</file>

<file path=ppt/tags/tag239.xml><?xml version="1.0" encoding="utf-8"?>
<p:tagLst xmlns:p="http://schemas.openxmlformats.org/presentationml/2006/main">
  <p:tag name="AS_UNIQUEID" val="512"/>
</p:tagLst>
</file>

<file path=ppt/tags/tag24.xml><?xml version="1.0" encoding="utf-8"?>
<p:tagLst xmlns:p="http://schemas.openxmlformats.org/presentationml/2006/main">
  <p:tag name="AS_UNIQUEID" val="323"/>
</p:tagLst>
</file>

<file path=ppt/tags/tag240.xml><?xml version="1.0" encoding="utf-8"?>
<p:tagLst xmlns:p="http://schemas.openxmlformats.org/presentationml/2006/main">
  <p:tag name="AS_UNIQUEID" val="513"/>
</p:tagLst>
</file>

<file path=ppt/tags/tag241.xml><?xml version="1.0" encoding="utf-8"?>
<p:tagLst xmlns:p="http://schemas.openxmlformats.org/presentationml/2006/main">
  <p:tag name="AS_UNIQUEID" val="514"/>
</p:tagLst>
</file>

<file path=ppt/tags/tag242.xml><?xml version="1.0" encoding="utf-8"?>
<p:tagLst xmlns:p="http://schemas.openxmlformats.org/presentationml/2006/main">
  <p:tag name="AS_UNIQUEID" val="515"/>
</p:tagLst>
</file>

<file path=ppt/tags/tag243.xml><?xml version="1.0" encoding="utf-8"?>
<p:tagLst xmlns:p="http://schemas.openxmlformats.org/presentationml/2006/main">
  <p:tag name="AS_UNIQUEID" val="516"/>
</p:tagLst>
</file>

<file path=ppt/tags/tag244.xml><?xml version="1.0" encoding="utf-8"?>
<p:tagLst xmlns:p="http://schemas.openxmlformats.org/presentationml/2006/main">
  <p:tag name="AS_UNIQUEID" val="517"/>
</p:tagLst>
</file>

<file path=ppt/tags/tag245.xml><?xml version="1.0" encoding="utf-8"?>
<p:tagLst xmlns:p="http://schemas.openxmlformats.org/presentationml/2006/main">
  <p:tag name="AS_UNIQUEID" val="282"/>
</p:tagLst>
</file>

<file path=ppt/tags/tag246.xml><?xml version="1.0" encoding="utf-8"?>
<p:tagLst xmlns:p="http://schemas.openxmlformats.org/presentationml/2006/main">
  <p:tag name="AS_UNIQUEID" val="283"/>
</p:tagLst>
</file>

<file path=ppt/tags/tag247.xml><?xml version="1.0" encoding="utf-8"?>
<p:tagLst xmlns:p="http://schemas.openxmlformats.org/presentationml/2006/main">
  <p:tag name="AS_UNIQUEID" val="284"/>
</p:tagLst>
</file>

<file path=ppt/tags/tag248.xml><?xml version="1.0" encoding="utf-8"?>
<p:tagLst xmlns:p="http://schemas.openxmlformats.org/presentationml/2006/main">
  <p:tag name="AS_UNIQUEID" val="518"/>
</p:tagLst>
</file>

<file path=ppt/tags/tag249.xml><?xml version="1.0" encoding="utf-8"?>
<p:tagLst xmlns:p="http://schemas.openxmlformats.org/presentationml/2006/main">
  <p:tag name="AS_UNIQUEID" val="95"/>
</p:tagLst>
</file>

<file path=ppt/tags/tag25.xml><?xml version="1.0" encoding="utf-8"?>
<p:tagLst xmlns:p="http://schemas.openxmlformats.org/presentationml/2006/main">
  <p:tag name="AS_UNIQUEID" val="324"/>
</p:tagLst>
</file>

<file path=ppt/tags/tag250.xml><?xml version="1.0" encoding="utf-8"?>
<p:tagLst xmlns:p="http://schemas.openxmlformats.org/presentationml/2006/main">
  <p:tag name="AS_UNIQUEID" val="519"/>
</p:tagLst>
</file>

<file path=ppt/tags/tag251.xml><?xml version="1.0" encoding="utf-8"?>
<p:tagLst xmlns:p="http://schemas.openxmlformats.org/presentationml/2006/main">
  <p:tag name="AS_UNIQUEID" val="520"/>
</p:tagLst>
</file>

<file path=ppt/tags/tag252.xml><?xml version="1.0" encoding="utf-8"?>
<p:tagLst xmlns:p="http://schemas.openxmlformats.org/presentationml/2006/main">
  <p:tag name="AS_UNIQUEID" val="285"/>
</p:tagLst>
</file>

<file path=ppt/tags/tag253.xml><?xml version="1.0" encoding="utf-8"?>
<p:tagLst xmlns:p="http://schemas.openxmlformats.org/presentationml/2006/main">
  <p:tag name="AS_UNIQUEID" val="286"/>
</p:tagLst>
</file>

<file path=ppt/tags/tag254.xml><?xml version="1.0" encoding="utf-8"?>
<p:tagLst xmlns:p="http://schemas.openxmlformats.org/presentationml/2006/main">
  <p:tag name="AS_UNIQUEID" val="287"/>
</p:tagLst>
</file>

<file path=ppt/tags/tag255.xml><?xml version="1.0" encoding="utf-8"?>
<p:tagLst xmlns:p="http://schemas.openxmlformats.org/presentationml/2006/main">
  <p:tag name="AS_UNIQUEID" val="521"/>
</p:tagLst>
</file>

<file path=ppt/tags/tag256.xml><?xml version="1.0" encoding="utf-8"?>
<p:tagLst xmlns:p="http://schemas.openxmlformats.org/presentationml/2006/main">
  <p:tag name="AS_UNIQUEID" val="97"/>
</p:tagLst>
</file>

<file path=ppt/tags/tag257.xml><?xml version="1.0" encoding="utf-8"?>
<p:tagLst xmlns:p="http://schemas.openxmlformats.org/presentationml/2006/main">
  <p:tag name="AS_UNIQUEID" val="522"/>
</p:tagLst>
</file>

<file path=ppt/tags/tag258.xml><?xml version="1.0" encoding="utf-8"?>
<p:tagLst xmlns:p="http://schemas.openxmlformats.org/presentationml/2006/main">
  <p:tag name="AS_UNIQUEID" val="523"/>
</p:tagLst>
</file>

<file path=ppt/tags/tag259.xml><?xml version="1.0" encoding="utf-8"?>
<p:tagLst xmlns:p="http://schemas.openxmlformats.org/presentationml/2006/main">
  <p:tag name="AS_UNIQUEID" val="99"/>
</p:tagLst>
</file>

<file path=ppt/tags/tag26.xml><?xml version="1.0" encoding="utf-8"?>
<p:tagLst xmlns:p="http://schemas.openxmlformats.org/presentationml/2006/main">
  <p:tag name="AS_UNIQUEID" val="325"/>
</p:tagLst>
</file>

<file path=ppt/tags/tag260.xml><?xml version="1.0" encoding="utf-8"?>
<p:tagLst xmlns:p="http://schemas.openxmlformats.org/presentationml/2006/main">
  <p:tag name="AS_UNIQUEID" val="524"/>
</p:tagLst>
</file>

<file path=ppt/tags/tag261.xml><?xml version="1.0" encoding="utf-8"?>
<p:tagLst xmlns:p="http://schemas.openxmlformats.org/presentationml/2006/main">
  <p:tag name="AS_UNIQUEID" val="291"/>
</p:tagLst>
</file>

<file path=ppt/tags/tag262.xml><?xml version="1.0" encoding="utf-8"?>
<p:tagLst xmlns:p="http://schemas.openxmlformats.org/presentationml/2006/main">
  <p:tag name="AS_UNIQUEID" val="292"/>
</p:tagLst>
</file>

<file path=ppt/tags/tag263.xml><?xml version="1.0" encoding="utf-8"?>
<p:tagLst xmlns:p="http://schemas.openxmlformats.org/presentationml/2006/main">
  <p:tag name="AS_UNIQUEID" val="293"/>
</p:tagLst>
</file>

<file path=ppt/tags/tag264.xml><?xml version="1.0" encoding="utf-8"?>
<p:tagLst xmlns:p="http://schemas.openxmlformats.org/presentationml/2006/main">
  <p:tag name="AS_UNIQUEID" val="525"/>
</p:tagLst>
</file>

<file path=ppt/tags/tag265.xml><?xml version="1.0" encoding="utf-8"?>
<p:tagLst xmlns:p="http://schemas.openxmlformats.org/presentationml/2006/main">
  <p:tag name="AS_UNIQUEID" val="104"/>
</p:tagLst>
</file>

<file path=ppt/tags/tag266.xml><?xml version="1.0" encoding="utf-8"?>
<p:tagLst xmlns:p="http://schemas.openxmlformats.org/presentationml/2006/main">
  <p:tag name="AS_UNIQUEID" val="526"/>
</p:tagLst>
</file>

<file path=ppt/tags/tag267.xml><?xml version="1.0" encoding="utf-8"?>
<p:tagLst xmlns:p="http://schemas.openxmlformats.org/presentationml/2006/main">
  <p:tag name="AS_UNIQUEID" val="527"/>
</p:tagLst>
</file>

<file path=ppt/tags/tag268.xml><?xml version="1.0" encoding="utf-8"?>
<p:tagLst xmlns:p="http://schemas.openxmlformats.org/presentationml/2006/main">
  <p:tag name="AS_UNIQUEID" val="294"/>
</p:tagLst>
</file>

<file path=ppt/tags/tag269.xml><?xml version="1.0" encoding="utf-8"?>
<p:tagLst xmlns:p="http://schemas.openxmlformats.org/presentationml/2006/main">
  <p:tag name="AS_UNIQUEID" val="295"/>
</p:tagLst>
</file>

<file path=ppt/tags/tag27.xml><?xml version="1.0" encoding="utf-8"?>
<p:tagLst xmlns:p="http://schemas.openxmlformats.org/presentationml/2006/main">
  <p:tag name="AS_UNIQUEID" val="326"/>
</p:tagLst>
</file>

<file path=ppt/tags/tag270.xml><?xml version="1.0" encoding="utf-8"?>
<p:tagLst xmlns:p="http://schemas.openxmlformats.org/presentationml/2006/main">
  <p:tag name="AS_UNIQUEID" val="296"/>
</p:tagLst>
</file>

<file path=ppt/tags/tag271.xml><?xml version="1.0" encoding="utf-8"?>
<p:tagLst xmlns:p="http://schemas.openxmlformats.org/presentationml/2006/main">
  <p:tag name="AS_UNIQUEID" val="528"/>
</p:tagLst>
</file>

<file path=ppt/tags/tag272.xml><?xml version="1.0" encoding="utf-8"?>
<p:tagLst xmlns:p="http://schemas.openxmlformats.org/presentationml/2006/main">
  <p:tag name="AS_UNIQUEID" val="106"/>
</p:tagLst>
</file>

<file path=ppt/tags/tag273.xml><?xml version="1.0" encoding="utf-8"?>
<p:tagLst xmlns:p="http://schemas.openxmlformats.org/presentationml/2006/main">
  <p:tag name="AS_UNIQUEID" val="529"/>
</p:tagLst>
</file>

<file path=ppt/tags/tag274.xml><?xml version="1.0" encoding="utf-8"?>
<p:tagLst xmlns:p="http://schemas.openxmlformats.org/presentationml/2006/main">
  <p:tag name="AS_UNIQUEID" val="530"/>
</p:tagLst>
</file>

<file path=ppt/tags/tag275.xml><?xml version="1.0" encoding="utf-8"?>
<p:tagLst xmlns:p="http://schemas.openxmlformats.org/presentationml/2006/main">
  <p:tag name="AS_UNIQUEID" val="297"/>
</p:tagLst>
</file>

<file path=ppt/tags/tag276.xml><?xml version="1.0" encoding="utf-8"?>
<p:tagLst xmlns:p="http://schemas.openxmlformats.org/presentationml/2006/main">
  <p:tag name="AS_UNIQUEID" val="298"/>
</p:tagLst>
</file>

<file path=ppt/tags/tag277.xml><?xml version="1.0" encoding="utf-8"?>
<p:tagLst xmlns:p="http://schemas.openxmlformats.org/presentationml/2006/main">
  <p:tag name="AS_UNIQUEID" val="299"/>
</p:tagLst>
</file>

<file path=ppt/tags/tag278.xml><?xml version="1.0" encoding="utf-8"?>
<p:tagLst xmlns:p="http://schemas.openxmlformats.org/presentationml/2006/main">
  <p:tag name="AS_UNIQUEID" val="531"/>
</p:tagLst>
</file>

<file path=ppt/tags/tag279.xml><?xml version="1.0" encoding="utf-8"?>
<p:tagLst xmlns:p="http://schemas.openxmlformats.org/presentationml/2006/main">
  <p:tag name="AS_UNIQUEID" val="108"/>
</p:tagLst>
</file>

<file path=ppt/tags/tag28.xml><?xml version="1.0" encoding="utf-8"?>
<p:tagLst xmlns:p="http://schemas.openxmlformats.org/presentationml/2006/main">
  <p:tag name="AS_UNIQUEID" val="327"/>
</p:tagLst>
</file>

<file path=ppt/tags/tag280.xml><?xml version="1.0" encoding="utf-8"?>
<p:tagLst xmlns:p="http://schemas.openxmlformats.org/presentationml/2006/main">
  <p:tag name="AS_UNIQUEID" val="532"/>
</p:tagLst>
</file>

<file path=ppt/tags/tag281.xml><?xml version="1.0" encoding="utf-8"?>
<p:tagLst xmlns:p="http://schemas.openxmlformats.org/presentationml/2006/main">
  <p:tag name="AS_UNIQUEID" val="533"/>
</p:tagLst>
</file>

<file path=ppt/tags/tag282.xml><?xml version="1.0" encoding="utf-8"?>
<p:tagLst xmlns:p="http://schemas.openxmlformats.org/presentationml/2006/main">
  <p:tag name="AS_UNIQUEID" val="534"/>
</p:tagLst>
</file>

<file path=ppt/tags/tag283.xml><?xml version="1.0" encoding="utf-8"?>
<p:tagLst xmlns:p="http://schemas.openxmlformats.org/presentationml/2006/main">
  <p:tag name="AS_UNIQUEID" val="535"/>
</p:tagLst>
</file>

<file path=ppt/tags/tag284.xml><?xml version="1.0" encoding="utf-8"?>
<p:tagLst xmlns:p="http://schemas.openxmlformats.org/presentationml/2006/main">
  <p:tag name="AS_UNIQUEID" val="536"/>
</p:tagLst>
</file>

<file path=ppt/tags/tag285.xml><?xml version="1.0" encoding="utf-8"?>
<p:tagLst xmlns:p="http://schemas.openxmlformats.org/presentationml/2006/main">
  <p:tag name="AS_UNIQUEID" val="537"/>
</p:tagLst>
</file>

<file path=ppt/tags/tag286.xml><?xml version="1.0" encoding="utf-8"?>
<p:tagLst xmlns:p="http://schemas.openxmlformats.org/presentationml/2006/main">
  <p:tag name="AS_UNIQUEID" val="538"/>
</p:tagLst>
</file>

<file path=ppt/tags/tag287.xml><?xml version="1.0" encoding="utf-8"?>
<p:tagLst xmlns:p="http://schemas.openxmlformats.org/presentationml/2006/main">
  <p:tag name="AS_UNIQUEID" val="539"/>
</p:tagLst>
</file>

<file path=ppt/tags/tag288.xml><?xml version="1.0" encoding="utf-8"?>
<p:tagLst xmlns:p="http://schemas.openxmlformats.org/presentationml/2006/main">
  <p:tag name="AS_UNIQUEID" val="540"/>
</p:tagLst>
</file>

<file path=ppt/tags/tag289.xml><?xml version="1.0" encoding="utf-8"?>
<p:tagLst xmlns:p="http://schemas.openxmlformats.org/presentationml/2006/main">
  <p:tag name="AS_UNIQUEID" val="541"/>
</p:tagLst>
</file>

<file path=ppt/tags/tag29.xml><?xml version="1.0" encoding="utf-8"?>
<p:tagLst xmlns:p="http://schemas.openxmlformats.org/presentationml/2006/main">
  <p:tag name="AS_UNIQUEID" val="328"/>
</p:tagLst>
</file>

<file path=ppt/tags/tag290.xml><?xml version="1.0" encoding="utf-8"?>
<p:tagLst xmlns:p="http://schemas.openxmlformats.org/presentationml/2006/main">
  <p:tag name="AS_UNIQUEID" val="542"/>
</p:tagLst>
</file>

<file path=ppt/tags/tag291.xml><?xml version="1.0" encoding="utf-8"?>
<p:tagLst xmlns:p="http://schemas.openxmlformats.org/presentationml/2006/main">
  <p:tag name="AS_UNIQUEID" val="543"/>
</p:tagLst>
</file>

<file path=ppt/tags/tag292.xml><?xml version="1.0" encoding="utf-8"?>
<p:tagLst xmlns:p="http://schemas.openxmlformats.org/presentationml/2006/main">
  <p:tag name="AS_UNIQUEID" val="544"/>
</p:tagLst>
</file>

<file path=ppt/tags/tag293.xml><?xml version="1.0" encoding="utf-8"?>
<p:tagLst xmlns:p="http://schemas.openxmlformats.org/presentationml/2006/main">
  <p:tag name="AS_UNIQUEID" val="545"/>
</p:tagLst>
</file>

<file path=ppt/tags/tag294.xml><?xml version="1.0" encoding="utf-8"?>
<p:tagLst xmlns:p="http://schemas.openxmlformats.org/presentationml/2006/main">
  <p:tag name="AS_UNIQUEID" val="546"/>
</p:tagLst>
</file>

<file path=ppt/tags/tag295.xml><?xml version="1.0" encoding="utf-8"?>
<p:tagLst xmlns:p="http://schemas.openxmlformats.org/presentationml/2006/main">
  <p:tag name="AS_UNIQUEID" val="547"/>
</p:tagLst>
</file>

<file path=ppt/tags/tag296.xml><?xml version="1.0" encoding="utf-8"?>
<p:tagLst xmlns:p="http://schemas.openxmlformats.org/presentationml/2006/main">
  <p:tag name="AS_UNIQUEID" val="548"/>
</p:tagLst>
</file>

<file path=ppt/tags/tag297.xml><?xml version="1.0" encoding="utf-8"?>
<p:tagLst xmlns:p="http://schemas.openxmlformats.org/presentationml/2006/main">
  <p:tag name="AS_UNIQUEID" val="549"/>
</p:tagLst>
</file>

<file path=ppt/tags/tag298.xml><?xml version="1.0" encoding="utf-8"?>
<p:tagLst xmlns:p="http://schemas.openxmlformats.org/presentationml/2006/main">
  <p:tag name="AS_UNIQUEID" val="550"/>
</p:tagLst>
</file>

<file path=ppt/tags/tag299.xml><?xml version="1.0" encoding="utf-8"?>
<p:tagLst xmlns:p="http://schemas.openxmlformats.org/presentationml/2006/main">
  <p:tag name="AS_UNIQUEID" val="551"/>
</p:tagLst>
</file>

<file path=ppt/tags/tag3.xml><?xml version="1.0" encoding="utf-8"?>
<p:tagLst xmlns:p="http://schemas.openxmlformats.org/presentationml/2006/main">
  <p:tag name="AS_UNIQUEID" val="302"/>
</p:tagLst>
</file>

<file path=ppt/tags/tag30.xml><?xml version="1.0" encoding="utf-8"?>
<p:tagLst xmlns:p="http://schemas.openxmlformats.org/presentationml/2006/main">
  <p:tag name="AS_UNIQUEID" val="329"/>
</p:tagLst>
</file>

<file path=ppt/tags/tag300.xml><?xml version="1.0" encoding="utf-8"?>
<p:tagLst xmlns:p="http://schemas.openxmlformats.org/presentationml/2006/main">
  <p:tag name="AS_UNIQUEID" val="552"/>
</p:tagLst>
</file>

<file path=ppt/tags/tag301.xml><?xml version="1.0" encoding="utf-8"?>
<p:tagLst xmlns:p="http://schemas.openxmlformats.org/presentationml/2006/main">
  <p:tag name="AS_UNIQUEID" val="553"/>
</p:tagLst>
</file>

<file path=ppt/tags/tag302.xml><?xml version="1.0" encoding="utf-8"?>
<p:tagLst xmlns:p="http://schemas.openxmlformats.org/presentationml/2006/main">
  <p:tag name="AS_UNIQUEID" val="554"/>
</p:tagLst>
</file>

<file path=ppt/tags/tag303.xml><?xml version="1.0" encoding="utf-8"?>
<p:tagLst xmlns:p="http://schemas.openxmlformats.org/presentationml/2006/main">
  <p:tag name="AS_UNIQUEID" val="555"/>
</p:tagLst>
</file>

<file path=ppt/tags/tag304.xml><?xml version="1.0" encoding="utf-8"?>
<p:tagLst xmlns:p="http://schemas.openxmlformats.org/presentationml/2006/main">
  <p:tag name="AS_UNIQUEID" val="556"/>
</p:tagLst>
</file>

<file path=ppt/tags/tag305.xml><?xml version="1.0" encoding="utf-8"?>
<p:tagLst xmlns:p="http://schemas.openxmlformats.org/presentationml/2006/main">
  <p:tag name="AS_UNIQUEID" val="557"/>
</p:tagLst>
</file>

<file path=ppt/tags/tag306.xml><?xml version="1.0" encoding="utf-8"?>
<p:tagLst xmlns:p="http://schemas.openxmlformats.org/presentationml/2006/main">
  <p:tag name="AS_UNIQUEID" val="558"/>
</p:tagLst>
</file>

<file path=ppt/tags/tag307.xml><?xml version="1.0" encoding="utf-8"?>
<p:tagLst xmlns:p="http://schemas.openxmlformats.org/presentationml/2006/main">
  <p:tag name="AS_UNIQUEID" val="559"/>
</p:tagLst>
</file>

<file path=ppt/tags/tag308.xml><?xml version="1.0" encoding="utf-8"?>
<p:tagLst xmlns:p="http://schemas.openxmlformats.org/presentationml/2006/main">
  <p:tag name="AS_UNIQUEID" val="560"/>
</p:tagLst>
</file>

<file path=ppt/tags/tag309.xml><?xml version="1.0" encoding="utf-8"?>
<p:tagLst xmlns:p="http://schemas.openxmlformats.org/presentationml/2006/main">
  <p:tag name="AS_UNIQUEID" val="561"/>
</p:tagLst>
</file>

<file path=ppt/tags/tag31.xml><?xml version="1.0" encoding="utf-8"?>
<p:tagLst xmlns:p="http://schemas.openxmlformats.org/presentationml/2006/main">
  <p:tag name="AS_UNIQUEID" val="330"/>
</p:tagLst>
</file>

<file path=ppt/tags/tag310.xml><?xml version="1.0" encoding="utf-8"?>
<p:tagLst xmlns:p="http://schemas.openxmlformats.org/presentationml/2006/main">
  <p:tag name="AS_UNIQUEID" val="562"/>
</p:tagLst>
</file>

<file path=ppt/tags/tag311.xml><?xml version="1.0" encoding="utf-8"?>
<p:tagLst xmlns:p="http://schemas.openxmlformats.org/presentationml/2006/main">
  <p:tag name="AS_UNIQUEID" val="563"/>
</p:tagLst>
</file>

<file path=ppt/tags/tag312.xml><?xml version="1.0" encoding="utf-8"?>
<p:tagLst xmlns:p="http://schemas.openxmlformats.org/presentationml/2006/main">
  <p:tag name="AS_UNIQUEID" val="564"/>
</p:tagLst>
</file>

<file path=ppt/tags/tag313.xml><?xml version="1.0" encoding="utf-8"?>
<p:tagLst xmlns:p="http://schemas.openxmlformats.org/presentationml/2006/main">
  <p:tag name="AS_UNIQUEID" val="565"/>
</p:tagLst>
</file>

<file path=ppt/tags/tag314.xml><?xml version="1.0" encoding="utf-8"?>
<p:tagLst xmlns:p="http://schemas.openxmlformats.org/presentationml/2006/main">
  <p:tag name="AS_UNIQUEID" val="566"/>
</p:tagLst>
</file>

<file path=ppt/tags/tag315.xml><?xml version="1.0" encoding="utf-8"?>
<p:tagLst xmlns:p="http://schemas.openxmlformats.org/presentationml/2006/main">
  <p:tag name="AS_UNIQUEID" val="567"/>
</p:tagLst>
</file>

<file path=ppt/tags/tag316.xml><?xml version="1.0" encoding="utf-8"?>
<p:tagLst xmlns:p="http://schemas.openxmlformats.org/presentationml/2006/main">
  <p:tag name="AS_UNIQUEID" val="568"/>
</p:tagLst>
</file>

<file path=ppt/tags/tag317.xml><?xml version="1.0" encoding="utf-8"?>
<p:tagLst xmlns:p="http://schemas.openxmlformats.org/presentationml/2006/main">
  <p:tag name="AS_UNIQUEID" val="569"/>
</p:tagLst>
</file>

<file path=ppt/tags/tag318.xml><?xml version="1.0" encoding="utf-8"?>
<p:tagLst xmlns:p="http://schemas.openxmlformats.org/presentationml/2006/main">
  <p:tag name="AS_UNIQUEID" val="570"/>
</p:tagLst>
</file>

<file path=ppt/tags/tag319.xml><?xml version="1.0" encoding="utf-8"?>
<p:tagLst xmlns:p="http://schemas.openxmlformats.org/presentationml/2006/main">
  <p:tag name="AS_UNIQUEID" val="571"/>
</p:tagLst>
</file>

<file path=ppt/tags/tag32.xml><?xml version="1.0" encoding="utf-8"?>
<p:tagLst xmlns:p="http://schemas.openxmlformats.org/presentationml/2006/main">
  <p:tag name="AS_UNIQUEID" val="331"/>
</p:tagLst>
</file>

<file path=ppt/tags/tag320.xml><?xml version="1.0" encoding="utf-8"?>
<p:tagLst xmlns:p="http://schemas.openxmlformats.org/presentationml/2006/main">
  <p:tag name="AS_UNIQUEID" val="572"/>
</p:tagLst>
</file>

<file path=ppt/tags/tag321.xml><?xml version="1.0" encoding="utf-8"?>
<p:tagLst xmlns:p="http://schemas.openxmlformats.org/presentationml/2006/main">
  <p:tag name="AS_UNIQUEID" val="573"/>
</p:tagLst>
</file>

<file path=ppt/tags/tag322.xml><?xml version="1.0" encoding="utf-8"?>
<p:tagLst xmlns:p="http://schemas.openxmlformats.org/presentationml/2006/main">
  <p:tag name="AS_UNIQUEID" val="574"/>
</p:tagLst>
</file>

<file path=ppt/tags/tag323.xml><?xml version="1.0" encoding="utf-8"?>
<p:tagLst xmlns:p="http://schemas.openxmlformats.org/presentationml/2006/main">
  <p:tag name="AS_UNIQUEID" val="575"/>
</p:tagLst>
</file>

<file path=ppt/tags/tag324.xml><?xml version="1.0" encoding="utf-8"?>
<p:tagLst xmlns:p="http://schemas.openxmlformats.org/presentationml/2006/main">
  <p:tag name="AS_UNIQUEID" val="576"/>
</p:tagLst>
</file>

<file path=ppt/tags/tag325.xml><?xml version="1.0" encoding="utf-8"?>
<p:tagLst xmlns:p="http://schemas.openxmlformats.org/presentationml/2006/main">
  <p:tag name="AS_UNIQUEID" val="577"/>
</p:tagLst>
</file>

<file path=ppt/tags/tag326.xml><?xml version="1.0" encoding="utf-8"?>
<p:tagLst xmlns:p="http://schemas.openxmlformats.org/presentationml/2006/main">
  <p:tag name="AS_UNIQUEID" val="578"/>
</p:tagLst>
</file>

<file path=ppt/tags/tag327.xml><?xml version="1.0" encoding="utf-8"?>
<p:tagLst xmlns:p="http://schemas.openxmlformats.org/presentationml/2006/main">
  <p:tag name="AS_UNIQUEID" val="579"/>
</p:tagLst>
</file>

<file path=ppt/tags/tag328.xml><?xml version="1.0" encoding="utf-8"?>
<p:tagLst xmlns:p="http://schemas.openxmlformats.org/presentationml/2006/main">
  <p:tag name="AS_UNIQUEID" val="580"/>
</p:tagLst>
</file>

<file path=ppt/tags/tag329.xml><?xml version="1.0" encoding="utf-8"?>
<p:tagLst xmlns:p="http://schemas.openxmlformats.org/presentationml/2006/main">
  <p:tag name="AS_UNIQUEID" val="581"/>
</p:tagLst>
</file>

<file path=ppt/tags/tag33.xml><?xml version="1.0" encoding="utf-8"?>
<p:tagLst xmlns:p="http://schemas.openxmlformats.org/presentationml/2006/main">
  <p:tag name="AS_UNIQUEID" val="332"/>
</p:tagLst>
</file>

<file path=ppt/tags/tag330.xml><?xml version="1.0" encoding="utf-8"?>
<p:tagLst xmlns:p="http://schemas.openxmlformats.org/presentationml/2006/main">
  <p:tag name="AS_OS" val="Unix 3.10 unknown"/>
  <p:tag name="AS_RELEASE_DATE" val="2020.11.30"/>
  <p:tag name="AS_TITLE" val="Aspose.Slides for Java"/>
  <p:tag name="AS_VERSION" val="20.11"/>
</p:tagLst>
</file>

<file path=ppt/tags/tag34.xml><?xml version="1.0" encoding="utf-8"?>
<p:tagLst xmlns:p="http://schemas.openxmlformats.org/presentationml/2006/main">
  <p:tag name="AS_UNIQUEID" val="333"/>
</p:tagLst>
</file>

<file path=ppt/tags/tag35.xml><?xml version="1.0" encoding="utf-8"?>
<p:tagLst xmlns:p="http://schemas.openxmlformats.org/presentationml/2006/main">
  <p:tag name="AS_UNIQUEID" val="334"/>
</p:tagLst>
</file>

<file path=ppt/tags/tag36.xml><?xml version="1.0" encoding="utf-8"?>
<p:tagLst xmlns:p="http://schemas.openxmlformats.org/presentationml/2006/main">
  <p:tag name="AS_UNIQUEID" val="335"/>
</p:tagLst>
</file>

<file path=ppt/tags/tag37.xml><?xml version="1.0" encoding="utf-8"?>
<p:tagLst xmlns:p="http://schemas.openxmlformats.org/presentationml/2006/main">
  <p:tag name="AS_UNIQUEID" val="336"/>
</p:tagLst>
</file>

<file path=ppt/tags/tag38.xml><?xml version="1.0" encoding="utf-8"?>
<p:tagLst xmlns:p="http://schemas.openxmlformats.org/presentationml/2006/main">
  <p:tag name="AS_UNIQUEID" val="337"/>
</p:tagLst>
</file>

<file path=ppt/tags/tag39.xml><?xml version="1.0" encoding="utf-8"?>
<p:tagLst xmlns:p="http://schemas.openxmlformats.org/presentationml/2006/main">
  <p:tag name="AS_UNIQUEID" val="338"/>
</p:tagLst>
</file>

<file path=ppt/tags/tag4.xml><?xml version="1.0" encoding="utf-8"?>
<p:tagLst xmlns:p="http://schemas.openxmlformats.org/presentationml/2006/main">
  <p:tag name="AS_UNIQUEID" val="303"/>
</p:tagLst>
</file>

<file path=ppt/tags/tag40.xml><?xml version="1.0" encoding="utf-8"?>
<p:tagLst xmlns:p="http://schemas.openxmlformats.org/presentationml/2006/main">
  <p:tag name="AS_UNIQUEID" val="339"/>
</p:tagLst>
</file>

<file path=ppt/tags/tag41.xml><?xml version="1.0" encoding="utf-8"?>
<p:tagLst xmlns:p="http://schemas.openxmlformats.org/presentationml/2006/main">
  <p:tag name="AS_UNIQUEID" val="340"/>
</p:tagLst>
</file>

<file path=ppt/tags/tag42.xml><?xml version="1.0" encoding="utf-8"?>
<p:tagLst xmlns:p="http://schemas.openxmlformats.org/presentationml/2006/main">
  <p:tag name="AS_UNIQUEID" val="341"/>
</p:tagLst>
</file>

<file path=ppt/tags/tag43.xml><?xml version="1.0" encoding="utf-8"?>
<p:tagLst xmlns:p="http://schemas.openxmlformats.org/presentationml/2006/main">
  <p:tag name="AS_UNIQUEID" val="342"/>
</p:tagLst>
</file>

<file path=ppt/tags/tag44.xml><?xml version="1.0" encoding="utf-8"?>
<p:tagLst xmlns:p="http://schemas.openxmlformats.org/presentationml/2006/main">
  <p:tag name="AS_UNIQUEID" val="343"/>
</p:tagLst>
</file>

<file path=ppt/tags/tag45.xml><?xml version="1.0" encoding="utf-8"?>
<p:tagLst xmlns:p="http://schemas.openxmlformats.org/presentationml/2006/main">
  <p:tag name="AS_UNIQUEID" val="344"/>
</p:tagLst>
</file>

<file path=ppt/tags/tag46.xml><?xml version="1.0" encoding="utf-8"?>
<p:tagLst xmlns:p="http://schemas.openxmlformats.org/presentationml/2006/main">
  <p:tag name="AS_UNIQUEID" val="345"/>
</p:tagLst>
</file>

<file path=ppt/tags/tag47.xml><?xml version="1.0" encoding="utf-8"?>
<p:tagLst xmlns:p="http://schemas.openxmlformats.org/presentationml/2006/main">
  <p:tag name="AS_UNIQUEID" val="346"/>
</p:tagLst>
</file>

<file path=ppt/tags/tag48.xml><?xml version="1.0" encoding="utf-8"?>
<p:tagLst xmlns:p="http://schemas.openxmlformats.org/presentationml/2006/main">
  <p:tag name="AS_UNIQUEID" val="347"/>
</p:tagLst>
</file>

<file path=ppt/tags/tag49.xml><?xml version="1.0" encoding="utf-8"?>
<p:tagLst xmlns:p="http://schemas.openxmlformats.org/presentationml/2006/main">
  <p:tag name="AS_UNIQUEID" val="348"/>
</p:tagLst>
</file>

<file path=ppt/tags/tag5.xml><?xml version="1.0" encoding="utf-8"?>
<p:tagLst xmlns:p="http://schemas.openxmlformats.org/presentationml/2006/main">
  <p:tag name="AS_UNIQUEID" val="304"/>
</p:tagLst>
</file>

<file path=ppt/tags/tag50.xml><?xml version="1.0" encoding="utf-8"?>
<p:tagLst xmlns:p="http://schemas.openxmlformats.org/presentationml/2006/main">
  <p:tag name="AS_UNIQUEID" val="349"/>
</p:tagLst>
</file>

<file path=ppt/tags/tag51.xml><?xml version="1.0" encoding="utf-8"?>
<p:tagLst xmlns:p="http://schemas.openxmlformats.org/presentationml/2006/main">
  <p:tag name="AS_UNIQUEID" val="350"/>
</p:tagLst>
</file>

<file path=ppt/tags/tag52.xml><?xml version="1.0" encoding="utf-8"?>
<p:tagLst xmlns:p="http://schemas.openxmlformats.org/presentationml/2006/main">
  <p:tag name="AS_UNIQUEID" val="351"/>
</p:tagLst>
</file>

<file path=ppt/tags/tag53.xml><?xml version="1.0" encoding="utf-8"?>
<p:tagLst xmlns:p="http://schemas.openxmlformats.org/presentationml/2006/main">
  <p:tag name="AS_UNIQUEID" val="352"/>
</p:tagLst>
</file>

<file path=ppt/tags/tag54.xml><?xml version="1.0" encoding="utf-8"?>
<p:tagLst xmlns:p="http://schemas.openxmlformats.org/presentationml/2006/main">
  <p:tag name="AS_UNIQUEID" val="353"/>
</p:tagLst>
</file>

<file path=ppt/tags/tag55.xml><?xml version="1.0" encoding="utf-8"?>
<p:tagLst xmlns:p="http://schemas.openxmlformats.org/presentationml/2006/main">
  <p:tag name="AS_UNIQUEID" val="354"/>
</p:tagLst>
</file>

<file path=ppt/tags/tag56.xml><?xml version="1.0" encoding="utf-8"?>
<p:tagLst xmlns:p="http://schemas.openxmlformats.org/presentationml/2006/main">
  <p:tag name="AS_UNIQUEID" val="355"/>
</p:tagLst>
</file>

<file path=ppt/tags/tag57.xml><?xml version="1.0" encoding="utf-8"?>
<p:tagLst xmlns:p="http://schemas.openxmlformats.org/presentationml/2006/main">
  <p:tag name="AS_UNIQUEID" val="356"/>
</p:tagLst>
</file>

<file path=ppt/tags/tag58.xml><?xml version="1.0" encoding="utf-8"?>
<p:tagLst xmlns:p="http://schemas.openxmlformats.org/presentationml/2006/main">
  <p:tag name="AS_UNIQUEID" val="357"/>
</p:tagLst>
</file>

<file path=ppt/tags/tag59.xml><?xml version="1.0" encoding="utf-8"?>
<p:tagLst xmlns:p="http://schemas.openxmlformats.org/presentationml/2006/main">
  <p:tag name="AS_UNIQUEID" val="358"/>
</p:tagLst>
</file>

<file path=ppt/tags/tag6.xml><?xml version="1.0" encoding="utf-8"?>
<p:tagLst xmlns:p="http://schemas.openxmlformats.org/presentationml/2006/main">
  <p:tag name="AS_UNIQUEID" val="305"/>
</p:tagLst>
</file>

<file path=ppt/tags/tag60.xml><?xml version="1.0" encoding="utf-8"?>
<p:tagLst xmlns:p="http://schemas.openxmlformats.org/presentationml/2006/main">
  <p:tag name="AS_UNIQUEID" val="359"/>
</p:tagLst>
</file>

<file path=ppt/tags/tag61.xml><?xml version="1.0" encoding="utf-8"?>
<p:tagLst xmlns:p="http://schemas.openxmlformats.org/presentationml/2006/main">
  <p:tag name="AS_UNIQUEID" val="360"/>
</p:tagLst>
</file>

<file path=ppt/tags/tag62.xml><?xml version="1.0" encoding="utf-8"?>
<p:tagLst xmlns:p="http://schemas.openxmlformats.org/presentationml/2006/main">
  <p:tag name="AS_UNIQUEID" val="361"/>
</p:tagLst>
</file>

<file path=ppt/tags/tag63.xml><?xml version="1.0" encoding="utf-8"?>
<p:tagLst xmlns:p="http://schemas.openxmlformats.org/presentationml/2006/main">
  <p:tag name="AS_UNIQUEID" val="362"/>
</p:tagLst>
</file>

<file path=ppt/tags/tag64.xml><?xml version="1.0" encoding="utf-8"?>
<p:tagLst xmlns:p="http://schemas.openxmlformats.org/presentationml/2006/main">
  <p:tag name="AS_UNIQUEID" val="363"/>
</p:tagLst>
</file>

<file path=ppt/tags/tag65.xml><?xml version="1.0" encoding="utf-8"?>
<p:tagLst xmlns:p="http://schemas.openxmlformats.org/presentationml/2006/main">
  <p:tag name="AS_UNIQUEID" val="364"/>
</p:tagLst>
</file>

<file path=ppt/tags/tag66.xml><?xml version="1.0" encoding="utf-8"?>
<p:tagLst xmlns:p="http://schemas.openxmlformats.org/presentationml/2006/main">
  <p:tag name="AS_UNIQUEID" val="365"/>
</p:tagLst>
</file>

<file path=ppt/tags/tag67.xml><?xml version="1.0" encoding="utf-8"?>
<p:tagLst xmlns:p="http://schemas.openxmlformats.org/presentationml/2006/main">
  <p:tag name="AS_UNIQUEID" val="366"/>
</p:tagLst>
</file>

<file path=ppt/tags/tag68.xml><?xml version="1.0" encoding="utf-8"?>
<p:tagLst xmlns:p="http://schemas.openxmlformats.org/presentationml/2006/main">
  <p:tag name="AS_UNIQUEID" val="367"/>
</p:tagLst>
</file>

<file path=ppt/tags/tag69.xml><?xml version="1.0" encoding="utf-8"?>
<p:tagLst xmlns:p="http://schemas.openxmlformats.org/presentationml/2006/main">
  <p:tag name="AS_UNIQUEID" val="368"/>
</p:tagLst>
</file>

<file path=ppt/tags/tag7.xml><?xml version="1.0" encoding="utf-8"?>
<p:tagLst xmlns:p="http://schemas.openxmlformats.org/presentationml/2006/main">
  <p:tag name="AS_UNIQUEID" val="306"/>
</p:tagLst>
</file>

<file path=ppt/tags/tag70.xml><?xml version="1.0" encoding="utf-8"?>
<p:tagLst xmlns:p="http://schemas.openxmlformats.org/presentationml/2006/main">
  <p:tag name="AS_UNIQUEID" val="369"/>
</p:tagLst>
</file>

<file path=ppt/tags/tag71.xml><?xml version="1.0" encoding="utf-8"?>
<p:tagLst xmlns:p="http://schemas.openxmlformats.org/presentationml/2006/main">
  <p:tag name="AS_UNIQUEID" val="370"/>
</p:tagLst>
</file>

<file path=ppt/tags/tag72.xml><?xml version="1.0" encoding="utf-8"?>
<p:tagLst xmlns:p="http://schemas.openxmlformats.org/presentationml/2006/main">
  <p:tag name="AS_UNIQUEID" val="371"/>
</p:tagLst>
</file>

<file path=ppt/tags/tag73.xml><?xml version="1.0" encoding="utf-8"?>
<p:tagLst xmlns:p="http://schemas.openxmlformats.org/presentationml/2006/main">
  <p:tag name="AS_UNIQUEID" val="372"/>
</p:tagLst>
</file>

<file path=ppt/tags/tag74.xml><?xml version="1.0" encoding="utf-8"?>
<p:tagLst xmlns:p="http://schemas.openxmlformats.org/presentationml/2006/main">
  <p:tag name="AS_UNIQUEID" val="373"/>
</p:tagLst>
</file>

<file path=ppt/tags/tag75.xml><?xml version="1.0" encoding="utf-8"?>
<p:tagLst xmlns:p="http://schemas.openxmlformats.org/presentationml/2006/main">
  <p:tag name="AS_UNIQUEID" val="374"/>
</p:tagLst>
</file>

<file path=ppt/tags/tag76.xml><?xml version="1.0" encoding="utf-8"?>
<p:tagLst xmlns:p="http://schemas.openxmlformats.org/presentationml/2006/main">
  <p:tag name="AS_UNIQUEID" val="375"/>
</p:tagLst>
</file>

<file path=ppt/tags/tag77.xml><?xml version="1.0" encoding="utf-8"?>
<p:tagLst xmlns:p="http://schemas.openxmlformats.org/presentationml/2006/main">
  <p:tag name="AS_UNIQUEID" val="376"/>
</p:tagLst>
</file>

<file path=ppt/tags/tag78.xml><?xml version="1.0" encoding="utf-8"?>
<p:tagLst xmlns:p="http://schemas.openxmlformats.org/presentationml/2006/main">
  <p:tag name="AS_UNIQUEID" val="377"/>
</p:tagLst>
</file>

<file path=ppt/tags/tag79.xml><?xml version="1.0" encoding="utf-8"?>
<p:tagLst xmlns:p="http://schemas.openxmlformats.org/presentationml/2006/main">
  <p:tag name="AS_UNIQUEID" val="378"/>
</p:tagLst>
</file>

<file path=ppt/tags/tag8.xml><?xml version="1.0" encoding="utf-8"?>
<p:tagLst xmlns:p="http://schemas.openxmlformats.org/presentationml/2006/main">
  <p:tag name="AS_UNIQUEID" val="307"/>
</p:tagLst>
</file>

<file path=ppt/tags/tag80.xml><?xml version="1.0" encoding="utf-8"?>
<p:tagLst xmlns:p="http://schemas.openxmlformats.org/presentationml/2006/main">
  <p:tag name="AS_UNIQUEID" val="379"/>
</p:tagLst>
</file>

<file path=ppt/tags/tag81.xml><?xml version="1.0" encoding="utf-8"?>
<p:tagLst xmlns:p="http://schemas.openxmlformats.org/presentationml/2006/main">
  <p:tag name="AS_UNIQUEID" val="380"/>
</p:tagLst>
</file>

<file path=ppt/tags/tag82.xml><?xml version="1.0" encoding="utf-8"?>
<p:tagLst xmlns:p="http://schemas.openxmlformats.org/presentationml/2006/main">
  <p:tag name="AS_UNIQUEID" val="381"/>
</p:tagLst>
</file>

<file path=ppt/tags/tag83.xml><?xml version="1.0" encoding="utf-8"?>
<p:tagLst xmlns:p="http://schemas.openxmlformats.org/presentationml/2006/main">
  <p:tag name="AS_UNIQUEID" val="382"/>
</p:tagLst>
</file>

<file path=ppt/tags/tag84.xml><?xml version="1.0" encoding="utf-8"?>
<p:tagLst xmlns:p="http://schemas.openxmlformats.org/presentationml/2006/main">
  <p:tag name="AS_UNIQUEID" val="383"/>
</p:tagLst>
</file>

<file path=ppt/tags/tag85.xml><?xml version="1.0" encoding="utf-8"?>
<p:tagLst xmlns:p="http://schemas.openxmlformats.org/presentationml/2006/main">
  <p:tag name="AS_UNIQUEID" val="384"/>
</p:tagLst>
</file>

<file path=ppt/tags/tag86.xml><?xml version="1.0" encoding="utf-8"?>
<p:tagLst xmlns:p="http://schemas.openxmlformats.org/presentationml/2006/main">
  <p:tag name="AS_UNIQUEID" val="385"/>
</p:tagLst>
</file>

<file path=ppt/tags/tag87.xml><?xml version="1.0" encoding="utf-8"?>
<p:tagLst xmlns:p="http://schemas.openxmlformats.org/presentationml/2006/main">
  <p:tag name="AS_UNIQUEID" val="386"/>
</p:tagLst>
</file>

<file path=ppt/tags/tag88.xml><?xml version="1.0" encoding="utf-8"?>
<p:tagLst xmlns:p="http://schemas.openxmlformats.org/presentationml/2006/main">
  <p:tag name="AS_UNIQUEID" val="387"/>
</p:tagLst>
</file>

<file path=ppt/tags/tag89.xml><?xml version="1.0" encoding="utf-8"?>
<p:tagLst xmlns:p="http://schemas.openxmlformats.org/presentationml/2006/main">
  <p:tag name="AS_UNIQUEID" val="388"/>
</p:tagLst>
</file>

<file path=ppt/tags/tag9.xml><?xml version="1.0" encoding="utf-8"?>
<p:tagLst xmlns:p="http://schemas.openxmlformats.org/presentationml/2006/main">
  <p:tag name="AS_UNIQUEID" val="308"/>
</p:tagLst>
</file>

<file path=ppt/tags/tag90.xml><?xml version="1.0" encoding="utf-8"?>
<p:tagLst xmlns:p="http://schemas.openxmlformats.org/presentationml/2006/main">
  <p:tag name="AS_UNIQUEID" val="389"/>
</p:tagLst>
</file>

<file path=ppt/tags/tag91.xml><?xml version="1.0" encoding="utf-8"?>
<p:tagLst xmlns:p="http://schemas.openxmlformats.org/presentationml/2006/main">
  <p:tag name="AS_UNIQUEID" val="390"/>
</p:tagLst>
</file>

<file path=ppt/tags/tag92.xml><?xml version="1.0" encoding="utf-8"?>
<p:tagLst xmlns:p="http://schemas.openxmlformats.org/presentationml/2006/main">
  <p:tag name="AS_UNIQUEID" val="391"/>
</p:tagLst>
</file>

<file path=ppt/tags/tag93.xml><?xml version="1.0" encoding="utf-8"?>
<p:tagLst xmlns:p="http://schemas.openxmlformats.org/presentationml/2006/main">
  <p:tag name="AS_UNIQUEID" val="392"/>
</p:tagLst>
</file>

<file path=ppt/tags/tag94.xml><?xml version="1.0" encoding="utf-8"?>
<p:tagLst xmlns:p="http://schemas.openxmlformats.org/presentationml/2006/main">
  <p:tag name="AS_UNIQUEID" val="393"/>
</p:tagLst>
</file>

<file path=ppt/tags/tag95.xml><?xml version="1.0" encoding="utf-8"?>
<p:tagLst xmlns:p="http://schemas.openxmlformats.org/presentationml/2006/main">
  <p:tag name="AS_UNIQUEID" val="394"/>
</p:tagLst>
</file>

<file path=ppt/tags/tag96.xml><?xml version="1.0" encoding="utf-8"?>
<p:tagLst xmlns:p="http://schemas.openxmlformats.org/presentationml/2006/main">
  <p:tag name="AS_UNIQUEID" val="395"/>
</p:tagLst>
</file>

<file path=ppt/tags/tag97.xml><?xml version="1.0" encoding="utf-8"?>
<p:tagLst xmlns:p="http://schemas.openxmlformats.org/presentationml/2006/main">
  <p:tag name="AS_UNIQUEID" val="396"/>
</p:tagLst>
</file>

<file path=ppt/tags/tag98.xml><?xml version="1.0" encoding="utf-8"?>
<p:tagLst xmlns:p="http://schemas.openxmlformats.org/presentationml/2006/main">
  <p:tag name="AS_UNIQUEID" val="397"/>
</p:tagLst>
</file>

<file path=ppt/tags/tag99.xml><?xml version="1.0" encoding="utf-8"?>
<p:tagLst xmlns:p="http://schemas.openxmlformats.org/presentationml/2006/main">
  <p:tag name="AS_UNIQUEID" val="398"/>
</p:tagLst>
</file>

<file path=ppt/theme/theme1.xml><?xml version="1.0" encoding="utf-8"?>
<a:theme xmlns:r="http://schemas.openxmlformats.org/officeDocument/2006/relationships"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56</Paragraphs>
  <Slides>35</Slides>
  <Notes>10</Notes>
  <TotalTime>0</TotalTime>
  <HiddenSlides>0</HiddenSlides>
  <MMClips>0</MMClips>
  <ScaleCrop>0</ScaleCrop>
  <HeadingPairs>
    <vt:vector baseType="variant" size="6">
      <vt:variant>
        <vt:lpstr>Fonts used</vt:lpstr>
      </vt:variant>
      <vt:variant>
        <vt:i4>9</vt:i4>
      </vt:variant>
      <vt:variant>
        <vt:lpstr>Theme</vt:lpstr>
      </vt:variant>
      <vt:variant>
        <vt:i4>1</vt:i4>
      </vt:variant>
      <vt:variant>
        <vt:lpstr>Slide Titles</vt:lpstr>
      </vt:variant>
      <vt:variant>
        <vt:i4>35</vt:i4>
      </vt:variant>
    </vt:vector>
  </HeadingPairs>
  <TitlesOfParts>
    <vt:vector baseType="lpstr" size="45">
      <vt:lpstr>Arial</vt:lpstr>
      <vt:lpstr>Calibri</vt:lpstr>
      <vt:lpstr>黑体</vt:lpstr>
      <vt:lpstr>微软雅黑</vt:lpstr>
      <vt:lpstr>Calibri Light</vt:lpstr>
      <vt:lpstr>Times New Roman</vt:lpstr>
      <vt:lpstr>宋体</vt:lpstr>
      <vt:lpstr>楷体_GB2312</vt:lpstr>
      <vt:lpstr>Courier New</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20.1100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2021-02-03T14:21:19.990</cp:lastPrinted>
  <dcterms:created xsi:type="dcterms:W3CDTF">2021-02-03T14:21:19Z</dcterms:created>
  <dcterms:modified xsi:type="dcterms:W3CDTF">2021-02-03T06:21:24Z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