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3578" r:id="rId4"/>
    <p:sldId id="3862" r:id="rId5"/>
    <p:sldId id="4102" r:id="rId6"/>
    <p:sldId id="4103" r:id="rId7"/>
    <p:sldId id="4104" r:id="rId8"/>
    <p:sldId id="4111" r:id="rId9"/>
    <p:sldId id="4107" r:id="rId10"/>
    <p:sldId id="4116" r:id="rId11"/>
    <p:sldId id="4113" r:id="rId12"/>
    <p:sldId id="4123" r:id="rId13"/>
    <p:sldId id="4117" r:id="rId14"/>
    <p:sldId id="4118" r:id="rId15"/>
    <p:sldId id="4092" r:id="rId16"/>
    <p:sldId id="4093" r:id="rId17"/>
    <p:sldId id="4094" r:id="rId18"/>
    <p:sldId id="4081" r:id="rId19"/>
    <p:sldId id="4082" r:id="rId20"/>
    <p:sldId id="4126" r:id="rId21"/>
    <p:sldId id="4127" r:id="rId22"/>
    <p:sldId id="4119" r:id="rId23"/>
    <p:sldId id="4120" r:id="rId24"/>
    <p:sldId id="330" r:id="rId25"/>
  </p:sldIdLst>
  <p:sldSz cx="12192000" cy="6858000"/>
  <p:notesSz cx="7104063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72" y="78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tags" Target="tags/tag243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slide" Target="slides/slide1.xml" /><Relationship Id="rId30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Relationship Id="rId3" Type="http://schemas.openxmlformats.org/officeDocument/2006/relationships/image" Target="../media/image20.emf" /><Relationship Id="rId4" Type="http://schemas.openxmlformats.org/officeDocument/2006/relationships/image" Target="../media/image21.emf" /><Relationship Id="rId5" Type="http://schemas.openxmlformats.org/officeDocument/2006/relationships/image" Target="../media/image22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Relationship Id="rId3" Type="http://schemas.openxmlformats.org/officeDocument/2006/relationships/image" Target="../media/image29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Relationship Id="rId3" Type="http://schemas.openxmlformats.org/officeDocument/2006/relationships/image" Target="../media/image34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Relationship Id="rId3" Type="http://schemas.openxmlformats.org/officeDocument/2006/relationships/image" Target="../media/image38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Relationship Id="rId2" Type="http://schemas.openxmlformats.org/officeDocument/2006/relationships/image" Target="../media/image40.emf" /><Relationship Id="rId3" Type="http://schemas.openxmlformats.org/officeDocument/2006/relationships/image" Target="../media/image41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3.emf" /><Relationship Id="rId2" Type="http://schemas.openxmlformats.org/officeDocument/2006/relationships/image" Target="../media/image44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2.xml" /><Relationship Id="rId2" Type="http://schemas.openxmlformats.org/officeDocument/2006/relationships/tags" Target="../tags/tag143.xml" /><Relationship Id="rId3" Type="http://schemas.openxmlformats.org/officeDocument/2006/relationships/tags" Target="../tags/tag144.xml" /><Relationship Id="rId4" Type="http://schemas.openxmlformats.org/officeDocument/2006/relationships/tags" Target="../tags/tag145.xml" /><Relationship Id="rId5" Type="http://schemas.openxmlformats.org/officeDocument/2006/relationships/tags" Target="../tags/tag146.xml" /><Relationship Id="rId6" Type="http://schemas.openxmlformats.org/officeDocument/2006/relationships/tags" Target="../tags/tag147.xml" /><Relationship Id="rId7" Type="http://schemas.openxmlformats.org/officeDocument/2006/relationships/tags" Target="../tags/tag148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tags" Target="../tags/tag151.xml" /><Relationship Id="rId6" Type="http://schemas.openxmlformats.org/officeDocument/2006/relationships/tags" Target="../tags/tag152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image" Target="../media/image8.jpeg" /><Relationship Id="rId3" Type="http://schemas.openxmlformats.org/officeDocument/2006/relationships/tags" Target="../tags/tag135.xml" /><Relationship Id="rId4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2021/2/2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tags" Target="../tags/tag136.xml" /><Relationship Id="rId29" Type="http://schemas.openxmlformats.org/officeDocument/2006/relationships/tags" Target="../tags/tag137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38.xml" /><Relationship Id="rId31" Type="http://schemas.openxmlformats.org/officeDocument/2006/relationships/tags" Target="../tags/tag139.xml" /><Relationship Id="rId32" Type="http://schemas.openxmlformats.org/officeDocument/2006/relationships/tags" Target="../tags/tag140.xml" /><Relationship Id="rId33" Type="http://schemas.openxmlformats.org/officeDocument/2006/relationships/tags" Target="../tags/tag141.xml" /><Relationship Id="rId34" Type="http://schemas.openxmlformats.org/officeDocument/2006/relationships/image" Target="../media/image9.png" /><Relationship Id="rId35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4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8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0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1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2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3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53.xml" /><Relationship Id="rId4" Type="http://schemas.openxmlformats.org/officeDocument/2006/relationships/tags" Target="../tags/tag154.xml" /><Relationship Id="rId5" Type="http://schemas.openxmlformats.org/officeDocument/2006/relationships/tags" Target="../tags/tag155.xml" /><Relationship Id="rId6" Type="http://schemas.openxmlformats.org/officeDocument/2006/relationships/tags" Target="../tags/tag156.xml" /><Relationship Id="rId7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2.vml" /><Relationship Id="rId2" Type="http://schemas.openxmlformats.org/officeDocument/2006/relationships/tags" Target="../tags/tag198.xml" /><Relationship Id="rId3" Type="http://schemas.openxmlformats.org/officeDocument/2006/relationships/tags" Target="../tags/tag199.xml" /><Relationship Id="rId4" Type="http://schemas.openxmlformats.org/officeDocument/2006/relationships/oleObject" Target="../embeddings/Microsoft_Word_97_-_2003___2.doc" TargetMode="Internal" /><Relationship Id="rId5" Type="http://schemas.openxmlformats.org/officeDocument/2006/relationships/image" Target="../media/image25.emf" /><Relationship Id="rId6" Type="http://schemas.openxmlformats.org/officeDocument/2006/relationships/tags" Target="../tags/tag200.xml" /><Relationship Id="rId7" Type="http://schemas.openxmlformats.org/officeDocument/2006/relationships/oleObject" Target="../embeddings/Microsoft_Word_97_-_2003___3.doc" TargetMode="Internal" /><Relationship Id="rId8" Type="http://schemas.openxmlformats.org/officeDocument/2006/relationships/image" Target="../media/image26.emf" /><Relationship Id="rId9" Type="http://schemas.openxmlformats.org/officeDocument/2006/relationships/tags" Target="../tags/tag20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6.doc" TargetMode="Internal" /><Relationship Id="rId11" Type="http://schemas.openxmlformats.org/officeDocument/2006/relationships/image" Target="../media/image29.emf" /><Relationship Id="rId12" Type="http://schemas.openxmlformats.org/officeDocument/2006/relationships/vmlDrawing" Target="../drawings/vmlDrawing3.vml" /><Relationship Id="rId2" Type="http://schemas.openxmlformats.org/officeDocument/2006/relationships/tags" Target="../tags/tag202.xml" /><Relationship Id="rId3" Type="http://schemas.openxmlformats.org/officeDocument/2006/relationships/tags" Target="../tags/tag203.xml" /><Relationship Id="rId4" Type="http://schemas.openxmlformats.org/officeDocument/2006/relationships/oleObject" Target="../embeddings/Microsoft_Word_97_-_2003___4.doc" TargetMode="Internal" /><Relationship Id="rId5" Type="http://schemas.openxmlformats.org/officeDocument/2006/relationships/image" Target="../media/image27.emf" /><Relationship Id="rId6" Type="http://schemas.openxmlformats.org/officeDocument/2006/relationships/tags" Target="../tags/tag204.xml" /><Relationship Id="rId7" Type="http://schemas.openxmlformats.org/officeDocument/2006/relationships/oleObject" Target="../embeddings/Microsoft_Word_97_-_2003___5.doc" TargetMode="Internal" /><Relationship Id="rId8" Type="http://schemas.openxmlformats.org/officeDocument/2006/relationships/image" Target="../media/image28.emf" /><Relationship Id="rId9" Type="http://schemas.openxmlformats.org/officeDocument/2006/relationships/tags" Target="../tags/tag205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206.xml" /><Relationship Id="rId3" Type="http://schemas.openxmlformats.org/officeDocument/2006/relationships/tags" Target="../tags/tag207.xml" /><Relationship Id="rId4" Type="http://schemas.openxmlformats.org/officeDocument/2006/relationships/tags" Target="../tags/tag208.xml" /><Relationship Id="rId5" Type="http://schemas.openxmlformats.org/officeDocument/2006/relationships/image" Target="../media/image30.png" /><Relationship Id="rId6" Type="http://schemas.openxmlformats.org/officeDocument/2006/relationships/tags" Target="../tags/tag209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210.xml" /><Relationship Id="rId3" Type="http://schemas.openxmlformats.org/officeDocument/2006/relationships/tags" Target="../tags/tag211.xml" /><Relationship Id="rId4" Type="http://schemas.openxmlformats.org/officeDocument/2006/relationships/tags" Target="../tags/tag212.xml" /><Relationship Id="rId5" Type="http://schemas.openxmlformats.org/officeDocument/2006/relationships/image" Target="../media/image31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9.doc" TargetMode="Internal" /><Relationship Id="rId11" Type="http://schemas.openxmlformats.org/officeDocument/2006/relationships/image" Target="../media/image34.emf" /><Relationship Id="rId12" Type="http://schemas.openxmlformats.org/officeDocument/2006/relationships/vmlDrawing" Target="../drawings/vmlDrawing4.vml" /><Relationship Id="rId2" Type="http://schemas.openxmlformats.org/officeDocument/2006/relationships/tags" Target="../tags/tag213.xml" /><Relationship Id="rId3" Type="http://schemas.openxmlformats.org/officeDocument/2006/relationships/tags" Target="../tags/tag214.xml" /><Relationship Id="rId4" Type="http://schemas.openxmlformats.org/officeDocument/2006/relationships/oleObject" Target="../embeddings/Microsoft_Word_97_-_2003___7.doc" TargetMode="Internal" /><Relationship Id="rId5" Type="http://schemas.openxmlformats.org/officeDocument/2006/relationships/image" Target="../media/image32.emf" /><Relationship Id="rId6" Type="http://schemas.openxmlformats.org/officeDocument/2006/relationships/tags" Target="../tags/tag215.xml" /><Relationship Id="rId7" Type="http://schemas.openxmlformats.org/officeDocument/2006/relationships/oleObject" Target="../embeddings/Microsoft_Word_97_-_2003___8.doc" TargetMode="Internal" /><Relationship Id="rId8" Type="http://schemas.openxmlformats.org/officeDocument/2006/relationships/image" Target="../media/image33.emf" /><Relationship Id="rId9" Type="http://schemas.openxmlformats.org/officeDocument/2006/relationships/tags" Target="../tags/tag21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7.xml" /><Relationship Id="rId3" Type="http://schemas.openxmlformats.org/officeDocument/2006/relationships/tags" Target="../tags/tag218.xml" /><Relationship Id="rId4" Type="http://schemas.openxmlformats.org/officeDocument/2006/relationships/oleObject" Target="../embeddings/Microsoft_Word_97_-_2003___10.doc" TargetMode="Internal" /><Relationship Id="rId5" Type="http://schemas.openxmlformats.org/officeDocument/2006/relationships/image" Target="../media/image35.emf" /><Relationship Id="rId6" Type="http://schemas.openxmlformats.org/officeDocument/2006/relationships/vmlDrawing" Target="../drawings/vmlDrawing5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9.xml" /><Relationship Id="rId3" Type="http://schemas.openxmlformats.org/officeDocument/2006/relationships/tags" Target="../tags/tag220.xml" /><Relationship Id="rId4" Type="http://schemas.openxmlformats.org/officeDocument/2006/relationships/tags" Target="../tags/tag22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13.doc" TargetMode="Internal" /><Relationship Id="rId11" Type="http://schemas.openxmlformats.org/officeDocument/2006/relationships/image" Target="../media/image38.emf" /><Relationship Id="rId12" Type="http://schemas.openxmlformats.org/officeDocument/2006/relationships/tags" Target="../tags/tag226.xml" /><Relationship Id="rId13" Type="http://schemas.openxmlformats.org/officeDocument/2006/relationships/vmlDrawing" Target="../drawings/vmlDrawing6.vml" /><Relationship Id="rId2" Type="http://schemas.openxmlformats.org/officeDocument/2006/relationships/tags" Target="../tags/tag222.xml" /><Relationship Id="rId3" Type="http://schemas.openxmlformats.org/officeDocument/2006/relationships/tags" Target="../tags/tag223.xml" /><Relationship Id="rId4" Type="http://schemas.openxmlformats.org/officeDocument/2006/relationships/oleObject" Target="../embeddings/Microsoft_Word_97_-_2003___11.doc" TargetMode="Internal" /><Relationship Id="rId5" Type="http://schemas.openxmlformats.org/officeDocument/2006/relationships/image" Target="../media/image36.emf" /><Relationship Id="rId6" Type="http://schemas.openxmlformats.org/officeDocument/2006/relationships/tags" Target="../tags/tag224.xml" /><Relationship Id="rId7" Type="http://schemas.openxmlformats.org/officeDocument/2006/relationships/oleObject" Target="../embeddings/Microsoft_Word_97_-_2003___12.doc" TargetMode="Internal" /><Relationship Id="rId8" Type="http://schemas.openxmlformats.org/officeDocument/2006/relationships/image" Target="../media/image37.emf" /><Relationship Id="rId9" Type="http://schemas.openxmlformats.org/officeDocument/2006/relationships/tags" Target="../tags/tag225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16.doc" TargetMode="Internal" /><Relationship Id="rId11" Type="http://schemas.openxmlformats.org/officeDocument/2006/relationships/image" Target="../media/image41.emf" /><Relationship Id="rId12" Type="http://schemas.openxmlformats.org/officeDocument/2006/relationships/vmlDrawing" Target="../drawings/vmlDrawing7.vml" /><Relationship Id="rId2" Type="http://schemas.openxmlformats.org/officeDocument/2006/relationships/tags" Target="../tags/tag227.xml" /><Relationship Id="rId3" Type="http://schemas.openxmlformats.org/officeDocument/2006/relationships/tags" Target="../tags/tag228.xml" /><Relationship Id="rId4" Type="http://schemas.openxmlformats.org/officeDocument/2006/relationships/oleObject" Target="../embeddings/Microsoft_Word_97_-_2003___14.doc" TargetMode="Internal" /><Relationship Id="rId5" Type="http://schemas.openxmlformats.org/officeDocument/2006/relationships/image" Target="../media/image39.emf" /><Relationship Id="rId6" Type="http://schemas.openxmlformats.org/officeDocument/2006/relationships/tags" Target="../tags/tag229.xml" /><Relationship Id="rId7" Type="http://schemas.openxmlformats.org/officeDocument/2006/relationships/oleObject" Target="../embeddings/Microsoft_Word_97_-_2003___15.doc" TargetMode="Internal" /><Relationship Id="rId8" Type="http://schemas.openxmlformats.org/officeDocument/2006/relationships/image" Target="../media/image40.emf" /><Relationship Id="rId9" Type="http://schemas.openxmlformats.org/officeDocument/2006/relationships/tags" Target="../tags/tag230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1.xml" /><Relationship Id="rId3" Type="http://schemas.openxmlformats.org/officeDocument/2006/relationships/tags" Target="../tags/tag232.xml" /><Relationship Id="rId4" Type="http://schemas.openxmlformats.org/officeDocument/2006/relationships/oleObject" Target="../embeddings/Microsoft_Word_97_-_2003___17.doc" TargetMode="Internal" /><Relationship Id="rId5" Type="http://schemas.openxmlformats.org/officeDocument/2006/relationships/image" Target="../media/image42.emf" /><Relationship Id="rId6" Type="http://schemas.openxmlformats.org/officeDocument/2006/relationships/vmlDrawing" Target="../drawings/vmlDrawing8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57.xml" /><Relationship Id="rId3" Type="http://schemas.openxmlformats.org/officeDocument/2006/relationships/tags" Target="../tags/tag158.xml" /><Relationship Id="rId4" Type="http://schemas.openxmlformats.org/officeDocument/2006/relationships/tags" Target="../tags/tag15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3.xml" /><Relationship Id="rId3" Type="http://schemas.openxmlformats.org/officeDocument/2006/relationships/tags" Target="../tags/tag234.xml" /><Relationship Id="rId4" Type="http://schemas.openxmlformats.org/officeDocument/2006/relationships/oleObject" Target="../embeddings/Microsoft_Word_97_-_2003___18.doc" TargetMode="Internal" /><Relationship Id="rId5" Type="http://schemas.openxmlformats.org/officeDocument/2006/relationships/image" Target="../media/image43.emf" /><Relationship Id="rId6" Type="http://schemas.openxmlformats.org/officeDocument/2006/relationships/tags" Target="../tags/tag235.xml" /><Relationship Id="rId7" Type="http://schemas.openxmlformats.org/officeDocument/2006/relationships/oleObject" Target="../embeddings/Microsoft_Word_97_-_2003___19.doc" TargetMode="Internal" /><Relationship Id="rId8" Type="http://schemas.openxmlformats.org/officeDocument/2006/relationships/image" Target="../media/image44.emf" /><Relationship Id="rId9" Type="http://schemas.openxmlformats.org/officeDocument/2006/relationships/vmlDrawing" Target="../drawings/vmlDrawing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6.xml" /><Relationship Id="rId3" Type="http://schemas.openxmlformats.org/officeDocument/2006/relationships/tags" Target="../tags/tag237.xml" /><Relationship Id="rId4" Type="http://schemas.openxmlformats.org/officeDocument/2006/relationships/oleObject" Target="../embeddings/Microsoft_Word_97_-_2003___20.doc" TargetMode="Internal" /><Relationship Id="rId5" Type="http://schemas.openxmlformats.org/officeDocument/2006/relationships/image" Target="../media/image45.emf" /><Relationship Id="rId6" Type="http://schemas.openxmlformats.org/officeDocument/2006/relationships/vmlDrawing" Target="../drawings/vmlDrawing10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8.xml" /><Relationship Id="rId3" Type="http://schemas.openxmlformats.org/officeDocument/2006/relationships/tags" Target="../tags/tag239.xml" /><Relationship Id="rId4" Type="http://schemas.openxmlformats.org/officeDocument/2006/relationships/oleObject" Target="../embeddings/Microsoft_Word_97_-_2003___21.doc" TargetMode="Internal" /><Relationship Id="rId5" Type="http://schemas.openxmlformats.org/officeDocument/2006/relationships/image" Target="../media/image46.emf" /><Relationship Id="rId6" Type="http://schemas.openxmlformats.org/officeDocument/2006/relationships/vmlDrawing" Target="../drawings/vmlDrawing11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40.xml" /><Relationship Id="rId3" Type="http://schemas.openxmlformats.org/officeDocument/2006/relationships/tags" Target="../tags/tag241.xml" /><Relationship Id="rId4" Type="http://schemas.openxmlformats.org/officeDocument/2006/relationships/image" Target="../media/image47.png" /><Relationship Id="rId5" Type="http://schemas.openxmlformats.org/officeDocument/2006/relationships/tags" Target="../tags/tag242.xml" /><Relationship Id="rId6" Type="http://schemas.openxmlformats.org/officeDocument/2006/relationships/image" Target="../media/image4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60.xml" /><Relationship Id="rId3" Type="http://schemas.openxmlformats.org/officeDocument/2006/relationships/tags" Target="../tags/tag161.xml" /><Relationship Id="rId4" Type="http://schemas.openxmlformats.org/officeDocument/2006/relationships/tags" Target="../tags/tag162.xml" /><Relationship Id="rId5" Type="http://schemas.openxmlformats.org/officeDocument/2006/relationships/tags" Target="../tags/tag163.xml" /><Relationship Id="rId6" Type="http://schemas.openxmlformats.org/officeDocument/2006/relationships/image" Target="../media/image1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64.x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tags" Target="../tags/tag167.xml" /><Relationship Id="rId6" Type="http://schemas.openxmlformats.org/officeDocument/2006/relationships/image" Target="../media/image12.png" /><Relationship Id="rId7" Type="http://schemas.openxmlformats.org/officeDocument/2006/relationships/tags" Target="../tags/tag168.xml" /><Relationship Id="rId8" Type="http://schemas.openxmlformats.org/officeDocument/2006/relationships/tags" Target="../tags/tag169.xml" /><Relationship Id="rId9" Type="http://schemas.openxmlformats.org/officeDocument/2006/relationships/image" Target="../media/image1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70.xml" /><Relationship Id="rId3" Type="http://schemas.openxmlformats.org/officeDocument/2006/relationships/tags" Target="../tags/tag171.xml" /><Relationship Id="rId4" Type="http://schemas.openxmlformats.org/officeDocument/2006/relationships/tags" Target="../tags/tag172.xml" /><Relationship Id="rId5" Type="http://schemas.openxmlformats.org/officeDocument/2006/relationships/image" Target="../media/image14.png" /><Relationship Id="rId6" Type="http://schemas.openxmlformats.org/officeDocument/2006/relationships/tags" Target="../tags/tag173.xml" /><Relationship Id="rId7" Type="http://schemas.openxmlformats.org/officeDocument/2006/relationships/tags" Target="../tags/tag174.xml" /><Relationship Id="rId8" Type="http://schemas.openxmlformats.org/officeDocument/2006/relationships/image" Target="../media/image15.png" /><Relationship Id="rId9" Type="http://schemas.openxmlformats.org/officeDocument/2006/relationships/tags" Target="../tags/tag17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76.xml" /><Relationship Id="rId3" Type="http://schemas.openxmlformats.org/officeDocument/2006/relationships/tags" Target="../tags/tag177.xml" /><Relationship Id="rId4" Type="http://schemas.openxmlformats.org/officeDocument/2006/relationships/tags" Target="../tags/tag178.xml" /><Relationship Id="rId5" Type="http://schemas.openxmlformats.org/officeDocument/2006/relationships/image" Target="../media/image16.png" /><Relationship Id="rId6" Type="http://schemas.openxmlformats.org/officeDocument/2006/relationships/tags" Target="../tags/tag179.xml" /><Relationship Id="rId7" Type="http://schemas.openxmlformats.org/officeDocument/2006/relationships/tags" Target="../tags/tag180.xml" /><Relationship Id="rId8" Type="http://schemas.openxmlformats.org/officeDocument/2006/relationships/tags" Target="../tags/tag181.xml" /><Relationship Id="rId9" Type="http://schemas.openxmlformats.org/officeDocument/2006/relationships/image" Target="../media/image1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.bin" TargetMode="Internal" /><Relationship Id="rId11" Type="http://schemas.openxmlformats.org/officeDocument/2006/relationships/image" Target="../media/image20.emf" /><Relationship Id="rId12" Type="http://schemas.openxmlformats.org/officeDocument/2006/relationships/tags" Target="../tags/tag186.xml" /><Relationship Id="rId13" Type="http://schemas.openxmlformats.org/officeDocument/2006/relationships/oleObject" Target="../embeddings/oleObject3.bin" TargetMode="Internal" /><Relationship Id="rId14" Type="http://schemas.openxmlformats.org/officeDocument/2006/relationships/image" Target="../media/image21.emf" /><Relationship Id="rId15" Type="http://schemas.openxmlformats.org/officeDocument/2006/relationships/tags" Target="../tags/tag187.xml" /><Relationship Id="rId16" Type="http://schemas.openxmlformats.org/officeDocument/2006/relationships/oleObject" Target="../embeddings/oleObject4.bin" TargetMode="Internal" /><Relationship Id="rId17" Type="http://schemas.openxmlformats.org/officeDocument/2006/relationships/image" Target="../media/image22.emf" /><Relationship Id="rId18" Type="http://schemas.openxmlformats.org/officeDocument/2006/relationships/tags" Target="../tags/tag188.xml" /><Relationship Id="rId19" Type="http://schemas.openxmlformats.org/officeDocument/2006/relationships/vmlDrawing" Target="../drawings/vmlDrawing1.vml" /><Relationship Id="rId2" Type="http://schemas.openxmlformats.org/officeDocument/2006/relationships/tags" Target="../tags/tag182.xml" /><Relationship Id="rId3" Type="http://schemas.openxmlformats.org/officeDocument/2006/relationships/tags" Target="../tags/tag183.xml" /><Relationship Id="rId4" Type="http://schemas.openxmlformats.org/officeDocument/2006/relationships/oleObject" Target="../embeddings/Microsoft_Word_97_-_2003___1.doc" TargetMode="Internal" /><Relationship Id="rId5" Type="http://schemas.openxmlformats.org/officeDocument/2006/relationships/image" Target="../media/image18.emf" /><Relationship Id="rId6" Type="http://schemas.openxmlformats.org/officeDocument/2006/relationships/tags" Target="../tags/tag184.xml" /><Relationship Id="rId7" Type="http://schemas.openxmlformats.org/officeDocument/2006/relationships/oleObject" Target="../embeddings/oleObject1.bin" TargetMode="Internal" /><Relationship Id="rId8" Type="http://schemas.openxmlformats.org/officeDocument/2006/relationships/image" Target="../media/image19.emf" /><Relationship Id="rId9" Type="http://schemas.openxmlformats.org/officeDocument/2006/relationships/tags" Target="../tags/tag185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image" Target="../media/image23.png" /><Relationship Id="rId6" Type="http://schemas.openxmlformats.org/officeDocument/2006/relationships/tags" Target="../tags/tag192.xml" /><Relationship Id="rId7" Type="http://schemas.openxmlformats.org/officeDocument/2006/relationships/tags" Target="../tags/tag193.xml" /><Relationship Id="rId8" Type="http://schemas.openxmlformats.org/officeDocument/2006/relationships/image" Target="../media/image24.png" /><Relationship Id="rId9" Type="http://schemas.openxmlformats.org/officeDocument/2006/relationships/tags" Target="../tags/tag19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5.xml" /><Relationship Id="rId3" Type="http://schemas.openxmlformats.org/officeDocument/2006/relationships/tags" Target="../tags/tag196.xml" /><Relationship Id="rId4" Type="http://schemas.openxmlformats.org/officeDocument/2006/relationships/tags" Target="../tags/tag19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673263" y="3077247"/>
            <a:ext cx="1041602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5.2.2 </a:t>
            </a:r>
            <a:r>
              <a:rPr lang="zh-CN" altLang="zh-CN" smtClean="0"/>
              <a:t>导数</a:t>
            </a:r>
            <a:r>
              <a:rPr lang="zh-CN" altLang="zh-CN"/>
              <a:t>的四则运算法则</a:t>
            </a:r>
            <a:r>
              <a:rPr lang="en-US" altLang="zh-CN"/>
              <a:t> </a:t>
            </a:r>
            <a:r>
              <a:rPr lang="zh-CN" altLang="en-US" smtClean="0"/>
              <a:t> </a:t>
            </a:r>
            <a:r>
              <a:rPr lang="en-US" altLang="zh-CN" smtClean="0"/>
              <a:t> </a:t>
            </a:r>
            <a:endParaRPr lang="zh-CN" altLang="zh-CN"/>
          </a:p>
          <a:p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2809740" y="1173436"/>
            <a:ext cx="7593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第五</a:t>
            </a:r>
            <a:r>
              <a:rPr lang="zh-CN" altLang="zh-CN" sz="4000">
                <a:solidFill>
                  <a:srgbClr val="FF0000"/>
                </a:solidFill>
              </a:rPr>
              <a:t>章</a:t>
            </a:r>
            <a:r>
              <a:rPr lang="en-US" altLang="zh-CN" sz="4000">
                <a:solidFill>
                  <a:srgbClr val="FF0000"/>
                </a:solidFill>
              </a:rPr>
              <a:t>  </a:t>
            </a:r>
            <a:r>
              <a:rPr lang="zh-CN" altLang="zh-CN" sz="4000">
                <a:solidFill>
                  <a:srgbClr val="FF0000"/>
                </a:solidFill>
              </a:rPr>
              <a:t>一元函数的导数及其应</a:t>
            </a: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r>
              <a:rPr lang="en-US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481748" name="对象 1481747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36724067"/>
              </p:ext>
            </p:extLst>
          </p:nvPr>
        </p:nvGraphicFramePr>
        <p:xfrm>
          <a:off x="-150126" y="723330"/>
          <a:ext cx="13808535" cy="530897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4" imgW="20165768" imgH="4704043" progId="Word.Document.8">
                  <p:embed/>
                </p:oleObj>
              </mc:Choice>
              <mc:Fallback>
                <p:oleObj name="Document" r:id="rId4" imgW="20165768" imgH="470404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0126" y="723330"/>
                        <a:ext cx="13808535" cy="53089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1750" name="对象 1481749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21796712"/>
              </p:ext>
            </p:extLst>
          </p:nvPr>
        </p:nvGraphicFramePr>
        <p:xfrm>
          <a:off x="-150126" y="2475291"/>
          <a:ext cx="11436824" cy="8005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7" imgW="20165768" imgH="11055760" progId="Word.Document.8">
                  <p:embed/>
                </p:oleObj>
              </mc:Choice>
              <mc:Fallback>
                <p:oleObj name="Document" r:id="rId7" imgW="20165768" imgH="110557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150126" y="2475291"/>
                        <a:ext cx="11436824" cy="800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63635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364" name="对象 425994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4978895"/>
              </p:ext>
            </p:extLst>
          </p:nvPr>
        </p:nvGraphicFramePr>
        <p:xfrm>
          <a:off x="-286602" y="761997"/>
          <a:ext cx="13209919" cy="17628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4" imgW="10535088" imgH="1503710" progId="Word.Document.8">
                  <p:embed/>
                </p:oleObj>
              </mc:Choice>
              <mc:Fallback>
                <p:oleObj name="Document" r:id="rId4" imgW="10535088" imgH="15037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86602" y="761997"/>
                        <a:ext cx="13209919" cy="1762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42599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6174249"/>
              </p:ext>
            </p:extLst>
          </p:nvPr>
        </p:nvGraphicFramePr>
        <p:xfrm>
          <a:off x="44924" y="2850236"/>
          <a:ext cx="10912475" cy="1949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7" imgW="10535088" imgH="1890255" progId="Word.Document.8">
                  <p:embed/>
                </p:oleObj>
              </mc:Choice>
              <mc:Fallback>
                <p:oleObj name="Document" r:id="rId7" imgW="10535088" imgH="18902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24" y="2850236"/>
                        <a:ext cx="1091247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425997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09617545"/>
              </p:ext>
            </p:extLst>
          </p:nvPr>
        </p:nvGraphicFramePr>
        <p:xfrm>
          <a:off x="-286602" y="5357411"/>
          <a:ext cx="11077575" cy="958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10" imgW="10535088" imgH="910936" progId="Word.Document.8">
                  <p:embed/>
                </p:oleObj>
              </mc:Choice>
              <mc:Fallback>
                <p:oleObj name="Document" r:id="rId10" imgW="10535088" imgH="91093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286602" y="5357411"/>
                        <a:ext cx="110775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24084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109942" y="647594"/>
                <a:ext cx="10890153" cy="310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5  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日常生活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中的饮用水通常是经过净化的，随着水的纯净度的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提高，所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需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进化费用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不断增加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已知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将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水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进化到纯净度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所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需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费用（单位：元），为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5284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(80&lt;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&lt;100)</m:t>
                      </m:r>
                    </m:oMath>
                  </m:oMathPara>
                </a14:m>
                <a:endParaRPr lang="en-US" altLang="zh-CN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求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进化到下列纯净度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时，所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需进化费用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的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瞬时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变化率：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90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；（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98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9942" y="647594"/>
                <a:ext cx="10890153" cy="3103157"/>
              </a:xfrm>
              <a:prstGeom prst="rect">
                <a:avLst/>
              </a:prstGeom>
              <a:blipFill rotWithShape="0">
                <a:blip r:embed="rId5"/>
                <a:stretch>
                  <a:fillRect l="-840" r="-560" b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200577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86603" y="756397"/>
                <a:ext cx="11145672" cy="5778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smtClean="0">
                    <a:solidFill>
                      <a:srgbClr val="FF0000"/>
                    </a:solidFill>
                  </a:rPr>
                  <a:t>解：净化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费用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瞬时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变化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率就是净化费用函数的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导数；</a:t>
                </a:r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14:m>
                  <m:oMathPara>
                    <m:oMathParaPr>
                      <m:jc m:val="left"/>
                    </m:oMathParaPr>
                    <m:oMath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5284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5284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(100−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5284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(100−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×(100−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5284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(100−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5284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(100−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400" smtClean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5284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100−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52.84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所以，进化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到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纯净度为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90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时，净化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费用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的变化瞬时率是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52.84 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元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吨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 smtClean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5284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100−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1321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所以进化到纯净度为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90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</a:rPr>
                  <a:t>时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净化费用的变化瞬时率是</a:t>
                </a:r>
                <a:r>
                  <a:rPr lang="en-US" altLang="zh-CN" sz="2400" smtClean="0">
                    <a:solidFill>
                      <a:srgbClr val="FF0000"/>
                    </a:solidFill>
                  </a:rPr>
                  <a:t>1321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元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/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吨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.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86603" y="756397"/>
                <a:ext cx="11145672" cy="5778377"/>
              </a:xfrm>
              <a:prstGeom prst="rect">
                <a:avLst/>
              </a:prstGeom>
              <a:blipFill rotWithShape="0">
                <a:blip r:embed="rId5"/>
                <a:stretch>
                  <a:fillRect l="-821" t="-1266" r="-492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15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487891" name="对象 1487890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94362669"/>
              </p:ext>
            </p:extLst>
          </p:nvPr>
        </p:nvGraphicFramePr>
        <p:xfrm>
          <a:off x="-204716" y="600501"/>
          <a:ext cx="11873552" cy="756085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4" imgW="20158912" imgH="8416529" progId="Word.Document.8">
                  <p:embed/>
                </p:oleObj>
              </mc:Choice>
              <mc:Fallback>
                <p:oleObj name="Document" r:id="rId4" imgW="20158912" imgH="841652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04716" y="600501"/>
                        <a:ext cx="11873552" cy="75608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7893" name="对象 1487892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66944063"/>
              </p:ext>
            </p:extLst>
          </p:nvPr>
        </p:nvGraphicFramePr>
        <p:xfrm>
          <a:off x="760980" y="3419734"/>
          <a:ext cx="11317288" cy="5291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7" imgW="20158912" imgH="5513483" progId="Word.Document.8">
                  <p:embed/>
                </p:oleObj>
              </mc:Choice>
              <mc:Fallback>
                <p:oleObj name="Document" r:id="rId7" imgW="20158912" imgH="551348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0980" y="3419734"/>
                        <a:ext cx="11317288" cy="5291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7894" name="对象 1487893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00261659"/>
              </p:ext>
            </p:extLst>
          </p:nvPr>
        </p:nvGraphicFramePr>
        <p:xfrm>
          <a:off x="272956" y="5800760"/>
          <a:ext cx="5273675" cy="911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10" imgW="5273675" imgH="911225" progId="Word.Document.8">
                  <p:embed/>
                </p:oleObj>
              </mc:Choice>
              <mc:Fallback>
                <p:oleObj r:id="rId10" imgW="5273675" imgH="9112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956" y="5800760"/>
                        <a:ext cx="527367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38994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488900" name="对象 148889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85851072"/>
              </p:ext>
            </p:extLst>
          </p:nvPr>
        </p:nvGraphicFramePr>
        <p:xfrm>
          <a:off x="192182" y="696676"/>
          <a:ext cx="10207625" cy="16205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Document" r:id="rId4" imgW="20163963" imgH="18731230" progId="Word.Document.8">
                  <p:embed/>
                </p:oleObj>
              </mc:Choice>
              <mc:Fallback>
                <p:oleObj name="Document" r:id="rId4" imgW="20163963" imgH="187312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182" y="696676"/>
                        <a:ext cx="10207625" cy="1620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06575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509516" y="970213"/>
            <a:ext cx="975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140">
              <a:lnSpc>
                <a:spcPct val="150000"/>
              </a:lnSpc>
              <a:spcAft>
                <a:spcPct val="0"/>
              </a:spcAft>
              <a:tabLst>
                <a:tab pos="2971800"/>
              </a:tabLst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函数导数的应用及其解决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方法</a:t>
            </a:r>
            <a:endParaRPr lang="en-US" altLang="zh-CN" sz="2400" kern="100">
              <a:latin typeface="Times New Roman" pitchFamily="18" charset="0"/>
              <a:cs typeface="Times New Roman" pitchFamily="18" charset="0"/>
            </a:endParaRPr>
          </a:p>
          <a:p>
            <a:pPr indent="612140">
              <a:lnSpc>
                <a:spcPct val="150000"/>
              </a:lnSpc>
              <a:spcAft>
                <a:spcPct val="0"/>
              </a:spcAft>
              <a:tabLst>
                <a:tab pos="2971800"/>
              </a:tabLst>
            </a:pPr>
            <a:r>
              <a:rPr lang="en-US" altLang="zh-CN" sz="2400" kern="1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应用：导数应用主要有：求在某点处的切线方程，已知</a:t>
            </a:r>
            <a:r>
              <a:rPr lang="zh-CN" altLang="zh-CN" sz="2400" kern="100" smtClean="0">
                <a:latin typeface="Times New Roman" pitchFamily="18" charset="0"/>
                <a:cs typeface="Times New Roman" pitchFamily="18" charset="0"/>
              </a:rPr>
              <a:t>切线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的方程或斜率求切点，以及涉及切线问题的综合应用；</a:t>
            </a:r>
          </a:p>
          <a:p>
            <a:pPr indent="612140">
              <a:lnSpc>
                <a:spcPct val="150000"/>
              </a:lnSpc>
              <a:spcAft>
                <a:spcPct val="0"/>
              </a:spcAft>
              <a:tabLst>
                <a:tab pos="2971800"/>
              </a:tabLst>
            </a:pPr>
            <a:r>
              <a:rPr lang="en-US" altLang="zh-CN" sz="2400" kern="10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kern="100">
                <a:latin typeface="Times New Roman" pitchFamily="18" charset="0"/>
                <a:cs typeface="Times New Roman" pitchFamily="18" charset="0"/>
              </a:rPr>
              <a:t>方法：先求出函数的导数，若已知切点则求出切线斜率、切线方程；若切点未知，则先设出切点，用切点表示切线斜率，再根据条件求切点坐标．总之，切点在解决此类问题时起着至关重要的作用．</a:t>
            </a:r>
          </a:p>
        </p:txBody>
      </p:sp>
      <p:sp>
        <p:nvSpPr>
          <p:cNvPr id="4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70060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09381" name="对象 1509380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3413585"/>
              </p:ext>
            </p:extLst>
          </p:nvPr>
        </p:nvGraphicFramePr>
        <p:xfrm>
          <a:off x="482742" y="1007914"/>
          <a:ext cx="8580438" cy="1779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" imgW="8580438" imgH="1779588" progId="Word.Document.8">
                  <p:embed/>
                </p:oleObj>
              </mc:Choice>
              <mc:Fallback>
                <p:oleObj r:id="rId4" imgW="8580438" imgH="17795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742" y="1007914"/>
                        <a:ext cx="8580438" cy="177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9382" name="对象 150938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60809209"/>
              </p:ext>
            </p:extLst>
          </p:nvPr>
        </p:nvGraphicFramePr>
        <p:xfrm>
          <a:off x="641277" y="3479642"/>
          <a:ext cx="6774815" cy="1565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7" imgW="6774815" imgH="1565275" progId="Word.Document.8">
                  <p:embed/>
                </p:oleObj>
              </mc:Choice>
              <mc:Fallback>
                <p:oleObj r:id="rId7" imgW="6774815" imgH="15652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277" y="3479642"/>
                        <a:ext cx="6774815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9383" name="对象 1509382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52272823"/>
              </p:ext>
            </p:extLst>
          </p:nvPr>
        </p:nvGraphicFramePr>
        <p:xfrm>
          <a:off x="1391846" y="5539572"/>
          <a:ext cx="5273675" cy="3949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0" imgW="5273675" imgH="394970" progId="Word.Document.8">
                  <p:embed/>
                </p:oleObj>
              </mc:Choice>
              <mc:Fallback>
                <p:oleObj r:id="rId10" imgW="5273675" imgH="394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91846" y="5539572"/>
                        <a:ext cx="5273675" cy="394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94980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10404" name="对象 151040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15581305"/>
              </p:ext>
            </p:extLst>
          </p:nvPr>
        </p:nvGraphicFramePr>
        <p:xfrm>
          <a:off x="666275" y="579978"/>
          <a:ext cx="8104188" cy="3281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4" imgW="8104188" imgH="3281363" progId="Word.Document.8">
                  <p:embed/>
                </p:oleObj>
              </mc:Choice>
              <mc:Fallback>
                <p:oleObj r:id="rId4" imgW="8104188" imgH="32813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275" y="579978"/>
                        <a:ext cx="8104188" cy="328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0405" name="对象 1510404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3003520"/>
              </p:ext>
            </p:extLst>
          </p:nvPr>
        </p:nvGraphicFramePr>
        <p:xfrm>
          <a:off x="1233948" y="4265137"/>
          <a:ext cx="6151245" cy="963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7" imgW="6151245" imgH="963930" progId="Word.Document.8">
                  <p:embed/>
                </p:oleObj>
              </mc:Choice>
              <mc:Fallback>
                <p:oleObj r:id="rId7" imgW="6151245" imgH="9639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3948" y="4265137"/>
                        <a:ext cx="6151245" cy="963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0406" name="对象 1510405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732594767"/>
              </p:ext>
            </p:extLst>
          </p:nvPr>
        </p:nvGraphicFramePr>
        <p:xfrm>
          <a:off x="1233948" y="5774977"/>
          <a:ext cx="5273675" cy="3956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10" imgW="5273675" imgH="395605" progId="Word.Document.8">
                  <p:embed/>
                </p:oleObj>
              </mc:Choice>
              <mc:Fallback>
                <p:oleObj r:id="rId10" imgW="5273675" imgH="3956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33948" y="5774977"/>
                        <a:ext cx="5273675" cy="39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00517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46243" name="对象 154624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62199391"/>
              </p:ext>
            </p:extLst>
          </p:nvPr>
        </p:nvGraphicFramePr>
        <p:xfrm>
          <a:off x="223885" y="680634"/>
          <a:ext cx="7599362" cy="1122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4" imgW="15966956" imgH="17412515" progId="Word.Document.8">
                  <p:embed/>
                </p:oleObj>
              </mc:Choice>
              <mc:Fallback>
                <p:oleObj name="Document" r:id="rId4" imgW="15966956" imgH="174125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885" y="680634"/>
                        <a:ext cx="7599362" cy="1122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59622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455636" y="1323537"/>
            <a:ext cx="10844711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掌握导数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的四则运算法则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>
                <a:latin typeface="Times New Roman" pitchFamily="18" charset="0"/>
                <a:cs typeface="Times New Roman" pitchFamily="18" charset="0"/>
              </a:rPr>
              <a:t>并能进行简单的应用．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能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灵活运用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导数</a:t>
            </a:r>
            <a:r>
              <a:rPr lang="zh-CN" altLang="zh-CN" sz="2800">
                <a:latin typeface="Times New Roman" pitchFamily="18" charset="0"/>
                <a:cs typeface="Times New Roman" pitchFamily="18" charset="0"/>
              </a:rPr>
              <a:t>的运算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法则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解决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zh-CN" altLang="zh-CN" sz="280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800">
                <a:latin typeface="Times New Roman" pitchFamily="18" charset="0"/>
                <a:cs typeface="Times New Roman" pitchFamily="18" charset="0"/>
              </a:rPr>
              <a:t>重点、易混点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47266" name="对象 154726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541537"/>
              </p:ext>
            </p:extLst>
          </p:nvPr>
        </p:nvGraphicFramePr>
        <p:xfrm>
          <a:off x="927215" y="966852"/>
          <a:ext cx="7796212" cy="993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4" imgW="20158912" imgH="15045737" progId="Word.Document.8">
                  <p:embed/>
                </p:oleObj>
              </mc:Choice>
              <mc:Fallback>
                <p:oleObj name="Document" r:id="rId4" imgW="20158912" imgH="150457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7215" y="966852"/>
                        <a:ext cx="7796212" cy="993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267" name="对象 1547266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17052457"/>
              </p:ext>
            </p:extLst>
          </p:nvPr>
        </p:nvGraphicFramePr>
        <p:xfrm>
          <a:off x="927215" y="5935727"/>
          <a:ext cx="5273675" cy="3949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7" imgW="5273675" imgH="394970" progId="Word.Document.8">
                  <p:embed/>
                </p:oleObj>
              </mc:Choice>
              <mc:Fallback>
                <p:oleObj r:id="rId7" imgW="5273675" imgH="394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215" y="5935727"/>
                        <a:ext cx="5273675" cy="394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48749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6386" name="对象 648194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1857361"/>
              </p:ext>
            </p:extLst>
          </p:nvPr>
        </p:nvGraphicFramePr>
        <p:xfrm>
          <a:off x="285490" y="986833"/>
          <a:ext cx="11107737" cy="3867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4" imgW="10563588" imgH="3674336" progId="Word.Document.8">
                  <p:embed/>
                </p:oleObj>
              </mc:Choice>
              <mc:Fallback>
                <p:oleObj name="Document" r:id="rId4" imgW="10563588" imgH="367433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490" y="986833"/>
                        <a:ext cx="11107737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6377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410" name="对象 64716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05528443"/>
              </p:ext>
            </p:extLst>
          </p:nvPr>
        </p:nvGraphicFramePr>
        <p:xfrm>
          <a:off x="549297" y="1366205"/>
          <a:ext cx="10886794" cy="424149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4" imgW="10318636" imgH="4035327" progId="Word.Document.8">
                  <p:embed/>
                </p:oleObj>
              </mc:Choice>
              <mc:Fallback>
                <p:oleObj name="Document" r:id="rId4" imgW="10318636" imgH="403532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97" y="1366205"/>
                        <a:ext cx="10886794" cy="424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11245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45800" y="11709400"/>
            <a:ext cx="330200" cy="2413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问题思考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2" name="矩形 1"/>
              <p:cNvSpPr/>
              <p:nvPr>
                <p:custDataLst>
                  <p:tags r:id="rId4"/>
                </p:custDataLst>
              </p:nvPr>
            </p:nvSpPr>
            <p:spPr>
              <a:xfrm>
                <a:off x="287632" y="807456"/>
                <a:ext cx="1143682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         在例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中，当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=5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这时，求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的导数可以看成求函数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r>
                  <a:rPr lang="en-US" altLang="zh-CN" sz="24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乘积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导数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一般地，如何求两个函数和、差、积商的导数呢？</a:t>
                </a:r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87632" y="807456"/>
                <a:ext cx="11436824" cy="2862322"/>
              </a:xfrm>
              <a:prstGeom prst="rect">
                <a:avLst/>
              </a:prstGeom>
              <a:blipFill rotWithShape="0">
                <a:blip r:embed="rId6"/>
                <a:stretch>
                  <a:fillRect l="-80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19741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2" name="矩形 1"/>
              <p:cNvSpPr/>
              <p:nvPr>
                <p:custDataLst>
                  <p:tags r:id="rId4"/>
                </p:custDataLst>
              </p:nvPr>
            </p:nvSpPr>
            <p:spPr>
              <a:xfrm>
                <a:off x="218364" y="1940222"/>
                <a:ext cx="11436824" cy="5014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，因为</a:t>
                </a:r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+∆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+∆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altLang="zh-CN" sz="2400" smtClean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Pre>
                        <m:sPre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sPre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∆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+1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e>
                      </m:sPre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同样地，对于上述函数，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18364" y="1940222"/>
                <a:ext cx="11436824" cy="5014643"/>
              </a:xfrm>
              <a:prstGeom prst="rect">
                <a:avLst/>
              </a:prstGeom>
              <a:blipFill rotWithShape="0">
                <a:blip r:embed="rId6"/>
                <a:stretch>
                  <a:fillRect l="-853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矩形 3"/>
              <p:cNvSpPr/>
              <p:nvPr>
                <p:custDataLst>
                  <p:tags r:id="rId7"/>
                </p:custDataLst>
              </p:nvPr>
            </p:nvSpPr>
            <p:spPr>
              <a:xfrm>
                <a:off x="109182" y="632275"/>
                <a:ext cx="11546006" cy="1775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b="1" smtClean="0">
                    <a:latin typeface="Times New Roman" pitchFamily="18" charset="0"/>
                    <a:cs typeface="Times New Roman" pitchFamily="18" charset="0"/>
                  </a:rPr>
                  <a:t>        探究</a:t>
                </a:r>
                <a:r>
                  <a:rPr lang="en-US" altLang="zh-CN" sz="2400" b="1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b="1" smtClean="0">
                    <a:latin typeface="Times New Roman" pitchFamily="18" charset="0"/>
                    <a:cs typeface="Times New Roman" pitchFamily="18" charset="0"/>
                  </a:rPr>
                  <a:t>： 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计算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与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，它们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Cambria Math" panose="020405030504060302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zh-CN" altLang="en-US" sz="2400">
                    <a:latin typeface="Cambria Math" panose="02040503050406030204" pitchFamily="18" charset="0"/>
                  </a:rPr>
                  <a:t>有什么关系？再取几组函数试试，上述关系仍然成立吗？由此你能想到什么？</a:t>
                </a:r>
                <a:endParaRPr lang="zh-CN" altLang="en-US" sz="240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09182" y="632275"/>
                <a:ext cx="11546006" cy="1775038"/>
              </a:xfrm>
              <a:prstGeom prst="rect">
                <a:avLst/>
              </a:prstGeom>
              <a:blipFill rotWithShape="0">
                <a:blip r:embed="rId9"/>
                <a:stretch>
                  <a:fillRect l="-845" r="0" b="-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091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332095" y="650072"/>
                <a:ext cx="6096000" cy="22419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3.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求下列函数的导数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32095" y="650072"/>
                <a:ext cx="6096000" cy="2241960"/>
              </a:xfrm>
              <a:prstGeom prst="rect">
                <a:avLst/>
              </a:prstGeom>
              <a:blipFill rotWithShape="0">
                <a:blip r:embed="rId5"/>
                <a:stretch>
                  <a:fillRect l="-150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矩形 3"/>
              <p:cNvSpPr/>
              <p:nvPr>
                <p:custDataLst>
                  <p:tags r:id="rId6"/>
                </p:custDataLst>
              </p:nvPr>
            </p:nvSpPr>
            <p:spPr>
              <a:xfrm>
                <a:off x="605050" y="2700964"/>
                <a:ext cx="6096000" cy="47456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05050" y="2700964"/>
                <a:ext cx="6096000" cy="4745658"/>
              </a:xfrm>
              <a:prstGeom prst="rect">
                <a:avLst/>
              </a:prstGeom>
              <a:blipFill rotWithShape="0">
                <a:blip r:embed="rId8"/>
                <a:stretch>
                  <a:fillRect l="-150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32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31616" y="800536"/>
                <a:ext cx="11546006" cy="1221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smtClean="0">
                    <a:latin typeface="Times New Roman" pitchFamily="18" charset="0"/>
                    <a:cs typeface="Times New Roman" pitchFamily="18" charset="0"/>
                  </a:rPr>
                  <a:t>探究</a:t>
                </a:r>
                <a:r>
                  <a:rPr lang="en-US" altLang="zh-CN" sz="2400" b="1" smtClean="0">
                    <a:latin typeface="Times New Roman" pitchFamily="18" charset="0"/>
                    <a:cs typeface="Times New Roman" pitchFamily="18" charset="0"/>
                  </a:rPr>
                  <a:t>:2</a:t>
                </a:r>
                <a:r>
                  <a:rPr lang="zh-CN" altLang="en-US" sz="2400" b="1" smtClean="0">
                    <a:latin typeface="Times New Roman" pitchFamily="18" charset="0"/>
                    <a:cs typeface="Times New Roman" pitchFamily="18" charset="0"/>
                  </a:rPr>
                  <a:t>： 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  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计算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与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i="0" smtClean="0">
                    <a:latin typeface="Cambria Math" panose="02040503050406030204" pitchFamily="18" charset="0"/>
                  </a:rPr>
                  <a:t>，它们是否相等？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400" i="0" smtClean="0">
                    <a:latin typeface="Cambria Math" panose="02040503050406030204" pitchFamily="18" charset="0"/>
                  </a:rPr>
                  <a:t>商的导数是否等于它们导数的商呢？</a:t>
                </a:r>
                <a:endParaRPr lang="en-US" altLang="zh-CN" sz="2400" i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31616" y="800536"/>
                <a:ext cx="11546006" cy="1221040"/>
              </a:xfrm>
              <a:prstGeom prst="rect">
                <a:avLst/>
              </a:prstGeom>
              <a:blipFill rotWithShape="0">
                <a:blip r:embed="rId5"/>
                <a:stretch>
                  <a:fillRect l="-845" r="0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6" name="矩形 5"/>
              <p:cNvSpPr/>
              <p:nvPr>
                <p:custDataLst>
                  <p:tags r:id="rId7"/>
                </p:custDataLst>
              </p:nvPr>
            </p:nvSpPr>
            <p:spPr>
              <a:xfrm>
                <a:off x="340798" y="2490090"/>
                <a:ext cx="11436824" cy="2188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     通过计算可知，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因此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，同样地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("/>
                                      <m:sepChr m:val="|"/>
                                      <m:endChr m:val=")"/>
                                      <m:grow m:val="on"/>
                                      <m:shp m:val="centered"/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begChr m:val="("/>
                                      <m:sepChr m:val="|"/>
                                      <m:endChr m:val=")"/>
                                      <m:grow m:val="on"/>
                                      <m:shp m:val="centered"/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zh-CN" altLang="en-US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也不相等</a:t>
                </a:r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40798" y="2490090"/>
                <a:ext cx="11436824" cy="21889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4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146" name="对象 436226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41332110"/>
              </p:ext>
            </p:extLst>
          </p:nvPr>
        </p:nvGraphicFramePr>
        <p:xfrm>
          <a:off x="510241" y="866974"/>
          <a:ext cx="11113567" cy="54156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4" imgW="11995419" imgH="5829486" progId="Word.Document.8">
                  <p:embed/>
                </p:oleObj>
              </mc:Choice>
              <mc:Fallback>
                <p:oleObj name="Document" r:id="rId4" imgW="11995419" imgH="582948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241" y="866974"/>
                        <a:ext cx="11113567" cy="541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436227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71786122"/>
              </p:ext>
            </p:extLst>
          </p:nvPr>
        </p:nvGraphicFramePr>
        <p:xfrm>
          <a:off x="2945517" y="1884978"/>
          <a:ext cx="2002324" cy="41659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7" imgW="1899000" imgH="396360" progId="Word.Document.8">
                  <p:embed/>
                </p:oleObj>
              </mc:Choice>
              <mc:Fallback>
                <p:oleObj r:id="rId7" imgW="1899000" imgH="3963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45517" y="1884978"/>
                        <a:ext cx="2002324" cy="41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436228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009170281"/>
              </p:ext>
            </p:extLst>
          </p:nvPr>
        </p:nvGraphicFramePr>
        <p:xfrm>
          <a:off x="3084958" y="2917071"/>
          <a:ext cx="3158027" cy="41659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10" imgW="2991240" imgH="396360" progId="Word.Document.8">
                  <p:embed/>
                </p:oleObj>
              </mc:Choice>
              <mc:Fallback>
                <p:oleObj r:id="rId10" imgW="2991240" imgH="3963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84958" y="2917071"/>
                        <a:ext cx="3158027" cy="41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436229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039349327"/>
              </p:ext>
            </p:extLst>
          </p:nvPr>
        </p:nvGraphicFramePr>
        <p:xfrm>
          <a:off x="2871606" y="3641413"/>
          <a:ext cx="1075073" cy="41659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13" imgW="1165320" imgH="450360" progId="Word.Document.8">
                  <p:embed/>
                </p:oleObj>
              </mc:Choice>
              <mc:Fallback>
                <p:oleObj r:id="rId13" imgW="1165320" imgH="4503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71606" y="3641413"/>
                        <a:ext cx="1075073" cy="41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436230"/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8472431"/>
              </p:ext>
            </p:extLst>
          </p:nvPr>
        </p:nvGraphicFramePr>
        <p:xfrm>
          <a:off x="2207066" y="4673506"/>
          <a:ext cx="4340607" cy="83318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6" imgW="4108680" imgH="792000" progId="Word.Document.8">
                  <p:embed/>
                </p:oleObj>
              </mc:Choice>
              <mc:Fallback>
                <p:oleObj r:id="rId16" imgW="4108680" imgH="792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07066" y="4673506"/>
                        <a:ext cx="4340607" cy="83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2"/>
          <p:cNvSpPr txBox="1"/>
          <p:nvPr>
            <p:custDataLst>
              <p:tags r:id="rId18"/>
            </p:custDataLst>
          </p:nvPr>
        </p:nvSpPr>
        <p:spPr>
          <a:xfrm>
            <a:off x="0" y="0"/>
            <a:ext cx="269817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导数的运算法则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00978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 fill="hold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 fill="hold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577755" y="513595"/>
                <a:ext cx="8525302" cy="2006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求下列函数的导数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;                            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7755" y="513595"/>
                <a:ext cx="8525302" cy="2006318"/>
              </a:xfrm>
              <a:prstGeom prst="rect">
                <a:avLst/>
              </a:prstGeom>
              <a:blipFill rotWithShape="0">
                <a:blip r:embed="rId5"/>
                <a:stretch>
                  <a:fillRect l="-1144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矩形 3"/>
              <p:cNvSpPr/>
              <p:nvPr>
                <p:custDataLst>
                  <p:tags r:id="rId6"/>
                </p:custDataLst>
              </p:nvPr>
            </p:nvSpPr>
            <p:spPr>
              <a:xfrm>
                <a:off x="427628" y="1950337"/>
                <a:ext cx="10572467" cy="5856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𝑠𝑖𝑛𝑥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𝑠𝑖𝑛𝑥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𝑐𝑜𝑠𝑥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𝑥𝑠𝑖𝑛𝑥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𝑥𝑐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𝑜𝑠𝑥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27628" y="1950337"/>
                <a:ext cx="10572467" cy="5856411"/>
              </a:xfrm>
              <a:prstGeom prst="rect">
                <a:avLst/>
              </a:prstGeom>
              <a:blipFill rotWithShape="0">
                <a:blip r:embed="rId8"/>
                <a:stretch>
                  <a:fillRect l="-86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975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-191069" y="1115789"/>
            <a:ext cx="104132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14400">
              <a:lnSpc>
                <a:spcPct val="150000"/>
              </a:lnSpc>
              <a:spcAft>
                <a:spcPct val="0"/>
              </a:spcAft>
              <a:tabLst>
                <a:tab pos="2971800"/>
              </a:tabLst>
            </a:pPr>
            <a:r>
              <a:rPr lang="en-US" altLang="zh-CN" sz="2800" kern="1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                          </a:t>
            </a:r>
            <a:r>
              <a:rPr lang="zh-CN" altLang="zh-CN" sz="2800" kern="1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求</a:t>
            </a:r>
            <a:r>
              <a:rPr lang="zh-CN" altLang="zh-CN" sz="2800" kern="10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函数的导数的</a:t>
            </a:r>
            <a:r>
              <a:rPr lang="zh-CN" altLang="zh-CN" sz="2800" kern="10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策略</a:t>
            </a:r>
            <a:endParaRPr lang="en-US" altLang="zh-CN" sz="2800" kern="100" smtClean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indent="914400">
              <a:lnSpc>
                <a:spcPct val="150000"/>
              </a:lnSpc>
              <a:spcAft>
                <a:spcPct val="0"/>
              </a:spcAft>
              <a:tabLst>
                <a:tab pos="2971800"/>
              </a:tabLst>
            </a:pPr>
            <a:r>
              <a:rPr lang="en-US" altLang="zh-CN" sz="2800" kern="1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(</a:t>
            </a:r>
            <a:r>
              <a:rPr lang="en-US" altLang="zh-CN" sz="2800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1)</a:t>
            </a:r>
            <a:r>
              <a:rPr lang="zh-CN" altLang="zh-CN" sz="2800" kern="100">
                <a:latin typeface="Times New Roman" pitchFamily="18" charset="0"/>
                <a:ea typeface="仿宋_GB2312"/>
                <a:cs typeface="Times New Roman" pitchFamily="18" charset="0"/>
              </a:rPr>
              <a:t>先区分函数的运算特点，即函数的和、差、积、商</a:t>
            </a:r>
            <a:r>
              <a:rPr lang="zh-CN" altLang="zh-CN" sz="28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，</a:t>
            </a:r>
            <a:endParaRPr lang="en-US" altLang="zh-CN" sz="2800" kern="100" smtClean="0">
              <a:latin typeface="Times New Roman" pitchFamily="18" charset="0"/>
              <a:ea typeface="仿宋_GB2312"/>
              <a:cs typeface="Times New Roman" pitchFamily="18" charset="0"/>
            </a:endParaRPr>
          </a:p>
          <a:p>
            <a:pPr indent="914400">
              <a:lnSpc>
                <a:spcPct val="150000"/>
              </a:lnSpc>
              <a:spcAft>
                <a:spcPct val="0"/>
              </a:spcAft>
              <a:tabLst>
                <a:tab pos="2971800"/>
              </a:tabLst>
            </a:pPr>
            <a:r>
              <a:rPr lang="en-US" altLang="zh-CN" sz="2800" kern="100">
                <a:latin typeface="Times New Roman" pitchFamily="18" charset="0"/>
                <a:ea typeface="仿宋_GB2312"/>
                <a:cs typeface="Times New Roman" pitchFamily="18" charset="0"/>
              </a:rPr>
              <a:t> </a:t>
            </a:r>
            <a:r>
              <a:rPr lang="en-US" altLang="zh-CN" sz="28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   </a:t>
            </a:r>
            <a:r>
              <a:rPr lang="zh-CN" altLang="zh-CN" sz="28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再</a:t>
            </a:r>
            <a:r>
              <a:rPr lang="zh-CN" altLang="zh-CN" sz="2800" kern="100">
                <a:latin typeface="Times New Roman" pitchFamily="18" charset="0"/>
                <a:ea typeface="仿宋_GB2312"/>
                <a:cs typeface="Times New Roman" pitchFamily="18" charset="0"/>
              </a:rPr>
              <a:t>根据导数的运算法则求导数</a:t>
            </a:r>
            <a:r>
              <a:rPr lang="zh-CN" altLang="zh-CN" sz="28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；</a:t>
            </a:r>
            <a:endParaRPr lang="en-US" altLang="zh-CN" sz="2800" kern="100" smtClean="0">
              <a:latin typeface="Times New Roman" pitchFamily="18" charset="0"/>
              <a:ea typeface="仿宋_GB2312"/>
              <a:cs typeface="Times New Roman" pitchFamily="18" charset="0"/>
            </a:endParaRPr>
          </a:p>
          <a:p>
            <a:pPr indent="914400">
              <a:lnSpc>
                <a:spcPct val="150000"/>
              </a:lnSpc>
              <a:spcAft>
                <a:spcPct val="0"/>
              </a:spcAft>
              <a:tabLst>
                <a:tab pos="2971800"/>
              </a:tabLst>
            </a:pPr>
            <a:r>
              <a:rPr lang="en-US" altLang="zh-CN" sz="2800" kern="100" smtClean="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(</a:t>
            </a:r>
            <a:r>
              <a:rPr lang="en-US" altLang="zh-CN" sz="2800" kern="100">
                <a:latin typeface="Times New Roman" pitchFamily="18" charset="0"/>
                <a:ea typeface="仿宋_GB2312"/>
                <a:cs typeface="Courier New" panose="02070309020205020404" pitchFamily="49" charset="0"/>
              </a:rPr>
              <a:t>2)</a:t>
            </a:r>
            <a:r>
              <a:rPr lang="zh-CN" altLang="zh-CN" sz="2800" kern="100">
                <a:latin typeface="Times New Roman" pitchFamily="18" charset="0"/>
                <a:ea typeface="仿宋_GB2312"/>
                <a:cs typeface="Times New Roman" pitchFamily="18" charset="0"/>
              </a:rPr>
              <a:t>对于三个以上函数的积、商的导数，依次转化为</a:t>
            </a:r>
            <a:r>
              <a:rPr lang="en-US" altLang="zh-CN" sz="2800" kern="100">
                <a:latin typeface="宋体" panose="02010600030101010101" pitchFamily="2" charset="-122"/>
                <a:cs typeface="Times New Roman" pitchFamily="18" charset="0"/>
              </a:rPr>
              <a:t>“</a:t>
            </a:r>
            <a:r>
              <a:rPr lang="zh-CN" altLang="zh-CN" sz="2800" kern="100">
                <a:latin typeface="Times New Roman" pitchFamily="18" charset="0"/>
                <a:ea typeface="仿宋_GB2312"/>
                <a:cs typeface="Times New Roman" pitchFamily="18" charset="0"/>
              </a:rPr>
              <a:t>两个</a:t>
            </a:r>
            <a:r>
              <a:rPr lang="en-US" altLang="zh-CN" sz="2800" kern="100" smtClean="0">
                <a:latin typeface="宋体" panose="02010600030101010101" pitchFamily="2" charset="-122"/>
                <a:cs typeface="Times New Roman" pitchFamily="18" charset="0"/>
              </a:rPr>
              <a:t>”</a:t>
            </a:r>
          </a:p>
          <a:p>
            <a:pPr indent="914400">
              <a:lnSpc>
                <a:spcPct val="150000"/>
              </a:lnSpc>
              <a:spcAft>
                <a:spcPct val="0"/>
              </a:spcAft>
              <a:tabLst>
                <a:tab pos="2971800"/>
              </a:tabLst>
            </a:pPr>
            <a:r>
              <a:rPr lang="en-US" altLang="zh-CN" sz="2800" kern="100" smtClean="0">
                <a:latin typeface="宋体" panose="02010600030101010101" pitchFamily="2" charset="-122"/>
                <a:cs typeface="Times New Roman" pitchFamily="18" charset="0"/>
              </a:rPr>
              <a:t>  </a:t>
            </a:r>
            <a:r>
              <a:rPr lang="zh-CN" altLang="zh-CN" sz="2800" kern="100" smtClean="0">
                <a:latin typeface="Times New Roman" pitchFamily="18" charset="0"/>
                <a:ea typeface="仿宋_GB2312"/>
                <a:cs typeface="Times New Roman" pitchFamily="18" charset="0"/>
              </a:rPr>
              <a:t>函数</a:t>
            </a:r>
            <a:r>
              <a:rPr lang="zh-CN" altLang="zh-CN" sz="2800" kern="100">
                <a:latin typeface="Times New Roman" pitchFamily="18" charset="0"/>
                <a:ea typeface="仿宋_GB2312"/>
                <a:cs typeface="Times New Roman" pitchFamily="18" charset="0"/>
              </a:rPr>
              <a:t>的积、商的导数计算．</a:t>
            </a:r>
            <a:endParaRPr lang="zh-CN" altLang="zh-CN" sz="28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TextBox 1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96219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tags/tag1.xml><?xml version="1.0" encoding="utf-8"?>
<p:tagLst xmlns:p="http://schemas.openxmlformats.org/presentationml/2006/main">
  <p:tag name="AS_UNIQUEID" val="40"/>
</p:tagLst>
</file>

<file path=ppt/tags/tag10.xml><?xml version="1.0" encoding="utf-8"?>
<p:tagLst xmlns:p="http://schemas.openxmlformats.org/presentationml/2006/main">
  <p:tag name="AS_UNIQUEID" val="49"/>
</p:tagLst>
</file>

<file path=ppt/tags/tag100.xml><?xml version="1.0" encoding="utf-8"?>
<p:tagLst xmlns:p="http://schemas.openxmlformats.org/presentationml/2006/main">
  <p:tag name="AS_UNIQUEID" val="139"/>
</p:tagLst>
</file>

<file path=ppt/tags/tag101.xml><?xml version="1.0" encoding="utf-8"?>
<p:tagLst xmlns:p="http://schemas.openxmlformats.org/presentationml/2006/main">
  <p:tag name="AS_UNIQUEID" val="140"/>
</p:tagLst>
</file>

<file path=ppt/tags/tag102.xml><?xml version="1.0" encoding="utf-8"?>
<p:tagLst xmlns:p="http://schemas.openxmlformats.org/presentationml/2006/main">
  <p:tag name="AS_UNIQUEID" val="141"/>
</p:tagLst>
</file>

<file path=ppt/tags/tag103.xml><?xml version="1.0" encoding="utf-8"?>
<p:tagLst xmlns:p="http://schemas.openxmlformats.org/presentationml/2006/main">
  <p:tag name="AS_UNIQUEID" val="142"/>
</p:tagLst>
</file>

<file path=ppt/tags/tag104.xml><?xml version="1.0" encoding="utf-8"?>
<p:tagLst xmlns:p="http://schemas.openxmlformats.org/presentationml/2006/main">
  <p:tag name="AS_UNIQUEID" val="143"/>
</p:tagLst>
</file>

<file path=ppt/tags/tag105.xml><?xml version="1.0" encoding="utf-8"?>
<p:tagLst xmlns:p="http://schemas.openxmlformats.org/presentationml/2006/main">
  <p:tag name="AS_UNIQUEID" val="144"/>
</p:tagLst>
</file>

<file path=ppt/tags/tag106.xml><?xml version="1.0" encoding="utf-8"?>
<p:tagLst xmlns:p="http://schemas.openxmlformats.org/presentationml/2006/main">
  <p:tag name="AS_UNIQUEID" val="145"/>
</p:tagLst>
</file>

<file path=ppt/tags/tag107.xml><?xml version="1.0" encoding="utf-8"?>
<p:tagLst xmlns:p="http://schemas.openxmlformats.org/presentationml/2006/main">
  <p:tag name="AS_UNIQUEID" val="146"/>
</p:tagLst>
</file>

<file path=ppt/tags/tag108.xml><?xml version="1.0" encoding="utf-8"?>
<p:tagLst xmlns:p="http://schemas.openxmlformats.org/presentationml/2006/main">
  <p:tag name="AS_UNIQUEID" val="147"/>
</p:tagLst>
</file>

<file path=ppt/tags/tag109.xml><?xml version="1.0" encoding="utf-8"?>
<p:tagLst xmlns:p="http://schemas.openxmlformats.org/presentationml/2006/main">
  <p:tag name="AS_UNIQUEID" val="148"/>
</p:tagLst>
</file>

<file path=ppt/tags/tag11.xml><?xml version="1.0" encoding="utf-8"?>
<p:tagLst xmlns:p="http://schemas.openxmlformats.org/presentationml/2006/main">
  <p:tag name="AS_UNIQUEID" val="50"/>
</p:tagLst>
</file>

<file path=ppt/tags/tag110.xml><?xml version="1.0" encoding="utf-8"?>
<p:tagLst xmlns:p="http://schemas.openxmlformats.org/presentationml/2006/main">
  <p:tag name="AS_UNIQUEID" val="149"/>
</p:tagLst>
</file>

<file path=ppt/tags/tag111.xml><?xml version="1.0" encoding="utf-8"?>
<p:tagLst xmlns:p="http://schemas.openxmlformats.org/presentationml/2006/main">
  <p:tag name="AS_UNIQUEID" val="150"/>
</p:tagLst>
</file>

<file path=ppt/tags/tag112.xml><?xml version="1.0" encoding="utf-8"?>
<p:tagLst xmlns:p="http://schemas.openxmlformats.org/presentationml/2006/main">
  <p:tag name="AS_UNIQUEID" val="151"/>
</p:tagLst>
</file>

<file path=ppt/tags/tag113.xml><?xml version="1.0" encoding="utf-8"?>
<p:tagLst xmlns:p="http://schemas.openxmlformats.org/presentationml/2006/main">
  <p:tag name="AS_UNIQUEID" val="152"/>
</p:tagLst>
</file>

<file path=ppt/tags/tag114.xml><?xml version="1.0" encoding="utf-8"?>
<p:tagLst xmlns:p="http://schemas.openxmlformats.org/presentationml/2006/main">
  <p:tag name="AS_UNIQUEID" val="153"/>
</p:tagLst>
</file>

<file path=ppt/tags/tag115.xml><?xml version="1.0" encoding="utf-8"?>
<p:tagLst xmlns:p="http://schemas.openxmlformats.org/presentationml/2006/main">
  <p:tag name="AS_UNIQUEID" val="154"/>
</p:tagLst>
</file>

<file path=ppt/tags/tag116.xml><?xml version="1.0" encoding="utf-8"?>
<p:tagLst xmlns:p="http://schemas.openxmlformats.org/presentationml/2006/main">
  <p:tag name="AS_UNIQUEID" val="155"/>
</p:tagLst>
</file>

<file path=ppt/tags/tag117.xml><?xml version="1.0" encoding="utf-8"?>
<p:tagLst xmlns:p="http://schemas.openxmlformats.org/presentationml/2006/main">
  <p:tag name="AS_UNIQUEID" val="156"/>
</p:tagLst>
</file>

<file path=ppt/tags/tag118.xml><?xml version="1.0" encoding="utf-8"?>
<p:tagLst xmlns:p="http://schemas.openxmlformats.org/presentationml/2006/main">
  <p:tag name="AS_UNIQUEID" val="157"/>
</p:tagLst>
</file>

<file path=ppt/tags/tag119.xml><?xml version="1.0" encoding="utf-8"?>
<p:tagLst xmlns:p="http://schemas.openxmlformats.org/presentationml/2006/main">
  <p:tag name="AS_UNIQUEID" val="158"/>
</p:tagLst>
</file>

<file path=ppt/tags/tag12.xml><?xml version="1.0" encoding="utf-8"?>
<p:tagLst xmlns:p="http://schemas.openxmlformats.org/presentationml/2006/main">
  <p:tag name="AS_UNIQUEID" val="51"/>
</p:tagLst>
</file>

<file path=ppt/tags/tag120.xml><?xml version="1.0" encoding="utf-8"?>
<p:tagLst xmlns:p="http://schemas.openxmlformats.org/presentationml/2006/main">
  <p:tag name="AS_UNIQUEID" val="159"/>
</p:tagLst>
</file>

<file path=ppt/tags/tag121.xml><?xml version="1.0" encoding="utf-8"?>
<p:tagLst xmlns:p="http://schemas.openxmlformats.org/presentationml/2006/main">
  <p:tag name="AS_UNIQUEID" val="160"/>
</p:tagLst>
</file>

<file path=ppt/tags/tag122.xml><?xml version="1.0" encoding="utf-8"?>
<p:tagLst xmlns:p="http://schemas.openxmlformats.org/presentationml/2006/main">
  <p:tag name="AS_UNIQUEID" val="161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16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16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16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16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16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16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168"/>
</p:tagLst>
</file>

<file path=ppt/tags/tag13.xml><?xml version="1.0" encoding="utf-8"?>
<p:tagLst xmlns:p="http://schemas.openxmlformats.org/presentationml/2006/main">
  <p:tag name="AS_UNIQUEID" val="52"/>
</p:tagLst>
</file>

<file path=ppt/tags/tag130.xml><?xml version="1.0" encoding="utf-8"?>
<p:tagLst xmlns:p="http://schemas.openxmlformats.org/presentationml/2006/main">
  <p:tag name="AS_UNIQUEID" val="169"/>
</p:tagLst>
</file>

<file path=ppt/tags/tag131.xml><?xml version="1.0" encoding="utf-8"?>
<p:tagLst xmlns:p="http://schemas.openxmlformats.org/presentationml/2006/main">
  <p:tag name="AS_UNIQUEID" val="170"/>
</p:tagLst>
</file>

<file path=ppt/tags/tag132.xml><?xml version="1.0" encoding="utf-8"?>
<p:tagLst xmlns:p="http://schemas.openxmlformats.org/presentationml/2006/main">
  <p:tag name="AS_UNIQUEID" val="171"/>
</p:tagLst>
</file>

<file path=ppt/tags/tag133.xml><?xml version="1.0" encoding="utf-8"?>
<p:tagLst xmlns:p="http://schemas.openxmlformats.org/presentationml/2006/main">
  <p:tag name="AS_UNIQUEID" val="172"/>
</p:tagLst>
</file>

<file path=ppt/tags/tag134.xml><?xml version="1.0" encoding="utf-8"?>
<p:tagLst xmlns:p="http://schemas.openxmlformats.org/presentationml/2006/main">
  <p:tag name="AS_UNIQUEID" val="173"/>
</p:tagLst>
</file>

<file path=ppt/tags/tag135.xml><?xml version="1.0" encoding="utf-8"?>
<p:tagLst xmlns:p="http://schemas.openxmlformats.org/presentationml/2006/main">
  <p:tag name="AS_UNIQUEID" val="174"/>
</p:tagLst>
</file>

<file path=ppt/tags/tag136.xml><?xml version="1.0" encoding="utf-8"?>
<p:tagLst xmlns:p="http://schemas.openxmlformats.org/presentationml/2006/main">
  <p:tag name="AS_UNIQUEID" val="175"/>
</p:tagLst>
</file>

<file path=ppt/tags/tag137.xml><?xml version="1.0" encoding="utf-8"?>
<p:tagLst xmlns:p="http://schemas.openxmlformats.org/presentationml/2006/main">
  <p:tag name="AS_UNIQUEID" val="176"/>
</p:tagLst>
</file>

<file path=ppt/tags/tag138.xml><?xml version="1.0" encoding="utf-8"?>
<p:tagLst xmlns:p="http://schemas.openxmlformats.org/presentationml/2006/main">
  <p:tag name="AS_UNIQUEID" val="177"/>
</p:tagLst>
</file>

<file path=ppt/tags/tag139.xml><?xml version="1.0" encoding="utf-8"?>
<p:tagLst xmlns:p="http://schemas.openxmlformats.org/presentationml/2006/main">
  <p:tag name="AS_UNIQUEID" val="178"/>
</p:tagLst>
</file>

<file path=ppt/tags/tag14.xml><?xml version="1.0" encoding="utf-8"?>
<p:tagLst xmlns:p="http://schemas.openxmlformats.org/presentationml/2006/main">
  <p:tag name="AS_UNIQUEID" val="53"/>
</p:tagLst>
</file>

<file path=ppt/tags/tag140.xml><?xml version="1.0" encoding="utf-8"?>
<p:tagLst xmlns:p="http://schemas.openxmlformats.org/presentationml/2006/main">
  <p:tag name="AS_UNIQUEID" val="179"/>
</p:tagLst>
</file>

<file path=ppt/tags/tag141.xml><?xml version="1.0" encoding="utf-8"?>
<p:tagLst xmlns:p="http://schemas.openxmlformats.org/presentationml/2006/main">
  <p:tag name="AS_UNIQUEID" val="180"/>
</p:tagLst>
</file>

<file path=ppt/tags/tag142.xml><?xml version="1.0" encoding="utf-8"?>
<p:tagLst xmlns:p="http://schemas.openxmlformats.org/presentationml/2006/main">
  <p:tag name="AS_UNIQUEID" val="181"/>
</p:tagLst>
</file>

<file path=ppt/tags/tag143.xml><?xml version="1.0" encoding="utf-8"?>
<p:tagLst xmlns:p="http://schemas.openxmlformats.org/presentationml/2006/main">
  <p:tag name="AS_UNIQUEID" val="182"/>
</p:tagLst>
</file>

<file path=ppt/tags/tag144.xml><?xml version="1.0" encoding="utf-8"?>
<p:tagLst xmlns:p="http://schemas.openxmlformats.org/presentationml/2006/main">
  <p:tag name="AS_UNIQUEID" val="183"/>
</p:tagLst>
</file>

<file path=ppt/tags/tag145.xml><?xml version="1.0" encoding="utf-8"?>
<p:tagLst xmlns:p="http://schemas.openxmlformats.org/presentationml/2006/main">
  <p:tag name="AS_UNIQUEID" val="184"/>
</p:tagLst>
</file>

<file path=ppt/tags/tag146.xml><?xml version="1.0" encoding="utf-8"?>
<p:tagLst xmlns:p="http://schemas.openxmlformats.org/presentationml/2006/main">
  <p:tag name="AS_UNIQUEID" val="185"/>
</p:tagLst>
</file>

<file path=ppt/tags/tag147.xml><?xml version="1.0" encoding="utf-8"?>
<p:tagLst xmlns:p="http://schemas.openxmlformats.org/presentationml/2006/main">
  <p:tag name="AS_UNIQUEID" val="186"/>
</p:tagLst>
</file>

<file path=ppt/tags/tag148.xml><?xml version="1.0" encoding="utf-8"?>
<p:tagLst xmlns:p="http://schemas.openxmlformats.org/presentationml/2006/main">
  <p:tag name="AS_UNIQUEID" val="187"/>
</p:tagLst>
</file>

<file path=ppt/tags/tag149.xml><?xml version="1.0" encoding="utf-8"?>
<p:tagLst xmlns:p="http://schemas.openxmlformats.org/presentationml/2006/main">
  <p:tag name="AS_UNIQUEID" val="188"/>
</p:tagLst>
</file>

<file path=ppt/tags/tag15.xml><?xml version="1.0" encoding="utf-8"?>
<p:tagLst xmlns:p="http://schemas.openxmlformats.org/presentationml/2006/main">
  <p:tag name="AS_UNIQUEID" val="54"/>
</p:tagLst>
</file>

<file path=ppt/tags/tag150.xml><?xml version="1.0" encoding="utf-8"?>
<p:tagLst xmlns:p="http://schemas.openxmlformats.org/presentationml/2006/main">
  <p:tag name="AS_UNIQUEID" val="189"/>
</p:tagLst>
</file>

<file path=ppt/tags/tag151.xml><?xml version="1.0" encoding="utf-8"?>
<p:tagLst xmlns:p="http://schemas.openxmlformats.org/presentationml/2006/main">
  <p:tag name="AS_UNIQUEID" val="190"/>
</p:tagLst>
</file>

<file path=ppt/tags/tag152.xml><?xml version="1.0" encoding="utf-8"?>
<p:tagLst xmlns:p="http://schemas.openxmlformats.org/presentationml/2006/main">
  <p:tag name="AS_UNIQUEID" val="191"/>
</p:tagLst>
</file>

<file path=ppt/tags/tag153.xml><?xml version="1.0" encoding="utf-8"?>
<p:tagLst xmlns:p="http://schemas.openxmlformats.org/presentationml/2006/main">
  <p:tag name="AS_UNIQUEID" val="192"/>
</p:tagLst>
</file>

<file path=ppt/tags/tag154.xml><?xml version="1.0" encoding="utf-8"?>
<p:tagLst xmlns:p="http://schemas.openxmlformats.org/presentationml/2006/main">
  <p:tag name="AS_UNIQUEID" val="193"/>
</p:tagLst>
</file>

<file path=ppt/tags/tag155.xml><?xml version="1.0" encoding="utf-8"?>
<p:tagLst xmlns:p="http://schemas.openxmlformats.org/presentationml/2006/main">
  <p:tag name="AS_UNIQUEID" val="194"/>
</p:tagLst>
</file>

<file path=ppt/tags/tag156.xml><?xml version="1.0" encoding="utf-8"?>
<p:tagLst xmlns:p="http://schemas.openxmlformats.org/presentationml/2006/main">
  <p:tag name="AS_UNIQUEID" val="195"/>
</p:tagLst>
</file>

<file path=ppt/tags/tag157.xml><?xml version="1.0" encoding="utf-8"?>
<p:tagLst xmlns:p="http://schemas.openxmlformats.org/presentationml/2006/main">
  <p:tag name="AS_UNIQUEID" val="196"/>
</p:tagLst>
</file>

<file path=ppt/tags/tag158.xml><?xml version="1.0" encoding="utf-8"?>
<p:tagLst xmlns:p="http://schemas.openxmlformats.org/presentationml/2006/main">
  <p:tag name="AS_UNIQUEID" val="197"/>
</p:tagLst>
</file>

<file path=ppt/tags/tag159.xml><?xml version="1.0" encoding="utf-8"?>
<p:tagLst xmlns:p="http://schemas.openxmlformats.org/presentationml/2006/main">
  <p:tag name="AS_UNIQUEID" val="198"/>
</p:tagLst>
</file>

<file path=ppt/tags/tag16.xml><?xml version="1.0" encoding="utf-8"?>
<p:tagLst xmlns:p="http://schemas.openxmlformats.org/presentationml/2006/main">
  <p:tag name="AS_UNIQUEID" val="55"/>
</p:tagLst>
</file>

<file path=ppt/tags/tag160.xml><?xml version="1.0" encoding="utf-8"?>
<p:tagLst xmlns:p="http://schemas.openxmlformats.org/presentationml/2006/main">
  <p:tag name="AS_UNIQUEID" val="199"/>
</p:tagLst>
</file>

<file path=ppt/tags/tag161.xml><?xml version="1.0" encoding="utf-8"?>
<p:tagLst xmlns:p="http://schemas.openxmlformats.org/presentationml/2006/main">
  <p:tag name="AS_UNIQUEID" val="200"/>
</p:tagLst>
</file>

<file path=ppt/tags/tag162.xml><?xml version="1.0" encoding="utf-8"?>
<p:tagLst xmlns:p="http://schemas.openxmlformats.org/presentationml/2006/main">
  <p:tag name="AS_UNIQUEID" val="201"/>
</p:tagLst>
</file>

<file path=ppt/tags/tag163.xml><?xml version="1.0" encoding="utf-8"?>
<p:tagLst xmlns:p="http://schemas.openxmlformats.org/presentationml/2006/main">
  <p:tag name="AS_UNIQUEID" val="202"/>
</p:tagLst>
</file>

<file path=ppt/tags/tag164.xml><?xml version="1.0" encoding="utf-8"?>
<p:tagLst xmlns:p="http://schemas.openxmlformats.org/presentationml/2006/main">
  <p:tag name="AS_UNIQUEID" val="203"/>
</p:tagLst>
</file>

<file path=ppt/tags/tag165.xml><?xml version="1.0" encoding="utf-8"?>
<p:tagLst xmlns:p="http://schemas.openxmlformats.org/presentationml/2006/main">
  <p:tag name="AS_UNIQUEID" val="204"/>
</p:tagLst>
</file>

<file path=ppt/tags/tag166.xml><?xml version="1.0" encoding="utf-8"?>
<p:tagLst xmlns:p="http://schemas.openxmlformats.org/presentationml/2006/main">
  <p:tag name="AS_UNIQUEID" val="205"/>
</p:tagLst>
</file>

<file path=ppt/tags/tag167.xml><?xml version="1.0" encoding="utf-8"?>
<p:tagLst xmlns:p="http://schemas.openxmlformats.org/presentationml/2006/main">
  <p:tag name="AS_UNIQUEID" val="206"/>
</p:tagLst>
</file>

<file path=ppt/tags/tag168.xml><?xml version="1.0" encoding="utf-8"?>
<p:tagLst xmlns:p="http://schemas.openxmlformats.org/presentationml/2006/main">
  <p:tag name="AS_UNIQUEID" val="207"/>
</p:tagLst>
</file>

<file path=ppt/tags/tag169.xml><?xml version="1.0" encoding="utf-8"?>
<p:tagLst xmlns:p="http://schemas.openxmlformats.org/presentationml/2006/main">
  <p:tag name="AS_UNIQUEID" val="208"/>
</p:tagLst>
</file>

<file path=ppt/tags/tag17.xml><?xml version="1.0" encoding="utf-8"?>
<p:tagLst xmlns:p="http://schemas.openxmlformats.org/presentationml/2006/main">
  <p:tag name="AS_UNIQUEID" val="56"/>
</p:tagLst>
</file>

<file path=ppt/tags/tag170.xml><?xml version="1.0" encoding="utf-8"?>
<p:tagLst xmlns:p="http://schemas.openxmlformats.org/presentationml/2006/main">
  <p:tag name="AS_UNIQUEID" val="209"/>
</p:tagLst>
</file>

<file path=ppt/tags/tag171.xml><?xml version="1.0" encoding="utf-8"?>
<p:tagLst xmlns:p="http://schemas.openxmlformats.org/presentationml/2006/main">
  <p:tag name="AS_UNIQUEID" val="210"/>
</p:tagLst>
</file>

<file path=ppt/tags/tag172.xml><?xml version="1.0" encoding="utf-8"?>
<p:tagLst xmlns:p="http://schemas.openxmlformats.org/presentationml/2006/main">
  <p:tag name="AS_UNIQUEID" val="211"/>
</p:tagLst>
</file>

<file path=ppt/tags/tag173.xml><?xml version="1.0" encoding="utf-8"?>
<p:tagLst xmlns:p="http://schemas.openxmlformats.org/presentationml/2006/main">
  <p:tag name="AS_UNIQUEID" val="212"/>
</p:tagLst>
</file>

<file path=ppt/tags/tag174.xml><?xml version="1.0" encoding="utf-8"?>
<p:tagLst xmlns:p="http://schemas.openxmlformats.org/presentationml/2006/main">
  <p:tag name="AS_UNIQUEID" val="213"/>
</p:tagLst>
</file>

<file path=ppt/tags/tag175.xml><?xml version="1.0" encoding="utf-8"?>
<p:tagLst xmlns:p="http://schemas.openxmlformats.org/presentationml/2006/main">
  <p:tag name="AS_UNIQUEID" val="214"/>
</p:tagLst>
</file>

<file path=ppt/tags/tag176.xml><?xml version="1.0" encoding="utf-8"?>
<p:tagLst xmlns:p="http://schemas.openxmlformats.org/presentationml/2006/main">
  <p:tag name="AS_UNIQUEID" val="215"/>
</p:tagLst>
</file>

<file path=ppt/tags/tag177.xml><?xml version="1.0" encoding="utf-8"?>
<p:tagLst xmlns:p="http://schemas.openxmlformats.org/presentationml/2006/main">
  <p:tag name="AS_UNIQUEID" val="216"/>
</p:tagLst>
</file>

<file path=ppt/tags/tag178.xml><?xml version="1.0" encoding="utf-8"?>
<p:tagLst xmlns:p="http://schemas.openxmlformats.org/presentationml/2006/main">
  <p:tag name="AS_UNIQUEID" val="217"/>
</p:tagLst>
</file>

<file path=ppt/tags/tag179.xml><?xml version="1.0" encoding="utf-8"?>
<p:tagLst xmlns:p="http://schemas.openxmlformats.org/presentationml/2006/main">
  <p:tag name="AS_UNIQUEID" val="218"/>
</p:tagLst>
</file>

<file path=ppt/tags/tag18.xml><?xml version="1.0" encoding="utf-8"?>
<p:tagLst xmlns:p="http://schemas.openxmlformats.org/presentationml/2006/main">
  <p:tag name="AS_UNIQUEID" val="57"/>
</p:tagLst>
</file>

<file path=ppt/tags/tag180.xml><?xml version="1.0" encoding="utf-8"?>
<p:tagLst xmlns:p="http://schemas.openxmlformats.org/presentationml/2006/main">
  <p:tag name="AS_UNIQUEID" val="219"/>
</p:tagLst>
</file>

<file path=ppt/tags/tag181.xml><?xml version="1.0" encoding="utf-8"?>
<p:tagLst xmlns:p="http://schemas.openxmlformats.org/presentationml/2006/main">
  <p:tag name="AS_UNIQUEID" val="220"/>
</p:tagLst>
</file>

<file path=ppt/tags/tag182.xml><?xml version="1.0" encoding="utf-8"?>
<p:tagLst xmlns:p="http://schemas.openxmlformats.org/presentationml/2006/main">
  <p:tag name="AS_UNIQUEID" val="221"/>
</p:tagLst>
</file>

<file path=ppt/tags/tag183.xml><?xml version="1.0" encoding="utf-8"?>
<p:tagLst xmlns:p="http://schemas.openxmlformats.org/presentationml/2006/main">
  <p:tag name="AS_UNIQUEID" val="13"/>
</p:tagLst>
</file>

<file path=ppt/tags/tag184.xml><?xml version="1.0" encoding="utf-8"?>
<p:tagLst xmlns:p="http://schemas.openxmlformats.org/presentationml/2006/main">
  <p:tag name="AS_UNIQUEID" val="14"/>
</p:tagLst>
</file>

<file path=ppt/tags/tag185.xml><?xml version="1.0" encoding="utf-8"?>
<p:tagLst xmlns:p="http://schemas.openxmlformats.org/presentationml/2006/main">
  <p:tag name="AS_UNIQUEID" val="15"/>
</p:tagLst>
</file>

<file path=ppt/tags/tag186.xml><?xml version="1.0" encoding="utf-8"?>
<p:tagLst xmlns:p="http://schemas.openxmlformats.org/presentationml/2006/main">
  <p:tag name="AS_UNIQUEID" val="16"/>
</p:tagLst>
</file>

<file path=ppt/tags/tag187.xml><?xml version="1.0" encoding="utf-8"?>
<p:tagLst xmlns:p="http://schemas.openxmlformats.org/presentationml/2006/main">
  <p:tag name="AS_UNIQUEID" val="17"/>
</p:tagLst>
</file>

<file path=ppt/tags/tag188.xml><?xml version="1.0" encoding="utf-8"?>
<p:tagLst xmlns:p="http://schemas.openxmlformats.org/presentationml/2006/main">
  <p:tag name="AS_UNIQUEID" val="222"/>
</p:tagLst>
</file>

<file path=ppt/tags/tag189.xml><?xml version="1.0" encoding="utf-8"?>
<p:tagLst xmlns:p="http://schemas.openxmlformats.org/presentationml/2006/main">
  <p:tag name="AS_UNIQUEID" val="223"/>
</p:tagLst>
</file>

<file path=ppt/tags/tag19.xml><?xml version="1.0" encoding="utf-8"?>
<p:tagLst xmlns:p="http://schemas.openxmlformats.org/presentationml/2006/main">
  <p:tag name="AS_UNIQUEID" val="58"/>
</p:tagLst>
</file>

<file path=ppt/tags/tag190.xml><?xml version="1.0" encoding="utf-8"?>
<p:tagLst xmlns:p="http://schemas.openxmlformats.org/presentationml/2006/main">
  <p:tag name="AS_UNIQUEID" val="224"/>
</p:tagLst>
</file>

<file path=ppt/tags/tag191.xml><?xml version="1.0" encoding="utf-8"?>
<p:tagLst xmlns:p="http://schemas.openxmlformats.org/presentationml/2006/main">
  <p:tag name="AS_UNIQUEID" val="225"/>
</p:tagLst>
</file>

<file path=ppt/tags/tag192.xml><?xml version="1.0" encoding="utf-8"?>
<p:tagLst xmlns:p="http://schemas.openxmlformats.org/presentationml/2006/main">
  <p:tag name="AS_UNIQUEID" val="226"/>
</p:tagLst>
</file>

<file path=ppt/tags/tag193.xml><?xml version="1.0" encoding="utf-8"?>
<p:tagLst xmlns:p="http://schemas.openxmlformats.org/presentationml/2006/main">
  <p:tag name="AS_UNIQUEID" val="227"/>
</p:tagLst>
</file>

<file path=ppt/tags/tag194.xml><?xml version="1.0" encoding="utf-8"?>
<p:tagLst xmlns:p="http://schemas.openxmlformats.org/presentationml/2006/main">
  <p:tag name="AS_UNIQUEID" val="228"/>
</p:tagLst>
</file>

<file path=ppt/tags/tag195.xml><?xml version="1.0" encoding="utf-8"?>
<p:tagLst xmlns:p="http://schemas.openxmlformats.org/presentationml/2006/main">
  <p:tag name="AS_UNIQUEID" val="229"/>
</p:tagLst>
</file>

<file path=ppt/tags/tag196.xml><?xml version="1.0" encoding="utf-8"?>
<p:tagLst xmlns:p="http://schemas.openxmlformats.org/presentationml/2006/main">
  <p:tag name="AS_UNIQUEID" val="230"/>
</p:tagLst>
</file>

<file path=ppt/tags/tag197.xml><?xml version="1.0" encoding="utf-8"?>
<p:tagLst xmlns:p="http://schemas.openxmlformats.org/presentationml/2006/main">
  <p:tag name="AS_UNIQUEID" val="231"/>
</p:tagLst>
</file>

<file path=ppt/tags/tag198.xml><?xml version="1.0" encoding="utf-8"?>
<p:tagLst xmlns:p="http://schemas.openxmlformats.org/presentationml/2006/main">
  <p:tag name="AS_UNIQUEID" val="232"/>
</p:tagLst>
</file>

<file path=ppt/tags/tag199.xml><?xml version="1.0" encoding="utf-8"?>
<p:tagLst xmlns:p="http://schemas.openxmlformats.org/presentationml/2006/main">
  <p:tag name="AS_UNIQUEID" val="233"/>
</p:tagLst>
</file>

<file path=ppt/tags/tag2.xml><?xml version="1.0" encoding="utf-8"?>
<p:tagLst xmlns:p="http://schemas.openxmlformats.org/presentationml/2006/main">
  <p:tag name="AS_UNIQUEID" val="41"/>
</p:tagLst>
</file>

<file path=ppt/tags/tag20.xml><?xml version="1.0" encoding="utf-8"?>
<p:tagLst xmlns:p="http://schemas.openxmlformats.org/presentationml/2006/main">
  <p:tag name="AS_UNIQUEID" val="59"/>
</p:tagLst>
</file>

<file path=ppt/tags/tag200.xml><?xml version="1.0" encoding="utf-8"?>
<p:tagLst xmlns:p="http://schemas.openxmlformats.org/presentationml/2006/main">
  <p:tag name="AS_UNIQUEID" val="234"/>
</p:tagLst>
</file>

<file path=ppt/tags/tag201.xml><?xml version="1.0" encoding="utf-8"?>
<p:tagLst xmlns:p="http://schemas.openxmlformats.org/presentationml/2006/main">
  <p:tag name="AS_UNIQUEID" val="235"/>
</p:tagLst>
</file>

<file path=ppt/tags/tag202.xml><?xml version="1.0" encoding="utf-8"?>
<p:tagLst xmlns:p="http://schemas.openxmlformats.org/presentationml/2006/main">
  <p:tag name="AS_UNIQUEID" val="236"/>
</p:tagLst>
</file>

<file path=ppt/tags/tag203.xml><?xml version="1.0" encoding="utf-8"?>
<p:tagLst xmlns:p="http://schemas.openxmlformats.org/presentationml/2006/main">
  <p:tag name="AS_UNIQUEID" val="34"/>
</p:tagLst>
</file>

<file path=ppt/tags/tag204.xml><?xml version="1.0" encoding="utf-8"?>
<p:tagLst xmlns:p="http://schemas.openxmlformats.org/presentationml/2006/main">
  <p:tag name="AS_UNIQUEID" val="35"/>
</p:tagLst>
</file>

<file path=ppt/tags/tag205.xml><?xml version="1.0" encoding="utf-8"?>
<p:tagLst xmlns:p="http://schemas.openxmlformats.org/presentationml/2006/main">
  <p:tag name="AS_UNIQUEID" val="37"/>
</p:tagLst>
</file>

<file path=ppt/tags/tag206.xml><?xml version="1.0" encoding="utf-8"?>
<p:tagLst xmlns:p="http://schemas.openxmlformats.org/presentationml/2006/main">
  <p:tag name="AS_UNIQUEID" val="237"/>
</p:tagLst>
</file>

<file path=ppt/tags/tag207.xml><?xml version="1.0" encoding="utf-8"?>
<p:tagLst xmlns:p="http://schemas.openxmlformats.org/presentationml/2006/main">
  <p:tag name="AS_UNIQUEID" val="238"/>
</p:tagLst>
</file>

<file path=ppt/tags/tag208.xml><?xml version="1.0" encoding="utf-8"?>
<p:tagLst xmlns:p="http://schemas.openxmlformats.org/presentationml/2006/main">
  <p:tag name="AS_UNIQUEID" val="239"/>
</p:tagLst>
</file>

<file path=ppt/tags/tag209.xml><?xml version="1.0" encoding="utf-8"?>
<p:tagLst xmlns:p="http://schemas.openxmlformats.org/presentationml/2006/main">
  <p:tag name="AS_UNIQUEID" val="240"/>
</p:tagLst>
</file>

<file path=ppt/tags/tag21.xml><?xml version="1.0" encoding="utf-8"?>
<p:tagLst xmlns:p="http://schemas.openxmlformats.org/presentationml/2006/main">
  <p:tag name="AS_UNIQUEID" val="60"/>
</p:tagLst>
</file>

<file path=ppt/tags/tag210.xml><?xml version="1.0" encoding="utf-8"?>
<p:tagLst xmlns:p="http://schemas.openxmlformats.org/presentationml/2006/main">
  <p:tag name="AS_UNIQUEID" val="241"/>
</p:tagLst>
</file>

<file path=ppt/tags/tag211.xml><?xml version="1.0" encoding="utf-8"?>
<p:tagLst xmlns:p="http://schemas.openxmlformats.org/presentationml/2006/main">
  <p:tag name="AS_UNIQUEID" val="242"/>
</p:tagLst>
</file>

<file path=ppt/tags/tag212.xml><?xml version="1.0" encoding="utf-8"?>
<p:tagLst xmlns:p="http://schemas.openxmlformats.org/presentationml/2006/main">
  <p:tag name="AS_UNIQUEID" val="243"/>
</p:tagLst>
</file>

<file path=ppt/tags/tag213.xml><?xml version="1.0" encoding="utf-8"?>
<p:tagLst xmlns:p="http://schemas.openxmlformats.org/presentationml/2006/main">
  <p:tag name="AS_UNIQUEID" val="244"/>
</p:tagLst>
</file>

<file path=ppt/tags/tag214.xml><?xml version="1.0" encoding="utf-8"?>
<p:tagLst xmlns:p="http://schemas.openxmlformats.org/presentationml/2006/main">
  <p:tag name="AS_UNIQUEID" val="245"/>
</p:tagLst>
</file>

<file path=ppt/tags/tag215.xml><?xml version="1.0" encoding="utf-8"?>
<p:tagLst xmlns:p="http://schemas.openxmlformats.org/presentationml/2006/main">
  <p:tag name="AS_UNIQUEID" val="246"/>
</p:tagLst>
</file>

<file path=ppt/tags/tag216.xml><?xml version="1.0" encoding="utf-8"?>
<p:tagLst xmlns:p="http://schemas.openxmlformats.org/presentationml/2006/main">
  <p:tag name="AS_UNIQUEID" val="247"/>
</p:tagLst>
</file>

<file path=ppt/tags/tag217.xml><?xml version="1.0" encoding="utf-8"?>
<p:tagLst xmlns:p="http://schemas.openxmlformats.org/presentationml/2006/main">
  <p:tag name="AS_UNIQUEID" val="248"/>
</p:tagLst>
</file>

<file path=ppt/tags/tag218.xml><?xml version="1.0" encoding="utf-8"?>
<p:tagLst xmlns:p="http://schemas.openxmlformats.org/presentationml/2006/main">
  <p:tag name="AS_UNIQUEID" val="249"/>
</p:tagLst>
</file>

<file path=ppt/tags/tag219.xml><?xml version="1.0" encoding="utf-8"?>
<p:tagLst xmlns:p="http://schemas.openxmlformats.org/presentationml/2006/main">
  <p:tag name="AS_UNIQUEID" val="250"/>
</p:tagLst>
</file>

<file path=ppt/tags/tag22.xml><?xml version="1.0" encoding="utf-8"?>
<p:tagLst xmlns:p="http://schemas.openxmlformats.org/presentationml/2006/main">
  <p:tag name="AS_UNIQUEID" val="61"/>
</p:tagLst>
</file>

<file path=ppt/tags/tag220.xml><?xml version="1.0" encoding="utf-8"?>
<p:tagLst xmlns:p="http://schemas.openxmlformats.org/presentationml/2006/main">
  <p:tag name="AS_UNIQUEID" val="251"/>
</p:tagLst>
</file>

<file path=ppt/tags/tag221.xml><?xml version="1.0" encoding="utf-8"?>
<p:tagLst xmlns:p="http://schemas.openxmlformats.org/presentationml/2006/main">
  <p:tag name="AS_UNIQUEID" val="252"/>
</p:tagLst>
</file>

<file path=ppt/tags/tag222.xml><?xml version="1.0" encoding="utf-8"?>
<p:tagLst xmlns:p="http://schemas.openxmlformats.org/presentationml/2006/main">
  <p:tag name="AS_UNIQUEID" val="253"/>
</p:tagLst>
</file>

<file path=ppt/tags/tag223.xml><?xml version="1.0" encoding="utf-8"?>
<p:tagLst xmlns:p="http://schemas.openxmlformats.org/presentationml/2006/main">
  <p:tag name="AS_UNIQUEID" val="254"/>
</p:tagLst>
</file>

<file path=ppt/tags/tag224.xml><?xml version="1.0" encoding="utf-8"?>
<p:tagLst xmlns:p="http://schemas.openxmlformats.org/presentationml/2006/main">
  <p:tag name="AS_UNIQUEID" val="255"/>
</p:tagLst>
</file>

<file path=ppt/tags/tag225.xml><?xml version="1.0" encoding="utf-8"?>
<p:tagLst xmlns:p="http://schemas.openxmlformats.org/presentationml/2006/main">
  <p:tag name="AS_UNIQUEID" val="256"/>
</p:tagLst>
</file>

<file path=ppt/tags/tag226.xml><?xml version="1.0" encoding="utf-8"?>
<p:tagLst xmlns:p="http://schemas.openxmlformats.org/presentationml/2006/main">
  <p:tag name="AS_UNIQUEID" val="257"/>
</p:tagLst>
</file>

<file path=ppt/tags/tag227.xml><?xml version="1.0" encoding="utf-8"?>
<p:tagLst xmlns:p="http://schemas.openxmlformats.org/presentationml/2006/main">
  <p:tag name="AS_UNIQUEID" val="258"/>
</p:tagLst>
</file>

<file path=ppt/tags/tag228.xml><?xml version="1.0" encoding="utf-8"?>
<p:tagLst xmlns:p="http://schemas.openxmlformats.org/presentationml/2006/main">
  <p:tag name="AS_UNIQUEID" val="259"/>
</p:tagLst>
</file>

<file path=ppt/tags/tag229.xml><?xml version="1.0" encoding="utf-8"?>
<p:tagLst xmlns:p="http://schemas.openxmlformats.org/presentationml/2006/main">
  <p:tag name="AS_UNIQUEID" val="260"/>
</p:tagLst>
</file>

<file path=ppt/tags/tag23.xml><?xml version="1.0" encoding="utf-8"?>
<p:tagLst xmlns:p="http://schemas.openxmlformats.org/presentationml/2006/main">
  <p:tag name="AS_UNIQUEID" val="62"/>
</p:tagLst>
</file>

<file path=ppt/tags/tag230.xml><?xml version="1.0" encoding="utf-8"?>
<p:tagLst xmlns:p="http://schemas.openxmlformats.org/presentationml/2006/main">
  <p:tag name="AS_UNIQUEID" val="261"/>
</p:tagLst>
</file>

<file path=ppt/tags/tag231.xml><?xml version="1.0" encoding="utf-8"?>
<p:tagLst xmlns:p="http://schemas.openxmlformats.org/presentationml/2006/main">
  <p:tag name="AS_UNIQUEID" val="262"/>
</p:tagLst>
</file>

<file path=ppt/tags/tag232.xml><?xml version="1.0" encoding="utf-8"?>
<p:tagLst xmlns:p="http://schemas.openxmlformats.org/presentationml/2006/main">
  <p:tag name="AS_UNIQUEID" val="263"/>
</p:tagLst>
</file>

<file path=ppt/tags/tag233.xml><?xml version="1.0" encoding="utf-8"?>
<p:tagLst xmlns:p="http://schemas.openxmlformats.org/presentationml/2006/main">
  <p:tag name="AS_UNIQUEID" val="264"/>
</p:tagLst>
</file>

<file path=ppt/tags/tag234.xml><?xml version="1.0" encoding="utf-8"?>
<p:tagLst xmlns:p="http://schemas.openxmlformats.org/presentationml/2006/main">
  <p:tag name="AS_UNIQUEID" val="265"/>
</p:tagLst>
</file>

<file path=ppt/tags/tag235.xml><?xml version="1.0" encoding="utf-8"?>
<p:tagLst xmlns:p="http://schemas.openxmlformats.org/presentationml/2006/main">
  <p:tag name="AS_UNIQUEID" val="266"/>
</p:tagLst>
</file>

<file path=ppt/tags/tag236.xml><?xml version="1.0" encoding="utf-8"?>
<p:tagLst xmlns:p="http://schemas.openxmlformats.org/presentationml/2006/main">
  <p:tag name="AS_UNIQUEID" val="267"/>
</p:tagLst>
</file>

<file path=ppt/tags/tag237.xml><?xml version="1.0" encoding="utf-8"?>
<p:tagLst xmlns:p="http://schemas.openxmlformats.org/presentationml/2006/main">
  <p:tag name="AS_UNIQUEID" val="38"/>
</p:tagLst>
</file>

<file path=ppt/tags/tag238.xml><?xml version="1.0" encoding="utf-8"?>
<p:tagLst xmlns:p="http://schemas.openxmlformats.org/presentationml/2006/main">
  <p:tag name="AS_UNIQUEID" val="268"/>
</p:tagLst>
</file>

<file path=ppt/tags/tag239.xml><?xml version="1.0" encoding="utf-8"?>
<p:tagLst xmlns:p="http://schemas.openxmlformats.org/presentationml/2006/main">
  <p:tag name="AS_UNIQUEID" val="39"/>
</p:tagLst>
</file>

<file path=ppt/tags/tag24.xml><?xml version="1.0" encoding="utf-8"?>
<p:tagLst xmlns:p="http://schemas.openxmlformats.org/presentationml/2006/main">
  <p:tag name="AS_UNIQUEID" val="63"/>
</p:tagLst>
</file>

<file path=ppt/tags/tag240.xml><?xml version="1.0" encoding="utf-8"?>
<p:tagLst xmlns:p="http://schemas.openxmlformats.org/presentationml/2006/main">
  <p:tag name="AS_UNIQUEID" val="269"/>
</p:tagLst>
</file>

<file path=ppt/tags/tag241.xml><?xml version="1.0" encoding="utf-8"?>
<p:tagLst xmlns:p="http://schemas.openxmlformats.org/presentationml/2006/main">
  <p:tag name="AS_UNIQUEID" val="270"/>
</p:tagLst>
</file>

<file path=ppt/tags/tag242.xml><?xml version="1.0" encoding="utf-8"?>
<p:tagLst xmlns:p="http://schemas.openxmlformats.org/presentationml/2006/main">
  <p:tag name="AS_UNIQUEID" val="271"/>
</p:tagLst>
</file>

<file path=ppt/tags/tag243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5.xml><?xml version="1.0" encoding="utf-8"?>
<p:tagLst xmlns:p="http://schemas.openxmlformats.org/presentationml/2006/main">
  <p:tag name="AS_UNIQUEID" val="64"/>
</p:tagLst>
</file>

<file path=ppt/tags/tag26.xml><?xml version="1.0" encoding="utf-8"?>
<p:tagLst xmlns:p="http://schemas.openxmlformats.org/presentationml/2006/main">
  <p:tag name="AS_UNIQUEID" val="65"/>
</p:tagLst>
</file>

<file path=ppt/tags/tag27.xml><?xml version="1.0" encoding="utf-8"?>
<p:tagLst xmlns:p="http://schemas.openxmlformats.org/presentationml/2006/main">
  <p:tag name="AS_UNIQUEID" val="66"/>
</p:tagLst>
</file>

<file path=ppt/tags/tag28.xml><?xml version="1.0" encoding="utf-8"?>
<p:tagLst xmlns:p="http://schemas.openxmlformats.org/presentationml/2006/main">
  <p:tag name="AS_UNIQUEID" val="67"/>
</p:tagLst>
</file>

<file path=ppt/tags/tag29.xml><?xml version="1.0" encoding="utf-8"?>
<p:tagLst xmlns:p="http://schemas.openxmlformats.org/presentationml/2006/main">
  <p:tag name="AS_UNIQUEID" val="68"/>
</p:tagLst>
</file>

<file path=ppt/tags/tag3.xml><?xml version="1.0" encoding="utf-8"?>
<p:tagLst xmlns:p="http://schemas.openxmlformats.org/presentationml/2006/main">
  <p:tag name="AS_UNIQUEID" val="42"/>
</p:tagLst>
</file>

<file path=ppt/tags/tag30.xml><?xml version="1.0" encoding="utf-8"?>
<p:tagLst xmlns:p="http://schemas.openxmlformats.org/presentationml/2006/main">
  <p:tag name="AS_UNIQUEID" val="69"/>
</p:tagLst>
</file>

<file path=ppt/tags/tag31.xml><?xml version="1.0" encoding="utf-8"?>
<p:tagLst xmlns:p="http://schemas.openxmlformats.org/presentationml/2006/main">
  <p:tag name="AS_UNIQUEID" val="70"/>
</p:tagLst>
</file>

<file path=ppt/tags/tag32.xml><?xml version="1.0" encoding="utf-8"?>
<p:tagLst xmlns:p="http://schemas.openxmlformats.org/presentationml/2006/main">
  <p:tag name="AS_UNIQUEID" val="71"/>
</p:tagLst>
</file>

<file path=ppt/tags/tag33.xml><?xml version="1.0" encoding="utf-8"?>
<p:tagLst xmlns:p="http://schemas.openxmlformats.org/presentationml/2006/main">
  <p:tag name="AS_UNIQUEID" val="72"/>
</p:tagLst>
</file>

<file path=ppt/tags/tag34.xml><?xml version="1.0" encoding="utf-8"?>
<p:tagLst xmlns:p="http://schemas.openxmlformats.org/presentationml/2006/main">
  <p:tag name="AS_UNIQUEID" val="73"/>
</p:tagLst>
</file>

<file path=ppt/tags/tag35.xml><?xml version="1.0" encoding="utf-8"?>
<p:tagLst xmlns:p="http://schemas.openxmlformats.org/presentationml/2006/main">
  <p:tag name="AS_UNIQUEID" val="74"/>
</p:tagLst>
</file>

<file path=ppt/tags/tag36.xml><?xml version="1.0" encoding="utf-8"?>
<p:tagLst xmlns:p="http://schemas.openxmlformats.org/presentationml/2006/main">
  <p:tag name="AS_UNIQUEID" val="75"/>
</p:tagLst>
</file>

<file path=ppt/tags/tag37.xml><?xml version="1.0" encoding="utf-8"?>
<p:tagLst xmlns:p="http://schemas.openxmlformats.org/presentationml/2006/main">
  <p:tag name="AS_UNIQUEID" val="76"/>
</p:tagLst>
</file>

<file path=ppt/tags/tag38.xml><?xml version="1.0" encoding="utf-8"?>
<p:tagLst xmlns:p="http://schemas.openxmlformats.org/presentationml/2006/main">
  <p:tag name="AS_UNIQUEID" val="77"/>
</p:tagLst>
</file>

<file path=ppt/tags/tag39.xml><?xml version="1.0" encoding="utf-8"?>
<p:tagLst xmlns:p="http://schemas.openxmlformats.org/presentationml/2006/main">
  <p:tag name="AS_UNIQUEID" val="78"/>
</p:tagLst>
</file>

<file path=ppt/tags/tag4.xml><?xml version="1.0" encoding="utf-8"?>
<p:tagLst xmlns:p="http://schemas.openxmlformats.org/presentationml/2006/main">
  <p:tag name="AS_UNIQUEID" val="43"/>
</p:tagLst>
</file>

<file path=ppt/tags/tag40.xml><?xml version="1.0" encoding="utf-8"?>
<p:tagLst xmlns:p="http://schemas.openxmlformats.org/presentationml/2006/main">
  <p:tag name="AS_UNIQUEID" val="79"/>
</p:tagLst>
</file>

<file path=ppt/tags/tag41.xml><?xml version="1.0" encoding="utf-8"?>
<p:tagLst xmlns:p="http://schemas.openxmlformats.org/presentationml/2006/main">
  <p:tag name="AS_UNIQUEID" val="80"/>
</p:tagLst>
</file>

<file path=ppt/tags/tag42.xml><?xml version="1.0" encoding="utf-8"?>
<p:tagLst xmlns:p="http://schemas.openxmlformats.org/presentationml/2006/main">
  <p:tag name="AS_UNIQUEID" val="81"/>
</p:tagLst>
</file>

<file path=ppt/tags/tag43.xml><?xml version="1.0" encoding="utf-8"?>
<p:tagLst xmlns:p="http://schemas.openxmlformats.org/presentationml/2006/main">
  <p:tag name="AS_UNIQUEID" val="82"/>
</p:tagLst>
</file>

<file path=ppt/tags/tag44.xml><?xml version="1.0" encoding="utf-8"?>
<p:tagLst xmlns:p="http://schemas.openxmlformats.org/presentationml/2006/main">
  <p:tag name="AS_UNIQUEID" val="83"/>
</p:tagLst>
</file>

<file path=ppt/tags/tag45.xml><?xml version="1.0" encoding="utf-8"?>
<p:tagLst xmlns:p="http://schemas.openxmlformats.org/presentationml/2006/main">
  <p:tag name="AS_UNIQUEID" val="84"/>
</p:tagLst>
</file>

<file path=ppt/tags/tag46.xml><?xml version="1.0" encoding="utf-8"?>
<p:tagLst xmlns:p="http://schemas.openxmlformats.org/presentationml/2006/main">
  <p:tag name="AS_UNIQUEID" val="85"/>
</p:tagLst>
</file>

<file path=ppt/tags/tag47.xml><?xml version="1.0" encoding="utf-8"?>
<p:tagLst xmlns:p="http://schemas.openxmlformats.org/presentationml/2006/main">
  <p:tag name="AS_UNIQUEID" val="86"/>
</p:tagLst>
</file>

<file path=ppt/tags/tag48.xml><?xml version="1.0" encoding="utf-8"?>
<p:tagLst xmlns:p="http://schemas.openxmlformats.org/presentationml/2006/main">
  <p:tag name="AS_UNIQUEID" val="87"/>
</p:tagLst>
</file>

<file path=ppt/tags/tag49.xml><?xml version="1.0" encoding="utf-8"?>
<p:tagLst xmlns:p="http://schemas.openxmlformats.org/presentationml/2006/main">
  <p:tag name="AS_UNIQUEID" val="88"/>
</p:tagLst>
</file>

<file path=ppt/tags/tag5.xml><?xml version="1.0" encoding="utf-8"?>
<p:tagLst xmlns:p="http://schemas.openxmlformats.org/presentationml/2006/main">
  <p:tag name="AS_UNIQUEID" val="44"/>
</p:tagLst>
</file>

<file path=ppt/tags/tag50.xml><?xml version="1.0" encoding="utf-8"?>
<p:tagLst xmlns:p="http://schemas.openxmlformats.org/presentationml/2006/main">
  <p:tag name="AS_UNIQUEID" val="89"/>
</p:tagLst>
</file>

<file path=ppt/tags/tag51.xml><?xml version="1.0" encoding="utf-8"?>
<p:tagLst xmlns:p="http://schemas.openxmlformats.org/presentationml/2006/main">
  <p:tag name="AS_UNIQUEID" val="90"/>
</p:tagLst>
</file>

<file path=ppt/tags/tag52.xml><?xml version="1.0" encoding="utf-8"?>
<p:tagLst xmlns:p="http://schemas.openxmlformats.org/presentationml/2006/main">
  <p:tag name="AS_UNIQUEID" val="91"/>
</p:tagLst>
</file>

<file path=ppt/tags/tag53.xml><?xml version="1.0" encoding="utf-8"?>
<p:tagLst xmlns:p="http://schemas.openxmlformats.org/presentationml/2006/main">
  <p:tag name="AS_UNIQUEID" val="92"/>
</p:tagLst>
</file>

<file path=ppt/tags/tag54.xml><?xml version="1.0" encoding="utf-8"?>
<p:tagLst xmlns:p="http://schemas.openxmlformats.org/presentationml/2006/main">
  <p:tag name="AS_UNIQUEID" val="93"/>
</p:tagLst>
</file>

<file path=ppt/tags/tag55.xml><?xml version="1.0" encoding="utf-8"?>
<p:tagLst xmlns:p="http://schemas.openxmlformats.org/presentationml/2006/main">
  <p:tag name="AS_UNIQUEID" val="94"/>
</p:tagLst>
</file>

<file path=ppt/tags/tag56.xml><?xml version="1.0" encoding="utf-8"?>
<p:tagLst xmlns:p="http://schemas.openxmlformats.org/presentationml/2006/main">
  <p:tag name="AS_UNIQUEID" val="95"/>
</p:tagLst>
</file>

<file path=ppt/tags/tag57.xml><?xml version="1.0" encoding="utf-8"?>
<p:tagLst xmlns:p="http://schemas.openxmlformats.org/presentationml/2006/main">
  <p:tag name="AS_UNIQUEID" val="96"/>
</p:tagLst>
</file>

<file path=ppt/tags/tag58.xml><?xml version="1.0" encoding="utf-8"?>
<p:tagLst xmlns:p="http://schemas.openxmlformats.org/presentationml/2006/main">
  <p:tag name="AS_UNIQUEID" val="97"/>
</p:tagLst>
</file>

<file path=ppt/tags/tag59.xml><?xml version="1.0" encoding="utf-8"?>
<p:tagLst xmlns:p="http://schemas.openxmlformats.org/presentationml/2006/main">
  <p:tag name="AS_UNIQUEID" val="98"/>
</p:tagLst>
</file>

<file path=ppt/tags/tag6.xml><?xml version="1.0" encoding="utf-8"?>
<p:tagLst xmlns:p="http://schemas.openxmlformats.org/presentationml/2006/main">
  <p:tag name="AS_UNIQUEID" val="45"/>
</p:tagLst>
</file>

<file path=ppt/tags/tag60.xml><?xml version="1.0" encoding="utf-8"?>
<p:tagLst xmlns:p="http://schemas.openxmlformats.org/presentationml/2006/main">
  <p:tag name="AS_UNIQUEID" val="99"/>
</p:tagLst>
</file>

<file path=ppt/tags/tag61.xml><?xml version="1.0" encoding="utf-8"?>
<p:tagLst xmlns:p="http://schemas.openxmlformats.org/presentationml/2006/main">
  <p:tag name="AS_UNIQUEID" val="100"/>
</p:tagLst>
</file>

<file path=ppt/tags/tag62.xml><?xml version="1.0" encoding="utf-8"?>
<p:tagLst xmlns:p="http://schemas.openxmlformats.org/presentationml/2006/main">
  <p:tag name="AS_UNIQUEID" val="101"/>
</p:tagLst>
</file>

<file path=ppt/tags/tag63.xml><?xml version="1.0" encoding="utf-8"?>
<p:tagLst xmlns:p="http://schemas.openxmlformats.org/presentationml/2006/main">
  <p:tag name="AS_UNIQUEID" val="102"/>
</p:tagLst>
</file>

<file path=ppt/tags/tag64.xml><?xml version="1.0" encoding="utf-8"?>
<p:tagLst xmlns:p="http://schemas.openxmlformats.org/presentationml/2006/main">
  <p:tag name="AS_UNIQUEID" val="103"/>
</p:tagLst>
</file>

<file path=ppt/tags/tag65.xml><?xml version="1.0" encoding="utf-8"?>
<p:tagLst xmlns:p="http://schemas.openxmlformats.org/presentationml/2006/main">
  <p:tag name="AS_UNIQUEID" val="104"/>
</p:tagLst>
</file>

<file path=ppt/tags/tag66.xml><?xml version="1.0" encoding="utf-8"?>
<p:tagLst xmlns:p="http://schemas.openxmlformats.org/presentationml/2006/main">
  <p:tag name="AS_UNIQUEID" val="105"/>
</p:tagLst>
</file>

<file path=ppt/tags/tag67.xml><?xml version="1.0" encoding="utf-8"?>
<p:tagLst xmlns:p="http://schemas.openxmlformats.org/presentationml/2006/main">
  <p:tag name="AS_UNIQUEID" val="106"/>
</p:tagLst>
</file>

<file path=ppt/tags/tag68.xml><?xml version="1.0" encoding="utf-8"?>
<p:tagLst xmlns:p="http://schemas.openxmlformats.org/presentationml/2006/main">
  <p:tag name="AS_UNIQUEID" val="107"/>
</p:tagLst>
</file>

<file path=ppt/tags/tag69.xml><?xml version="1.0" encoding="utf-8"?>
<p:tagLst xmlns:p="http://schemas.openxmlformats.org/presentationml/2006/main">
  <p:tag name="AS_UNIQUEID" val="108"/>
</p:tagLst>
</file>

<file path=ppt/tags/tag7.xml><?xml version="1.0" encoding="utf-8"?>
<p:tagLst xmlns:p="http://schemas.openxmlformats.org/presentationml/2006/main">
  <p:tag name="AS_UNIQUEID" val="46"/>
</p:tagLst>
</file>

<file path=ppt/tags/tag70.xml><?xml version="1.0" encoding="utf-8"?>
<p:tagLst xmlns:p="http://schemas.openxmlformats.org/presentationml/2006/main">
  <p:tag name="AS_UNIQUEID" val="109"/>
</p:tagLst>
</file>

<file path=ppt/tags/tag71.xml><?xml version="1.0" encoding="utf-8"?>
<p:tagLst xmlns:p="http://schemas.openxmlformats.org/presentationml/2006/main">
  <p:tag name="AS_UNIQUEID" val="110"/>
</p:tagLst>
</file>

<file path=ppt/tags/tag72.xml><?xml version="1.0" encoding="utf-8"?>
<p:tagLst xmlns:p="http://schemas.openxmlformats.org/presentationml/2006/main">
  <p:tag name="AS_UNIQUEID" val="111"/>
</p:tagLst>
</file>

<file path=ppt/tags/tag73.xml><?xml version="1.0" encoding="utf-8"?>
<p:tagLst xmlns:p="http://schemas.openxmlformats.org/presentationml/2006/main">
  <p:tag name="AS_UNIQUEID" val="112"/>
</p:tagLst>
</file>

<file path=ppt/tags/tag74.xml><?xml version="1.0" encoding="utf-8"?>
<p:tagLst xmlns:p="http://schemas.openxmlformats.org/presentationml/2006/main">
  <p:tag name="AS_UNIQUEID" val="113"/>
</p:tagLst>
</file>

<file path=ppt/tags/tag75.xml><?xml version="1.0" encoding="utf-8"?>
<p:tagLst xmlns:p="http://schemas.openxmlformats.org/presentationml/2006/main">
  <p:tag name="AS_UNIQUEID" val="114"/>
</p:tagLst>
</file>

<file path=ppt/tags/tag76.xml><?xml version="1.0" encoding="utf-8"?>
<p:tagLst xmlns:p="http://schemas.openxmlformats.org/presentationml/2006/main">
  <p:tag name="AS_UNIQUEID" val="115"/>
</p:tagLst>
</file>

<file path=ppt/tags/tag77.xml><?xml version="1.0" encoding="utf-8"?>
<p:tagLst xmlns:p="http://schemas.openxmlformats.org/presentationml/2006/main">
  <p:tag name="AS_UNIQUEID" val="116"/>
</p:tagLst>
</file>

<file path=ppt/tags/tag78.xml><?xml version="1.0" encoding="utf-8"?>
<p:tagLst xmlns:p="http://schemas.openxmlformats.org/presentationml/2006/main">
  <p:tag name="AS_UNIQUEID" val="117"/>
</p:tagLst>
</file>

<file path=ppt/tags/tag79.xml><?xml version="1.0" encoding="utf-8"?>
<p:tagLst xmlns:p="http://schemas.openxmlformats.org/presentationml/2006/main">
  <p:tag name="AS_UNIQUEID" val="118"/>
</p:tagLst>
</file>

<file path=ppt/tags/tag8.xml><?xml version="1.0" encoding="utf-8"?>
<p:tagLst xmlns:p="http://schemas.openxmlformats.org/presentationml/2006/main">
  <p:tag name="AS_UNIQUEID" val="47"/>
</p:tagLst>
</file>

<file path=ppt/tags/tag80.xml><?xml version="1.0" encoding="utf-8"?>
<p:tagLst xmlns:p="http://schemas.openxmlformats.org/presentationml/2006/main">
  <p:tag name="AS_UNIQUEID" val="119"/>
</p:tagLst>
</file>

<file path=ppt/tags/tag81.xml><?xml version="1.0" encoding="utf-8"?>
<p:tagLst xmlns:p="http://schemas.openxmlformats.org/presentationml/2006/main">
  <p:tag name="AS_UNIQUEID" val="120"/>
</p:tagLst>
</file>

<file path=ppt/tags/tag82.xml><?xml version="1.0" encoding="utf-8"?>
<p:tagLst xmlns:p="http://schemas.openxmlformats.org/presentationml/2006/main">
  <p:tag name="AS_UNIQUEID" val="121"/>
</p:tagLst>
</file>

<file path=ppt/tags/tag83.xml><?xml version="1.0" encoding="utf-8"?>
<p:tagLst xmlns:p="http://schemas.openxmlformats.org/presentationml/2006/main">
  <p:tag name="AS_UNIQUEID" val="122"/>
</p:tagLst>
</file>

<file path=ppt/tags/tag84.xml><?xml version="1.0" encoding="utf-8"?>
<p:tagLst xmlns:p="http://schemas.openxmlformats.org/presentationml/2006/main">
  <p:tag name="AS_UNIQUEID" val="123"/>
</p:tagLst>
</file>

<file path=ppt/tags/tag85.xml><?xml version="1.0" encoding="utf-8"?>
<p:tagLst xmlns:p="http://schemas.openxmlformats.org/presentationml/2006/main">
  <p:tag name="AS_UNIQUEID" val="124"/>
</p:tagLst>
</file>

<file path=ppt/tags/tag86.xml><?xml version="1.0" encoding="utf-8"?>
<p:tagLst xmlns:p="http://schemas.openxmlformats.org/presentationml/2006/main">
  <p:tag name="AS_UNIQUEID" val="125"/>
</p:tagLst>
</file>

<file path=ppt/tags/tag87.xml><?xml version="1.0" encoding="utf-8"?>
<p:tagLst xmlns:p="http://schemas.openxmlformats.org/presentationml/2006/main">
  <p:tag name="AS_UNIQUEID" val="126"/>
</p:tagLst>
</file>

<file path=ppt/tags/tag88.xml><?xml version="1.0" encoding="utf-8"?>
<p:tagLst xmlns:p="http://schemas.openxmlformats.org/presentationml/2006/main">
  <p:tag name="AS_UNIQUEID" val="127"/>
</p:tagLst>
</file>

<file path=ppt/tags/tag89.xml><?xml version="1.0" encoding="utf-8"?>
<p:tagLst xmlns:p="http://schemas.openxmlformats.org/presentationml/2006/main">
  <p:tag name="AS_UNIQUEID" val="128"/>
</p:tagLst>
</file>

<file path=ppt/tags/tag9.xml><?xml version="1.0" encoding="utf-8"?>
<p:tagLst xmlns:p="http://schemas.openxmlformats.org/presentationml/2006/main">
  <p:tag name="AS_UNIQUEID" val="48"/>
</p:tagLst>
</file>

<file path=ppt/tags/tag90.xml><?xml version="1.0" encoding="utf-8"?>
<p:tagLst xmlns:p="http://schemas.openxmlformats.org/presentationml/2006/main">
  <p:tag name="AS_UNIQUEID" val="129"/>
</p:tagLst>
</file>

<file path=ppt/tags/tag91.xml><?xml version="1.0" encoding="utf-8"?>
<p:tagLst xmlns:p="http://schemas.openxmlformats.org/presentationml/2006/main">
  <p:tag name="AS_UNIQUEID" val="130"/>
</p:tagLst>
</file>

<file path=ppt/tags/tag92.xml><?xml version="1.0" encoding="utf-8"?>
<p:tagLst xmlns:p="http://schemas.openxmlformats.org/presentationml/2006/main">
  <p:tag name="AS_UNIQUEID" val="131"/>
</p:tagLst>
</file>

<file path=ppt/tags/tag93.xml><?xml version="1.0" encoding="utf-8"?>
<p:tagLst xmlns:p="http://schemas.openxmlformats.org/presentationml/2006/main">
  <p:tag name="AS_UNIQUEID" val="132"/>
</p:tagLst>
</file>

<file path=ppt/tags/tag94.xml><?xml version="1.0" encoding="utf-8"?>
<p:tagLst xmlns:p="http://schemas.openxmlformats.org/presentationml/2006/main">
  <p:tag name="AS_UNIQUEID" val="133"/>
</p:tagLst>
</file>

<file path=ppt/tags/tag95.xml><?xml version="1.0" encoding="utf-8"?>
<p:tagLst xmlns:p="http://schemas.openxmlformats.org/presentationml/2006/main">
  <p:tag name="AS_UNIQUEID" val="134"/>
</p:tagLst>
</file>

<file path=ppt/tags/tag96.xml><?xml version="1.0" encoding="utf-8"?>
<p:tagLst xmlns:p="http://schemas.openxmlformats.org/presentationml/2006/main">
  <p:tag name="AS_UNIQUEID" val="135"/>
</p:tagLst>
</file>

<file path=ppt/tags/tag97.xml><?xml version="1.0" encoding="utf-8"?>
<p:tagLst xmlns:p="http://schemas.openxmlformats.org/presentationml/2006/main">
  <p:tag name="AS_UNIQUEID" val="136"/>
</p:tagLst>
</file>

<file path=ppt/tags/tag98.xml><?xml version="1.0" encoding="utf-8"?>
<p:tagLst xmlns:p="http://schemas.openxmlformats.org/presentationml/2006/main">
  <p:tag name="AS_UNIQUEID" val="137"/>
</p:tagLst>
</file>

<file path=ppt/tags/tag99.xml><?xml version="1.0" encoding="utf-8"?>
<p:tagLst xmlns:p="http://schemas.openxmlformats.org/presentationml/2006/main">
  <p:tag name="AS_UNIQUEID" val="138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56</Paragraphs>
  <Slides>23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4">
      <vt:lpstr>Arial</vt:lpstr>
      <vt:lpstr>Calibri</vt:lpstr>
      <vt:lpstr>黑体</vt:lpstr>
      <vt:lpstr>微软雅黑</vt:lpstr>
      <vt:lpstr>Calibri Light</vt:lpstr>
      <vt:lpstr>Times New Roman</vt:lpstr>
      <vt:lpstr>Cambria Math</vt:lpstr>
      <vt:lpstr>仿宋_GB2312</vt:lpstr>
      <vt:lpstr>Courier New</vt:lpstr>
      <vt:lpstr>宋体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2021-02-03T14:40:28.234</cp:lastPrinted>
  <dcterms:created xsi:type="dcterms:W3CDTF">2021-02-03T14:40:28Z</dcterms:created>
  <dcterms:modified xsi:type="dcterms:W3CDTF">2021-02-03T06:40:32Z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