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329" r:id="rId3"/>
    <p:sldId id="3578" r:id="rId4"/>
    <p:sldId id="3862" r:id="rId5"/>
    <p:sldId id="4171" r:id="rId6"/>
    <p:sldId id="4172" r:id="rId7"/>
    <p:sldId id="4163" r:id="rId8"/>
    <p:sldId id="4164" r:id="rId9"/>
    <p:sldId id="4173" r:id="rId10"/>
    <p:sldId id="4165" r:id="rId11"/>
    <p:sldId id="4166" r:id="rId12"/>
    <p:sldId id="4167" r:id="rId13"/>
    <p:sldId id="4168" r:id="rId14"/>
    <p:sldId id="4169" r:id="rId15"/>
    <p:sldId id="4107" r:id="rId16"/>
    <p:sldId id="4174" r:id="rId17"/>
    <p:sldId id="4175" r:id="rId18"/>
    <p:sldId id="4176" r:id="rId19"/>
    <p:sldId id="4177" r:id="rId20"/>
    <p:sldId id="4178" r:id="rId21"/>
    <p:sldId id="4179" r:id="rId22"/>
    <p:sldId id="4117" r:id="rId23"/>
    <p:sldId id="4118" r:id="rId24"/>
    <p:sldId id="4142" r:id="rId25"/>
    <p:sldId id="4143" r:id="rId26"/>
    <p:sldId id="4144" r:id="rId27"/>
    <p:sldId id="4145" r:id="rId28"/>
    <p:sldId id="4119" r:id="rId29"/>
    <p:sldId id="4120" r:id="rId30"/>
    <p:sldId id="4121" r:id="rId31"/>
    <p:sldId id="4122" r:id="rId32"/>
    <p:sldId id="4180" r:id="rId33"/>
    <p:sldId id="4181" r:id="rId34"/>
    <p:sldId id="4182" r:id="rId35"/>
    <p:sldId id="4187" r:id="rId36"/>
    <p:sldId id="4186" r:id="rId37"/>
    <p:sldId id="330" r:id="rId38"/>
  </p:sldIdLst>
  <p:sldSz cx="12192000" cy="6858000"/>
  <p:notesSz cx="7104063" cy="10234613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672" y="66"/>
      </p:cViewPr>
      <p:guideLst>
        <p:guide orient="horz" pos="21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slide" Target="slides/slide36.xml" /><Relationship Id="rId39" Type="http://schemas.openxmlformats.org/officeDocument/2006/relationships/tags" Target="tags/tag378.xml" /><Relationship Id="rId4" Type="http://schemas.openxmlformats.org/officeDocument/2006/relationships/slide" Target="slides/slide2.xml" /><Relationship Id="rId40" Type="http://schemas.openxmlformats.org/officeDocument/2006/relationships/presProps" Target="presProps.xml" /><Relationship Id="rId41" Type="http://schemas.openxmlformats.org/officeDocument/2006/relationships/viewProps" Target="viewProps.xml" /><Relationship Id="rId42" Type="http://schemas.openxmlformats.org/officeDocument/2006/relationships/theme" Target="theme/theme1.xml" /><Relationship Id="rId43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8.emf" /></Relationships>
</file>

<file path=ppt/drawings/_rels/vmlDrawing1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6.emf" /></Relationships>
</file>

<file path=ppt/drawings/_rels/vmlDrawing1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7.emf" /></Relationships>
</file>

<file path=ppt/drawings/_rels/vmlDrawing1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8.emf" /><Relationship Id="rId2" Type="http://schemas.openxmlformats.org/officeDocument/2006/relationships/image" Target="../media/image39.emf" /></Relationships>
</file>

<file path=ppt/drawings/_rels/vmlDrawing1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2.emf" /><Relationship Id="rId2" Type="http://schemas.openxmlformats.org/officeDocument/2006/relationships/image" Target="../media/image43.emf" /></Relationships>
</file>

<file path=ppt/drawings/_rels/vmlDrawing1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4.emf" /></Relationships>
</file>

<file path=ppt/drawings/_rels/vmlDrawing1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5.emf" /></Relationships>
</file>

<file path=ppt/drawings/_rels/vmlDrawing1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6.emf" /></Relationships>
</file>

<file path=ppt/drawings/_rels/vmlDrawing1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7.emf" /><Relationship Id="rId2" Type="http://schemas.openxmlformats.org/officeDocument/2006/relationships/image" Target="../media/image48.emf" /></Relationships>
</file>

<file path=ppt/drawings/_rels/vmlDrawing1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9.emf" /><Relationship Id="rId2" Type="http://schemas.openxmlformats.org/officeDocument/2006/relationships/image" Target="../media/image50.emf" /></Relationships>
</file>

<file path=ppt/drawings/_rels/vmlDrawing1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1.emf" /><Relationship Id="rId2" Type="http://schemas.openxmlformats.org/officeDocument/2006/relationships/image" Target="../media/image52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/Relationships>
</file>

<file path=ppt/drawings/_rels/vmlDrawing20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3.emf" /><Relationship Id="rId2" Type="http://schemas.openxmlformats.org/officeDocument/2006/relationships/image" Target="../media/image54.emf" /></Relationships>
</file>

<file path=ppt/drawings/_rels/vmlDrawing2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5.emf" /></Relationships>
</file>

<file path=ppt/drawings/_rels/vmlDrawing2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6.emf" /><Relationship Id="rId2" Type="http://schemas.openxmlformats.org/officeDocument/2006/relationships/image" Target="../media/image57.emf" /></Relationships>
</file>

<file path=ppt/drawings/_rels/vmlDrawing2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8.emf" /></Relationships>
</file>

<file path=ppt/drawings/_rels/vmlDrawing2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9.emf" /><Relationship Id="rId2" Type="http://schemas.openxmlformats.org/officeDocument/2006/relationships/image" Target="../media/image60.emf" /></Relationships>
</file>

<file path=ppt/drawings/_rels/vmlDrawing2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61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2.emf" /><Relationship Id="rId2" Type="http://schemas.openxmlformats.org/officeDocument/2006/relationships/image" Target="../media/image23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4.emf" /><Relationship Id="rId2" Type="http://schemas.openxmlformats.org/officeDocument/2006/relationships/image" Target="../media/image25.emf" /><Relationship Id="rId3" Type="http://schemas.openxmlformats.org/officeDocument/2006/relationships/image" Target="../media/image26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7.emf" /><Relationship Id="rId2" Type="http://schemas.openxmlformats.org/officeDocument/2006/relationships/image" Target="../media/image28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9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0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4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5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2.xml" /><Relationship Id="rId2" Type="http://schemas.openxmlformats.org/officeDocument/2006/relationships/tags" Target="../tags/tag143.xml" /><Relationship Id="rId3" Type="http://schemas.openxmlformats.org/officeDocument/2006/relationships/tags" Target="../tags/tag144.xml" /><Relationship Id="rId4" Type="http://schemas.openxmlformats.org/officeDocument/2006/relationships/tags" Target="../tags/tag145.xml" /><Relationship Id="rId5" Type="http://schemas.openxmlformats.org/officeDocument/2006/relationships/tags" Target="../tags/tag146.xml" /><Relationship Id="rId6" Type="http://schemas.openxmlformats.org/officeDocument/2006/relationships/tags" Target="../tags/tag147.xml" /><Relationship Id="rId7" Type="http://schemas.openxmlformats.org/officeDocument/2006/relationships/tags" Target="../tags/tag148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49.xml" /><Relationship Id="rId4" Type="http://schemas.openxmlformats.org/officeDocument/2006/relationships/tags" Target="../tags/tag150.xml" /><Relationship Id="rId5" Type="http://schemas.openxmlformats.org/officeDocument/2006/relationships/tags" Target="../tags/tag151.xml" /><Relationship Id="rId6" Type="http://schemas.openxmlformats.org/officeDocument/2006/relationships/tags" Target="../tags/tag152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52.xml" /><Relationship Id="rId4" Type="http://schemas.openxmlformats.org/officeDocument/2006/relationships/tags" Target="../tags/tag253.xml" /><Relationship Id="rId5" Type="http://schemas.openxmlformats.org/officeDocument/2006/relationships/tags" Target="../tags/tag254.xml" /><Relationship Id="rId6" Type="http://schemas.openxmlformats.org/officeDocument/2006/relationships/tags" Target="../tags/tag255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59.xml" /><Relationship Id="rId4" Type="http://schemas.openxmlformats.org/officeDocument/2006/relationships/tags" Target="../tags/tag260.xml" /><Relationship Id="rId5" Type="http://schemas.openxmlformats.org/officeDocument/2006/relationships/tags" Target="../tags/tag261.xml" /><Relationship Id="rId6" Type="http://schemas.openxmlformats.org/officeDocument/2006/relationships/tags" Target="../tags/tag262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66.xml" /><Relationship Id="rId4" Type="http://schemas.openxmlformats.org/officeDocument/2006/relationships/tags" Target="../tags/tag267.xml" /><Relationship Id="rId5" Type="http://schemas.openxmlformats.org/officeDocument/2006/relationships/tags" Target="../tags/tag268.xml" /><Relationship Id="rId6" Type="http://schemas.openxmlformats.org/officeDocument/2006/relationships/tags" Target="../tags/tag269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72.xml" /><Relationship Id="rId4" Type="http://schemas.openxmlformats.org/officeDocument/2006/relationships/tags" Target="../tags/tag273.xml" /><Relationship Id="rId5" Type="http://schemas.openxmlformats.org/officeDocument/2006/relationships/tags" Target="../tags/tag274.xml" /><Relationship Id="rId6" Type="http://schemas.openxmlformats.org/officeDocument/2006/relationships/tags" Target="../tags/tag275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86.xml" /><Relationship Id="rId4" Type="http://schemas.openxmlformats.org/officeDocument/2006/relationships/tags" Target="../tags/tag287.xml" /><Relationship Id="rId5" Type="http://schemas.openxmlformats.org/officeDocument/2006/relationships/tags" Target="../tags/tag288.xml" /><Relationship Id="rId6" Type="http://schemas.openxmlformats.org/officeDocument/2006/relationships/tags" Target="../tags/tag289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94.xml" /><Relationship Id="rId4" Type="http://schemas.openxmlformats.org/officeDocument/2006/relationships/tags" Target="../tags/tag295.xml" /><Relationship Id="rId5" Type="http://schemas.openxmlformats.org/officeDocument/2006/relationships/tags" Target="../tags/tag296.xml" /><Relationship Id="rId6" Type="http://schemas.openxmlformats.org/officeDocument/2006/relationships/tags" Target="../tags/tag297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0.xml" /><Relationship Id="rId4" Type="http://schemas.openxmlformats.org/officeDocument/2006/relationships/tags" Target="../tags/tag301.xml" /><Relationship Id="rId5" Type="http://schemas.openxmlformats.org/officeDocument/2006/relationships/tags" Target="../tags/tag302.xml" /><Relationship Id="rId6" Type="http://schemas.openxmlformats.org/officeDocument/2006/relationships/tags" Target="../tags/tag303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06.xml" /><Relationship Id="rId4" Type="http://schemas.openxmlformats.org/officeDocument/2006/relationships/tags" Target="../tags/tag307.xml" /><Relationship Id="rId5" Type="http://schemas.openxmlformats.org/officeDocument/2006/relationships/tags" Target="../tags/tag308.xml" /><Relationship Id="rId6" Type="http://schemas.openxmlformats.org/officeDocument/2006/relationships/tags" Target="../tags/tag309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13.xml" /><Relationship Id="rId4" Type="http://schemas.openxmlformats.org/officeDocument/2006/relationships/tags" Target="../tags/tag314.xml" /><Relationship Id="rId5" Type="http://schemas.openxmlformats.org/officeDocument/2006/relationships/tags" Target="../tags/tag315.xml" /><Relationship Id="rId6" Type="http://schemas.openxmlformats.org/officeDocument/2006/relationships/tags" Target="../tags/tag316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8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1.xml" /><Relationship Id="rId4" Type="http://schemas.openxmlformats.org/officeDocument/2006/relationships/tags" Target="../tags/tag322.xml" /><Relationship Id="rId5" Type="http://schemas.openxmlformats.org/officeDocument/2006/relationships/tags" Target="../tags/tag323.xml" /><Relationship Id="rId6" Type="http://schemas.openxmlformats.org/officeDocument/2006/relationships/tags" Target="../tags/tag324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77.xml" /><Relationship Id="rId4" Type="http://schemas.openxmlformats.org/officeDocument/2006/relationships/tags" Target="../tags/tag178.xml" /><Relationship Id="rId5" Type="http://schemas.openxmlformats.org/officeDocument/2006/relationships/tags" Target="../tags/tag179.xml" /><Relationship Id="rId6" Type="http://schemas.openxmlformats.org/officeDocument/2006/relationships/tags" Target="../tags/tag180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28.xml" /><Relationship Id="rId4" Type="http://schemas.openxmlformats.org/officeDocument/2006/relationships/tags" Target="../tags/tag329.xml" /><Relationship Id="rId5" Type="http://schemas.openxmlformats.org/officeDocument/2006/relationships/tags" Target="../tags/tag330.xml" /><Relationship Id="rId6" Type="http://schemas.openxmlformats.org/officeDocument/2006/relationships/tags" Target="../tags/tag33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35.xml" /><Relationship Id="rId4" Type="http://schemas.openxmlformats.org/officeDocument/2006/relationships/tags" Target="../tags/tag336.xml" /><Relationship Id="rId5" Type="http://schemas.openxmlformats.org/officeDocument/2006/relationships/tags" Target="../tags/tag337.xml" /><Relationship Id="rId6" Type="http://schemas.openxmlformats.org/officeDocument/2006/relationships/tags" Target="../tags/tag338.xml" /></Relationships>
</file>

<file path=ppt/notesSlides/_rels/notesSlide2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2.xml" /><Relationship Id="rId4" Type="http://schemas.openxmlformats.org/officeDocument/2006/relationships/tags" Target="../tags/tag343.xml" /><Relationship Id="rId5" Type="http://schemas.openxmlformats.org/officeDocument/2006/relationships/tags" Target="../tags/tag344.xml" /><Relationship Id="rId6" Type="http://schemas.openxmlformats.org/officeDocument/2006/relationships/tags" Target="../tags/tag345.xml" /></Relationships>
</file>

<file path=ppt/notesSlides/_rels/notesSlide2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48.xml" /><Relationship Id="rId4" Type="http://schemas.openxmlformats.org/officeDocument/2006/relationships/tags" Target="../tags/tag349.xml" /><Relationship Id="rId5" Type="http://schemas.openxmlformats.org/officeDocument/2006/relationships/tags" Target="../tags/tag350.xml" /><Relationship Id="rId6" Type="http://schemas.openxmlformats.org/officeDocument/2006/relationships/tags" Target="../tags/tag351.xml" /></Relationships>
</file>

<file path=ppt/notesSlides/_rels/notesSlide2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55.xml" /><Relationship Id="rId4" Type="http://schemas.openxmlformats.org/officeDocument/2006/relationships/tags" Target="../tags/tag356.xml" /><Relationship Id="rId5" Type="http://schemas.openxmlformats.org/officeDocument/2006/relationships/tags" Target="../tags/tag357.xml" /><Relationship Id="rId6" Type="http://schemas.openxmlformats.org/officeDocument/2006/relationships/tags" Target="../tags/tag358.xml" /></Relationships>
</file>

<file path=ppt/notesSlides/_rels/notesSlide2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4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61.xml" /><Relationship Id="rId4" Type="http://schemas.openxmlformats.org/officeDocument/2006/relationships/tags" Target="../tags/tag362.xml" /><Relationship Id="rId5" Type="http://schemas.openxmlformats.org/officeDocument/2006/relationships/tags" Target="../tags/tag363.xml" /><Relationship Id="rId6" Type="http://schemas.openxmlformats.org/officeDocument/2006/relationships/tags" Target="../tags/tag364.xml" /></Relationships>
</file>

<file path=ppt/notesSlides/_rels/notesSlide2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5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368.xml" /><Relationship Id="rId4" Type="http://schemas.openxmlformats.org/officeDocument/2006/relationships/tags" Target="../tags/tag369.xml" /><Relationship Id="rId5" Type="http://schemas.openxmlformats.org/officeDocument/2006/relationships/tags" Target="../tags/tag370.xml" /><Relationship Id="rId6" Type="http://schemas.openxmlformats.org/officeDocument/2006/relationships/tags" Target="../tags/tag37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5.xml" /><Relationship Id="rId4" Type="http://schemas.openxmlformats.org/officeDocument/2006/relationships/tags" Target="../tags/tag186.xml" /><Relationship Id="rId5" Type="http://schemas.openxmlformats.org/officeDocument/2006/relationships/tags" Target="../tags/tag187.xml" /><Relationship Id="rId6" Type="http://schemas.openxmlformats.org/officeDocument/2006/relationships/tags" Target="../tags/tag188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97.xml" /><Relationship Id="rId4" Type="http://schemas.openxmlformats.org/officeDocument/2006/relationships/tags" Target="../tags/tag198.xml" /><Relationship Id="rId5" Type="http://schemas.openxmlformats.org/officeDocument/2006/relationships/tags" Target="../tags/tag199.xml" /><Relationship Id="rId6" Type="http://schemas.openxmlformats.org/officeDocument/2006/relationships/tags" Target="../tags/tag200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07.xml" /><Relationship Id="rId4" Type="http://schemas.openxmlformats.org/officeDocument/2006/relationships/tags" Target="../tags/tag208.xml" /><Relationship Id="rId5" Type="http://schemas.openxmlformats.org/officeDocument/2006/relationships/tags" Target="../tags/tag209.xml" /><Relationship Id="rId6" Type="http://schemas.openxmlformats.org/officeDocument/2006/relationships/tags" Target="../tags/tag210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16.xml" /><Relationship Id="rId4" Type="http://schemas.openxmlformats.org/officeDocument/2006/relationships/tags" Target="../tags/tag217.xml" /><Relationship Id="rId5" Type="http://schemas.openxmlformats.org/officeDocument/2006/relationships/tags" Target="../tags/tag218.xml" /><Relationship Id="rId6" Type="http://schemas.openxmlformats.org/officeDocument/2006/relationships/tags" Target="../tags/tag219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3.xml" /><Relationship Id="rId4" Type="http://schemas.openxmlformats.org/officeDocument/2006/relationships/tags" Target="../tags/tag224.xml" /><Relationship Id="rId5" Type="http://schemas.openxmlformats.org/officeDocument/2006/relationships/tags" Target="../tags/tag225.xml" /><Relationship Id="rId6" Type="http://schemas.openxmlformats.org/officeDocument/2006/relationships/tags" Target="../tags/tag226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29.xml" /><Relationship Id="rId4" Type="http://schemas.openxmlformats.org/officeDocument/2006/relationships/tags" Target="../tags/tag230.xml" /><Relationship Id="rId5" Type="http://schemas.openxmlformats.org/officeDocument/2006/relationships/tags" Target="../tags/tag231.xml" /><Relationship Id="rId6" Type="http://schemas.openxmlformats.org/officeDocument/2006/relationships/tags" Target="../tags/tag232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244.xml" /><Relationship Id="rId4" Type="http://schemas.openxmlformats.org/officeDocument/2006/relationships/tags" Target="../tags/tag245.xml" /><Relationship Id="rId5" Type="http://schemas.openxmlformats.org/officeDocument/2006/relationships/tags" Target="../tags/tag246.xml" /><Relationship Id="rId6" Type="http://schemas.openxmlformats.org/officeDocument/2006/relationships/tags" Target="../tags/tag247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13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270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69626DE-82A6-4FA2-BD9B-91D2B37A6132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9390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758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758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C375C6B-B60E-40C4-8333-9267A639488B}" type="slidenum">
              <a:rPr lang="zh-CN" altLang="en-US" sz="1200"/>
              <a:pPr algn="r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2407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CF0728D-0405-4E67-B76C-007076A0F3EB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9459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963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39FC264-C972-4FFD-9486-9ECBA49B4C0C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078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680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680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68A2B38-726F-462E-893A-A8EA51D4E306}" type="slidenum">
              <a:rPr lang="zh-CN" altLang="en-US" sz="1200"/>
              <a:pPr algn="r"/>
              <a:t>23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50311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782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782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1FE9C7C-CDA6-4E65-8FD9-A60B17F52A4D}" type="slidenum">
              <a:rPr lang="zh-CN" altLang="en-US" sz="1200"/>
              <a:pPr algn="r"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46606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885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885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EE82FC8-7191-4B66-9283-14FDF8476F44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26548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987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987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92FFBDC-76C5-4E2A-860A-6C29CCB35819}" type="slidenum">
              <a:rPr lang="zh-CN" altLang="en-US" sz="1200"/>
              <a:pPr algn="r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6788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830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830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984A19A-1BF2-4809-8CB9-9778290DB5DD}" type="slidenum">
              <a:rPr lang="zh-CN" altLang="en-US" sz="1200"/>
              <a:pPr algn="r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51899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41BD9A0-9438-4024-B9BE-5AFADB8982BA}" type="slidenum">
              <a:rPr lang="zh-CN" altLang="en-US" sz="1200"/>
              <a:pPr algn="r"/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8533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5939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DA33429-A9F7-4C86-B8D2-3DC0232F607A}" type="slidenum">
              <a:rPr lang="zh-CN" altLang="en-US" sz="1200"/>
              <a:pPr algn="r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4921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035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035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1C4E2EA-F8EB-4D50-A0FB-DEC6745FB2F7}" type="slidenum">
              <a:rPr lang="zh-CN" altLang="en-US" sz="1200"/>
              <a:pPr algn="r"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57428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2F5B41E-B1B7-406E-BF3C-F42230CFD32E}" type="slidenum">
              <a:rPr lang="zh-CN" altLang="en-US" sz="1200"/>
              <a:pPr algn="r"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51193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373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1DDE585-0978-4C9A-9E4F-84E832AE7CFE}" type="slidenum">
              <a:rPr lang="zh-CN" altLang="en-US" sz="1200"/>
              <a:pPr algn="r"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65075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475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475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19A9D00-68FD-4A70-B191-2E1C3DC948B0}" type="slidenum">
              <a:rPr lang="zh-CN" altLang="en-US" sz="1200"/>
              <a:pPr algn="r"/>
              <a:t>32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22340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577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578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2025A19-5E0D-4EF2-A6C3-148E01FF5473}" type="slidenum">
              <a:rPr lang="zh-CN" altLang="en-US" sz="1200"/>
              <a:pPr algn="r"/>
              <a:t>33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085550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860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2871AD7-AF18-4A65-89D5-39A4AF4D7017}" type="slidenum">
              <a:rPr lang="zh-CN" altLang="en-US" sz="1200"/>
              <a:pPr algn="r"/>
              <a:t>34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09798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A4D0791-3A3D-4D50-A1ED-23C2A102C0CC}" type="slidenum">
              <a:rPr lang="zh-CN" altLang="en-US" sz="1200"/>
              <a:pPr algn="r"/>
              <a:t>35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3200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041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042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EDD0591-D274-4F3D-AAA4-C542522F16DE}" type="slidenum">
              <a:rPr lang="zh-CN" altLang="en-US" sz="1200"/>
              <a:pPr algn="r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310553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144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537AEB4-307C-4B52-B45B-D61561E8FFBE}" type="slidenum">
              <a:rPr lang="zh-CN" altLang="en-US" sz="1200"/>
              <a:pPr algn="r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43671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2466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2468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0D5107B-EAEB-4D30-8A74-461761A909A8}" type="slidenum">
              <a:rPr lang="zh-CN" altLang="en-US" sz="1200"/>
              <a:pPr algn="r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617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3492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D28C3C79-938B-49AF-8E51-7408CBA5C5CF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199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4514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4516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699FB21-E6D1-4C71-8848-A8718A1A3DB2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5487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65540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4E7CCC4-1C9B-42F2-A234-FA27C1B4EA2E}" type="slidenum">
              <a:rPr lang="zh-CN" altLang="en-US" sz="1200"/>
              <a:pPr algn="r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62996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/>
            <p:custDataLst>
              <p:tags r:id="rId4"/>
            </p:custDataLst>
          </p:nvPr>
        </p:nvSpPr>
        <p:spPr bwMode="auto">
          <a:xfrm>
            <a:off x="481013" y="1279525"/>
            <a:ext cx="6140450" cy="3454400"/>
          </a:xfrm>
          <a:noFill/>
          <a:ln cap="flat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pPr defTabSz="912813" eaLnBrk="1" hangingPunct="1">
              <a:spcBef>
                <a:spcPct val="0"/>
              </a:spcBef>
            </a:pPr>
            <a:endParaRPr lang="zh-CN" altLang="en-US" sz="1100">
              <a:latin typeface="Calibri" panose="020f0502020204030204" pitchFamily="34" charset="0"/>
            </a:endParaRPr>
          </a:p>
        </p:txBody>
      </p:sp>
      <p:sp>
        <p:nvSpPr>
          <p:cNvPr id="71684" name="灯片编号占位符 3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1CB624A-D7BE-4CD2-B227-6F2ACE9FB3EC}" type="slidenum">
              <a:rPr lang="zh-CN" altLang="en-US" sz="1200"/>
              <a:pPr algn="r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2868628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tags" Target="../tags/tag71.xml" /><Relationship Id="rId3" Type="http://schemas.openxmlformats.org/officeDocument/2006/relationships/tags" Target="../tags/tag72.xml" /><Relationship Id="rId4" Type="http://schemas.openxmlformats.org/officeDocument/2006/relationships/tags" Target="../tags/tag73.xml" /><Relationship Id="rId5" Type="http://schemas.openxmlformats.org/officeDocument/2006/relationships/tags" Target="../tags/tag74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5.xml" /><Relationship Id="rId2" Type="http://schemas.openxmlformats.org/officeDocument/2006/relationships/tags" Target="../tags/tag76.xml" /><Relationship Id="rId3" Type="http://schemas.openxmlformats.org/officeDocument/2006/relationships/tags" Target="../tags/tag77.xml" /><Relationship Id="rId4" Type="http://schemas.openxmlformats.org/officeDocument/2006/relationships/tags" Target="../tags/tag78.xml" /><Relationship Id="rId5" Type="http://schemas.openxmlformats.org/officeDocument/2006/relationships/tags" Target="../tags/tag79.xml" /><Relationship Id="rId6" Type="http://schemas.openxmlformats.org/officeDocument/2006/relationships/tags" Target="../tags/tag80.xml" /><Relationship Id="rId7" Type="http://schemas.openxmlformats.org/officeDocument/2006/relationships/tags" Target="../tags/tag81.xml" /><Relationship Id="rId8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2.xml" /><Relationship Id="rId2" Type="http://schemas.openxmlformats.org/officeDocument/2006/relationships/image" Target="../media/image1.jpeg" /><Relationship Id="rId3" Type="http://schemas.openxmlformats.org/officeDocument/2006/relationships/tags" Target="../tags/tag83.xml" /><Relationship Id="rId4" Type="http://schemas.openxmlformats.org/officeDocument/2006/relationships/image" Target="../media/image2.png" /><Relationship Id="rId5" Type="http://schemas.openxmlformats.org/officeDocument/2006/relationships/tags" Target="../tags/tag84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5.xml" /><Relationship Id="rId2" Type="http://schemas.openxmlformats.org/officeDocument/2006/relationships/tags" Target="../tags/tag86.xml" /><Relationship Id="rId3" Type="http://schemas.openxmlformats.org/officeDocument/2006/relationships/image" Target="../media/image3.png" /><Relationship Id="rId4" Type="http://schemas.openxmlformats.org/officeDocument/2006/relationships/tags" Target="../tags/tag87.xml" /><Relationship Id="rId5" Type="http://schemas.openxmlformats.org/officeDocument/2006/relationships/tags" Target="../tags/tag88.xml" /><Relationship Id="rId6" Type="http://schemas.openxmlformats.org/officeDocument/2006/relationships/slide" Target="../slides/slide1.xml" TargetMode="Internal" /><Relationship Id="rId7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9.xml" /><Relationship Id="rId2" Type="http://schemas.openxmlformats.org/officeDocument/2006/relationships/tags" Target="../tags/tag90.xml" /><Relationship Id="rId3" Type="http://schemas.openxmlformats.org/officeDocument/2006/relationships/image" Target="../media/image3.png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image" Target="../media/image4.jpeg" /><Relationship Id="rId3" Type="http://schemas.openxmlformats.org/officeDocument/2006/relationships/tags" Target="../tags/tag94.xml" /><Relationship Id="rId4" Type="http://schemas.openxmlformats.org/officeDocument/2006/relationships/image" Target="../media/image5.png" /><Relationship Id="rId5" Type="http://schemas.openxmlformats.org/officeDocument/2006/relationships/tags" Target="../tags/tag95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6.xml" /><Relationship Id="rId2" Type="http://schemas.openxmlformats.org/officeDocument/2006/relationships/image" Target="../media/image6.jpeg" /><Relationship Id="rId3" Type="http://schemas.openxmlformats.org/officeDocument/2006/relationships/tags" Target="../tags/tag97.xml" /><Relationship Id="rId4" Type="http://schemas.openxmlformats.org/officeDocument/2006/relationships/image" Target="../media/image5.png" /><Relationship Id="rId5" Type="http://schemas.openxmlformats.org/officeDocument/2006/relationships/tags" Target="../tags/tag98.xml" /><Relationship Id="rId6" Type="http://schemas.openxmlformats.org/officeDocument/2006/relationships/tags" Target="../tags/tag99.xml" /><Relationship Id="rId7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0.xml" /><Relationship Id="rId2" Type="http://schemas.openxmlformats.org/officeDocument/2006/relationships/image" Target="../media/image4.jpeg" /><Relationship Id="rId3" Type="http://schemas.openxmlformats.org/officeDocument/2006/relationships/tags" Target="../tags/tag101.xml" /><Relationship Id="rId4" Type="http://schemas.openxmlformats.org/officeDocument/2006/relationships/image" Target="../media/image5.png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image" Target="../media/image6.jpeg" /><Relationship Id="rId3" Type="http://schemas.openxmlformats.org/officeDocument/2006/relationships/tags" Target="../tags/tag104.xml" /><Relationship Id="rId4" Type="http://schemas.openxmlformats.org/officeDocument/2006/relationships/image" Target="../media/image5.png" /><Relationship Id="rId5" Type="http://schemas.openxmlformats.org/officeDocument/2006/relationships/tags" Target="../tags/tag105.xml" /><Relationship Id="rId6" Type="http://schemas.openxmlformats.org/officeDocument/2006/relationships/tags" Target="../tags/tag106.xml" /><Relationship Id="rId7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7.xml" /><Relationship Id="rId2" Type="http://schemas.openxmlformats.org/officeDocument/2006/relationships/image" Target="../media/image6.jpeg" /><Relationship Id="rId3" Type="http://schemas.openxmlformats.org/officeDocument/2006/relationships/tags" Target="../tags/tag108.xml" /><Relationship Id="rId4" Type="http://schemas.openxmlformats.org/officeDocument/2006/relationships/image" Target="../media/image5.png" /><Relationship Id="rId5" Type="http://schemas.openxmlformats.org/officeDocument/2006/relationships/tags" Target="../tags/tag109.xml" /><Relationship Id="rId6" Type="http://schemas.openxmlformats.org/officeDocument/2006/relationships/tags" Target="../tags/tag110.xml" /><Relationship Id="rId7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1.xml" /><Relationship Id="rId2" Type="http://schemas.openxmlformats.org/officeDocument/2006/relationships/image" Target="../media/image4.jpeg" /><Relationship Id="rId3" Type="http://schemas.openxmlformats.org/officeDocument/2006/relationships/tags" Target="../tags/tag112.xml" /><Relationship Id="rId4" Type="http://schemas.openxmlformats.org/officeDocument/2006/relationships/image" Target="../media/image5.png" /><Relationship Id="rId5" Type="http://schemas.openxmlformats.org/officeDocument/2006/relationships/tags" Target="../tags/tag113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4.xml" /><Relationship Id="rId2" Type="http://schemas.openxmlformats.org/officeDocument/2006/relationships/image" Target="../media/image6.jpeg" /><Relationship Id="rId3" Type="http://schemas.openxmlformats.org/officeDocument/2006/relationships/tags" Target="../tags/tag115.xml" /><Relationship Id="rId4" Type="http://schemas.openxmlformats.org/officeDocument/2006/relationships/image" Target="../media/image5.png" /><Relationship Id="rId5" Type="http://schemas.openxmlformats.org/officeDocument/2006/relationships/tags" Target="../tags/tag116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7.xml" /><Relationship Id="rId2" Type="http://schemas.openxmlformats.org/officeDocument/2006/relationships/image" Target="../media/image6.jpeg" /><Relationship Id="rId3" Type="http://schemas.openxmlformats.org/officeDocument/2006/relationships/tags" Target="../tags/tag118.xml" /><Relationship Id="rId4" Type="http://schemas.openxmlformats.org/officeDocument/2006/relationships/image" Target="../media/image5.png" /><Relationship Id="rId5" Type="http://schemas.openxmlformats.org/officeDocument/2006/relationships/tags" Target="../tags/tag119.xml" /><Relationship Id="rId6" Type="http://schemas.openxmlformats.org/officeDocument/2006/relationships/tags" Target="../tags/tag120.xml" /><Relationship Id="rId7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1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122.x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tags" Target="../tags/tag125.xml" /><Relationship Id="rId6" Type="http://schemas.openxmlformats.org/officeDocument/2006/relationships/tags" Target="../tags/tag126.xml" /><Relationship Id="rId7" Type="http://schemas.openxmlformats.org/officeDocument/2006/relationships/tags" Target="../tags/tag127.xml" /><Relationship Id="rId8" Type="http://schemas.openxmlformats.org/officeDocument/2006/relationships/image" Target="../media/image7.png" /><Relationship Id="rId9" Type="http://schemas.openxmlformats.org/officeDocument/2006/relationships/tags" Target="../tags/tag12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9.xml" /><Relationship Id="rId2" Type="http://schemas.openxmlformats.org/officeDocument/2006/relationships/tags" Target="../tags/tag130.xml" /><Relationship Id="rId3" Type="http://schemas.openxmlformats.org/officeDocument/2006/relationships/tags" Target="../tags/tag131.xml" /><Relationship Id="rId4" Type="http://schemas.openxmlformats.org/officeDocument/2006/relationships/tags" Target="../tags/tag132.xml" /><Relationship Id="rId5" Type="http://schemas.openxmlformats.org/officeDocument/2006/relationships/tags" Target="../tags/tag133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4.xml" /><Relationship Id="rId2" Type="http://schemas.openxmlformats.org/officeDocument/2006/relationships/image" Target="../media/image8.jpeg" /><Relationship Id="rId3" Type="http://schemas.openxmlformats.org/officeDocument/2006/relationships/tags" Target="../tags/tag135.xml" /><Relationship Id="rId4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垂直排列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402167" y="609600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>
                <a:latin typeface="Arial" pitchFamily="34" charset="0"/>
              </a:rPr>
              <a:t>2021/2/2</a:t>
            </a:fld>
            <a:endParaRPr lang="zh-CN" altLang="en-US"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Media" preserve="1">
  <p:cSld name="标题，文本与媒体剪辑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zh-CN" altLang="en-US">
              <a:latin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itchFamily="34" charset="0"/>
              </a:rPr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  <p:transition spd="med">
    <p:random/>
  </p:transition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8" y="247650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二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7728181" y="-27384"/>
            <a:ext cx="2255712" cy="880109"/>
            <a:chOff x="11613" y="1584001"/>
            <a:chExt cx="1443037" cy="733424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1584001"/>
              <a:ext cx="1443037" cy="733424"/>
            </a:xfrm>
            <a:prstGeom prst="rect">
              <a:avLst/>
            </a:prstGeom>
          </p:spPr>
        </p:pic>
        <p:sp>
          <p:nvSpPr>
            <p:cNvPr id="9" name="TextBox 8">
              <a:hlinkClick r:id="rId6" action="ppaction://hlinksldjump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73033" y="1807573"/>
              <a:ext cx="92211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课前篇自主预习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栏目三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9826869" y="-27384"/>
            <a:ext cx="2151536" cy="880109"/>
            <a:chOff x="11613" y="2237065"/>
            <a:chExt cx="1443037" cy="733424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2237065"/>
              <a:ext cx="1443037" cy="733424"/>
            </a:xfrm>
            <a:prstGeom prst="rect">
              <a:avLst/>
            </a:prstGeom>
          </p:spPr>
        </p:pic>
        <p:sp>
          <p:nvSpPr>
            <p:cNvPr id="10" name="TextBox 9">
              <a:hlinkClick action="ppaction://noaction"/>
            </p:cNvPr>
            <p:cNvSpPr txBox="1"/>
            <p:nvPr userDrawn="1">
              <p:custDataLst>
                <p:tags r:id="rId5"/>
              </p:custDataLst>
            </p:nvPr>
          </p:nvSpPr>
          <p:spPr>
            <a:xfrm>
              <a:off x="60351" y="2460637"/>
              <a:ext cx="96676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课堂篇探究学习</a:t>
              </a:r>
              <a:endParaRPr lang="zh-CN" altLang="en-US" sz="1400">
                <a:solidFill>
                  <a:schemeClr val="bg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53761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10657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3872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6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2472025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7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180284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8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大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31664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1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43966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9_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数学内页（中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" y="794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847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89406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809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5_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pic>
        <p:nvPicPr>
          <p:cNvPr id="2" name="Picture 2" descr="E:\新教材项目\新教材同步课\PPT模板设计\源文件\必修1\数学内页（无框）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1206" cy="685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49595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93371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93371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tags" Target="../tags/tag136.xml" /><Relationship Id="rId29" Type="http://schemas.openxmlformats.org/officeDocument/2006/relationships/tags" Target="../tags/tag137.xml" /><Relationship Id="rId3" Type="http://schemas.openxmlformats.org/officeDocument/2006/relationships/slideLayout" Target="../slideLayouts/slideLayout3.xml" /><Relationship Id="rId30" Type="http://schemas.openxmlformats.org/officeDocument/2006/relationships/tags" Target="../tags/tag138.xml" /><Relationship Id="rId31" Type="http://schemas.openxmlformats.org/officeDocument/2006/relationships/tags" Target="../tags/tag139.xml" /><Relationship Id="rId32" Type="http://schemas.openxmlformats.org/officeDocument/2006/relationships/tags" Target="../tags/tag140.xml" /><Relationship Id="rId33" Type="http://schemas.openxmlformats.org/officeDocument/2006/relationships/tags" Target="../tags/tag141.xml" /><Relationship Id="rId34" Type="http://schemas.openxmlformats.org/officeDocument/2006/relationships/image" Target="../media/image9.png" /><Relationship Id="rId35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34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8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0"/>
            </p:custDataLst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1"/>
            </p:custDataLst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2"/>
            </p:custDataLst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3"/>
            </p:custDataLst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5" r:id="rId25"/>
    <p:sldLayoutId id="2147483912" r:id="rId26"/>
    <p:sldLayoutId id="2147483960" r:id="rId27"/>
  </p:sldLayoutIdLst>
  <mc:AlternateContent>
    <mc:Choice xmlns:p14="http://schemas.microsoft.com/office/powerpoint/2010/main" Requires="p14">
      <p:transition spd="slow" advTm="3000" p14:dur="1500">
        <p:random/>
      </p:transition>
    </mc:Choice>
    <mc:Fallback>
      <p:transition spd="slow" advTm="3000">
        <p:random/>
      </p:transition>
    </mc:Fallback>
  </mc:AlternateContent>
  <p:timing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53.xml" /><Relationship Id="rId4" Type="http://schemas.openxmlformats.org/officeDocument/2006/relationships/tags" Target="../tags/tag154.xml" /><Relationship Id="rId5" Type="http://schemas.openxmlformats.org/officeDocument/2006/relationships/tags" Target="../tags/tag155.xml" /><Relationship Id="rId6" Type="http://schemas.openxmlformats.org/officeDocument/2006/relationships/tags" Target="../tags/tag156.xml" /><Relationship Id="rId7" Type="http://schemas.openxmlformats.org/officeDocument/2006/relationships/image" Target="../media/image10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14.xml" /><Relationship Id="rId11" Type="http://schemas.openxmlformats.org/officeDocument/2006/relationships/oleObject" Target="../embeddings/Microsoft_Word_97_-_2003___5.doc" TargetMode="Internal" /><Relationship Id="rId12" Type="http://schemas.openxmlformats.org/officeDocument/2006/relationships/image" Target="../media/image26.emf" /><Relationship Id="rId13" Type="http://schemas.openxmlformats.org/officeDocument/2006/relationships/tags" Target="../tags/tag215.xml" /><Relationship Id="rId14" Type="http://schemas.openxmlformats.org/officeDocument/2006/relationships/vmlDrawing" Target="../drawings/vmlDrawing4.vml" /><Relationship Id="rId2" Type="http://schemas.openxmlformats.org/officeDocument/2006/relationships/notesSlide" Target="../notesSlides/notesSlide5.xml" /><Relationship Id="rId3" Type="http://schemas.openxmlformats.org/officeDocument/2006/relationships/tags" Target="../tags/tag211.xml" /><Relationship Id="rId4" Type="http://schemas.openxmlformats.org/officeDocument/2006/relationships/tags" Target="../tags/tag212.xml" /><Relationship Id="rId5" Type="http://schemas.openxmlformats.org/officeDocument/2006/relationships/oleObject" Target="../embeddings/Microsoft_Word_97_-_2003___3.doc" TargetMode="Internal" /><Relationship Id="rId6" Type="http://schemas.openxmlformats.org/officeDocument/2006/relationships/image" Target="../media/image24.emf" /><Relationship Id="rId7" Type="http://schemas.openxmlformats.org/officeDocument/2006/relationships/tags" Target="../tags/tag213.xml" /><Relationship Id="rId8" Type="http://schemas.openxmlformats.org/officeDocument/2006/relationships/oleObject" Target="../embeddings/Microsoft_Word_97_-_2003___4.doc" TargetMode="Internal" /><Relationship Id="rId9" Type="http://schemas.openxmlformats.org/officeDocument/2006/relationships/image" Target="../media/image25.emf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5.v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220.xml" /><Relationship Id="rId4" Type="http://schemas.openxmlformats.org/officeDocument/2006/relationships/tags" Target="../tags/tag221.xml" /><Relationship Id="rId5" Type="http://schemas.openxmlformats.org/officeDocument/2006/relationships/oleObject" Target="../embeddings/oleObject4.bin" TargetMode="Internal" /><Relationship Id="rId6" Type="http://schemas.openxmlformats.org/officeDocument/2006/relationships/image" Target="../media/image27.emf" /><Relationship Id="rId7" Type="http://schemas.openxmlformats.org/officeDocument/2006/relationships/tags" Target="../tags/tag222.xml" /><Relationship Id="rId8" Type="http://schemas.openxmlformats.org/officeDocument/2006/relationships/oleObject" Target="../embeddings/Microsoft_Word_97_-_2003___6.doc" TargetMode="Internal" /><Relationship Id="rId9" Type="http://schemas.openxmlformats.org/officeDocument/2006/relationships/image" Target="../media/image28.emf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tags" Target="../tags/tag227.xml" /><Relationship Id="rId4" Type="http://schemas.openxmlformats.org/officeDocument/2006/relationships/tags" Target="../tags/tag228.xml" /><Relationship Id="rId5" Type="http://schemas.openxmlformats.org/officeDocument/2006/relationships/oleObject" Target="../embeddings/oleObject5.bin" TargetMode="Internal" /><Relationship Id="rId6" Type="http://schemas.openxmlformats.org/officeDocument/2006/relationships/image" Target="../media/image29.emf" /><Relationship Id="rId7" Type="http://schemas.openxmlformats.org/officeDocument/2006/relationships/vmlDrawing" Target="../drawings/vmlDrawing6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233.xml" /><Relationship Id="rId4" Type="http://schemas.openxmlformats.org/officeDocument/2006/relationships/tags" Target="../tags/tag234.xml" /><Relationship Id="rId5" Type="http://schemas.openxmlformats.org/officeDocument/2006/relationships/oleObject" Target="../embeddings/Microsoft_Word_97_-_2003___7.doc" TargetMode="Internal" /><Relationship Id="rId6" Type="http://schemas.openxmlformats.org/officeDocument/2006/relationships/image" Target="../media/image30.emf" /><Relationship Id="rId7" Type="http://schemas.openxmlformats.org/officeDocument/2006/relationships/vmlDrawing" Target="../drawings/vmlDrawing7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35.xml" /><Relationship Id="rId3" Type="http://schemas.openxmlformats.org/officeDocument/2006/relationships/tags" Target="../tags/tag236.xml" /><Relationship Id="rId4" Type="http://schemas.openxmlformats.org/officeDocument/2006/relationships/tags" Target="../tags/tag237.xml" /><Relationship Id="rId5" Type="http://schemas.openxmlformats.org/officeDocument/2006/relationships/image" Target="../media/image31.png" /><Relationship Id="rId6" Type="http://schemas.openxmlformats.org/officeDocument/2006/relationships/tags" Target="../tags/tag238.xml" /><Relationship Id="rId7" Type="http://schemas.openxmlformats.org/officeDocument/2006/relationships/tags" Target="../tags/tag239.xml" /><Relationship Id="rId8" Type="http://schemas.openxmlformats.org/officeDocument/2006/relationships/image" Target="../media/image32.png" /><Relationship Id="rId9" Type="http://schemas.openxmlformats.org/officeDocument/2006/relationships/tags" Target="../tags/tag240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41.xml" /><Relationship Id="rId3" Type="http://schemas.openxmlformats.org/officeDocument/2006/relationships/tags" Target="../tags/tag242.xml" /><Relationship Id="rId4" Type="http://schemas.openxmlformats.org/officeDocument/2006/relationships/tags" Target="../tags/tag243.xml" /><Relationship Id="rId5" Type="http://schemas.openxmlformats.org/officeDocument/2006/relationships/image" Target="../media/image33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tags" Target="../tags/tag248.xml" /><Relationship Id="rId4" Type="http://schemas.openxmlformats.org/officeDocument/2006/relationships/tags" Target="../tags/tag249.xml" /><Relationship Id="rId5" Type="http://schemas.openxmlformats.org/officeDocument/2006/relationships/oleObject" Target="../embeddings/oleObject6.bin" TargetMode="Internal" /><Relationship Id="rId6" Type="http://schemas.openxmlformats.org/officeDocument/2006/relationships/image" Target="../media/image34.emf" /><Relationship Id="rId7" Type="http://schemas.openxmlformats.org/officeDocument/2006/relationships/tags" Target="../tags/tag250.xml" /><Relationship Id="rId8" Type="http://schemas.openxmlformats.org/officeDocument/2006/relationships/tags" Target="../tags/tag251.xml" /><Relationship Id="rId9" Type="http://schemas.openxmlformats.org/officeDocument/2006/relationships/vmlDrawing" Target="../drawings/vmlDrawing8.v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tags" Target="../tags/tag256.xml" /><Relationship Id="rId4" Type="http://schemas.openxmlformats.org/officeDocument/2006/relationships/tags" Target="../tags/tag257.xml" /><Relationship Id="rId5" Type="http://schemas.openxmlformats.org/officeDocument/2006/relationships/oleObject" Target="../embeddings/oleObject7.bin" TargetMode="Internal" /><Relationship Id="rId6" Type="http://schemas.openxmlformats.org/officeDocument/2006/relationships/image" Target="../media/image35.emf" /><Relationship Id="rId7" Type="http://schemas.openxmlformats.org/officeDocument/2006/relationships/tags" Target="../tags/tag258.xml" /><Relationship Id="rId8" Type="http://schemas.openxmlformats.org/officeDocument/2006/relationships/vmlDrawing" Target="../drawings/vmlDrawing9.v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tags" Target="../tags/tag263.xml" /><Relationship Id="rId4" Type="http://schemas.openxmlformats.org/officeDocument/2006/relationships/tags" Target="../tags/tag264.xml" /><Relationship Id="rId5" Type="http://schemas.openxmlformats.org/officeDocument/2006/relationships/oleObject" Target="../embeddings/Microsoft_Word_97_-_2003___8.doc" TargetMode="Internal" /><Relationship Id="rId6" Type="http://schemas.openxmlformats.org/officeDocument/2006/relationships/image" Target="../media/image36.emf" /><Relationship Id="rId7" Type="http://schemas.openxmlformats.org/officeDocument/2006/relationships/tags" Target="../tags/tag265.xml" /><Relationship Id="rId8" Type="http://schemas.openxmlformats.org/officeDocument/2006/relationships/vmlDrawing" Target="../drawings/vmlDrawing10.v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tags" Target="../tags/tag270.xml" /><Relationship Id="rId4" Type="http://schemas.openxmlformats.org/officeDocument/2006/relationships/tags" Target="../tags/tag271.xml" /><Relationship Id="rId5" Type="http://schemas.openxmlformats.org/officeDocument/2006/relationships/oleObject" Target="../embeddings/Microsoft_Word_97_-_2003___9.doc" TargetMode="Internal" /><Relationship Id="rId6" Type="http://schemas.openxmlformats.org/officeDocument/2006/relationships/image" Target="../media/image37.emf" /><Relationship Id="rId7" Type="http://schemas.openxmlformats.org/officeDocument/2006/relationships/vmlDrawing" Target="../drawings/vmlDrawing11.v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57.xml" /><Relationship Id="rId3" Type="http://schemas.openxmlformats.org/officeDocument/2006/relationships/tags" Target="../tags/tag158.xml" /><Relationship Id="rId4" Type="http://schemas.openxmlformats.org/officeDocument/2006/relationships/tags" Target="../tags/tag159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2.vml" /><Relationship Id="rId2" Type="http://schemas.openxmlformats.org/officeDocument/2006/relationships/notesSlide" Target="../notesSlides/notesSlide13.xml" /><Relationship Id="rId3" Type="http://schemas.openxmlformats.org/officeDocument/2006/relationships/tags" Target="../tags/tag276.xml" /><Relationship Id="rId4" Type="http://schemas.openxmlformats.org/officeDocument/2006/relationships/tags" Target="../tags/tag277.xml" /><Relationship Id="rId5" Type="http://schemas.openxmlformats.org/officeDocument/2006/relationships/oleObject" Target="../embeddings/Microsoft_Word_97_-_2003___10.doc" TargetMode="Internal" /><Relationship Id="rId6" Type="http://schemas.openxmlformats.org/officeDocument/2006/relationships/image" Target="../media/image38.emf" /><Relationship Id="rId7" Type="http://schemas.openxmlformats.org/officeDocument/2006/relationships/tags" Target="../tags/tag278.xml" /><Relationship Id="rId8" Type="http://schemas.openxmlformats.org/officeDocument/2006/relationships/oleObject" Target="../embeddings/Microsoft_Word_97_-_2003___11.doc" TargetMode="Internal" /><Relationship Id="rId9" Type="http://schemas.openxmlformats.org/officeDocument/2006/relationships/image" Target="../media/image39.emf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image" Target="../media/image40.png" /><Relationship Id="rId6" Type="http://schemas.openxmlformats.org/officeDocument/2006/relationships/tags" Target="../tags/tag28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283.xml" /><Relationship Id="rId3" Type="http://schemas.openxmlformats.org/officeDocument/2006/relationships/tags" Target="../tags/tag284.xml" /><Relationship Id="rId4" Type="http://schemas.openxmlformats.org/officeDocument/2006/relationships/tags" Target="../tags/tag285.xml" /><Relationship Id="rId5" Type="http://schemas.openxmlformats.org/officeDocument/2006/relationships/image" Target="../media/image41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93.xml" /><Relationship Id="rId11" Type="http://schemas.openxmlformats.org/officeDocument/2006/relationships/vmlDrawing" Target="../drawings/vmlDrawing13.vml" /><Relationship Id="rId2" Type="http://schemas.openxmlformats.org/officeDocument/2006/relationships/notesSlide" Target="../notesSlides/notesSlide14.xml" /><Relationship Id="rId3" Type="http://schemas.openxmlformats.org/officeDocument/2006/relationships/tags" Target="../tags/tag290.xml" /><Relationship Id="rId4" Type="http://schemas.openxmlformats.org/officeDocument/2006/relationships/tags" Target="../tags/tag291.xml" /><Relationship Id="rId5" Type="http://schemas.openxmlformats.org/officeDocument/2006/relationships/oleObject" Target="../embeddings/Microsoft_Word_97_-_2003___12.doc" TargetMode="Internal" /><Relationship Id="rId6" Type="http://schemas.openxmlformats.org/officeDocument/2006/relationships/image" Target="../media/image42.emf" /><Relationship Id="rId7" Type="http://schemas.openxmlformats.org/officeDocument/2006/relationships/tags" Target="../tags/tag292.xml" /><Relationship Id="rId8" Type="http://schemas.openxmlformats.org/officeDocument/2006/relationships/oleObject" Target="../embeddings/Microsoft_Word_97_-_2003___13.doc" TargetMode="Internal" /><Relationship Id="rId9" Type="http://schemas.openxmlformats.org/officeDocument/2006/relationships/image" Target="../media/image43.emf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tags" Target="../tags/tag298.xml" /><Relationship Id="rId4" Type="http://schemas.openxmlformats.org/officeDocument/2006/relationships/tags" Target="../tags/tag299.xml" /><Relationship Id="rId5" Type="http://schemas.openxmlformats.org/officeDocument/2006/relationships/oleObject" Target="../embeddings/Microsoft_Word_97_-_2003___14.doc" TargetMode="Internal" /><Relationship Id="rId6" Type="http://schemas.openxmlformats.org/officeDocument/2006/relationships/image" Target="../media/image44.emf" /><Relationship Id="rId7" Type="http://schemas.openxmlformats.org/officeDocument/2006/relationships/vmlDrawing" Target="../drawings/vmlDrawing14.v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tags" Target="../tags/tag304.xml" /><Relationship Id="rId4" Type="http://schemas.openxmlformats.org/officeDocument/2006/relationships/tags" Target="../tags/tag305.xml" /><Relationship Id="rId5" Type="http://schemas.openxmlformats.org/officeDocument/2006/relationships/oleObject" Target="../embeddings/Microsoft_Word_97_-_2003___15.doc" TargetMode="Internal" /><Relationship Id="rId6" Type="http://schemas.openxmlformats.org/officeDocument/2006/relationships/image" Target="../media/image45.emf" /><Relationship Id="rId7" Type="http://schemas.openxmlformats.org/officeDocument/2006/relationships/vmlDrawing" Target="../drawings/vmlDrawing15.v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tags" Target="../tags/tag310.xml" /><Relationship Id="rId4" Type="http://schemas.openxmlformats.org/officeDocument/2006/relationships/tags" Target="../tags/tag311.xml" /><Relationship Id="rId5" Type="http://schemas.openxmlformats.org/officeDocument/2006/relationships/oleObject" Target="../embeddings/oleObject8.bin" TargetMode="Internal" /><Relationship Id="rId6" Type="http://schemas.openxmlformats.org/officeDocument/2006/relationships/image" Target="../media/image46.emf" /><Relationship Id="rId7" Type="http://schemas.openxmlformats.org/officeDocument/2006/relationships/tags" Target="../tags/tag312.xml" /><Relationship Id="rId8" Type="http://schemas.openxmlformats.org/officeDocument/2006/relationships/vmlDrawing" Target="../drawings/vmlDrawing16.v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320.xml" /><Relationship Id="rId11" Type="http://schemas.openxmlformats.org/officeDocument/2006/relationships/vmlDrawing" Target="../drawings/vmlDrawing17.vml" /><Relationship Id="rId2" Type="http://schemas.openxmlformats.org/officeDocument/2006/relationships/notesSlide" Target="../notesSlides/notesSlide18.xml" /><Relationship Id="rId3" Type="http://schemas.openxmlformats.org/officeDocument/2006/relationships/tags" Target="../tags/tag317.xml" /><Relationship Id="rId4" Type="http://schemas.openxmlformats.org/officeDocument/2006/relationships/tags" Target="../tags/tag318.xml" /><Relationship Id="rId5" Type="http://schemas.openxmlformats.org/officeDocument/2006/relationships/oleObject" Target="../embeddings/Microsoft_Word_97_-_2003___16.doc" TargetMode="Internal" /><Relationship Id="rId6" Type="http://schemas.openxmlformats.org/officeDocument/2006/relationships/image" Target="../media/image47.emf" /><Relationship Id="rId7" Type="http://schemas.openxmlformats.org/officeDocument/2006/relationships/tags" Target="../tags/tag319.xml" /><Relationship Id="rId8" Type="http://schemas.openxmlformats.org/officeDocument/2006/relationships/oleObject" Target="../embeddings/Microsoft_Word_97_-_2003___17.doc" TargetMode="Internal" /><Relationship Id="rId9" Type="http://schemas.openxmlformats.org/officeDocument/2006/relationships/image" Target="../media/image48.emf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8.vml" /><Relationship Id="rId2" Type="http://schemas.openxmlformats.org/officeDocument/2006/relationships/notesSlide" Target="../notesSlides/notesSlide19.xml" /><Relationship Id="rId3" Type="http://schemas.openxmlformats.org/officeDocument/2006/relationships/tags" Target="../tags/tag325.xml" /><Relationship Id="rId4" Type="http://schemas.openxmlformats.org/officeDocument/2006/relationships/tags" Target="../tags/tag326.xml" /><Relationship Id="rId5" Type="http://schemas.openxmlformats.org/officeDocument/2006/relationships/oleObject" Target="../embeddings/oleObject9.bin" TargetMode="Internal" /><Relationship Id="rId6" Type="http://schemas.openxmlformats.org/officeDocument/2006/relationships/image" Target="../media/image49.emf" /><Relationship Id="rId7" Type="http://schemas.openxmlformats.org/officeDocument/2006/relationships/tags" Target="../tags/tag327.xml" /><Relationship Id="rId8" Type="http://schemas.openxmlformats.org/officeDocument/2006/relationships/oleObject" Target="../embeddings/Microsoft_Word_97_-_2003___18.doc" TargetMode="Internal" /><Relationship Id="rId9" Type="http://schemas.openxmlformats.org/officeDocument/2006/relationships/image" Target="../media/image50.emf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19.vml" /><Relationship Id="rId2" Type="http://schemas.openxmlformats.org/officeDocument/2006/relationships/notesSlide" Target="../notesSlides/notesSlide20.xml" /><Relationship Id="rId3" Type="http://schemas.openxmlformats.org/officeDocument/2006/relationships/tags" Target="../tags/tag332.xml" /><Relationship Id="rId4" Type="http://schemas.openxmlformats.org/officeDocument/2006/relationships/tags" Target="../tags/tag333.xml" /><Relationship Id="rId5" Type="http://schemas.openxmlformats.org/officeDocument/2006/relationships/oleObject" Target="../embeddings/Microsoft_Word_97_-_2003___19.doc" TargetMode="Internal" /><Relationship Id="rId6" Type="http://schemas.openxmlformats.org/officeDocument/2006/relationships/image" Target="../media/image51.emf" /><Relationship Id="rId7" Type="http://schemas.openxmlformats.org/officeDocument/2006/relationships/tags" Target="../tags/tag334.xml" /><Relationship Id="rId8" Type="http://schemas.openxmlformats.org/officeDocument/2006/relationships/oleObject" Target="../embeddings/Microsoft_Word_97_-_2003___20.doc" TargetMode="Internal" /><Relationship Id="rId9" Type="http://schemas.openxmlformats.org/officeDocument/2006/relationships/image" Target="../media/image52.emf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10" Type="http://schemas.openxmlformats.org/officeDocument/2006/relationships/tags" Target="../tags/tag166.xml" /><Relationship Id="rId11" Type="http://schemas.openxmlformats.org/officeDocument/2006/relationships/tags" Target="../tags/tag167.xml" /><Relationship Id="rId12" Type="http://schemas.openxmlformats.org/officeDocument/2006/relationships/image" Target="../media/image13.png" /><Relationship Id="rId2" Type="http://schemas.openxmlformats.org/officeDocument/2006/relationships/tags" Target="../tags/tag160.xml" /><Relationship Id="rId3" Type="http://schemas.openxmlformats.org/officeDocument/2006/relationships/tags" Target="../tags/tag161.xml" /><Relationship Id="rId4" Type="http://schemas.openxmlformats.org/officeDocument/2006/relationships/tags" Target="../tags/tag162.xml" /><Relationship Id="rId5" Type="http://schemas.openxmlformats.org/officeDocument/2006/relationships/tags" Target="../tags/tag163.xml" /><Relationship Id="rId6" Type="http://schemas.openxmlformats.org/officeDocument/2006/relationships/image" Target="../media/image11.png" /><Relationship Id="rId7" Type="http://schemas.openxmlformats.org/officeDocument/2006/relationships/tags" Target="../tags/tag164.xml" /><Relationship Id="rId8" Type="http://schemas.openxmlformats.org/officeDocument/2006/relationships/tags" Target="../tags/tag165.xml" /><Relationship Id="rId9" Type="http://schemas.openxmlformats.org/officeDocument/2006/relationships/image" Target="../media/image12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0.vml" /><Relationship Id="rId2" Type="http://schemas.openxmlformats.org/officeDocument/2006/relationships/notesSlide" Target="../notesSlides/notesSlide21.xml" /><Relationship Id="rId3" Type="http://schemas.openxmlformats.org/officeDocument/2006/relationships/tags" Target="../tags/tag339.xml" /><Relationship Id="rId4" Type="http://schemas.openxmlformats.org/officeDocument/2006/relationships/tags" Target="../tags/tag340.xml" /><Relationship Id="rId5" Type="http://schemas.openxmlformats.org/officeDocument/2006/relationships/oleObject" Target="../embeddings/oleObject10.bin" TargetMode="Internal" /><Relationship Id="rId6" Type="http://schemas.openxmlformats.org/officeDocument/2006/relationships/image" Target="../media/image53.emf" /><Relationship Id="rId7" Type="http://schemas.openxmlformats.org/officeDocument/2006/relationships/tags" Target="../tags/tag341.xml" /><Relationship Id="rId8" Type="http://schemas.openxmlformats.org/officeDocument/2006/relationships/oleObject" Target="../embeddings/Microsoft_Word_97_-_2003___21.doc" TargetMode="Internal" /><Relationship Id="rId9" Type="http://schemas.openxmlformats.org/officeDocument/2006/relationships/image" Target="../media/image54.emf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tags" Target="../tags/tag346.xml" /><Relationship Id="rId4" Type="http://schemas.openxmlformats.org/officeDocument/2006/relationships/tags" Target="../tags/tag347.xml" /><Relationship Id="rId5" Type="http://schemas.openxmlformats.org/officeDocument/2006/relationships/oleObject" Target="../embeddings/Microsoft_Word_97_-_2003___22.doc" TargetMode="Internal" /><Relationship Id="rId6" Type="http://schemas.openxmlformats.org/officeDocument/2006/relationships/image" Target="../media/image55.emf" /><Relationship Id="rId7" Type="http://schemas.openxmlformats.org/officeDocument/2006/relationships/vmlDrawing" Target="../drawings/vmlDrawing21.v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2.vml" /><Relationship Id="rId2" Type="http://schemas.openxmlformats.org/officeDocument/2006/relationships/notesSlide" Target="../notesSlides/notesSlide23.xml" /><Relationship Id="rId3" Type="http://schemas.openxmlformats.org/officeDocument/2006/relationships/tags" Target="../tags/tag352.xml" /><Relationship Id="rId4" Type="http://schemas.openxmlformats.org/officeDocument/2006/relationships/tags" Target="../tags/tag353.xml" /><Relationship Id="rId5" Type="http://schemas.openxmlformats.org/officeDocument/2006/relationships/oleObject" Target="../embeddings/Microsoft_Word_97_-_2003___23.doc" TargetMode="Internal" /><Relationship Id="rId6" Type="http://schemas.openxmlformats.org/officeDocument/2006/relationships/image" Target="../media/image56.emf" /><Relationship Id="rId7" Type="http://schemas.openxmlformats.org/officeDocument/2006/relationships/tags" Target="../tags/tag354.xml" /><Relationship Id="rId8" Type="http://schemas.openxmlformats.org/officeDocument/2006/relationships/oleObject" Target="../embeddings/Microsoft_Word_97_-_2003___24.doc" TargetMode="Internal" /><Relationship Id="rId9" Type="http://schemas.openxmlformats.org/officeDocument/2006/relationships/image" Target="../media/image57.emf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tags" Target="../tags/tag359.xml" /><Relationship Id="rId4" Type="http://schemas.openxmlformats.org/officeDocument/2006/relationships/tags" Target="../tags/tag360.xml" /><Relationship Id="rId5" Type="http://schemas.openxmlformats.org/officeDocument/2006/relationships/oleObject" Target="../embeddings/Microsoft_Word_97_-_2003___25.doc" TargetMode="Internal" /><Relationship Id="rId6" Type="http://schemas.openxmlformats.org/officeDocument/2006/relationships/image" Target="../media/image58.emf" /><Relationship Id="rId7" Type="http://schemas.openxmlformats.org/officeDocument/2006/relationships/vmlDrawing" Target="../drawings/vmlDrawing23.v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vmlDrawing" Target="../drawings/vmlDrawing24.vml" /><Relationship Id="rId2" Type="http://schemas.openxmlformats.org/officeDocument/2006/relationships/notesSlide" Target="../notesSlides/notesSlide25.xml" /><Relationship Id="rId3" Type="http://schemas.openxmlformats.org/officeDocument/2006/relationships/tags" Target="../tags/tag365.xml" /><Relationship Id="rId4" Type="http://schemas.openxmlformats.org/officeDocument/2006/relationships/tags" Target="../tags/tag366.xml" /><Relationship Id="rId5" Type="http://schemas.openxmlformats.org/officeDocument/2006/relationships/oleObject" Target="../embeddings/Microsoft_Word_97_-_2003___26.doc" TargetMode="Internal" /><Relationship Id="rId6" Type="http://schemas.openxmlformats.org/officeDocument/2006/relationships/image" Target="../media/image59.emf" /><Relationship Id="rId7" Type="http://schemas.openxmlformats.org/officeDocument/2006/relationships/tags" Target="../tags/tag367.xml" /><Relationship Id="rId8" Type="http://schemas.openxmlformats.org/officeDocument/2006/relationships/oleObject" Target="../embeddings/Microsoft_Word_97_-_2003___27.doc" TargetMode="Internal" /><Relationship Id="rId9" Type="http://schemas.openxmlformats.org/officeDocument/2006/relationships/image" Target="../media/image60.emf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tags" Target="../tags/tag372.xml" /><Relationship Id="rId4" Type="http://schemas.openxmlformats.org/officeDocument/2006/relationships/tags" Target="../tags/tag373.xml" /><Relationship Id="rId5" Type="http://schemas.openxmlformats.org/officeDocument/2006/relationships/oleObject" Target="../embeddings/Microsoft_Word_97_-_2003___28.doc" TargetMode="Internal" /><Relationship Id="rId6" Type="http://schemas.openxmlformats.org/officeDocument/2006/relationships/image" Target="../media/image61.emf" /><Relationship Id="rId7" Type="http://schemas.openxmlformats.org/officeDocument/2006/relationships/tags" Target="../tags/tag374.xml" /><Relationship Id="rId8" Type="http://schemas.openxmlformats.org/officeDocument/2006/relationships/vmlDrawing" Target="../drawings/vmlDrawing25.v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75.xml" /><Relationship Id="rId3" Type="http://schemas.openxmlformats.org/officeDocument/2006/relationships/tags" Target="../tags/tag376.xml" /><Relationship Id="rId4" Type="http://schemas.openxmlformats.org/officeDocument/2006/relationships/image" Target="../media/image62.png" /><Relationship Id="rId5" Type="http://schemas.openxmlformats.org/officeDocument/2006/relationships/tags" Target="../tags/tag377.xml" /><Relationship Id="rId6" Type="http://schemas.openxmlformats.org/officeDocument/2006/relationships/image" Target="../media/image6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10" Type="http://schemas.openxmlformats.org/officeDocument/2006/relationships/tags" Target="../tags/tag173.xml" /><Relationship Id="rId2" Type="http://schemas.openxmlformats.org/officeDocument/2006/relationships/tags" Target="../tags/tag168.xml" /><Relationship Id="rId3" Type="http://schemas.openxmlformats.org/officeDocument/2006/relationships/tags" Target="../tags/tag169.xml" /><Relationship Id="rId4" Type="http://schemas.openxmlformats.org/officeDocument/2006/relationships/tags" Target="../tags/tag170.xml" /><Relationship Id="rId5" Type="http://schemas.openxmlformats.org/officeDocument/2006/relationships/image" Target="../media/image14.png" /><Relationship Id="rId6" Type="http://schemas.openxmlformats.org/officeDocument/2006/relationships/tags" Target="../tags/tag171.xml" /><Relationship Id="rId7" Type="http://schemas.openxmlformats.org/officeDocument/2006/relationships/tags" Target="../tags/tag172.xml" /><Relationship Id="rId8" Type="http://schemas.openxmlformats.org/officeDocument/2006/relationships/image" Target="../media/image15.png" /><Relationship Id="rId9" Type="http://schemas.openxmlformats.org/officeDocument/2006/relationships/image" Target="../media/image1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74.xml" /><Relationship Id="rId3" Type="http://schemas.openxmlformats.org/officeDocument/2006/relationships/tags" Target="../tags/tag175.xml" /><Relationship Id="rId4" Type="http://schemas.openxmlformats.org/officeDocument/2006/relationships/tags" Target="../tags/tag176.xml" /><Relationship Id="rId5" Type="http://schemas.openxmlformats.org/officeDocument/2006/relationships/image" Target="../media/image1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81.xml" /><Relationship Id="rId4" Type="http://schemas.openxmlformats.org/officeDocument/2006/relationships/tags" Target="../tags/tag182.xml" /><Relationship Id="rId5" Type="http://schemas.openxmlformats.org/officeDocument/2006/relationships/oleObject" Target="../embeddings/Microsoft_Word_97_-_2003___1.doc" TargetMode="Internal" /><Relationship Id="rId6" Type="http://schemas.openxmlformats.org/officeDocument/2006/relationships/image" Target="../media/image18.emf" /><Relationship Id="rId7" Type="http://schemas.openxmlformats.org/officeDocument/2006/relationships/tags" Target="../tags/tag183.xml" /><Relationship Id="rId8" Type="http://schemas.openxmlformats.org/officeDocument/2006/relationships/tags" Target="../tags/tag184.xml" /><Relationship Id="rId9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92.xml" /><Relationship Id="rId11" Type="http://schemas.openxmlformats.org/officeDocument/2006/relationships/vmlDrawing" Target="../drawings/vmlDrawing2.vml" /><Relationship Id="rId2" Type="http://schemas.openxmlformats.org/officeDocument/2006/relationships/notesSlide" Target="../notesSlides/notesSlide3.xml" /><Relationship Id="rId3" Type="http://schemas.openxmlformats.org/officeDocument/2006/relationships/tags" Target="../tags/tag189.xml" /><Relationship Id="rId4" Type="http://schemas.openxmlformats.org/officeDocument/2006/relationships/tags" Target="../tags/tag190.xml" /><Relationship Id="rId5" Type="http://schemas.openxmlformats.org/officeDocument/2006/relationships/oleObject" Target="../embeddings/oleObject1.bin" TargetMode="Internal" /><Relationship Id="rId6" Type="http://schemas.openxmlformats.org/officeDocument/2006/relationships/image" Target="../media/image19.emf" /><Relationship Id="rId7" Type="http://schemas.openxmlformats.org/officeDocument/2006/relationships/tags" Target="../tags/tag191.xml" /><Relationship Id="rId8" Type="http://schemas.openxmlformats.org/officeDocument/2006/relationships/oleObject" Target="../embeddings/Microsoft_Word_97_-_2003___2.doc" TargetMode="Internal" /><Relationship Id="rId9" Type="http://schemas.openxmlformats.org/officeDocument/2006/relationships/image" Target="../media/image20.emf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193.xml" /><Relationship Id="rId3" Type="http://schemas.openxmlformats.org/officeDocument/2006/relationships/tags" Target="../tags/tag194.xml" /><Relationship Id="rId4" Type="http://schemas.openxmlformats.org/officeDocument/2006/relationships/tags" Target="../tags/tag195.xml" /><Relationship Id="rId5" Type="http://schemas.openxmlformats.org/officeDocument/2006/relationships/image" Target="../media/image21.png" /><Relationship Id="rId6" Type="http://schemas.openxmlformats.org/officeDocument/2006/relationships/tags" Target="../tags/tag19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204.xml" /><Relationship Id="rId11" Type="http://schemas.openxmlformats.org/officeDocument/2006/relationships/tags" Target="../tags/tag205.xml" /><Relationship Id="rId12" Type="http://schemas.openxmlformats.org/officeDocument/2006/relationships/tags" Target="../tags/tag206.xml" /><Relationship Id="rId13" Type="http://schemas.openxmlformats.org/officeDocument/2006/relationships/vmlDrawing" Target="../drawings/vmlDrawing3.v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01.xml" /><Relationship Id="rId4" Type="http://schemas.openxmlformats.org/officeDocument/2006/relationships/tags" Target="../tags/tag202.xml" /><Relationship Id="rId5" Type="http://schemas.openxmlformats.org/officeDocument/2006/relationships/oleObject" Target="../embeddings/oleObject2.bin" TargetMode="Internal" /><Relationship Id="rId6" Type="http://schemas.openxmlformats.org/officeDocument/2006/relationships/image" Target="../media/image22.emf" /><Relationship Id="rId7" Type="http://schemas.openxmlformats.org/officeDocument/2006/relationships/tags" Target="../tags/tag203.xml" /><Relationship Id="rId8" Type="http://schemas.openxmlformats.org/officeDocument/2006/relationships/oleObject" Target="../embeddings/oleObject3.bin" TargetMode="Internal" /><Relationship Id="rId9" Type="http://schemas.openxmlformats.org/officeDocument/2006/relationships/image" Target="../media/image23.emf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7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077688" y="0"/>
            <a:ext cx="31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选择性必修二</a:t>
            </a:r>
            <a:endParaRPr lang="zh-CN" altLang="en-US" b="1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246469" y="2914969"/>
            <a:ext cx="10416020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zh-CN" smtClean="0"/>
              <a:t>5.2.3</a:t>
            </a:r>
            <a:r>
              <a:rPr lang="zh-CN" altLang="zh-CN"/>
              <a:t>简单复合函数的导数</a:t>
            </a:r>
            <a:r>
              <a:rPr lang="en-US" altLang="zh-CN"/>
              <a:t> </a:t>
            </a:r>
            <a:r>
              <a:rPr lang="en-US" altLang="zh-CN" smtClean="0"/>
              <a:t> </a:t>
            </a:r>
            <a:r>
              <a:rPr lang="zh-CN" altLang="en-US" smtClean="0"/>
              <a:t> </a:t>
            </a:r>
            <a:r>
              <a:rPr lang="en-US" altLang="zh-CN" smtClean="0"/>
              <a:t> </a:t>
            </a:r>
            <a:endParaRPr lang="zh-CN" altLang="zh-CN"/>
          </a:p>
          <a:p>
            <a:endParaRPr lang="zh-CN"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2673263" y="1237587"/>
            <a:ext cx="7593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000" smtClean="0">
                <a:solidFill>
                  <a:srgbClr val="FF0000"/>
                </a:solidFill>
              </a:rPr>
              <a:t>第五</a:t>
            </a:r>
            <a:r>
              <a:rPr lang="zh-CN" altLang="zh-CN" sz="4000">
                <a:solidFill>
                  <a:srgbClr val="FF0000"/>
                </a:solidFill>
              </a:rPr>
              <a:t>章</a:t>
            </a:r>
            <a:r>
              <a:rPr lang="en-US" altLang="zh-CN" sz="4000">
                <a:solidFill>
                  <a:srgbClr val="FF0000"/>
                </a:solidFill>
              </a:rPr>
              <a:t>  </a:t>
            </a:r>
            <a:r>
              <a:rPr lang="zh-CN" altLang="zh-CN" sz="4000">
                <a:solidFill>
                  <a:srgbClr val="FF0000"/>
                </a:solidFill>
              </a:rPr>
              <a:t>一元函数的导数及其应</a:t>
            </a:r>
          </a:p>
          <a:p>
            <a:endParaRPr lang="zh-CN" altLang="zh-CN" sz="4000">
              <a:solidFill>
                <a:srgbClr val="FF0000"/>
              </a:solidFill>
            </a:endParaRPr>
          </a:p>
          <a:p>
            <a:endParaRPr lang="zh-CN" altLang="zh-CN" sz="4000">
              <a:solidFill>
                <a:srgbClr val="FF0000"/>
              </a:solidFill>
            </a:endParaRPr>
          </a:p>
          <a:p>
            <a:r>
              <a:rPr lang="en-US" altLang="zh-CN" sz="4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40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4535653"/>
              </p:ext>
            </p:extLst>
          </p:nvPr>
        </p:nvGraphicFramePr>
        <p:xfrm>
          <a:off x="-129522" y="407038"/>
          <a:ext cx="11115247" cy="41104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name="Document" r:id="rId5" imgW="10525348" imgH="3889923" progId="Word.Document.8">
                  <p:embed/>
                </p:oleObj>
              </mc:Choice>
              <mc:Fallback>
                <p:oleObj name="Document" r:id="rId5" imgW="10525348" imgH="388992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29522" y="407038"/>
                        <a:ext cx="11115247" cy="411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5715270"/>
              </p:ext>
            </p:extLst>
          </p:nvPr>
        </p:nvGraphicFramePr>
        <p:xfrm>
          <a:off x="0" y="4353740"/>
          <a:ext cx="11115247" cy="117754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name="Document" r:id="rId8" imgW="10535088" imgH="1113206" progId="Word.Document.8">
                  <p:embed/>
                </p:oleObj>
              </mc:Choice>
              <mc:Fallback>
                <p:oleObj name="Document" r:id="rId8" imgW="10535088" imgH="111320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4353740"/>
                        <a:ext cx="11115247" cy="117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346129531"/>
              </p:ext>
            </p:extLst>
          </p:nvPr>
        </p:nvGraphicFramePr>
        <p:xfrm>
          <a:off x="0" y="5869728"/>
          <a:ext cx="11115247" cy="73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name="Document" r:id="rId11" imgW="10535088" imgH="691750" progId="Word.Document.8">
                  <p:embed/>
                </p:oleObj>
              </mc:Choice>
              <mc:Fallback>
                <p:oleObj name="Document" r:id="rId11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0" y="5869728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1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小试牛刀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5181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7396789"/>
              </p:ext>
            </p:extLst>
          </p:nvPr>
        </p:nvGraphicFramePr>
        <p:xfrm>
          <a:off x="0" y="614706"/>
          <a:ext cx="11115247" cy="353094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name="文档" r:id="rId5" imgW="10504762" imgH="3337239" progId="Word.Document.8">
                  <p:embed/>
                </p:oleObj>
              </mc:Choice>
              <mc:Fallback>
                <p:oleObj name="文档" r:id="rId5" imgW="10504762" imgH="333723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614706"/>
                        <a:ext cx="11115247" cy="3530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6775727"/>
              </p:ext>
            </p:extLst>
          </p:nvPr>
        </p:nvGraphicFramePr>
        <p:xfrm>
          <a:off x="-179388" y="4211638"/>
          <a:ext cx="11077576" cy="233838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name="Document" r:id="rId8" imgW="10535088" imgH="2226052" progId="Word.Document.8">
                  <p:embed/>
                </p:oleObj>
              </mc:Choice>
              <mc:Fallback>
                <p:oleObj name="Document" r:id="rId8" imgW="10535088" imgH="222605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79388" y="4211638"/>
                        <a:ext cx="11077576" cy="233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8595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54448442"/>
              </p:ext>
            </p:extLst>
          </p:nvPr>
        </p:nvGraphicFramePr>
        <p:xfrm>
          <a:off x="0" y="691787"/>
          <a:ext cx="11115247" cy="44934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name="文档" r:id="rId5" imgW="10504762" imgH="4246284" progId="Word.Document.8">
                  <p:embed/>
                </p:oleObj>
              </mc:Choice>
              <mc:Fallback>
                <p:oleObj name="文档" r:id="rId5" imgW="10504762" imgH="424628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691787"/>
                        <a:ext cx="11115247" cy="449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52174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99039816"/>
              </p:ext>
            </p:extLst>
          </p:nvPr>
        </p:nvGraphicFramePr>
        <p:xfrm>
          <a:off x="181402" y="996074"/>
          <a:ext cx="11649456" cy="316649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name="Document" r:id="rId5" imgW="10535088" imgH="2865615" progId="Word.Document.8">
                  <p:embed/>
                </p:oleObj>
              </mc:Choice>
              <mc:Fallback>
                <p:oleObj name="Document" r:id="rId5" imgW="10535088" imgH="28656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402" y="996074"/>
                        <a:ext cx="11649456" cy="3166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817125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301671" y="734695"/>
                <a:ext cx="10490579" cy="2881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求下列函数的导数</a:t>
                </a:r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）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sz="2400" b="0" i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(3)</a:t>
                </a:r>
                <a:r>
                  <a:rPr lang="en-US" altLang="zh-CN" sz="2400"/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1671" y="734695"/>
                <a:ext cx="10490579" cy="2881302"/>
              </a:xfrm>
              <a:prstGeom prst="rect">
                <a:avLst/>
              </a:prstGeom>
              <a:blipFill rotWithShape="0">
                <a:blip r:embed="rId5"/>
                <a:stretch>
                  <a:fillRect l="-872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209263" y="3873237"/>
                <a:ext cx="11859907" cy="3247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解：（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可以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看作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复合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根据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复合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求导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法则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，有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r>
                  <a:rPr lang="en-US" altLang="zh-CN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3=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09263" y="3873237"/>
                <a:ext cx="11859907" cy="3247684"/>
              </a:xfrm>
              <a:prstGeom prst="rect">
                <a:avLst/>
              </a:prstGeom>
              <a:blipFill rotWithShape="0">
                <a:blip r:embed="rId8"/>
                <a:stretch>
                  <a:fillRect l="-771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2"/>
          <p:cNvSpPr txBox="1"/>
          <p:nvPr>
            <p:custDataLst>
              <p:tags r:id="rId9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975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373038" y="1209475"/>
                <a:ext cx="8716370" cy="3675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可以看作函数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−0.05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的复合函数，根据复合函数求导法则，有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(−0.05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−0.05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−0.05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）函数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可以看成是由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𝑙𝑛𝑢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的复合函数，根据复合函数求导法则，有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𝑙𝑛𝑢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73038" y="1209475"/>
                <a:ext cx="8716370" cy="3675814"/>
              </a:xfrm>
              <a:prstGeom prst="rect">
                <a:avLst/>
              </a:prstGeom>
              <a:blipFill rotWithShape="0">
                <a:blip r:embed="rId5"/>
                <a:stretch>
                  <a:fillRect l="-1049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373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9462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967574"/>
          <a:ext cx="11115247" cy="29245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name="文档" r:id="rId5" imgW="10504762" imgH="2764545" progId="Word.Document.8">
                  <p:embed/>
                </p:oleObj>
              </mc:Choice>
              <mc:Fallback>
                <p:oleObj name="文档" r:id="rId5" imgW="10504762" imgH="276454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967574"/>
                        <a:ext cx="11115247" cy="292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Grp="1" noChangeArrowheads="1"/>
          </p:cNvSpPr>
          <p:nvPr>
            <p:ph type="sldNum" sz="quarter" idx="10"/>
            <p:custDataLst>
              <p:tags r:id="rId7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C278C2EA-3F91-48D8-95DD-306F8C074621}" type="slidenum">
              <a:rPr lang="zh-CN" altLang="en-US"/>
              <a:t>16</a:t>
            </a:fld>
            <a:endParaRPr lang="zh-CN" altLang="en-US"/>
          </a:p>
        </p:txBody>
      </p:sp>
      <p:sp>
        <p:nvSpPr>
          <p:cNvPr id="8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4489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0486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534185"/>
          <a:ext cx="11115247" cy="378963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name="文档" r:id="rId5" imgW="10504762" imgH="3581498" progId="Word.Document.8">
                  <p:embed/>
                </p:oleObj>
              </mc:Choice>
              <mc:Fallback>
                <p:oleObj name="文档" r:id="rId5" imgW="10504762" imgH="358149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534185"/>
                        <a:ext cx="11115247" cy="378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>
            <a:spLocks noGrp="1" noChangeArrowheads="1"/>
          </p:cNvSpPr>
          <p:nvPr>
            <p:ph type="sldNum" sz="quarter" idx="10"/>
            <p:custDataLst>
              <p:tags r:id="rId7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583EFECE-C3AA-4734-8FED-022FCD605875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7815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5364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43475660"/>
              </p:ext>
            </p:extLst>
          </p:nvPr>
        </p:nvGraphicFramePr>
        <p:xfrm>
          <a:off x="98188" y="919921"/>
          <a:ext cx="11077575" cy="30130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name="Document" r:id="rId5" imgW="10535088" imgH="2865615" progId="Word.Document.8">
                  <p:embed/>
                </p:oleObj>
              </mc:Choice>
              <mc:Fallback>
                <p:oleObj name="Document" r:id="rId5" imgW="10535088" imgH="286561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188" y="919921"/>
                        <a:ext cx="11077575" cy="301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95005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81481428"/>
              </p:ext>
            </p:extLst>
          </p:nvPr>
        </p:nvGraphicFramePr>
        <p:xfrm>
          <a:off x="0" y="1031283"/>
          <a:ext cx="11077575" cy="45275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Document" r:id="rId5" imgW="10535088" imgH="4300942" progId="Word.Document.8">
                  <p:embed/>
                </p:oleObj>
              </mc:Choice>
              <mc:Fallback>
                <p:oleObj name="Document" r:id="rId5" imgW="10535088" imgH="430094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031283"/>
                        <a:ext cx="11077575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901292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学习目标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55636" y="1323537"/>
            <a:ext cx="108447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smtClean="0"/>
              <a:t>1. </a:t>
            </a:r>
            <a:r>
              <a:rPr lang="zh-CN" altLang="zh-CN" sz="2800" smtClean="0"/>
              <a:t>了解</a:t>
            </a:r>
            <a:r>
              <a:rPr lang="zh-CN" altLang="zh-CN" sz="2800"/>
              <a:t>复合函数的概念．</a:t>
            </a:r>
            <a:r>
              <a:rPr lang="en-US" altLang="zh-CN" sz="2800"/>
              <a:t>(</a:t>
            </a:r>
            <a:r>
              <a:rPr lang="zh-CN" altLang="zh-CN" sz="2800"/>
              <a:t>易混点</a:t>
            </a:r>
            <a:r>
              <a:rPr lang="en-US" altLang="zh-CN" sz="2800"/>
              <a:t>)</a:t>
            </a:r>
            <a:endParaRPr lang="zh-CN" altLang="zh-CN" sz="2800"/>
          </a:p>
          <a:p>
            <a:r>
              <a:rPr lang="en-US" altLang="zh-CN" sz="2800"/>
              <a:t>2</a:t>
            </a:r>
            <a:r>
              <a:rPr lang="zh-CN" altLang="zh-CN" sz="2800"/>
              <a:t>．理解复合函数的求导法则，并能求简单的复合函数的导数．</a:t>
            </a:r>
            <a:r>
              <a:rPr lang="en-US" altLang="zh-CN" sz="2800"/>
              <a:t>(</a:t>
            </a:r>
            <a:r>
              <a:rPr lang="zh-CN" altLang="zh-CN" sz="2800"/>
              <a:t>重点、易错点</a:t>
            </a:r>
            <a:r>
              <a:rPr lang="en-US" altLang="zh-CN" sz="2800"/>
              <a:t>)</a:t>
            </a: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endParaRPr lang="zh-CN" altLang="zh-CN" sz="2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42269"/>
      </p:ext>
    </p:extLst>
  </p:cSld>
  <p:clrMapOvr>
    <a:masterClrMapping/>
  </p:clrMapOvr>
  <mc:AlternateContent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59392419"/>
              </p:ext>
            </p:extLst>
          </p:nvPr>
        </p:nvGraphicFramePr>
        <p:xfrm>
          <a:off x="184909" y="897032"/>
          <a:ext cx="11077575" cy="26828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5" imgW="10535088" imgH="2545654" progId="Word.Document.8">
                  <p:embed/>
                </p:oleObj>
              </mc:Choice>
              <mc:Fallback>
                <p:oleObj name="Document" r:id="rId5" imgW="10535088" imgH="254565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909" y="897032"/>
                        <a:ext cx="11077575" cy="268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594124224"/>
              </p:ext>
            </p:extLst>
          </p:nvPr>
        </p:nvGraphicFramePr>
        <p:xfrm>
          <a:off x="-361535" y="2778648"/>
          <a:ext cx="11115247" cy="38954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8" imgW="10535088" imgH="3682974" progId="Word.Document.8">
                  <p:embed/>
                </p:oleObj>
              </mc:Choice>
              <mc:Fallback>
                <p:oleObj name="Document" r:id="rId8" imgW="10535088" imgH="3682974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361535" y="2778648"/>
                        <a:ext cx="11115247" cy="3895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523369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246420" y="770423"/>
                <a:ext cx="9347956" cy="1986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例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7 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某个弹簧振子在振动过程中的位移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单位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:mm),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关于时间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单位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:s)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的函数满足关系式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=18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bar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求函数在时的导数，并解释它的实际意义。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46420" y="770423"/>
                <a:ext cx="9347956" cy="1986634"/>
              </a:xfrm>
              <a:prstGeom prst="rect">
                <a:avLst/>
              </a:prstGeom>
              <a:blipFill rotWithShape="0">
                <a:blip r:embed="rId5"/>
                <a:stretch>
                  <a:fillRect l="-978" r="-2086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典</a:t>
            </a:r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例解析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20057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341194" y="947465"/>
                <a:ext cx="11145672" cy="5727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</a:rPr>
                  <a:t>解：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可以看作函数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𝑠𝑖𝑛𝑢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的复合函数，根据复合函数的求导法则，有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𝑠𝑖𝑛𝑢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40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=3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803070505020304" pitchFamily="18" charset="0"/>
                          <a:cs typeface="Times New Roman" panose="020208030705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它表示当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时，弹簧振子振动的瞬时速度为</a:t>
                </a: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0mm/s</a:t>
                </a:r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altLang="zh-CN" sz="2400" smtClean="0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41194" y="947465"/>
                <a:ext cx="11145672" cy="5727722"/>
              </a:xfrm>
              <a:prstGeom prst="rect">
                <a:avLst/>
              </a:prstGeom>
              <a:blipFill rotWithShape="0">
                <a:blip r:embed="rId5"/>
                <a:stretch>
                  <a:fillRect l="-87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15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4580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03274524"/>
              </p:ext>
            </p:extLst>
          </p:nvPr>
        </p:nvGraphicFramePr>
        <p:xfrm>
          <a:off x="0" y="914400"/>
          <a:ext cx="11077575" cy="18430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6" name="Document" r:id="rId5" imgW="10535088" imgH="1759607" progId="Word.Document.8">
                  <p:embed/>
                </p:oleObj>
              </mc:Choice>
              <mc:Fallback>
                <p:oleObj name="Document" r:id="rId5" imgW="10535088" imgH="175960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914400"/>
                        <a:ext cx="1107757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922889504"/>
              </p:ext>
            </p:extLst>
          </p:nvPr>
        </p:nvGraphicFramePr>
        <p:xfrm>
          <a:off x="-37672" y="3562552"/>
          <a:ext cx="11115247" cy="73071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7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37672" y="3562552"/>
                        <a:ext cx="11115247" cy="7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跟踪训练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74399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49058003"/>
              </p:ext>
            </p:extLst>
          </p:nvPr>
        </p:nvGraphicFramePr>
        <p:xfrm>
          <a:off x="573206" y="994106"/>
          <a:ext cx="11077575" cy="34321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8" name="Document" r:id="rId5" imgW="10535088" imgH="3258998" progId="Word.Document.8">
                  <p:embed/>
                </p:oleObj>
              </mc:Choice>
              <mc:Fallback>
                <p:oleObj name="Document" r:id="rId5" imgW="10535088" imgH="325899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206" y="994106"/>
                        <a:ext cx="11077575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13281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3021768"/>
              </p:ext>
            </p:extLst>
          </p:nvPr>
        </p:nvGraphicFramePr>
        <p:xfrm>
          <a:off x="0" y="1184275"/>
          <a:ext cx="11077575" cy="34782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9" name="Document" r:id="rId5" imgW="10535088" imgH="3298588" progId="Word.Document.8">
                  <p:embed/>
                </p:oleObj>
              </mc:Choice>
              <mc:Fallback>
                <p:oleObj name="Document" r:id="rId5" imgW="10535088" imgH="329858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184275"/>
                        <a:ext cx="11077575" cy="347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1265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7654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39218" y="1601377"/>
          <a:ext cx="11115247" cy="365692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0" name="文档" r:id="rId5" imgW="10504762" imgH="3455951" progId="Word.Document.8">
                  <p:embed/>
                </p:oleObj>
              </mc:Choice>
              <mc:Fallback>
                <p:oleObj name="文档" r:id="rId5" imgW="10504762" imgH="345595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39218" y="1601377"/>
                        <a:ext cx="11115247" cy="3656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归纳总结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304506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81284395"/>
              </p:ext>
            </p:extLst>
          </p:nvPr>
        </p:nvGraphicFramePr>
        <p:xfrm>
          <a:off x="0" y="261546"/>
          <a:ext cx="11115247" cy="293293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1" name="Document" r:id="rId5" imgW="10535088" imgH="2770958" progId="Word.Document.8">
                  <p:embed/>
                </p:oleObj>
              </mc:Choice>
              <mc:Fallback>
                <p:oleObj name="Document" r:id="rId5" imgW="10535088" imgH="277095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61546"/>
                        <a:ext cx="11115247" cy="2932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513512"/>
              </p:ext>
            </p:extLst>
          </p:nvPr>
        </p:nvGraphicFramePr>
        <p:xfrm>
          <a:off x="198024" y="4683588"/>
          <a:ext cx="11115247" cy="73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2" name="Document" r:id="rId8" imgW="10535088" imgH="691750" progId="Word.Document.8">
                  <p:embed/>
                </p:oleObj>
              </mc:Choice>
              <mc:Fallback>
                <p:oleObj name="Document" r:id="rId8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024" y="4683588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2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当堂达标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0636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772438317"/>
              </p:ext>
            </p:extLst>
          </p:nvPr>
        </p:nvGraphicFramePr>
        <p:xfrm>
          <a:off x="-238704" y="874660"/>
          <a:ext cx="11115247" cy="365692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3" name="文档" r:id="rId5" imgW="10495050" imgH="3460909" progId="Word.Document.8">
                  <p:embed/>
                </p:oleObj>
              </mc:Choice>
              <mc:Fallback>
                <p:oleObj name="文档" r:id="rId5" imgW="10495050" imgH="346090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38704" y="874660"/>
                        <a:ext cx="11115247" cy="3656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090995489"/>
              </p:ext>
            </p:extLst>
          </p:nvPr>
        </p:nvGraphicFramePr>
        <p:xfrm>
          <a:off x="-238704" y="3661014"/>
          <a:ext cx="11115247" cy="2193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4" name="Document" r:id="rId8" imgW="10535088" imgH="2074889" progId="Word.Document.8">
                  <p:embed/>
                </p:oleObj>
              </mc:Choice>
              <mc:Fallback>
                <p:oleObj name="Document" r:id="rId8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238704" y="3661014"/>
                        <a:ext cx="11115247" cy="21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57793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09425691"/>
              </p:ext>
            </p:extLst>
          </p:nvPr>
        </p:nvGraphicFramePr>
        <p:xfrm>
          <a:off x="-129522" y="1067649"/>
          <a:ext cx="11115247" cy="73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5" name="Document" r:id="rId5" imgW="10535088" imgH="691750" progId="Word.Document.8">
                  <p:embed/>
                </p:oleObj>
              </mc:Choice>
              <mc:Fallback>
                <p:oleObj name="Document" r:id="rId5" imgW="10535088" imgH="691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29522" y="1067649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76576374"/>
              </p:ext>
            </p:extLst>
          </p:nvPr>
        </p:nvGraphicFramePr>
        <p:xfrm>
          <a:off x="539218" y="2735242"/>
          <a:ext cx="11115247" cy="235340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6" name="Document" r:id="rId8" imgW="10535088" imgH="2226052" progId="Word.Document.8">
                  <p:embed/>
                </p:oleObj>
              </mc:Choice>
              <mc:Fallback>
                <p:oleObj name="Document" r:id="rId8" imgW="10535088" imgH="2226052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218" y="2735242"/>
                        <a:ext cx="11115247" cy="2353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085460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TextBox 12"/>
          <p:cNvSpPr txBox="1"/>
          <p:nvPr>
            <p:custDataLst>
              <p:tags r:id="rId3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</a:t>
            </a:r>
            <a:r>
              <a:rPr lang="zh-CN" altLang="en-US" sz="2799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  <mc:AlternateContent>
        <mc:Choice Requires="a14">
          <p:sp>
            <p:nvSpPr>
              <p:cNvPr id="2" name="矩形 1"/>
              <p:cNvSpPr/>
              <p:nvPr>
                <p:custDataLst>
                  <p:tags r:id="rId4"/>
                </p:custDataLst>
              </p:nvPr>
            </p:nvSpPr>
            <p:spPr>
              <a:xfrm>
                <a:off x="-258278" y="261546"/>
                <a:ext cx="11436824" cy="1687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      探究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如何求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导数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呢？</m:t>
                      </m:r>
                    </m:oMath>
                  </m:oMathPara>
                </a14:m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-258278" y="261546"/>
                <a:ext cx="11436824" cy="16879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矩形 5"/>
              <p:cNvSpPr/>
              <p:nvPr>
                <p:custDataLst>
                  <p:tags r:id="rId7"/>
                </p:custDataLst>
              </p:nvPr>
            </p:nvSpPr>
            <p:spPr>
              <a:xfrm>
                <a:off x="560825" y="2211055"/>
                <a:ext cx="779160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解析：方法一：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sz="2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 </m:t>
                          </m:r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560825" y="2211055"/>
                <a:ext cx="7791604" cy="1200329"/>
              </a:xfrm>
              <a:prstGeom prst="rect">
                <a:avLst/>
              </a:prstGeom>
              <a:blipFill rotWithShape="0">
                <a:blip r:embed="rId9"/>
                <a:stretch>
                  <a:fillRect l="-1252" r="0" b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矩形 6"/>
              <p:cNvSpPr/>
              <p:nvPr>
                <p:custDataLst>
                  <p:tags r:id="rId10"/>
                </p:custDataLst>
              </p:nvPr>
            </p:nvSpPr>
            <p:spPr>
              <a:xfrm>
                <a:off x="810478" y="4566519"/>
                <a:ext cx="11436824" cy="1130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若求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的导数呢？还有</a:t>
                </a:r>
                <a:r>
                  <a:rPr lang="zh-CN" altLang="en-US" sz="2400">
                    <a:latin typeface="Times New Roman" pitchFamily="18" charset="0"/>
                    <a:cs typeface="Times New Roman" pitchFamily="18" charset="0"/>
                  </a:rPr>
                  <a:t>其它求导方法吗？</a:t>
                </a: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810478" y="4566519"/>
                <a:ext cx="11436824" cy="1130246"/>
              </a:xfrm>
              <a:prstGeom prst="rect">
                <a:avLst/>
              </a:prstGeom>
              <a:blipFill rotWithShape="0">
                <a:blip r:embed="rId12"/>
                <a:stretch>
                  <a:fillRect l="-853" r="0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419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62086504"/>
              </p:ext>
            </p:extLst>
          </p:nvPr>
        </p:nvGraphicFramePr>
        <p:xfrm>
          <a:off x="-368489" y="875309"/>
          <a:ext cx="11115247" cy="730714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7" name="文档" r:id="rId5" imgW="10504762" imgH="691046" progId="Word.Document.8">
                  <p:embed/>
                </p:oleObj>
              </mc:Choice>
              <mc:Fallback>
                <p:oleObj name="文档" r:id="rId5" imgW="10504762" imgH="6910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368489" y="875309"/>
                        <a:ext cx="11115247" cy="730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166318230"/>
              </p:ext>
            </p:extLst>
          </p:nvPr>
        </p:nvGraphicFramePr>
        <p:xfrm>
          <a:off x="498806" y="2138079"/>
          <a:ext cx="11077575" cy="33432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8" name="Document" r:id="rId8" imgW="10535088" imgH="3182337" progId="Word.Document.8">
                  <p:embed/>
                </p:oleObj>
              </mc:Choice>
              <mc:Fallback>
                <p:oleObj name="Document" r:id="rId8" imgW="10535088" imgH="3182337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806" y="2138079"/>
                        <a:ext cx="11077575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96163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59522278"/>
              </p:ext>
            </p:extLst>
          </p:nvPr>
        </p:nvGraphicFramePr>
        <p:xfrm>
          <a:off x="-66722" y="710509"/>
          <a:ext cx="11115247" cy="295477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69" name="Document" r:id="rId5" imgW="10535088" imgH="2791833" progId="Word.Document.8">
                  <p:embed/>
                </p:oleObj>
              </mc:Choice>
              <mc:Fallback>
                <p:oleObj name="Document" r:id="rId5" imgW="10535088" imgH="279183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66722" y="710509"/>
                        <a:ext cx="11115247" cy="2954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1716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80262875"/>
              </p:ext>
            </p:extLst>
          </p:nvPr>
        </p:nvGraphicFramePr>
        <p:xfrm>
          <a:off x="170729" y="773251"/>
          <a:ext cx="11115247" cy="2193821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0" name="Document" r:id="rId5" imgW="10535088" imgH="2074889" progId="Word.Document.8">
                  <p:embed/>
                </p:oleObj>
              </mc:Choice>
              <mc:Fallback>
                <p:oleObj name="Document" r:id="rId5" imgW="10535088" imgH="20748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729" y="773251"/>
                        <a:ext cx="11115247" cy="219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42581638"/>
              </p:ext>
            </p:extLst>
          </p:nvPr>
        </p:nvGraphicFramePr>
        <p:xfrm>
          <a:off x="170728" y="3326319"/>
          <a:ext cx="11115247" cy="19636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1" name="Document" r:id="rId8" imgW="10535088" imgH="1856783" progId="Word.Document.8">
                  <p:embed/>
                </p:oleObj>
              </mc:Choice>
              <mc:Fallback>
                <p:oleObj name="Document" r:id="rId8" imgW="10535088" imgH="1856783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728" y="3326319"/>
                        <a:ext cx="11115247" cy="19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65874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1020820"/>
              </p:ext>
            </p:extLst>
          </p:nvPr>
        </p:nvGraphicFramePr>
        <p:xfrm>
          <a:off x="539218" y="1814712"/>
          <a:ext cx="11115247" cy="322857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2" name="Document" r:id="rId5" imgW="10535088" imgH="3053489" progId="Word.Document.8">
                  <p:embed/>
                </p:oleObj>
              </mc:Choice>
              <mc:Fallback>
                <p:oleObj name="Document" r:id="rId5" imgW="10535088" imgH="3053489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218" y="1814712"/>
                        <a:ext cx="11115247" cy="3228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273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653222041"/>
              </p:ext>
            </p:extLst>
          </p:nvPr>
        </p:nvGraphicFramePr>
        <p:xfrm>
          <a:off x="239713" y="743353"/>
          <a:ext cx="10942637" cy="43021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3" name="Document" r:id="rId5" imgW="10563588" imgH="4142221" progId="Word.Document.8">
                  <p:embed/>
                </p:oleObj>
              </mc:Choice>
              <mc:Fallback>
                <p:oleObj name="Document" r:id="rId5" imgW="10563588" imgH="4142221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713" y="743353"/>
                        <a:ext cx="10942637" cy="430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0216974"/>
              </p:ext>
            </p:extLst>
          </p:nvPr>
        </p:nvGraphicFramePr>
        <p:xfrm>
          <a:off x="239713" y="1513574"/>
          <a:ext cx="11093450" cy="57261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4" name="Document" r:id="rId8" imgW="11045554" imgH="5698478" progId="Word.Document.8">
                  <p:embed/>
                </p:oleObj>
              </mc:Choice>
              <mc:Fallback>
                <p:oleObj name="Document" r:id="rId8" imgW="11045554" imgH="569847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9713" y="1513574"/>
                        <a:ext cx="11093450" cy="572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266171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34137373"/>
              </p:ext>
            </p:extLst>
          </p:nvPr>
        </p:nvGraphicFramePr>
        <p:xfrm>
          <a:off x="539750" y="1603375"/>
          <a:ext cx="11077575" cy="3643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75" name="Document" r:id="rId5" imgW="10535088" imgH="3463068" progId="Word.Document.8">
                  <p:embed/>
                </p:oleObj>
              </mc:Choice>
              <mc:Fallback>
                <p:oleObj name="Document" r:id="rId5" imgW="10535088" imgH="346306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1603375"/>
                        <a:ext cx="11077575" cy="364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2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课堂小结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809539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9126674" y="70311"/>
            <a:ext cx="3065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人教</a:t>
            </a:r>
            <a:r>
              <a:rPr lang="en-US" altLang="zh-CN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2019 A</a:t>
            </a:r>
            <a:r>
              <a:rPr lang="zh-CN" altLang="en-US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版 选择性必修 二</a:t>
            </a:r>
          </a:p>
        </p:txBody>
      </p:sp>
      <p:pic>
        <p:nvPicPr>
          <p:cNvPr id="3" name="New picture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55500" y="10642600"/>
            <a:ext cx="342900" cy="266700"/>
          </a:xfrm>
          <a:prstGeom prst="cube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-203687" y="357080"/>
                <a:ext cx="11436824" cy="1687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       探究</a:t>
                </a:r>
                <a:r>
                  <a:rPr lang="en-US" altLang="zh-CN" sz="24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240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如何求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−1)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导数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呢？</m:t>
                      </m:r>
                    </m:oMath>
                  </m:oMathPara>
                </a14:m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-203687" y="357080"/>
                <a:ext cx="11436824" cy="16879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矩形 5"/>
              <p:cNvSpPr/>
              <p:nvPr>
                <p:custDataLst>
                  <p:tags r:id="rId6"/>
                </p:custDataLst>
              </p:nvPr>
            </p:nvSpPr>
            <p:spPr>
              <a:xfrm>
                <a:off x="435462" y="1920092"/>
                <a:ext cx="11341289" cy="42438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分析：函数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基本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初等函数通过加、减、乘、除运算得到的，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所以无法用现有的方法求它的导数，下面，我们分析这个函数的结构特点</a:t>
                </a:r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若设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type m:val="bar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𝑙𝑛𝑢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从而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可以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看成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是由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𝑙𝑛𝑢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type m:val="bar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经过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复合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得到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的，即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可以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通过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中间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变量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表示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自变量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35462" y="1920092"/>
                <a:ext cx="11341289" cy="4243854"/>
              </a:xfrm>
              <a:prstGeom prst="rect">
                <a:avLst/>
              </a:prstGeom>
              <a:blipFill rotWithShape="0">
                <a:blip r:embed="rId8"/>
                <a:stretch>
                  <a:fillRect l="-806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05072" y="7212357"/>
            <a:ext cx="6542857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6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矩形 2"/>
              <p:cNvSpPr/>
              <p:nvPr>
                <p:custDataLst>
                  <p:tags r:id="rId3"/>
                </p:custDataLst>
              </p:nvPr>
            </p:nvSpPr>
            <p:spPr>
              <a:xfrm>
                <a:off x="749360" y="1032988"/>
                <a:ext cx="11341289" cy="1825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0" smtClean="0">
                    <a:solidFill>
                      <a:srgbClr val="FF0000"/>
                    </a:solidFill>
                  </a:rPr>
                  <a:t>如果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把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与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关系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记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作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关系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记作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那么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这个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复合</m:t>
                      </m:r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r>
                  <a:rPr lang="zh-CN" altLang="en-US" sz="2400" b="0" i="1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过程可表示为</a:t>
                </a:r>
                <a:endParaRPr lang="en-US" altLang="zh-CN" sz="2400" b="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 m:val="left"/>
                    </m:oMathParaPr>
                    <m:oMath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若设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("/>
                          <m:sepChr m:val="|"/>
                          <m:endChr m:val=")"/>
                          <m:grow m:val="on"/>
                          <m:shp m:val="centered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("/>
                              <m:sepChr m:val="|"/>
                              <m:endChr m:val=")"/>
                              <m:grow m:val="on"/>
                              <m:shp m:val="centered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i="1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49360" y="1032988"/>
                <a:ext cx="11341289" cy="1825628"/>
              </a:xfrm>
              <a:prstGeom prst="rect">
                <a:avLst/>
              </a:prstGeom>
              <a:blipFill rotWithShape="0">
                <a:blip r:embed="rId5"/>
                <a:stretch>
                  <a:fillRect l="-860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90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22243956"/>
              </p:ext>
            </p:extLst>
          </p:nvPr>
        </p:nvGraphicFramePr>
        <p:xfrm>
          <a:off x="375445" y="755258"/>
          <a:ext cx="11115247" cy="366532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name="Document" r:id="rId5" imgW="10525348" imgH="3470986" progId="Word.Document.8">
                  <p:embed/>
                </p:oleObj>
              </mc:Choice>
              <mc:Fallback>
                <p:oleObj name="Document" r:id="rId5" imgW="10525348" imgH="347098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445" y="755258"/>
                        <a:ext cx="11115247" cy="3665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17664" y="3356060"/>
            <a:ext cx="18934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＝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f 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sz="2963">
                <a:solidFill>
                  <a:srgbClr val="FF0000"/>
                </a:solidFill>
                <a:latin typeface="Times New Roman" pitchFamily="18" charset="0"/>
              </a:rPr>
              <a:t>)) </a:t>
            </a:r>
          </a:p>
        </p:txBody>
      </p:sp>
      <p:sp>
        <p:nvSpPr>
          <p:cNvPr id="6" name="TextBox 12"/>
          <p:cNvSpPr txBox="1"/>
          <p:nvPr>
            <p:custDataLst>
              <p:tags r:id="rId8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概念解析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310373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60552719"/>
              </p:ext>
            </p:extLst>
          </p:nvPr>
        </p:nvGraphicFramePr>
        <p:xfrm>
          <a:off x="0" y="1194509"/>
          <a:ext cx="11115247" cy="7307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10504762" imgH="691046" progId="Word.Document.8">
                  <p:embed/>
                </p:oleObj>
              </mc:Choice>
              <mc:Fallback>
                <p:oleObj name="文档" r:id="rId5" imgW="10504762" imgH="691046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0" y="1194509"/>
                        <a:ext cx="11115247" cy="7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682177942"/>
              </p:ext>
            </p:extLst>
          </p:nvPr>
        </p:nvGraphicFramePr>
        <p:xfrm>
          <a:off x="0" y="2316149"/>
          <a:ext cx="11115247" cy="146310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name="Document" r:id="rId8" imgW="10535088" imgH="1383140" progId="Word.Document.8">
                  <p:embed/>
                </p:oleObj>
              </mc:Choice>
              <mc:Fallback>
                <p:oleObj name="Document" r:id="rId8" imgW="10535088" imgH="138314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2316149"/>
                        <a:ext cx="11115247" cy="146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Grp="1" noChangeArrowheads="1"/>
          </p:cNvSpPr>
          <p:nvPr>
            <p:ph type="sldNum" sz="quarter" idx="10"/>
            <p:custDataLst>
              <p:tags r:id="rId10"/>
            </p:custDataLst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fld id="{8D9C854E-EEE5-4D52-AE9E-1F708EA92EB5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1727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231616" y="800536"/>
                <a:ext cx="11546006" cy="514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探究</a:t>
                </a:r>
                <a:r>
                  <a:rPr lang="en-US" altLang="zh-CN" sz="2400" b="1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zh-CN" altLang="en-US" sz="2400" b="1" smtClean="0">
                    <a:latin typeface="Times New Roman" pitchFamily="18" charset="0"/>
                    <a:cs typeface="Times New Roman" pitchFamily="18" charset="0"/>
                  </a:rPr>
                  <a:t>： </a:t>
                </a:r>
                <a:r>
                  <a:rPr lang="zh-CN" altLang="en-US" sz="2400" smtClean="0">
                    <a:latin typeface="Times New Roman" pitchFamily="18" charset="0"/>
                    <a:cs typeface="Times New Roman" pitchFamily="18" charset="0"/>
                  </a:rPr>
                  <a:t> 求函数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导数</m:t>
                      </m:r>
                    </m:oMath>
                  </m:oMathPara>
                </a14:m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分析：令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𝑠𝑖𝑛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𝑢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以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表示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的导数，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表示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𝑦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对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𝑢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的导数，一方面，</a:t>
                </a:r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𝑠𝑖𝑛𝑥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cosx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𝑠𝑖𝑛𝑥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Times New Roman" panose="02020803070505020304" pitchFamily="18" charset="0"/>
                                  <a:cs typeface="Times New Roman" panose="020208030705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’</m:t>
                              </m:r>
                            </m:sup>
                          </m:sSup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𝑐𝑜𝑠𝑥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𝑐𝑜𝑠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FF0000"/>
                                  </a:solidFill>
                                  <a:latin typeface="Times New Roman" panose="02020803070505020304" pitchFamily="18" charset="0"/>
                                  <a:cs typeface="Times New Roman" panose="020208030705050203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+mn-ea"/>
                                </a:rPr>
                                <m:t>’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 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["/>
                          <m:sepChr m:val="|"/>
                          <m:endChr m:val="]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𝑐𝑜𝑠𝑥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𝑐𝑜𝑠𝑥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𝑠𝑖𝑛𝑥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∙(−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𝑐𝑜𝑠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𝑖𝑛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)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en-US" altLang="zh-CN" sz="240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另一方面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u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𝑐𝑜𝑠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</m:oMath>
                  </m:oMathPara>
                </a14:m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x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Times New Roman" panose="02020803070505020304" pitchFamily="18" charset="0"/>
                              <a:cs typeface="Times New Roman" panose="020208030705050203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r>
                  <a:rPr lang="en-US" altLang="zh-CN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可以发现</a:t>
                </a:r>
                <a14:m>
                  <m:oMathPara>
                    <m:oMathParaPr>
                      <m:jc/>
                    </m:oMathParaPr>
                    <m:oMath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𝑐𝑜𝑠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𝑥</m:t>
                      </m:r>
                    </m:oMath>
                  </m:oMathPara>
                </a14:m>
                <a:endParaRPr lang="en-US" altLang="zh-CN" sz="24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𝑐𝑜𝑠𝑢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+mn-ea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+mn-ea"/>
                        </a:rPr>
                        <m:t>2=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 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r>
                  <a:rPr lang="en-US" altLang="zh-CN" sz="240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+mn-ea"/>
                        </a:rPr>
                        <m:t>∙</m:t>
                      </m:r>
                      <m:sSubSup>
                        <m:sSubSupPr>
                          <m:alnScr m:val="off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+mn-ea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sz="240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31616" y="800536"/>
                <a:ext cx="11546006" cy="5141279"/>
              </a:xfrm>
              <a:prstGeom prst="rect">
                <a:avLst/>
              </a:prstGeom>
              <a:blipFill rotWithShape="0">
                <a:blip r:embed="rId5"/>
                <a:stretch>
                  <a:fillRect l="-845" r="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2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问题探究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126122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6823915"/>
              </p:ext>
            </p:extLst>
          </p:nvPr>
        </p:nvGraphicFramePr>
        <p:xfrm>
          <a:off x="248835" y="1171097"/>
          <a:ext cx="11066533" cy="2914456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name="文档" r:id="rId5" imgW="10495050" imgH="2770818" progId="Word.Document.8">
                  <p:embed/>
                </p:oleObj>
              </mc:Choice>
              <mc:Fallback>
                <p:oleObj name="文档" r:id="rId5" imgW="10495050" imgH="2770818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8835" y="1171097"/>
                        <a:ext cx="11066533" cy="2914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92180505"/>
              </p:ext>
            </p:extLst>
          </p:nvPr>
        </p:nvGraphicFramePr>
        <p:xfrm>
          <a:off x="1837927" y="2466110"/>
          <a:ext cx="1125467" cy="616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name="文档" r:id="rId8" imgW="1074170" imgH="593550" progId="Word.Document.8">
                  <p:embed/>
                </p:oleObj>
              </mc:Choice>
              <mc:Fallback>
                <p:oleObj name="文档" r:id="rId8" imgW="1074170" imgH="5935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837927" y="2466110"/>
                        <a:ext cx="1125467" cy="61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80270" y="2466110"/>
            <a:ext cx="4701928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的导数与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u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lang="en-US" altLang="zh-CN" sz="2963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的导数的</a:t>
            </a:r>
          </a:p>
        </p:txBody>
      </p:sp>
      <p:sp>
        <p:nvSpPr>
          <p:cNvPr id="9221" name="Rectangle 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8835" y="3364799"/>
            <a:ext cx="1039067" cy="54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863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863600" fontAlgn="base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963">
                <a:solidFill>
                  <a:srgbClr val="FF0000"/>
                </a:solidFill>
                <a:latin typeface="Times New Roman" pitchFamily="18" charset="0"/>
              </a:rPr>
              <a:t>乘积 </a:t>
            </a:r>
          </a:p>
        </p:txBody>
      </p:sp>
      <p:sp>
        <p:nvSpPr>
          <p:cNvPr id="8" name="TextBox 12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1620957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799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求导法则</a:t>
            </a:r>
            <a:endParaRPr lang="zh-CN" altLang="en-US" sz="2799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2431188"/>
      </p:ext>
    </p:extLst>
  </p:cSld>
  <p:clrMapOvr>
    <a:masterClrMapping/>
  </p:clrMapOvr>
  <mc:AlternateContent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0" grpId="1"/>
      <p:bldP spid="9221" grpId="0"/>
      <p:bldP spid="9221" grpId="1"/>
    </p:bldLst>
  </p:timing>
</p:sld>
</file>

<file path=ppt/tags/tag1.xml><?xml version="1.0" encoding="utf-8"?>
<p:tagLst xmlns:p="http://schemas.openxmlformats.org/presentationml/2006/main">
  <p:tag name="AS_UNIQUEID" val="361"/>
</p:tagLst>
</file>

<file path=ppt/tags/tag10.xml><?xml version="1.0" encoding="utf-8"?>
<p:tagLst xmlns:p="http://schemas.openxmlformats.org/presentationml/2006/main">
  <p:tag name="AS_UNIQUEID" val="370"/>
</p:tagLst>
</file>

<file path=ppt/tags/tag100.xml><?xml version="1.0" encoding="utf-8"?>
<p:tagLst xmlns:p="http://schemas.openxmlformats.org/presentationml/2006/main">
  <p:tag name="AS_UNIQUEID" val="460"/>
</p:tagLst>
</file>

<file path=ppt/tags/tag101.xml><?xml version="1.0" encoding="utf-8"?>
<p:tagLst xmlns:p="http://schemas.openxmlformats.org/presentationml/2006/main">
  <p:tag name="AS_UNIQUEID" val="461"/>
</p:tagLst>
</file>

<file path=ppt/tags/tag102.xml><?xml version="1.0" encoding="utf-8"?>
<p:tagLst xmlns:p="http://schemas.openxmlformats.org/presentationml/2006/main">
  <p:tag name="AS_UNIQUEID" val="462"/>
</p:tagLst>
</file>

<file path=ppt/tags/tag103.xml><?xml version="1.0" encoding="utf-8"?>
<p:tagLst xmlns:p="http://schemas.openxmlformats.org/presentationml/2006/main">
  <p:tag name="AS_UNIQUEID" val="463"/>
</p:tagLst>
</file>

<file path=ppt/tags/tag104.xml><?xml version="1.0" encoding="utf-8"?>
<p:tagLst xmlns:p="http://schemas.openxmlformats.org/presentationml/2006/main">
  <p:tag name="AS_UNIQUEID" val="464"/>
</p:tagLst>
</file>

<file path=ppt/tags/tag105.xml><?xml version="1.0" encoding="utf-8"?>
<p:tagLst xmlns:p="http://schemas.openxmlformats.org/presentationml/2006/main">
  <p:tag name="AS_UNIQUEID" val="465"/>
</p:tagLst>
</file>

<file path=ppt/tags/tag106.xml><?xml version="1.0" encoding="utf-8"?>
<p:tagLst xmlns:p="http://schemas.openxmlformats.org/presentationml/2006/main">
  <p:tag name="AS_UNIQUEID" val="466"/>
</p:tagLst>
</file>

<file path=ppt/tags/tag107.xml><?xml version="1.0" encoding="utf-8"?>
<p:tagLst xmlns:p="http://schemas.openxmlformats.org/presentationml/2006/main">
  <p:tag name="AS_UNIQUEID" val="467"/>
</p:tagLst>
</file>

<file path=ppt/tags/tag108.xml><?xml version="1.0" encoding="utf-8"?>
<p:tagLst xmlns:p="http://schemas.openxmlformats.org/presentationml/2006/main">
  <p:tag name="AS_UNIQUEID" val="468"/>
</p:tagLst>
</file>

<file path=ppt/tags/tag109.xml><?xml version="1.0" encoding="utf-8"?>
<p:tagLst xmlns:p="http://schemas.openxmlformats.org/presentationml/2006/main">
  <p:tag name="AS_UNIQUEID" val="469"/>
</p:tagLst>
</file>

<file path=ppt/tags/tag11.xml><?xml version="1.0" encoding="utf-8"?>
<p:tagLst xmlns:p="http://schemas.openxmlformats.org/presentationml/2006/main">
  <p:tag name="AS_UNIQUEID" val="371"/>
</p:tagLst>
</file>

<file path=ppt/tags/tag110.xml><?xml version="1.0" encoding="utf-8"?>
<p:tagLst xmlns:p="http://schemas.openxmlformats.org/presentationml/2006/main">
  <p:tag name="AS_UNIQUEID" val="470"/>
</p:tagLst>
</file>

<file path=ppt/tags/tag111.xml><?xml version="1.0" encoding="utf-8"?>
<p:tagLst xmlns:p="http://schemas.openxmlformats.org/presentationml/2006/main">
  <p:tag name="AS_UNIQUEID" val="471"/>
</p:tagLst>
</file>

<file path=ppt/tags/tag112.xml><?xml version="1.0" encoding="utf-8"?>
<p:tagLst xmlns:p="http://schemas.openxmlformats.org/presentationml/2006/main">
  <p:tag name="AS_UNIQUEID" val="472"/>
</p:tagLst>
</file>

<file path=ppt/tags/tag113.xml><?xml version="1.0" encoding="utf-8"?>
<p:tagLst xmlns:p="http://schemas.openxmlformats.org/presentationml/2006/main">
  <p:tag name="AS_UNIQUEID" val="473"/>
</p:tagLst>
</file>

<file path=ppt/tags/tag114.xml><?xml version="1.0" encoding="utf-8"?>
<p:tagLst xmlns:p="http://schemas.openxmlformats.org/presentationml/2006/main">
  <p:tag name="AS_UNIQUEID" val="474"/>
</p:tagLst>
</file>

<file path=ppt/tags/tag115.xml><?xml version="1.0" encoding="utf-8"?>
<p:tagLst xmlns:p="http://schemas.openxmlformats.org/presentationml/2006/main">
  <p:tag name="AS_UNIQUEID" val="475"/>
</p:tagLst>
</file>

<file path=ppt/tags/tag116.xml><?xml version="1.0" encoding="utf-8"?>
<p:tagLst xmlns:p="http://schemas.openxmlformats.org/presentationml/2006/main">
  <p:tag name="AS_UNIQUEID" val="476"/>
</p:tagLst>
</file>

<file path=ppt/tags/tag117.xml><?xml version="1.0" encoding="utf-8"?>
<p:tagLst xmlns:p="http://schemas.openxmlformats.org/presentationml/2006/main">
  <p:tag name="AS_UNIQUEID" val="477"/>
</p:tagLst>
</file>

<file path=ppt/tags/tag118.xml><?xml version="1.0" encoding="utf-8"?>
<p:tagLst xmlns:p="http://schemas.openxmlformats.org/presentationml/2006/main">
  <p:tag name="AS_UNIQUEID" val="478"/>
</p:tagLst>
</file>

<file path=ppt/tags/tag119.xml><?xml version="1.0" encoding="utf-8"?>
<p:tagLst xmlns:p="http://schemas.openxmlformats.org/presentationml/2006/main">
  <p:tag name="AS_UNIQUEID" val="479"/>
</p:tagLst>
</file>

<file path=ppt/tags/tag12.xml><?xml version="1.0" encoding="utf-8"?>
<p:tagLst xmlns:p="http://schemas.openxmlformats.org/presentationml/2006/main">
  <p:tag name="AS_UNIQUEID" val="372"/>
</p:tagLst>
</file>

<file path=ppt/tags/tag120.xml><?xml version="1.0" encoding="utf-8"?>
<p:tagLst xmlns:p="http://schemas.openxmlformats.org/presentationml/2006/main">
  <p:tag name="AS_UNIQUEID" val="480"/>
</p:tagLst>
</file>

<file path=ppt/tags/tag121.xml><?xml version="1.0" encoding="utf-8"?>
<p:tagLst xmlns:p="http://schemas.openxmlformats.org/presentationml/2006/main">
  <p:tag name="AS_UNIQUEID" val="481"/>
</p:tagLst>
</file>

<file path=ppt/tags/tag122.xml><?xml version="1.0" encoding="utf-8"?>
<p:tagLst xmlns:p="http://schemas.openxmlformats.org/presentationml/2006/main">
  <p:tag name="AS_UNIQUEID" val="482"/>
  <p:tag name="KSO_WM_BEAUTIFY_FLAG" val="#wm#"/>
  <p:tag name="KSO_WM_SLIDE_BACKGROUND_TYPE" val="frame"/>
  <p:tag name="KSO_WM_SLIDE_BK_DARK_LIGHT" val="2"/>
  <p:tag name="KSO_WM_TAG_VERSION" val="1.0"/>
  <p:tag name="KSO_WM_UNIT_BK_DARK_LIGHT" val="2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SUBTYPE" val="h"/>
  <p:tag name="KSO_WM_UNIT_TYPE" val="i"/>
</p:tagLst>
</file>

<file path=ppt/tags/tag123.xml><?xml version="1.0" encoding="utf-8"?>
<p:tagLst xmlns:p="http://schemas.openxmlformats.org/presentationml/2006/main">
  <p:tag name="AS_UNIQUEID" val="483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4.xml><?xml version="1.0" encoding="utf-8"?>
<p:tagLst xmlns:p="http://schemas.openxmlformats.org/presentationml/2006/main">
  <p:tag name="AS_UNIQUEID" val="484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5.xml><?xml version="1.0" encoding="utf-8"?>
<p:tagLst xmlns:p="http://schemas.openxmlformats.org/presentationml/2006/main">
  <p:tag name="AS_UNIQUEID" val="485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6.xml><?xml version="1.0" encoding="utf-8"?>
<p:tagLst xmlns:p="http://schemas.openxmlformats.org/presentationml/2006/main">
  <p:tag name="AS_UNIQUEID" val="486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7.xml><?xml version="1.0" encoding="utf-8"?>
<p:tagLst xmlns:p="http://schemas.openxmlformats.org/presentationml/2006/main">
  <p:tag name="AS_UNIQUEID" val="487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*"/>
  <p:tag name="KSO_WM_UNIT_LAYERLEVEL" val="1"/>
</p:tagLst>
</file>

<file path=ppt/tags/tag128.xml><?xml version="1.0" encoding="utf-8"?>
<p:tagLst xmlns:p="http://schemas.openxmlformats.org/presentationml/2006/main">
  <p:tag name="AS_UNIQUEID" val="488"/>
  <p:tag name="KSO_WM_BEAUTIFY_FLAG" val="#wm#"/>
  <p:tag name="KSO_WM_SLIDE_BACKGROUND_TYPE" val="frame"/>
  <p:tag name="KSO_WM_SLIDE_BK_DARK_LIGHT" val="2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3*i*1"/>
  <p:tag name="KSO_WM_UNIT_INDEX" val="1"/>
  <p:tag name="KSO_WM_UNIT_LAYERLEVEL" val="1"/>
  <p:tag name="KSO_WM_UNIT_TYPE" val="i"/>
</p:tagLst>
</file>

<file path=ppt/tags/tag129.xml><?xml version="1.0" encoding="utf-8"?>
<p:tagLst xmlns:p="http://schemas.openxmlformats.org/presentationml/2006/main">
  <p:tag name="AS_UNIQUEID" val="489"/>
</p:tagLst>
</file>

<file path=ppt/tags/tag13.xml><?xml version="1.0" encoding="utf-8"?>
<p:tagLst xmlns:p="http://schemas.openxmlformats.org/presentationml/2006/main">
  <p:tag name="AS_UNIQUEID" val="373"/>
</p:tagLst>
</file>

<file path=ppt/tags/tag130.xml><?xml version="1.0" encoding="utf-8"?>
<p:tagLst xmlns:p="http://schemas.openxmlformats.org/presentationml/2006/main">
  <p:tag name="AS_UNIQUEID" val="490"/>
</p:tagLst>
</file>

<file path=ppt/tags/tag131.xml><?xml version="1.0" encoding="utf-8"?>
<p:tagLst xmlns:p="http://schemas.openxmlformats.org/presentationml/2006/main">
  <p:tag name="AS_UNIQUEID" val="491"/>
</p:tagLst>
</file>

<file path=ppt/tags/tag132.xml><?xml version="1.0" encoding="utf-8"?>
<p:tagLst xmlns:p="http://schemas.openxmlformats.org/presentationml/2006/main">
  <p:tag name="AS_UNIQUEID" val="492"/>
</p:tagLst>
</file>

<file path=ppt/tags/tag133.xml><?xml version="1.0" encoding="utf-8"?>
<p:tagLst xmlns:p="http://schemas.openxmlformats.org/presentationml/2006/main">
  <p:tag name="AS_UNIQUEID" val="493"/>
</p:tagLst>
</file>

<file path=ppt/tags/tag134.xml><?xml version="1.0" encoding="utf-8"?>
<p:tagLst xmlns:p="http://schemas.openxmlformats.org/presentationml/2006/main">
  <p:tag name="AS_UNIQUEID" val="494"/>
</p:tagLst>
</file>

<file path=ppt/tags/tag135.xml><?xml version="1.0" encoding="utf-8"?>
<p:tagLst xmlns:p="http://schemas.openxmlformats.org/presentationml/2006/main">
  <p:tag name="AS_UNIQUEID" val="495"/>
</p:tagLst>
</file>

<file path=ppt/tags/tag136.xml><?xml version="1.0" encoding="utf-8"?>
<p:tagLst xmlns:p="http://schemas.openxmlformats.org/presentationml/2006/main">
  <p:tag name="AS_UNIQUEID" val="496"/>
</p:tagLst>
</file>

<file path=ppt/tags/tag137.xml><?xml version="1.0" encoding="utf-8"?>
<p:tagLst xmlns:p="http://schemas.openxmlformats.org/presentationml/2006/main">
  <p:tag name="AS_UNIQUEID" val="497"/>
</p:tagLst>
</file>

<file path=ppt/tags/tag138.xml><?xml version="1.0" encoding="utf-8"?>
<p:tagLst xmlns:p="http://schemas.openxmlformats.org/presentationml/2006/main">
  <p:tag name="AS_UNIQUEID" val="498"/>
</p:tagLst>
</file>

<file path=ppt/tags/tag139.xml><?xml version="1.0" encoding="utf-8"?>
<p:tagLst xmlns:p="http://schemas.openxmlformats.org/presentationml/2006/main">
  <p:tag name="AS_UNIQUEID" val="499"/>
</p:tagLst>
</file>

<file path=ppt/tags/tag14.xml><?xml version="1.0" encoding="utf-8"?>
<p:tagLst xmlns:p="http://schemas.openxmlformats.org/presentationml/2006/main">
  <p:tag name="AS_UNIQUEID" val="374"/>
</p:tagLst>
</file>

<file path=ppt/tags/tag140.xml><?xml version="1.0" encoding="utf-8"?>
<p:tagLst xmlns:p="http://schemas.openxmlformats.org/presentationml/2006/main">
  <p:tag name="AS_UNIQUEID" val="500"/>
</p:tagLst>
</file>

<file path=ppt/tags/tag141.xml><?xml version="1.0" encoding="utf-8"?>
<p:tagLst xmlns:p="http://schemas.openxmlformats.org/presentationml/2006/main">
  <p:tag name="AS_UNIQUEID" val="501"/>
</p:tagLst>
</file>

<file path=ppt/tags/tag142.xml><?xml version="1.0" encoding="utf-8"?>
<p:tagLst xmlns:p="http://schemas.openxmlformats.org/presentationml/2006/main">
  <p:tag name="AS_UNIQUEID" val="502"/>
</p:tagLst>
</file>

<file path=ppt/tags/tag143.xml><?xml version="1.0" encoding="utf-8"?>
<p:tagLst xmlns:p="http://schemas.openxmlformats.org/presentationml/2006/main">
  <p:tag name="AS_UNIQUEID" val="503"/>
</p:tagLst>
</file>

<file path=ppt/tags/tag144.xml><?xml version="1.0" encoding="utf-8"?>
<p:tagLst xmlns:p="http://schemas.openxmlformats.org/presentationml/2006/main">
  <p:tag name="AS_UNIQUEID" val="504"/>
</p:tagLst>
</file>

<file path=ppt/tags/tag145.xml><?xml version="1.0" encoding="utf-8"?>
<p:tagLst xmlns:p="http://schemas.openxmlformats.org/presentationml/2006/main">
  <p:tag name="AS_UNIQUEID" val="505"/>
</p:tagLst>
</file>

<file path=ppt/tags/tag146.xml><?xml version="1.0" encoding="utf-8"?>
<p:tagLst xmlns:p="http://schemas.openxmlformats.org/presentationml/2006/main">
  <p:tag name="AS_UNIQUEID" val="506"/>
</p:tagLst>
</file>

<file path=ppt/tags/tag147.xml><?xml version="1.0" encoding="utf-8"?>
<p:tagLst xmlns:p="http://schemas.openxmlformats.org/presentationml/2006/main">
  <p:tag name="AS_UNIQUEID" val="507"/>
</p:tagLst>
</file>

<file path=ppt/tags/tag148.xml><?xml version="1.0" encoding="utf-8"?>
<p:tagLst xmlns:p="http://schemas.openxmlformats.org/presentationml/2006/main">
  <p:tag name="AS_UNIQUEID" val="508"/>
</p:tagLst>
</file>

<file path=ppt/tags/tag149.xml><?xml version="1.0" encoding="utf-8"?>
<p:tagLst xmlns:p="http://schemas.openxmlformats.org/presentationml/2006/main">
  <p:tag name="AS_UNIQUEID" val="509"/>
</p:tagLst>
</file>

<file path=ppt/tags/tag15.xml><?xml version="1.0" encoding="utf-8"?>
<p:tagLst xmlns:p="http://schemas.openxmlformats.org/presentationml/2006/main">
  <p:tag name="AS_UNIQUEID" val="375"/>
</p:tagLst>
</file>

<file path=ppt/tags/tag150.xml><?xml version="1.0" encoding="utf-8"?>
<p:tagLst xmlns:p="http://schemas.openxmlformats.org/presentationml/2006/main">
  <p:tag name="AS_UNIQUEID" val="510"/>
</p:tagLst>
</file>

<file path=ppt/tags/tag151.xml><?xml version="1.0" encoding="utf-8"?>
<p:tagLst xmlns:p="http://schemas.openxmlformats.org/presentationml/2006/main">
  <p:tag name="AS_UNIQUEID" val="511"/>
</p:tagLst>
</file>

<file path=ppt/tags/tag152.xml><?xml version="1.0" encoding="utf-8"?>
<p:tagLst xmlns:p="http://schemas.openxmlformats.org/presentationml/2006/main">
  <p:tag name="AS_UNIQUEID" val="512"/>
</p:tagLst>
</file>

<file path=ppt/tags/tag153.xml><?xml version="1.0" encoding="utf-8"?>
<p:tagLst xmlns:p="http://schemas.openxmlformats.org/presentationml/2006/main">
  <p:tag name="AS_UNIQUEID" val="513"/>
</p:tagLst>
</file>

<file path=ppt/tags/tag154.xml><?xml version="1.0" encoding="utf-8"?>
<p:tagLst xmlns:p="http://schemas.openxmlformats.org/presentationml/2006/main">
  <p:tag name="AS_UNIQUEID" val="514"/>
</p:tagLst>
</file>

<file path=ppt/tags/tag155.xml><?xml version="1.0" encoding="utf-8"?>
<p:tagLst xmlns:p="http://schemas.openxmlformats.org/presentationml/2006/main">
  <p:tag name="AS_UNIQUEID" val="515"/>
</p:tagLst>
</file>

<file path=ppt/tags/tag156.xml><?xml version="1.0" encoding="utf-8"?>
<p:tagLst xmlns:p="http://schemas.openxmlformats.org/presentationml/2006/main">
  <p:tag name="AS_UNIQUEID" val="516"/>
</p:tagLst>
</file>

<file path=ppt/tags/tag157.xml><?xml version="1.0" encoding="utf-8"?>
<p:tagLst xmlns:p="http://schemas.openxmlformats.org/presentationml/2006/main">
  <p:tag name="AS_UNIQUEID" val="517"/>
</p:tagLst>
</file>

<file path=ppt/tags/tag158.xml><?xml version="1.0" encoding="utf-8"?>
<p:tagLst xmlns:p="http://schemas.openxmlformats.org/presentationml/2006/main">
  <p:tag name="AS_UNIQUEID" val="518"/>
</p:tagLst>
</file>

<file path=ppt/tags/tag159.xml><?xml version="1.0" encoding="utf-8"?>
<p:tagLst xmlns:p="http://schemas.openxmlformats.org/presentationml/2006/main">
  <p:tag name="AS_UNIQUEID" val="519"/>
</p:tagLst>
</file>

<file path=ppt/tags/tag16.xml><?xml version="1.0" encoding="utf-8"?>
<p:tagLst xmlns:p="http://schemas.openxmlformats.org/presentationml/2006/main">
  <p:tag name="AS_UNIQUEID" val="376"/>
</p:tagLst>
</file>

<file path=ppt/tags/tag160.xml><?xml version="1.0" encoding="utf-8"?>
<p:tagLst xmlns:p="http://schemas.openxmlformats.org/presentationml/2006/main">
  <p:tag name="AS_UNIQUEID" val="520"/>
</p:tagLst>
</file>

<file path=ppt/tags/tag161.xml><?xml version="1.0" encoding="utf-8"?>
<p:tagLst xmlns:p="http://schemas.openxmlformats.org/presentationml/2006/main">
  <p:tag name="AS_UNIQUEID" val="521"/>
</p:tagLst>
</file>

<file path=ppt/tags/tag162.xml><?xml version="1.0" encoding="utf-8"?>
<p:tagLst xmlns:p="http://schemas.openxmlformats.org/presentationml/2006/main">
  <p:tag name="AS_UNIQUEID" val="522"/>
</p:tagLst>
</file>

<file path=ppt/tags/tag163.xml><?xml version="1.0" encoding="utf-8"?>
<p:tagLst xmlns:p="http://schemas.openxmlformats.org/presentationml/2006/main">
  <p:tag name="AS_UNIQUEID" val="523"/>
</p:tagLst>
</file>

<file path=ppt/tags/tag164.xml><?xml version="1.0" encoding="utf-8"?>
<p:tagLst xmlns:p="http://schemas.openxmlformats.org/presentationml/2006/main">
  <p:tag name="AS_UNIQUEID" val="524"/>
</p:tagLst>
</file>

<file path=ppt/tags/tag165.xml><?xml version="1.0" encoding="utf-8"?>
<p:tagLst xmlns:p="http://schemas.openxmlformats.org/presentationml/2006/main">
  <p:tag name="AS_UNIQUEID" val="525"/>
</p:tagLst>
</file>

<file path=ppt/tags/tag166.xml><?xml version="1.0" encoding="utf-8"?>
<p:tagLst xmlns:p="http://schemas.openxmlformats.org/presentationml/2006/main">
  <p:tag name="AS_UNIQUEID" val="526"/>
</p:tagLst>
</file>

<file path=ppt/tags/tag167.xml><?xml version="1.0" encoding="utf-8"?>
<p:tagLst xmlns:p="http://schemas.openxmlformats.org/presentationml/2006/main">
  <p:tag name="AS_UNIQUEID" val="527"/>
</p:tagLst>
</file>

<file path=ppt/tags/tag168.xml><?xml version="1.0" encoding="utf-8"?>
<p:tagLst xmlns:p="http://schemas.openxmlformats.org/presentationml/2006/main">
  <p:tag name="AS_UNIQUEID" val="528"/>
</p:tagLst>
</file>

<file path=ppt/tags/tag169.xml><?xml version="1.0" encoding="utf-8"?>
<p:tagLst xmlns:p="http://schemas.openxmlformats.org/presentationml/2006/main">
  <p:tag name="AS_UNIQUEID" val="529"/>
</p:tagLst>
</file>

<file path=ppt/tags/tag17.xml><?xml version="1.0" encoding="utf-8"?>
<p:tagLst xmlns:p="http://schemas.openxmlformats.org/presentationml/2006/main">
  <p:tag name="AS_UNIQUEID" val="377"/>
</p:tagLst>
</file>

<file path=ppt/tags/tag170.xml><?xml version="1.0" encoding="utf-8"?>
<p:tagLst xmlns:p="http://schemas.openxmlformats.org/presentationml/2006/main">
  <p:tag name="AS_UNIQUEID" val="530"/>
</p:tagLst>
</file>

<file path=ppt/tags/tag171.xml><?xml version="1.0" encoding="utf-8"?>
<p:tagLst xmlns:p="http://schemas.openxmlformats.org/presentationml/2006/main">
  <p:tag name="AS_UNIQUEID" val="531"/>
</p:tagLst>
</file>

<file path=ppt/tags/tag172.xml><?xml version="1.0" encoding="utf-8"?>
<p:tagLst xmlns:p="http://schemas.openxmlformats.org/presentationml/2006/main">
  <p:tag name="AS_UNIQUEID" val="532"/>
</p:tagLst>
</file>

<file path=ppt/tags/tag173.xml><?xml version="1.0" encoding="utf-8"?>
<p:tagLst xmlns:p="http://schemas.openxmlformats.org/presentationml/2006/main">
  <p:tag name="AS_UNIQUEID" val="533"/>
</p:tagLst>
</file>

<file path=ppt/tags/tag174.xml><?xml version="1.0" encoding="utf-8"?>
<p:tagLst xmlns:p="http://schemas.openxmlformats.org/presentationml/2006/main">
  <p:tag name="AS_UNIQUEID" val="534"/>
</p:tagLst>
</file>

<file path=ppt/tags/tag175.xml><?xml version="1.0" encoding="utf-8"?>
<p:tagLst xmlns:p="http://schemas.openxmlformats.org/presentationml/2006/main">
  <p:tag name="AS_UNIQUEID" val="535"/>
</p:tagLst>
</file>

<file path=ppt/tags/tag176.xml><?xml version="1.0" encoding="utf-8"?>
<p:tagLst xmlns:p="http://schemas.openxmlformats.org/presentationml/2006/main">
  <p:tag name="AS_UNIQUEID" val="536"/>
</p:tagLst>
</file>

<file path=ppt/tags/tag177.xml><?xml version="1.0" encoding="utf-8"?>
<p:tagLst xmlns:p="http://schemas.openxmlformats.org/presentationml/2006/main">
  <p:tag name="AS_UNIQUEID" val="537"/>
</p:tagLst>
</file>

<file path=ppt/tags/tag178.xml><?xml version="1.0" encoding="utf-8"?>
<p:tagLst xmlns:p="http://schemas.openxmlformats.org/presentationml/2006/main">
  <p:tag name="AS_UNIQUEID" val="235"/>
</p:tagLst>
</file>

<file path=ppt/tags/tag179.xml><?xml version="1.0" encoding="utf-8"?>
<p:tagLst xmlns:p="http://schemas.openxmlformats.org/presentationml/2006/main">
  <p:tag name="AS_UNIQUEID" val="236"/>
</p:tagLst>
</file>

<file path=ppt/tags/tag18.xml><?xml version="1.0" encoding="utf-8"?>
<p:tagLst xmlns:p="http://schemas.openxmlformats.org/presentationml/2006/main">
  <p:tag name="AS_UNIQUEID" val="378"/>
</p:tagLst>
</file>

<file path=ppt/tags/tag180.xml><?xml version="1.0" encoding="utf-8"?>
<p:tagLst xmlns:p="http://schemas.openxmlformats.org/presentationml/2006/main">
  <p:tag name="AS_UNIQUEID" val="237"/>
</p:tagLst>
</file>

<file path=ppt/tags/tag181.xml><?xml version="1.0" encoding="utf-8"?>
<p:tagLst xmlns:p="http://schemas.openxmlformats.org/presentationml/2006/main">
  <p:tag name="AS_UNIQUEID" val="538"/>
</p:tagLst>
</file>

<file path=ppt/tags/tag182.xml><?xml version="1.0" encoding="utf-8"?>
<p:tagLst xmlns:p="http://schemas.openxmlformats.org/presentationml/2006/main">
  <p:tag name="AS_UNIQUEID" val="30"/>
</p:tagLst>
</file>

<file path=ppt/tags/tag183.xml><?xml version="1.0" encoding="utf-8"?>
<p:tagLst xmlns:p="http://schemas.openxmlformats.org/presentationml/2006/main">
  <p:tag name="AS_UNIQUEID" val="31"/>
</p:tagLst>
</file>

<file path=ppt/tags/tag184.xml><?xml version="1.0" encoding="utf-8"?>
<p:tagLst xmlns:p="http://schemas.openxmlformats.org/presentationml/2006/main">
  <p:tag name="AS_UNIQUEID" val="539"/>
</p:tagLst>
</file>

<file path=ppt/tags/tag185.xml><?xml version="1.0" encoding="utf-8"?>
<p:tagLst xmlns:p="http://schemas.openxmlformats.org/presentationml/2006/main">
  <p:tag name="AS_UNIQUEID" val="540"/>
</p:tagLst>
</file>

<file path=ppt/tags/tag186.xml><?xml version="1.0" encoding="utf-8"?>
<p:tagLst xmlns:p="http://schemas.openxmlformats.org/presentationml/2006/main">
  <p:tag name="AS_UNIQUEID" val="238"/>
</p:tagLst>
</file>

<file path=ppt/tags/tag187.xml><?xml version="1.0" encoding="utf-8"?>
<p:tagLst xmlns:p="http://schemas.openxmlformats.org/presentationml/2006/main">
  <p:tag name="AS_UNIQUEID" val="239"/>
</p:tagLst>
</file>

<file path=ppt/tags/tag188.xml><?xml version="1.0" encoding="utf-8"?>
<p:tagLst xmlns:p="http://schemas.openxmlformats.org/presentationml/2006/main">
  <p:tag name="AS_UNIQUEID" val="240"/>
</p:tagLst>
</file>

<file path=ppt/tags/tag189.xml><?xml version="1.0" encoding="utf-8"?>
<p:tagLst xmlns:p="http://schemas.openxmlformats.org/presentationml/2006/main">
  <p:tag name="AS_UNIQUEID" val="541"/>
</p:tagLst>
</file>

<file path=ppt/tags/tag19.xml><?xml version="1.0" encoding="utf-8"?>
<p:tagLst xmlns:p="http://schemas.openxmlformats.org/presentationml/2006/main">
  <p:tag name="AS_UNIQUEID" val="379"/>
</p:tagLst>
</file>

<file path=ppt/tags/tag190.xml><?xml version="1.0" encoding="utf-8"?>
<p:tagLst xmlns:p="http://schemas.openxmlformats.org/presentationml/2006/main">
  <p:tag name="AS_UNIQUEID" val="34"/>
</p:tagLst>
</file>

<file path=ppt/tags/tag191.xml><?xml version="1.0" encoding="utf-8"?>
<p:tagLst xmlns:p="http://schemas.openxmlformats.org/presentationml/2006/main">
  <p:tag name="AS_UNIQUEID" val="35"/>
</p:tagLst>
</file>

<file path=ppt/tags/tag192.xml><?xml version="1.0" encoding="utf-8"?>
<p:tagLst xmlns:p="http://schemas.openxmlformats.org/presentationml/2006/main">
  <p:tag name="AS_UNIQUEID" val="36"/>
</p:tagLst>
</file>

<file path=ppt/tags/tag193.xml><?xml version="1.0" encoding="utf-8"?>
<p:tagLst xmlns:p="http://schemas.openxmlformats.org/presentationml/2006/main">
  <p:tag name="AS_UNIQUEID" val="542"/>
</p:tagLst>
</file>

<file path=ppt/tags/tag194.xml><?xml version="1.0" encoding="utf-8"?>
<p:tagLst xmlns:p="http://schemas.openxmlformats.org/presentationml/2006/main">
  <p:tag name="AS_UNIQUEID" val="543"/>
</p:tagLst>
</file>

<file path=ppt/tags/tag195.xml><?xml version="1.0" encoding="utf-8"?>
<p:tagLst xmlns:p="http://schemas.openxmlformats.org/presentationml/2006/main">
  <p:tag name="AS_UNIQUEID" val="544"/>
</p:tagLst>
</file>

<file path=ppt/tags/tag196.xml><?xml version="1.0" encoding="utf-8"?>
<p:tagLst xmlns:p="http://schemas.openxmlformats.org/presentationml/2006/main">
  <p:tag name="AS_UNIQUEID" val="545"/>
</p:tagLst>
</file>

<file path=ppt/tags/tag197.xml><?xml version="1.0" encoding="utf-8"?>
<p:tagLst xmlns:p="http://schemas.openxmlformats.org/presentationml/2006/main">
  <p:tag name="AS_UNIQUEID" val="546"/>
</p:tagLst>
</file>

<file path=ppt/tags/tag198.xml><?xml version="1.0" encoding="utf-8"?>
<p:tagLst xmlns:p="http://schemas.openxmlformats.org/presentationml/2006/main">
  <p:tag name="AS_UNIQUEID" val="241"/>
</p:tagLst>
</file>

<file path=ppt/tags/tag199.xml><?xml version="1.0" encoding="utf-8"?>
<p:tagLst xmlns:p="http://schemas.openxmlformats.org/presentationml/2006/main">
  <p:tag name="AS_UNIQUEID" val="242"/>
</p:tagLst>
</file>

<file path=ppt/tags/tag2.xml><?xml version="1.0" encoding="utf-8"?>
<p:tagLst xmlns:p="http://schemas.openxmlformats.org/presentationml/2006/main">
  <p:tag name="AS_UNIQUEID" val="362"/>
</p:tagLst>
</file>

<file path=ppt/tags/tag20.xml><?xml version="1.0" encoding="utf-8"?>
<p:tagLst xmlns:p="http://schemas.openxmlformats.org/presentationml/2006/main">
  <p:tag name="AS_UNIQUEID" val="380"/>
</p:tagLst>
</file>

<file path=ppt/tags/tag200.xml><?xml version="1.0" encoding="utf-8"?>
<p:tagLst xmlns:p="http://schemas.openxmlformats.org/presentationml/2006/main">
  <p:tag name="AS_UNIQUEID" val="243"/>
</p:tagLst>
</file>

<file path=ppt/tags/tag201.xml><?xml version="1.0" encoding="utf-8"?>
<p:tagLst xmlns:p="http://schemas.openxmlformats.org/presentationml/2006/main">
  <p:tag name="AS_UNIQUEID" val="547"/>
</p:tagLst>
</file>

<file path=ppt/tags/tag202.xml><?xml version="1.0" encoding="utf-8"?>
<p:tagLst xmlns:p="http://schemas.openxmlformats.org/presentationml/2006/main">
  <p:tag name="AS_UNIQUEID" val="37"/>
</p:tagLst>
</file>

<file path=ppt/tags/tag203.xml><?xml version="1.0" encoding="utf-8"?>
<p:tagLst xmlns:p="http://schemas.openxmlformats.org/presentationml/2006/main">
  <p:tag name="AS_UNIQUEID" val="38"/>
</p:tagLst>
</file>

<file path=ppt/tags/tag204.xml><?xml version="1.0" encoding="utf-8"?>
<p:tagLst xmlns:p="http://schemas.openxmlformats.org/presentationml/2006/main">
  <p:tag name="AS_UNIQUEID" val="39"/>
</p:tagLst>
</file>

<file path=ppt/tags/tag205.xml><?xml version="1.0" encoding="utf-8"?>
<p:tagLst xmlns:p="http://schemas.openxmlformats.org/presentationml/2006/main">
  <p:tag name="AS_UNIQUEID" val="40"/>
</p:tagLst>
</file>

<file path=ppt/tags/tag206.xml><?xml version="1.0" encoding="utf-8"?>
<p:tagLst xmlns:p="http://schemas.openxmlformats.org/presentationml/2006/main">
  <p:tag name="AS_UNIQUEID" val="548"/>
</p:tagLst>
</file>

<file path=ppt/tags/tag207.xml><?xml version="1.0" encoding="utf-8"?>
<p:tagLst xmlns:p="http://schemas.openxmlformats.org/presentationml/2006/main">
  <p:tag name="AS_UNIQUEID" val="549"/>
</p:tagLst>
</file>

<file path=ppt/tags/tag208.xml><?xml version="1.0" encoding="utf-8"?>
<p:tagLst xmlns:p="http://schemas.openxmlformats.org/presentationml/2006/main">
  <p:tag name="AS_UNIQUEID" val="244"/>
</p:tagLst>
</file>

<file path=ppt/tags/tag209.xml><?xml version="1.0" encoding="utf-8"?>
<p:tagLst xmlns:p="http://schemas.openxmlformats.org/presentationml/2006/main">
  <p:tag name="AS_UNIQUEID" val="245"/>
</p:tagLst>
</file>

<file path=ppt/tags/tag21.xml><?xml version="1.0" encoding="utf-8"?>
<p:tagLst xmlns:p="http://schemas.openxmlformats.org/presentationml/2006/main">
  <p:tag name="AS_UNIQUEID" val="381"/>
</p:tagLst>
</file>

<file path=ppt/tags/tag210.xml><?xml version="1.0" encoding="utf-8"?>
<p:tagLst xmlns:p="http://schemas.openxmlformats.org/presentationml/2006/main">
  <p:tag name="AS_UNIQUEID" val="246"/>
</p:tagLst>
</file>

<file path=ppt/tags/tag211.xml><?xml version="1.0" encoding="utf-8"?>
<p:tagLst xmlns:p="http://schemas.openxmlformats.org/presentationml/2006/main">
  <p:tag name="AS_UNIQUEID" val="550"/>
</p:tagLst>
</file>

<file path=ppt/tags/tag212.xml><?xml version="1.0" encoding="utf-8"?>
<p:tagLst xmlns:p="http://schemas.openxmlformats.org/presentationml/2006/main">
  <p:tag name="AS_UNIQUEID" val="43"/>
</p:tagLst>
</file>

<file path=ppt/tags/tag213.xml><?xml version="1.0" encoding="utf-8"?>
<p:tagLst xmlns:p="http://schemas.openxmlformats.org/presentationml/2006/main">
  <p:tag name="AS_UNIQUEID" val="44"/>
</p:tagLst>
</file>

<file path=ppt/tags/tag214.xml><?xml version="1.0" encoding="utf-8"?>
<p:tagLst xmlns:p="http://schemas.openxmlformats.org/presentationml/2006/main">
  <p:tag name="AS_UNIQUEID" val="45"/>
</p:tagLst>
</file>

<file path=ppt/tags/tag215.xml><?xml version="1.0" encoding="utf-8"?>
<p:tagLst xmlns:p="http://schemas.openxmlformats.org/presentationml/2006/main">
  <p:tag name="AS_UNIQUEID" val="551"/>
</p:tagLst>
</file>

<file path=ppt/tags/tag216.xml><?xml version="1.0" encoding="utf-8"?>
<p:tagLst xmlns:p="http://schemas.openxmlformats.org/presentationml/2006/main">
  <p:tag name="AS_UNIQUEID" val="552"/>
</p:tagLst>
</file>

<file path=ppt/tags/tag217.xml><?xml version="1.0" encoding="utf-8"?>
<p:tagLst xmlns:p="http://schemas.openxmlformats.org/presentationml/2006/main">
  <p:tag name="AS_UNIQUEID" val="247"/>
</p:tagLst>
</file>

<file path=ppt/tags/tag218.xml><?xml version="1.0" encoding="utf-8"?>
<p:tagLst xmlns:p="http://schemas.openxmlformats.org/presentationml/2006/main">
  <p:tag name="AS_UNIQUEID" val="248"/>
</p:tagLst>
</file>

<file path=ppt/tags/tag219.xml><?xml version="1.0" encoding="utf-8"?>
<p:tagLst xmlns:p="http://schemas.openxmlformats.org/presentationml/2006/main">
  <p:tag name="AS_UNIQUEID" val="249"/>
</p:tagLst>
</file>

<file path=ppt/tags/tag22.xml><?xml version="1.0" encoding="utf-8"?>
<p:tagLst xmlns:p="http://schemas.openxmlformats.org/presentationml/2006/main">
  <p:tag name="AS_UNIQUEID" val="382"/>
</p:tagLst>
</file>

<file path=ppt/tags/tag220.xml><?xml version="1.0" encoding="utf-8"?>
<p:tagLst xmlns:p="http://schemas.openxmlformats.org/presentationml/2006/main">
  <p:tag name="AS_UNIQUEID" val="553"/>
</p:tagLst>
</file>

<file path=ppt/tags/tag221.xml><?xml version="1.0" encoding="utf-8"?>
<p:tagLst xmlns:p="http://schemas.openxmlformats.org/presentationml/2006/main">
  <p:tag name="AS_UNIQUEID" val="47"/>
</p:tagLst>
</file>

<file path=ppt/tags/tag222.xml><?xml version="1.0" encoding="utf-8"?>
<p:tagLst xmlns:p="http://schemas.openxmlformats.org/presentationml/2006/main">
  <p:tag name="AS_UNIQUEID" val="48"/>
</p:tagLst>
</file>

<file path=ppt/tags/tag223.xml><?xml version="1.0" encoding="utf-8"?>
<p:tagLst xmlns:p="http://schemas.openxmlformats.org/presentationml/2006/main">
  <p:tag name="AS_UNIQUEID" val="554"/>
</p:tagLst>
</file>

<file path=ppt/tags/tag224.xml><?xml version="1.0" encoding="utf-8"?>
<p:tagLst xmlns:p="http://schemas.openxmlformats.org/presentationml/2006/main">
  <p:tag name="AS_UNIQUEID" val="250"/>
</p:tagLst>
</file>

<file path=ppt/tags/tag225.xml><?xml version="1.0" encoding="utf-8"?>
<p:tagLst xmlns:p="http://schemas.openxmlformats.org/presentationml/2006/main">
  <p:tag name="AS_UNIQUEID" val="251"/>
</p:tagLst>
</file>

<file path=ppt/tags/tag226.xml><?xml version="1.0" encoding="utf-8"?>
<p:tagLst xmlns:p="http://schemas.openxmlformats.org/presentationml/2006/main">
  <p:tag name="AS_UNIQUEID" val="252"/>
</p:tagLst>
</file>

<file path=ppt/tags/tag227.xml><?xml version="1.0" encoding="utf-8"?>
<p:tagLst xmlns:p="http://schemas.openxmlformats.org/presentationml/2006/main">
  <p:tag name="AS_UNIQUEID" val="555"/>
</p:tagLst>
</file>

<file path=ppt/tags/tag228.xml><?xml version="1.0" encoding="utf-8"?>
<p:tagLst xmlns:p="http://schemas.openxmlformats.org/presentationml/2006/main">
  <p:tag name="AS_UNIQUEID" val="51"/>
</p:tagLst>
</file>

<file path=ppt/tags/tag229.xml><?xml version="1.0" encoding="utf-8"?>
<p:tagLst xmlns:p="http://schemas.openxmlformats.org/presentationml/2006/main">
  <p:tag name="AS_UNIQUEID" val="556"/>
</p:tagLst>
</file>

<file path=ppt/tags/tag23.xml><?xml version="1.0" encoding="utf-8"?>
<p:tagLst xmlns:p="http://schemas.openxmlformats.org/presentationml/2006/main">
  <p:tag name="AS_UNIQUEID" val="383"/>
</p:tagLst>
</file>

<file path=ppt/tags/tag230.xml><?xml version="1.0" encoding="utf-8"?>
<p:tagLst xmlns:p="http://schemas.openxmlformats.org/presentationml/2006/main">
  <p:tag name="AS_UNIQUEID" val="253"/>
</p:tagLst>
</file>

<file path=ppt/tags/tag231.xml><?xml version="1.0" encoding="utf-8"?>
<p:tagLst xmlns:p="http://schemas.openxmlformats.org/presentationml/2006/main">
  <p:tag name="AS_UNIQUEID" val="254"/>
</p:tagLst>
</file>

<file path=ppt/tags/tag232.xml><?xml version="1.0" encoding="utf-8"?>
<p:tagLst xmlns:p="http://schemas.openxmlformats.org/presentationml/2006/main">
  <p:tag name="AS_UNIQUEID" val="255"/>
</p:tagLst>
</file>

<file path=ppt/tags/tag233.xml><?xml version="1.0" encoding="utf-8"?>
<p:tagLst xmlns:p="http://schemas.openxmlformats.org/presentationml/2006/main">
  <p:tag name="AS_UNIQUEID" val="557"/>
</p:tagLst>
</file>

<file path=ppt/tags/tag234.xml><?xml version="1.0" encoding="utf-8"?>
<p:tagLst xmlns:p="http://schemas.openxmlformats.org/presentationml/2006/main">
  <p:tag name="AS_UNIQUEID" val="54"/>
</p:tagLst>
</file>

<file path=ppt/tags/tag235.xml><?xml version="1.0" encoding="utf-8"?>
<p:tagLst xmlns:p="http://schemas.openxmlformats.org/presentationml/2006/main">
  <p:tag name="AS_UNIQUEID" val="558"/>
</p:tagLst>
</file>

<file path=ppt/tags/tag236.xml><?xml version="1.0" encoding="utf-8"?>
<p:tagLst xmlns:p="http://schemas.openxmlformats.org/presentationml/2006/main">
  <p:tag name="AS_UNIQUEID" val="559"/>
</p:tagLst>
</file>

<file path=ppt/tags/tag237.xml><?xml version="1.0" encoding="utf-8"?>
<p:tagLst xmlns:p="http://schemas.openxmlformats.org/presentationml/2006/main">
  <p:tag name="AS_UNIQUEID" val="560"/>
</p:tagLst>
</file>

<file path=ppt/tags/tag238.xml><?xml version="1.0" encoding="utf-8"?>
<p:tagLst xmlns:p="http://schemas.openxmlformats.org/presentationml/2006/main">
  <p:tag name="AS_UNIQUEID" val="561"/>
</p:tagLst>
</file>

<file path=ppt/tags/tag239.xml><?xml version="1.0" encoding="utf-8"?>
<p:tagLst xmlns:p="http://schemas.openxmlformats.org/presentationml/2006/main">
  <p:tag name="AS_UNIQUEID" val="562"/>
</p:tagLst>
</file>

<file path=ppt/tags/tag24.xml><?xml version="1.0" encoding="utf-8"?>
<p:tagLst xmlns:p="http://schemas.openxmlformats.org/presentationml/2006/main">
  <p:tag name="AS_UNIQUEID" val="384"/>
</p:tagLst>
</file>

<file path=ppt/tags/tag240.xml><?xml version="1.0" encoding="utf-8"?>
<p:tagLst xmlns:p="http://schemas.openxmlformats.org/presentationml/2006/main">
  <p:tag name="AS_UNIQUEID" val="563"/>
</p:tagLst>
</file>

<file path=ppt/tags/tag241.xml><?xml version="1.0" encoding="utf-8"?>
<p:tagLst xmlns:p="http://schemas.openxmlformats.org/presentationml/2006/main">
  <p:tag name="AS_UNIQUEID" val="564"/>
</p:tagLst>
</file>

<file path=ppt/tags/tag242.xml><?xml version="1.0" encoding="utf-8"?>
<p:tagLst xmlns:p="http://schemas.openxmlformats.org/presentationml/2006/main">
  <p:tag name="AS_UNIQUEID" val="565"/>
</p:tagLst>
</file>

<file path=ppt/tags/tag243.xml><?xml version="1.0" encoding="utf-8"?>
<p:tagLst xmlns:p="http://schemas.openxmlformats.org/presentationml/2006/main">
  <p:tag name="AS_UNIQUEID" val="566"/>
</p:tagLst>
</file>

<file path=ppt/tags/tag244.xml><?xml version="1.0" encoding="utf-8"?>
<p:tagLst xmlns:p="http://schemas.openxmlformats.org/presentationml/2006/main">
  <p:tag name="AS_UNIQUEID" val="567"/>
</p:tagLst>
</file>

<file path=ppt/tags/tag245.xml><?xml version="1.0" encoding="utf-8"?>
<p:tagLst xmlns:p="http://schemas.openxmlformats.org/presentationml/2006/main">
  <p:tag name="AS_UNIQUEID" val="271"/>
</p:tagLst>
</file>

<file path=ppt/tags/tag246.xml><?xml version="1.0" encoding="utf-8"?>
<p:tagLst xmlns:p="http://schemas.openxmlformats.org/presentationml/2006/main">
  <p:tag name="AS_UNIQUEID" val="272"/>
</p:tagLst>
</file>

<file path=ppt/tags/tag247.xml><?xml version="1.0" encoding="utf-8"?>
<p:tagLst xmlns:p="http://schemas.openxmlformats.org/presentationml/2006/main">
  <p:tag name="AS_UNIQUEID" val="273"/>
</p:tagLst>
</file>

<file path=ppt/tags/tag248.xml><?xml version="1.0" encoding="utf-8"?>
<p:tagLst xmlns:p="http://schemas.openxmlformats.org/presentationml/2006/main">
  <p:tag name="AS_UNIQUEID" val="568"/>
</p:tagLst>
</file>

<file path=ppt/tags/tag249.xml><?xml version="1.0" encoding="utf-8"?>
<p:tagLst xmlns:p="http://schemas.openxmlformats.org/presentationml/2006/main">
  <p:tag name="AS_UNIQUEID" val="84"/>
</p:tagLst>
</file>

<file path=ppt/tags/tag25.xml><?xml version="1.0" encoding="utf-8"?>
<p:tagLst xmlns:p="http://schemas.openxmlformats.org/presentationml/2006/main">
  <p:tag name="AS_UNIQUEID" val="385"/>
</p:tagLst>
</file>

<file path=ppt/tags/tag250.xml><?xml version="1.0" encoding="utf-8"?>
<p:tagLst xmlns:p="http://schemas.openxmlformats.org/presentationml/2006/main">
  <p:tag name="AS_UNIQUEID" val="85"/>
</p:tagLst>
</file>

<file path=ppt/tags/tag251.xml><?xml version="1.0" encoding="utf-8"?>
<p:tagLst xmlns:p="http://schemas.openxmlformats.org/presentationml/2006/main">
  <p:tag name="AS_UNIQUEID" val="569"/>
</p:tagLst>
</file>

<file path=ppt/tags/tag252.xml><?xml version="1.0" encoding="utf-8"?>
<p:tagLst xmlns:p="http://schemas.openxmlformats.org/presentationml/2006/main">
  <p:tag name="AS_UNIQUEID" val="570"/>
</p:tagLst>
</file>

<file path=ppt/tags/tag253.xml><?xml version="1.0" encoding="utf-8"?>
<p:tagLst xmlns:p="http://schemas.openxmlformats.org/presentationml/2006/main">
  <p:tag name="AS_UNIQUEID" val="274"/>
</p:tagLst>
</file>

<file path=ppt/tags/tag254.xml><?xml version="1.0" encoding="utf-8"?>
<p:tagLst xmlns:p="http://schemas.openxmlformats.org/presentationml/2006/main">
  <p:tag name="AS_UNIQUEID" val="275"/>
</p:tagLst>
</file>

<file path=ppt/tags/tag255.xml><?xml version="1.0" encoding="utf-8"?>
<p:tagLst xmlns:p="http://schemas.openxmlformats.org/presentationml/2006/main">
  <p:tag name="AS_UNIQUEID" val="276"/>
</p:tagLst>
</file>

<file path=ppt/tags/tag256.xml><?xml version="1.0" encoding="utf-8"?>
<p:tagLst xmlns:p="http://schemas.openxmlformats.org/presentationml/2006/main">
  <p:tag name="AS_UNIQUEID" val="571"/>
</p:tagLst>
</file>

<file path=ppt/tags/tag257.xml><?xml version="1.0" encoding="utf-8"?>
<p:tagLst xmlns:p="http://schemas.openxmlformats.org/presentationml/2006/main">
  <p:tag name="AS_UNIQUEID" val="89"/>
</p:tagLst>
</file>

<file path=ppt/tags/tag258.xml><?xml version="1.0" encoding="utf-8"?>
<p:tagLst xmlns:p="http://schemas.openxmlformats.org/presentationml/2006/main">
  <p:tag name="AS_UNIQUEID" val="90"/>
</p:tagLst>
</file>

<file path=ppt/tags/tag259.xml><?xml version="1.0" encoding="utf-8"?>
<p:tagLst xmlns:p="http://schemas.openxmlformats.org/presentationml/2006/main">
  <p:tag name="AS_UNIQUEID" val="572"/>
</p:tagLst>
</file>

<file path=ppt/tags/tag26.xml><?xml version="1.0" encoding="utf-8"?>
<p:tagLst xmlns:p="http://schemas.openxmlformats.org/presentationml/2006/main">
  <p:tag name="AS_UNIQUEID" val="386"/>
</p:tagLst>
</file>

<file path=ppt/tags/tag260.xml><?xml version="1.0" encoding="utf-8"?>
<p:tagLst xmlns:p="http://schemas.openxmlformats.org/presentationml/2006/main">
  <p:tag name="AS_UNIQUEID" val="259"/>
</p:tagLst>
</file>

<file path=ppt/tags/tag261.xml><?xml version="1.0" encoding="utf-8"?>
<p:tagLst xmlns:p="http://schemas.openxmlformats.org/presentationml/2006/main">
  <p:tag name="AS_UNIQUEID" val="260"/>
</p:tagLst>
</file>

<file path=ppt/tags/tag262.xml><?xml version="1.0" encoding="utf-8"?>
<p:tagLst xmlns:p="http://schemas.openxmlformats.org/presentationml/2006/main">
  <p:tag name="AS_UNIQUEID" val="261"/>
</p:tagLst>
</file>

<file path=ppt/tags/tag263.xml><?xml version="1.0" encoding="utf-8"?>
<p:tagLst xmlns:p="http://schemas.openxmlformats.org/presentationml/2006/main">
  <p:tag name="AS_UNIQUEID" val="573"/>
</p:tagLst>
</file>

<file path=ppt/tags/tag264.xml><?xml version="1.0" encoding="utf-8"?>
<p:tagLst xmlns:p="http://schemas.openxmlformats.org/presentationml/2006/main">
  <p:tag name="AS_UNIQUEID" val="73"/>
</p:tagLst>
</file>

<file path=ppt/tags/tag265.xml><?xml version="1.0" encoding="utf-8"?>
<p:tagLst xmlns:p="http://schemas.openxmlformats.org/presentationml/2006/main">
  <p:tag name="AS_UNIQUEID" val="574"/>
</p:tagLst>
</file>

<file path=ppt/tags/tag266.xml><?xml version="1.0" encoding="utf-8"?>
<p:tagLst xmlns:p="http://schemas.openxmlformats.org/presentationml/2006/main">
  <p:tag name="AS_UNIQUEID" val="575"/>
</p:tagLst>
</file>

<file path=ppt/tags/tag267.xml><?xml version="1.0" encoding="utf-8"?>
<p:tagLst xmlns:p="http://schemas.openxmlformats.org/presentationml/2006/main">
  <p:tag name="AS_UNIQUEID" val="262"/>
</p:tagLst>
</file>

<file path=ppt/tags/tag268.xml><?xml version="1.0" encoding="utf-8"?>
<p:tagLst xmlns:p="http://schemas.openxmlformats.org/presentationml/2006/main">
  <p:tag name="AS_UNIQUEID" val="263"/>
</p:tagLst>
</file>

<file path=ppt/tags/tag269.xml><?xml version="1.0" encoding="utf-8"?>
<p:tagLst xmlns:p="http://schemas.openxmlformats.org/presentationml/2006/main">
  <p:tag name="AS_UNIQUEID" val="264"/>
</p:tagLst>
</file>

<file path=ppt/tags/tag27.xml><?xml version="1.0" encoding="utf-8"?>
<p:tagLst xmlns:p="http://schemas.openxmlformats.org/presentationml/2006/main">
  <p:tag name="AS_UNIQUEID" val="387"/>
</p:tagLst>
</file>

<file path=ppt/tags/tag270.xml><?xml version="1.0" encoding="utf-8"?>
<p:tagLst xmlns:p="http://schemas.openxmlformats.org/presentationml/2006/main">
  <p:tag name="AS_UNIQUEID" val="576"/>
</p:tagLst>
</file>

<file path=ppt/tags/tag271.xml><?xml version="1.0" encoding="utf-8"?>
<p:tagLst xmlns:p="http://schemas.openxmlformats.org/presentationml/2006/main">
  <p:tag name="AS_UNIQUEID" val="75"/>
</p:tagLst>
</file>

<file path=ppt/tags/tag272.xml><?xml version="1.0" encoding="utf-8"?>
<p:tagLst xmlns:p="http://schemas.openxmlformats.org/presentationml/2006/main">
  <p:tag name="AS_UNIQUEID" val="577"/>
</p:tagLst>
</file>

<file path=ppt/tags/tag273.xml><?xml version="1.0" encoding="utf-8"?>
<p:tagLst xmlns:p="http://schemas.openxmlformats.org/presentationml/2006/main">
  <p:tag name="AS_UNIQUEID" val="265"/>
</p:tagLst>
</file>

<file path=ppt/tags/tag274.xml><?xml version="1.0" encoding="utf-8"?>
<p:tagLst xmlns:p="http://schemas.openxmlformats.org/presentationml/2006/main">
  <p:tag name="AS_UNIQUEID" val="266"/>
</p:tagLst>
</file>

<file path=ppt/tags/tag275.xml><?xml version="1.0" encoding="utf-8"?>
<p:tagLst xmlns:p="http://schemas.openxmlformats.org/presentationml/2006/main">
  <p:tag name="AS_UNIQUEID" val="267"/>
</p:tagLst>
</file>

<file path=ppt/tags/tag276.xml><?xml version="1.0" encoding="utf-8"?>
<p:tagLst xmlns:p="http://schemas.openxmlformats.org/presentationml/2006/main">
  <p:tag name="AS_UNIQUEID" val="578"/>
</p:tagLst>
</file>

<file path=ppt/tags/tag277.xml><?xml version="1.0" encoding="utf-8"?>
<p:tagLst xmlns:p="http://schemas.openxmlformats.org/presentationml/2006/main">
  <p:tag name="AS_UNIQUEID" val="77"/>
</p:tagLst>
</file>

<file path=ppt/tags/tag278.xml><?xml version="1.0" encoding="utf-8"?>
<p:tagLst xmlns:p="http://schemas.openxmlformats.org/presentationml/2006/main">
  <p:tag name="AS_UNIQUEID" val="79"/>
</p:tagLst>
</file>

<file path=ppt/tags/tag279.xml><?xml version="1.0" encoding="utf-8"?>
<p:tagLst xmlns:p="http://schemas.openxmlformats.org/presentationml/2006/main">
  <p:tag name="AS_UNIQUEID" val="579"/>
</p:tagLst>
</file>

<file path=ppt/tags/tag28.xml><?xml version="1.0" encoding="utf-8"?>
<p:tagLst xmlns:p="http://schemas.openxmlformats.org/presentationml/2006/main">
  <p:tag name="AS_UNIQUEID" val="388"/>
</p:tagLst>
</file>

<file path=ppt/tags/tag280.xml><?xml version="1.0" encoding="utf-8"?>
<p:tagLst xmlns:p="http://schemas.openxmlformats.org/presentationml/2006/main">
  <p:tag name="AS_UNIQUEID" val="580"/>
</p:tagLst>
</file>

<file path=ppt/tags/tag281.xml><?xml version="1.0" encoding="utf-8"?>
<p:tagLst xmlns:p="http://schemas.openxmlformats.org/presentationml/2006/main">
  <p:tag name="AS_UNIQUEID" val="581"/>
</p:tagLst>
</file>

<file path=ppt/tags/tag282.xml><?xml version="1.0" encoding="utf-8"?>
<p:tagLst xmlns:p="http://schemas.openxmlformats.org/presentationml/2006/main">
  <p:tag name="AS_UNIQUEID" val="582"/>
</p:tagLst>
</file>

<file path=ppt/tags/tag283.xml><?xml version="1.0" encoding="utf-8"?>
<p:tagLst xmlns:p="http://schemas.openxmlformats.org/presentationml/2006/main">
  <p:tag name="AS_UNIQUEID" val="583"/>
</p:tagLst>
</file>

<file path=ppt/tags/tag284.xml><?xml version="1.0" encoding="utf-8"?>
<p:tagLst xmlns:p="http://schemas.openxmlformats.org/presentationml/2006/main">
  <p:tag name="AS_UNIQUEID" val="584"/>
</p:tagLst>
</file>

<file path=ppt/tags/tag285.xml><?xml version="1.0" encoding="utf-8"?>
<p:tagLst xmlns:p="http://schemas.openxmlformats.org/presentationml/2006/main">
  <p:tag name="AS_UNIQUEID" val="585"/>
</p:tagLst>
</file>

<file path=ppt/tags/tag286.xml><?xml version="1.0" encoding="utf-8"?>
<p:tagLst xmlns:p="http://schemas.openxmlformats.org/presentationml/2006/main">
  <p:tag name="AS_UNIQUEID" val="586"/>
</p:tagLst>
</file>

<file path=ppt/tags/tag287.xml><?xml version="1.0" encoding="utf-8"?>
<p:tagLst xmlns:p="http://schemas.openxmlformats.org/presentationml/2006/main">
  <p:tag name="AS_UNIQUEID" val="286"/>
</p:tagLst>
</file>

<file path=ppt/tags/tag288.xml><?xml version="1.0" encoding="utf-8"?>
<p:tagLst xmlns:p="http://schemas.openxmlformats.org/presentationml/2006/main">
  <p:tag name="AS_UNIQUEID" val="287"/>
</p:tagLst>
</file>

<file path=ppt/tags/tag289.xml><?xml version="1.0" encoding="utf-8"?>
<p:tagLst xmlns:p="http://schemas.openxmlformats.org/presentationml/2006/main">
  <p:tag name="AS_UNIQUEID" val="288"/>
</p:tagLst>
</file>

<file path=ppt/tags/tag29.xml><?xml version="1.0" encoding="utf-8"?>
<p:tagLst xmlns:p="http://schemas.openxmlformats.org/presentationml/2006/main">
  <p:tag name="AS_UNIQUEID" val="389"/>
</p:tagLst>
</file>

<file path=ppt/tags/tag290.xml><?xml version="1.0" encoding="utf-8"?>
<p:tagLst xmlns:p="http://schemas.openxmlformats.org/presentationml/2006/main">
  <p:tag name="AS_UNIQUEID" val="587"/>
</p:tagLst>
</file>

<file path=ppt/tags/tag291.xml><?xml version="1.0" encoding="utf-8"?>
<p:tagLst xmlns:p="http://schemas.openxmlformats.org/presentationml/2006/main">
  <p:tag name="AS_UNIQUEID" val="100"/>
</p:tagLst>
</file>

<file path=ppt/tags/tag292.xml><?xml version="1.0" encoding="utf-8"?>
<p:tagLst xmlns:p="http://schemas.openxmlformats.org/presentationml/2006/main">
  <p:tag name="AS_UNIQUEID" val="101"/>
</p:tagLst>
</file>

<file path=ppt/tags/tag293.xml><?xml version="1.0" encoding="utf-8"?>
<p:tagLst xmlns:p="http://schemas.openxmlformats.org/presentationml/2006/main">
  <p:tag name="AS_UNIQUEID" val="588"/>
</p:tagLst>
</file>

<file path=ppt/tags/tag294.xml><?xml version="1.0" encoding="utf-8"?>
<p:tagLst xmlns:p="http://schemas.openxmlformats.org/presentationml/2006/main">
  <p:tag name="AS_UNIQUEID" val="589"/>
</p:tagLst>
</file>

<file path=ppt/tags/tag295.xml><?xml version="1.0" encoding="utf-8"?>
<p:tagLst xmlns:p="http://schemas.openxmlformats.org/presentationml/2006/main">
  <p:tag name="AS_UNIQUEID" val="289"/>
</p:tagLst>
</file>

<file path=ppt/tags/tag296.xml><?xml version="1.0" encoding="utf-8"?>
<p:tagLst xmlns:p="http://schemas.openxmlformats.org/presentationml/2006/main">
  <p:tag name="AS_UNIQUEID" val="290"/>
</p:tagLst>
</file>

<file path=ppt/tags/tag297.xml><?xml version="1.0" encoding="utf-8"?>
<p:tagLst xmlns:p="http://schemas.openxmlformats.org/presentationml/2006/main">
  <p:tag name="AS_UNIQUEID" val="291"/>
</p:tagLst>
</file>

<file path=ppt/tags/tag298.xml><?xml version="1.0" encoding="utf-8"?>
<p:tagLst xmlns:p="http://schemas.openxmlformats.org/presentationml/2006/main">
  <p:tag name="AS_UNIQUEID" val="590"/>
</p:tagLst>
</file>

<file path=ppt/tags/tag299.xml><?xml version="1.0" encoding="utf-8"?>
<p:tagLst xmlns:p="http://schemas.openxmlformats.org/presentationml/2006/main">
  <p:tag name="AS_UNIQUEID" val="103"/>
</p:tagLst>
</file>

<file path=ppt/tags/tag3.xml><?xml version="1.0" encoding="utf-8"?>
<p:tagLst xmlns:p="http://schemas.openxmlformats.org/presentationml/2006/main">
  <p:tag name="AS_UNIQUEID" val="363"/>
</p:tagLst>
</file>

<file path=ppt/tags/tag30.xml><?xml version="1.0" encoding="utf-8"?>
<p:tagLst xmlns:p="http://schemas.openxmlformats.org/presentationml/2006/main">
  <p:tag name="AS_UNIQUEID" val="390"/>
</p:tagLst>
</file>

<file path=ppt/tags/tag300.xml><?xml version="1.0" encoding="utf-8"?>
<p:tagLst xmlns:p="http://schemas.openxmlformats.org/presentationml/2006/main">
  <p:tag name="AS_UNIQUEID" val="591"/>
</p:tagLst>
</file>

<file path=ppt/tags/tag301.xml><?xml version="1.0" encoding="utf-8"?>
<p:tagLst xmlns:p="http://schemas.openxmlformats.org/presentationml/2006/main">
  <p:tag name="AS_UNIQUEID" val="292"/>
</p:tagLst>
</file>

<file path=ppt/tags/tag302.xml><?xml version="1.0" encoding="utf-8"?>
<p:tagLst xmlns:p="http://schemas.openxmlformats.org/presentationml/2006/main">
  <p:tag name="AS_UNIQUEID" val="293"/>
</p:tagLst>
</file>

<file path=ppt/tags/tag303.xml><?xml version="1.0" encoding="utf-8"?>
<p:tagLst xmlns:p="http://schemas.openxmlformats.org/presentationml/2006/main">
  <p:tag name="AS_UNIQUEID" val="294"/>
</p:tagLst>
</file>

<file path=ppt/tags/tag304.xml><?xml version="1.0" encoding="utf-8"?>
<p:tagLst xmlns:p="http://schemas.openxmlformats.org/presentationml/2006/main">
  <p:tag name="AS_UNIQUEID" val="592"/>
</p:tagLst>
</file>

<file path=ppt/tags/tag305.xml><?xml version="1.0" encoding="utf-8"?>
<p:tagLst xmlns:p="http://schemas.openxmlformats.org/presentationml/2006/main">
  <p:tag name="AS_UNIQUEID" val="105"/>
</p:tagLst>
</file>

<file path=ppt/tags/tag306.xml><?xml version="1.0" encoding="utf-8"?>
<p:tagLst xmlns:p="http://schemas.openxmlformats.org/presentationml/2006/main">
  <p:tag name="AS_UNIQUEID" val="593"/>
</p:tagLst>
</file>

<file path=ppt/tags/tag307.xml><?xml version="1.0" encoding="utf-8"?>
<p:tagLst xmlns:p="http://schemas.openxmlformats.org/presentationml/2006/main">
  <p:tag name="AS_UNIQUEID" val="295"/>
</p:tagLst>
</file>

<file path=ppt/tags/tag308.xml><?xml version="1.0" encoding="utf-8"?>
<p:tagLst xmlns:p="http://schemas.openxmlformats.org/presentationml/2006/main">
  <p:tag name="AS_UNIQUEID" val="296"/>
</p:tagLst>
</file>

<file path=ppt/tags/tag309.xml><?xml version="1.0" encoding="utf-8"?>
<p:tagLst xmlns:p="http://schemas.openxmlformats.org/presentationml/2006/main">
  <p:tag name="AS_UNIQUEID" val="297"/>
</p:tagLst>
</file>

<file path=ppt/tags/tag31.xml><?xml version="1.0" encoding="utf-8"?>
<p:tagLst xmlns:p="http://schemas.openxmlformats.org/presentationml/2006/main">
  <p:tag name="AS_UNIQUEID" val="391"/>
</p:tagLst>
</file>

<file path=ppt/tags/tag310.xml><?xml version="1.0" encoding="utf-8"?>
<p:tagLst xmlns:p="http://schemas.openxmlformats.org/presentationml/2006/main">
  <p:tag name="AS_UNIQUEID" val="594"/>
</p:tagLst>
</file>

<file path=ppt/tags/tag311.xml><?xml version="1.0" encoding="utf-8"?>
<p:tagLst xmlns:p="http://schemas.openxmlformats.org/presentationml/2006/main">
  <p:tag name="AS_UNIQUEID" val="110"/>
</p:tagLst>
</file>

<file path=ppt/tags/tag312.xml><?xml version="1.0" encoding="utf-8"?>
<p:tagLst xmlns:p="http://schemas.openxmlformats.org/presentationml/2006/main">
  <p:tag name="AS_UNIQUEID" val="595"/>
</p:tagLst>
</file>

<file path=ppt/tags/tag313.xml><?xml version="1.0" encoding="utf-8"?>
<p:tagLst xmlns:p="http://schemas.openxmlformats.org/presentationml/2006/main">
  <p:tag name="AS_UNIQUEID" val="596"/>
</p:tagLst>
</file>

<file path=ppt/tags/tag314.xml><?xml version="1.0" encoding="utf-8"?>
<p:tagLst xmlns:p="http://schemas.openxmlformats.org/presentationml/2006/main">
  <p:tag name="AS_UNIQUEID" val="349"/>
</p:tagLst>
</file>

<file path=ppt/tags/tag315.xml><?xml version="1.0" encoding="utf-8"?>
<p:tagLst xmlns:p="http://schemas.openxmlformats.org/presentationml/2006/main">
  <p:tag name="AS_UNIQUEID" val="350"/>
</p:tagLst>
</file>

<file path=ppt/tags/tag316.xml><?xml version="1.0" encoding="utf-8"?>
<p:tagLst xmlns:p="http://schemas.openxmlformats.org/presentationml/2006/main">
  <p:tag name="AS_UNIQUEID" val="351"/>
</p:tagLst>
</file>

<file path=ppt/tags/tag317.xml><?xml version="1.0" encoding="utf-8"?>
<p:tagLst xmlns:p="http://schemas.openxmlformats.org/presentationml/2006/main">
  <p:tag name="AS_UNIQUEID" val="597"/>
</p:tagLst>
</file>

<file path=ppt/tags/tag318.xml><?xml version="1.0" encoding="utf-8"?>
<p:tagLst xmlns:p="http://schemas.openxmlformats.org/presentationml/2006/main">
  <p:tag name="AS_UNIQUEID" val="175"/>
</p:tagLst>
</file>

<file path=ppt/tags/tag319.xml><?xml version="1.0" encoding="utf-8"?>
<p:tagLst xmlns:p="http://schemas.openxmlformats.org/presentationml/2006/main">
  <p:tag name="AS_UNIQUEID" val="176"/>
</p:tagLst>
</file>

<file path=ppt/tags/tag32.xml><?xml version="1.0" encoding="utf-8"?>
<p:tagLst xmlns:p="http://schemas.openxmlformats.org/presentationml/2006/main">
  <p:tag name="AS_UNIQUEID" val="392"/>
</p:tagLst>
</file>

<file path=ppt/tags/tag320.xml><?xml version="1.0" encoding="utf-8"?>
<p:tagLst xmlns:p="http://schemas.openxmlformats.org/presentationml/2006/main">
  <p:tag name="AS_UNIQUEID" val="598"/>
</p:tagLst>
</file>

<file path=ppt/tags/tag321.xml><?xml version="1.0" encoding="utf-8"?>
<p:tagLst xmlns:p="http://schemas.openxmlformats.org/presentationml/2006/main">
  <p:tag name="AS_UNIQUEID" val="599"/>
</p:tagLst>
</file>

<file path=ppt/tags/tag322.xml><?xml version="1.0" encoding="utf-8"?>
<p:tagLst xmlns:p="http://schemas.openxmlformats.org/presentationml/2006/main">
  <p:tag name="AS_UNIQUEID" val="352"/>
</p:tagLst>
</file>

<file path=ppt/tags/tag323.xml><?xml version="1.0" encoding="utf-8"?>
<p:tagLst xmlns:p="http://schemas.openxmlformats.org/presentationml/2006/main">
  <p:tag name="AS_UNIQUEID" val="353"/>
</p:tagLst>
</file>

<file path=ppt/tags/tag324.xml><?xml version="1.0" encoding="utf-8"?>
<p:tagLst xmlns:p="http://schemas.openxmlformats.org/presentationml/2006/main">
  <p:tag name="AS_UNIQUEID" val="354"/>
</p:tagLst>
</file>

<file path=ppt/tags/tag325.xml><?xml version="1.0" encoding="utf-8"?>
<p:tagLst xmlns:p="http://schemas.openxmlformats.org/presentationml/2006/main">
  <p:tag name="AS_UNIQUEID" val="600"/>
</p:tagLst>
</file>

<file path=ppt/tags/tag326.xml><?xml version="1.0" encoding="utf-8"?>
<p:tagLst xmlns:p="http://schemas.openxmlformats.org/presentationml/2006/main">
  <p:tag name="AS_UNIQUEID" val="178"/>
</p:tagLst>
</file>

<file path=ppt/tags/tag327.xml><?xml version="1.0" encoding="utf-8"?>
<p:tagLst xmlns:p="http://schemas.openxmlformats.org/presentationml/2006/main">
  <p:tag name="AS_UNIQUEID" val="179"/>
</p:tagLst>
</file>

<file path=ppt/tags/tag328.xml><?xml version="1.0" encoding="utf-8"?>
<p:tagLst xmlns:p="http://schemas.openxmlformats.org/presentationml/2006/main">
  <p:tag name="AS_UNIQUEID" val="601"/>
</p:tagLst>
</file>

<file path=ppt/tags/tag329.xml><?xml version="1.0" encoding="utf-8"?>
<p:tagLst xmlns:p="http://schemas.openxmlformats.org/presentationml/2006/main">
  <p:tag name="AS_UNIQUEID" val="355"/>
</p:tagLst>
</file>

<file path=ppt/tags/tag33.xml><?xml version="1.0" encoding="utf-8"?>
<p:tagLst xmlns:p="http://schemas.openxmlformats.org/presentationml/2006/main">
  <p:tag name="AS_UNIQUEID" val="393"/>
</p:tagLst>
</file>

<file path=ppt/tags/tag330.xml><?xml version="1.0" encoding="utf-8"?>
<p:tagLst xmlns:p="http://schemas.openxmlformats.org/presentationml/2006/main">
  <p:tag name="AS_UNIQUEID" val="356"/>
</p:tagLst>
</file>

<file path=ppt/tags/tag331.xml><?xml version="1.0" encoding="utf-8"?>
<p:tagLst xmlns:p="http://schemas.openxmlformats.org/presentationml/2006/main">
  <p:tag name="AS_UNIQUEID" val="357"/>
</p:tagLst>
</file>

<file path=ppt/tags/tag332.xml><?xml version="1.0" encoding="utf-8"?>
<p:tagLst xmlns:p="http://schemas.openxmlformats.org/presentationml/2006/main">
  <p:tag name="AS_UNIQUEID" val="602"/>
</p:tagLst>
</file>

<file path=ppt/tags/tag333.xml><?xml version="1.0" encoding="utf-8"?>
<p:tagLst xmlns:p="http://schemas.openxmlformats.org/presentationml/2006/main">
  <p:tag name="AS_UNIQUEID" val="182"/>
</p:tagLst>
</file>

<file path=ppt/tags/tag334.xml><?xml version="1.0" encoding="utf-8"?>
<p:tagLst xmlns:p="http://schemas.openxmlformats.org/presentationml/2006/main">
  <p:tag name="AS_UNIQUEID" val="183"/>
</p:tagLst>
</file>

<file path=ppt/tags/tag335.xml><?xml version="1.0" encoding="utf-8"?>
<p:tagLst xmlns:p="http://schemas.openxmlformats.org/presentationml/2006/main">
  <p:tag name="AS_UNIQUEID" val="603"/>
</p:tagLst>
</file>

<file path=ppt/tags/tag336.xml><?xml version="1.0" encoding="utf-8"?>
<p:tagLst xmlns:p="http://schemas.openxmlformats.org/presentationml/2006/main">
  <p:tag name="AS_UNIQUEID" val="358"/>
</p:tagLst>
</file>

<file path=ppt/tags/tag337.xml><?xml version="1.0" encoding="utf-8"?>
<p:tagLst xmlns:p="http://schemas.openxmlformats.org/presentationml/2006/main">
  <p:tag name="AS_UNIQUEID" val="359"/>
</p:tagLst>
</file>

<file path=ppt/tags/tag338.xml><?xml version="1.0" encoding="utf-8"?>
<p:tagLst xmlns:p="http://schemas.openxmlformats.org/presentationml/2006/main">
  <p:tag name="AS_UNIQUEID" val="360"/>
</p:tagLst>
</file>

<file path=ppt/tags/tag339.xml><?xml version="1.0" encoding="utf-8"?>
<p:tagLst xmlns:p="http://schemas.openxmlformats.org/presentationml/2006/main">
  <p:tag name="AS_UNIQUEID" val="604"/>
</p:tagLst>
</file>

<file path=ppt/tags/tag34.xml><?xml version="1.0" encoding="utf-8"?>
<p:tagLst xmlns:p="http://schemas.openxmlformats.org/presentationml/2006/main">
  <p:tag name="AS_UNIQUEID" val="394"/>
</p:tagLst>
</file>

<file path=ppt/tags/tag340.xml><?xml version="1.0" encoding="utf-8"?>
<p:tagLst xmlns:p="http://schemas.openxmlformats.org/presentationml/2006/main">
  <p:tag name="AS_UNIQUEID" val="186"/>
</p:tagLst>
</file>

<file path=ppt/tags/tag341.xml><?xml version="1.0" encoding="utf-8"?>
<p:tagLst xmlns:p="http://schemas.openxmlformats.org/presentationml/2006/main">
  <p:tag name="AS_UNIQUEID" val="187"/>
</p:tagLst>
</file>

<file path=ppt/tags/tag342.xml><?xml version="1.0" encoding="utf-8"?>
<p:tagLst xmlns:p="http://schemas.openxmlformats.org/presentationml/2006/main">
  <p:tag name="AS_UNIQUEID" val="605"/>
</p:tagLst>
</file>

<file path=ppt/tags/tag343.xml><?xml version="1.0" encoding="utf-8"?>
<p:tagLst xmlns:p="http://schemas.openxmlformats.org/presentationml/2006/main">
  <p:tag name="AS_UNIQUEID" val="277"/>
</p:tagLst>
</file>

<file path=ppt/tags/tag344.xml><?xml version="1.0" encoding="utf-8"?>
<p:tagLst xmlns:p="http://schemas.openxmlformats.org/presentationml/2006/main">
  <p:tag name="AS_UNIQUEID" val="278"/>
</p:tagLst>
</file>

<file path=ppt/tags/tag345.xml><?xml version="1.0" encoding="utf-8"?>
<p:tagLst xmlns:p="http://schemas.openxmlformats.org/presentationml/2006/main">
  <p:tag name="AS_UNIQUEID" val="279"/>
</p:tagLst>
</file>

<file path=ppt/tags/tag346.xml><?xml version="1.0" encoding="utf-8"?>
<p:tagLst xmlns:p="http://schemas.openxmlformats.org/presentationml/2006/main">
  <p:tag name="AS_UNIQUEID" val="606"/>
</p:tagLst>
</file>

<file path=ppt/tags/tag347.xml><?xml version="1.0" encoding="utf-8"?>
<p:tagLst xmlns:p="http://schemas.openxmlformats.org/presentationml/2006/main">
  <p:tag name="AS_UNIQUEID" val="91"/>
</p:tagLst>
</file>

<file path=ppt/tags/tag348.xml><?xml version="1.0" encoding="utf-8"?>
<p:tagLst xmlns:p="http://schemas.openxmlformats.org/presentationml/2006/main">
  <p:tag name="AS_UNIQUEID" val="607"/>
</p:tagLst>
</file>

<file path=ppt/tags/tag349.xml><?xml version="1.0" encoding="utf-8"?>
<p:tagLst xmlns:p="http://schemas.openxmlformats.org/presentationml/2006/main">
  <p:tag name="AS_UNIQUEID" val="280"/>
</p:tagLst>
</file>

<file path=ppt/tags/tag35.xml><?xml version="1.0" encoding="utf-8"?>
<p:tagLst xmlns:p="http://schemas.openxmlformats.org/presentationml/2006/main">
  <p:tag name="AS_UNIQUEID" val="395"/>
</p:tagLst>
</file>

<file path=ppt/tags/tag350.xml><?xml version="1.0" encoding="utf-8"?>
<p:tagLst xmlns:p="http://schemas.openxmlformats.org/presentationml/2006/main">
  <p:tag name="AS_UNIQUEID" val="281"/>
</p:tagLst>
</file>

<file path=ppt/tags/tag351.xml><?xml version="1.0" encoding="utf-8"?>
<p:tagLst xmlns:p="http://schemas.openxmlformats.org/presentationml/2006/main">
  <p:tag name="AS_UNIQUEID" val="282"/>
</p:tagLst>
</file>

<file path=ppt/tags/tag352.xml><?xml version="1.0" encoding="utf-8"?>
<p:tagLst xmlns:p="http://schemas.openxmlformats.org/presentationml/2006/main">
  <p:tag name="AS_UNIQUEID" val="608"/>
</p:tagLst>
</file>

<file path=ppt/tags/tag353.xml><?xml version="1.0" encoding="utf-8"?>
<p:tagLst xmlns:p="http://schemas.openxmlformats.org/presentationml/2006/main">
  <p:tag name="AS_UNIQUEID" val="93"/>
</p:tagLst>
</file>

<file path=ppt/tags/tag354.xml><?xml version="1.0" encoding="utf-8"?>
<p:tagLst xmlns:p="http://schemas.openxmlformats.org/presentationml/2006/main">
  <p:tag name="AS_UNIQUEID" val="94"/>
</p:tagLst>
</file>

<file path=ppt/tags/tag355.xml><?xml version="1.0" encoding="utf-8"?>
<p:tagLst xmlns:p="http://schemas.openxmlformats.org/presentationml/2006/main">
  <p:tag name="AS_UNIQUEID" val="609"/>
</p:tagLst>
</file>

<file path=ppt/tags/tag356.xml><?xml version="1.0" encoding="utf-8"?>
<p:tagLst xmlns:p="http://schemas.openxmlformats.org/presentationml/2006/main">
  <p:tag name="AS_UNIQUEID" val="283"/>
</p:tagLst>
</file>

<file path=ppt/tags/tag357.xml><?xml version="1.0" encoding="utf-8"?>
<p:tagLst xmlns:p="http://schemas.openxmlformats.org/presentationml/2006/main">
  <p:tag name="AS_UNIQUEID" val="284"/>
</p:tagLst>
</file>

<file path=ppt/tags/tag358.xml><?xml version="1.0" encoding="utf-8"?>
<p:tagLst xmlns:p="http://schemas.openxmlformats.org/presentationml/2006/main">
  <p:tag name="AS_UNIQUEID" val="285"/>
</p:tagLst>
</file>

<file path=ppt/tags/tag359.xml><?xml version="1.0" encoding="utf-8"?>
<p:tagLst xmlns:p="http://schemas.openxmlformats.org/presentationml/2006/main">
  <p:tag name="AS_UNIQUEID" val="610"/>
</p:tagLst>
</file>

<file path=ppt/tags/tag36.xml><?xml version="1.0" encoding="utf-8"?>
<p:tagLst xmlns:p="http://schemas.openxmlformats.org/presentationml/2006/main">
  <p:tag name="AS_UNIQUEID" val="396"/>
</p:tagLst>
</file>

<file path=ppt/tags/tag360.xml><?xml version="1.0" encoding="utf-8"?>
<p:tagLst xmlns:p="http://schemas.openxmlformats.org/presentationml/2006/main">
  <p:tag name="AS_UNIQUEID" val="96"/>
</p:tagLst>
</file>

<file path=ppt/tags/tag361.xml><?xml version="1.0" encoding="utf-8"?>
<p:tagLst xmlns:p="http://schemas.openxmlformats.org/presentationml/2006/main">
  <p:tag name="AS_UNIQUEID" val="611"/>
</p:tagLst>
</file>

<file path=ppt/tags/tag362.xml><?xml version="1.0" encoding="utf-8"?>
<p:tagLst xmlns:p="http://schemas.openxmlformats.org/presentationml/2006/main">
  <p:tag name="AS_UNIQUEID" val="313"/>
</p:tagLst>
</file>

<file path=ppt/tags/tag363.xml><?xml version="1.0" encoding="utf-8"?>
<p:tagLst xmlns:p="http://schemas.openxmlformats.org/presentationml/2006/main">
  <p:tag name="AS_UNIQUEID" val="314"/>
</p:tagLst>
</file>

<file path=ppt/tags/tag364.xml><?xml version="1.0" encoding="utf-8"?>
<p:tagLst xmlns:p="http://schemas.openxmlformats.org/presentationml/2006/main">
  <p:tag name="AS_UNIQUEID" val="315"/>
</p:tagLst>
</file>

<file path=ppt/tags/tag365.xml><?xml version="1.0" encoding="utf-8"?>
<p:tagLst xmlns:p="http://schemas.openxmlformats.org/presentationml/2006/main">
  <p:tag name="AS_UNIQUEID" val="612"/>
</p:tagLst>
</file>

<file path=ppt/tags/tag366.xml><?xml version="1.0" encoding="utf-8"?>
<p:tagLst xmlns:p="http://schemas.openxmlformats.org/presentationml/2006/main">
  <p:tag name="AS_UNIQUEID" val="125"/>
</p:tagLst>
</file>

<file path=ppt/tags/tag367.xml><?xml version="1.0" encoding="utf-8"?>
<p:tagLst xmlns:p="http://schemas.openxmlformats.org/presentationml/2006/main">
  <p:tag name="AS_UNIQUEID" val="130"/>
</p:tagLst>
</file>

<file path=ppt/tags/tag368.xml><?xml version="1.0" encoding="utf-8"?>
<p:tagLst xmlns:p="http://schemas.openxmlformats.org/presentationml/2006/main">
  <p:tag name="AS_UNIQUEID" val="613"/>
</p:tagLst>
</file>

<file path=ppt/tags/tag369.xml><?xml version="1.0" encoding="utf-8"?>
<p:tagLst xmlns:p="http://schemas.openxmlformats.org/presentationml/2006/main">
  <p:tag name="AS_UNIQUEID" val="346"/>
</p:tagLst>
</file>

<file path=ppt/tags/tag37.xml><?xml version="1.0" encoding="utf-8"?>
<p:tagLst xmlns:p="http://schemas.openxmlformats.org/presentationml/2006/main">
  <p:tag name="AS_UNIQUEID" val="397"/>
</p:tagLst>
</file>

<file path=ppt/tags/tag370.xml><?xml version="1.0" encoding="utf-8"?>
<p:tagLst xmlns:p="http://schemas.openxmlformats.org/presentationml/2006/main">
  <p:tag name="AS_UNIQUEID" val="347"/>
</p:tagLst>
</file>

<file path=ppt/tags/tag371.xml><?xml version="1.0" encoding="utf-8"?>
<p:tagLst xmlns:p="http://schemas.openxmlformats.org/presentationml/2006/main">
  <p:tag name="AS_UNIQUEID" val="348"/>
</p:tagLst>
</file>

<file path=ppt/tags/tag372.xml><?xml version="1.0" encoding="utf-8"?>
<p:tagLst xmlns:p="http://schemas.openxmlformats.org/presentationml/2006/main">
  <p:tag name="AS_UNIQUEID" val="614"/>
</p:tagLst>
</file>

<file path=ppt/tags/tag373.xml><?xml version="1.0" encoding="utf-8"?>
<p:tagLst xmlns:p="http://schemas.openxmlformats.org/presentationml/2006/main">
  <p:tag name="AS_UNIQUEID" val="173"/>
</p:tagLst>
</file>

<file path=ppt/tags/tag374.xml><?xml version="1.0" encoding="utf-8"?>
<p:tagLst xmlns:p="http://schemas.openxmlformats.org/presentationml/2006/main">
  <p:tag name="AS_UNIQUEID" val="615"/>
</p:tagLst>
</file>

<file path=ppt/tags/tag375.xml><?xml version="1.0" encoding="utf-8"?>
<p:tagLst xmlns:p="http://schemas.openxmlformats.org/presentationml/2006/main">
  <p:tag name="AS_UNIQUEID" val="616"/>
</p:tagLst>
</file>

<file path=ppt/tags/tag376.xml><?xml version="1.0" encoding="utf-8"?>
<p:tagLst xmlns:p="http://schemas.openxmlformats.org/presentationml/2006/main">
  <p:tag name="AS_UNIQUEID" val="617"/>
</p:tagLst>
</file>

<file path=ppt/tags/tag377.xml><?xml version="1.0" encoding="utf-8"?>
<p:tagLst xmlns:p="http://schemas.openxmlformats.org/presentationml/2006/main">
  <p:tag name="AS_UNIQUEID" val="618"/>
</p:tagLst>
</file>

<file path=ppt/tags/tag378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38.xml><?xml version="1.0" encoding="utf-8"?>
<p:tagLst xmlns:p="http://schemas.openxmlformats.org/presentationml/2006/main">
  <p:tag name="AS_UNIQUEID" val="398"/>
</p:tagLst>
</file>

<file path=ppt/tags/tag39.xml><?xml version="1.0" encoding="utf-8"?>
<p:tagLst xmlns:p="http://schemas.openxmlformats.org/presentationml/2006/main">
  <p:tag name="AS_UNIQUEID" val="399"/>
</p:tagLst>
</file>

<file path=ppt/tags/tag4.xml><?xml version="1.0" encoding="utf-8"?>
<p:tagLst xmlns:p="http://schemas.openxmlformats.org/presentationml/2006/main">
  <p:tag name="AS_UNIQUEID" val="364"/>
</p:tagLst>
</file>

<file path=ppt/tags/tag40.xml><?xml version="1.0" encoding="utf-8"?>
<p:tagLst xmlns:p="http://schemas.openxmlformats.org/presentationml/2006/main">
  <p:tag name="AS_UNIQUEID" val="400"/>
</p:tagLst>
</file>

<file path=ppt/tags/tag41.xml><?xml version="1.0" encoding="utf-8"?>
<p:tagLst xmlns:p="http://schemas.openxmlformats.org/presentationml/2006/main">
  <p:tag name="AS_UNIQUEID" val="401"/>
</p:tagLst>
</file>

<file path=ppt/tags/tag42.xml><?xml version="1.0" encoding="utf-8"?>
<p:tagLst xmlns:p="http://schemas.openxmlformats.org/presentationml/2006/main">
  <p:tag name="AS_UNIQUEID" val="402"/>
</p:tagLst>
</file>

<file path=ppt/tags/tag43.xml><?xml version="1.0" encoding="utf-8"?>
<p:tagLst xmlns:p="http://schemas.openxmlformats.org/presentationml/2006/main">
  <p:tag name="AS_UNIQUEID" val="403"/>
</p:tagLst>
</file>

<file path=ppt/tags/tag44.xml><?xml version="1.0" encoding="utf-8"?>
<p:tagLst xmlns:p="http://schemas.openxmlformats.org/presentationml/2006/main">
  <p:tag name="AS_UNIQUEID" val="404"/>
</p:tagLst>
</file>

<file path=ppt/tags/tag45.xml><?xml version="1.0" encoding="utf-8"?>
<p:tagLst xmlns:p="http://schemas.openxmlformats.org/presentationml/2006/main">
  <p:tag name="AS_UNIQUEID" val="405"/>
</p:tagLst>
</file>

<file path=ppt/tags/tag46.xml><?xml version="1.0" encoding="utf-8"?>
<p:tagLst xmlns:p="http://schemas.openxmlformats.org/presentationml/2006/main">
  <p:tag name="AS_UNIQUEID" val="406"/>
</p:tagLst>
</file>

<file path=ppt/tags/tag47.xml><?xml version="1.0" encoding="utf-8"?>
<p:tagLst xmlns:p="http://schemas.openxmlformats.org/presentationml/2006/main">
  <p:tag name="AS_UNIQUEID" val="407"/>
</p:tagLst>
</file>

<file path=ppt/tags/tag48.xml><?xml version="1.0" encoding="utf-8"?>
<p:tagLst xmlns:p="http://schemas.openxmlformats.org/presentationml/2006/main">
  <p:tag name="AS_UNIQUEID" val="408"/>
</p:tagLst>
</file>

<file path=ppt/tags/tag49.xml><?xml version="1.0" encoding="utf-8"?>
<p:tagLst xmlns:p="http://schemas.openxmlformats.org/presentationml/2006/main">
  <p:tag name="AS_UNIQUEID" val="409"/>
</p:tagLst>
</file>

<file path=ppt/tags/tag5.xml><?xml version="1.0" encoding="utf-8"?>
<p:tagLst xmlns:p="http://schemas.openxmlformats.org/presentationml/2006/main">
  <p:tag name="AS_UNIQUEID" val="365"/>
</p:tagLst>
</file>

<file path=ppt/tags/tag50.xml><?xml version="1.0" encoding="utf-8"?>
<p:tagLst xmlns:p="http://schemas.openxmlformats.org/presentationml/2006/main">
  <p:tag name="AS_UNIQUEID" val="410"/>
</p:tagLst>
</file>

<file path=ppt/tags/tag51.xml><?xml version="1.0" encoding="utf-8"?>
<p:tagLst xmlns:p="http://schemas.openxmlformats.org/presentationml/2006/main">
  <p:tag name="AS_UNIQUEID" val="411"/>
</p:tagLst>
</file>

<file path=ppt/tags/tag52.xml><?xml version="1.0" encoding="utf-8"?>
<p:tagLst xmlns:p="http://schemas.openxmlformats.org/presentationml/2006/main">
  <p:tag name="AS_UNIQUEID" val="412"/>
</p:tagLst>
</file>

<file path=ppt/tags/tag53.xml><?xml version="1.0" encoding="utf-8"?>
<p:tagLst xmlns:p="http://schemas.openxmlformats.org/presentationml/2006/main">
  <p:tag name="AS_UNIQUEID" val="413"/>
</p:tagLst>
</file>

<file path=ppt/tags/tag54.xml><?xml version="1.0" encoding="utf-8"?>
<p:tagLst xmlns:p="http://schemas.openxmlformats.org/presentationml/2006/main">
  <p:tag name="AS_UNIQUEID" val="414"/>
</p:tagLst>
</file>

<file path=ppt/tags/tag55.xml><?xml version="1.0" encoding="utf-8"?>
<p:tagLst xmlns:p="http://schemas.openxmlformats.org/presentationml/2006/main">
  <p:tag name="AS_UNIQUEID" val="415"/>
</p:tagLst>
</file>

<file path=ppt/tags/tag56.xml><?xml version="1.0" encoding="utf-8"?>
<p:tagLst xmlns:p="http://schemas.openxmlformats.org/presentationml/2006/main">
  <p:tag name="AS_UNIQUEID" val="416"/>
</p:tagLst>
</file>

<file path=ppt/tags/tag57.xml><?xml version="1.0" encoding="utf-8"?>
<p:tagLst xmlns:p="http://schemas.openxmlformats.org/presentationml/2006/main">
  <p:tag name="AS_UNIQUEID" val="417"/>
</p:tagLst>
</file>

<file path=ppt/tags/tag58.xml><?xml version="1.0" encoding="utf-8"?>
<p:tagLst xmlns:p="http://schemas.openxmlformats.org/presentationml/2006/main">
  <p:tag name="AS_UNIQUEID" val="418"/>
</p:tagLst>
</file>

<file path=ppt/tags/tag59.xml><?xml version="1.0" encoding="utf-8"?>
<p:tagLst xmlns:p="http://schemas.openxmlformats.org/presentationml/2006/main">
  <p:tag name="AS_UNIQUEID" val="419"/>
</p:tagLst>
</file>

<file path=ppt/tags/tag6.xml><?xml version="1.0" encoding="utf-8"?>
<p:tagLst xmlns:p="http://schemas.openxmlformats.org/presentationml/2006/main">
  <p:tag name="AS_UNIQUEID" val="366"/>
</p:tagLst>
</file>

<file path=ppt/tags/tag60.xml><?xml version="1.0" encoding="utf-8"?>
<p:tagLst xmlns:p="http://schemas.openxmlformats.org/presentationml/2006/main">
  <p:tag name="AS_UNIQUEID" val="420"/>
</p:tagLst>
</file>

<file path=ppt/tags/tag61.xml><?xml version="1.0" encoding="utf-8"?>
<p:tagLst xmlns:p="http://schemas.openxmlformats.org/presentationml/2006/main">
  <p:tag name="AS_UNIQUEID" val="421"/>
</p:tagLst>
</file>

<file path=ppt/tags/tag62.xml><?xml version="1.0" encoding="utf-8"?>
<p:tagLst xmlns:p="http://schemas.openxmlformats.org/presentationml/2006/main">
  <p:tag name="AS_UNIQUEID" val="422"/>
</p:tagLst>
</file>

<file path=ppt/tags/tag63.xml><?xml version="1.0" encoding="utf-8"?>
<p:tagLst xmlns:p="http://schemas.openxmlformats.org/presentationml/2006/main">
  <p:tag name="AS_UNIQUEID" val="423"/>
</p:tagLst>
</file>

<file path=ppt/tags/tag64.xml><?xml version="1.0" encoding="utf-8"?>
<p:tagLst xmlns:p="http://schemas.openxmlformats.org/presentationml/2006/main">
  <p:tag name="AS_UNIQUEID" val="424"/>
</p:tagLst>
</file>

<file path=ppt/tags/tag65.xml><?xml version="1.0" encoding="utf-8"?>
<p:tagLst xmlns:p="http://schemas.openxmlformats.org/presentationml/2006/main">
  <p:tag name="AS_UNIQUEID" val="425"/>
</p:tagLst>
</file>

<file path=ppt/tags/tag66.xml><?xml version="1.0" encoding="utf-8"?>
<p:tagLst xmlns:p="http://schemas.openxmlformats.org/presentationml/2006/main">
  <p:tag name="AS_UNIQUEID" val="426"/>
</p:tagLst>
</file>

<file path=ppt/tags/tag67.xml><?xml version="1.0" encoding="utf-8"?>
<p:tagLst xmlns:p="http://schemas.openxmlformats.org/presentationml/2006/main">
  <p:tag name="AS_UNIQUEID" val="427"/>
</p:tagLst>
</file>

<file path=ppt/tags/tag68.xml><?xml version="1.0" encoding="utf-8"?>
<p:tagLst xmlns:p="http://schemas.openxmlformats.org/presentationml/2006/main">
  <p:tag name="AS_UNIQUEID" val="428"/>
</p:tagLst>
</file>

<file path=ppt/tags/tag69.xml><?xml version="1.0" encoding="utf-8"?>
<p:tagLst xmlns:p="http://schemas.openxmlformats.org/presentationml/2006/main">
  <p:tag name="AS_UNIQUEID" val="429"/>
</p:tagLst>
</file>

<file path=ppt/tags/tag7.xml><?xml version="1.0" encoding="utf-8"?>
<p:tagLst xmlns:p="http://schemas.openxmlformats.org/presentationml/2006/main">
  <p:tag name="AS_UNIQUEID" val="367"/>
</p:tagLst>
</file>

<file path=ppt/tags/tag70.xml><?xml version="1.0" encoding="utf-8"?>
<p:tagLst xmlns:p="http://schemas.openxmlformats.org/presentationml/2006/main">
  <p:tag name="AS_UNIQUEID" val="430"/>
</p:tagLst>
</file>

<file path=ppt/tags/tag71.xml><?xml version="1.0" encoding="utf-8"?>
<p:tagLst xmlns:p="http://schemas.openxmlformats.org/presentationml/2006/main">
  <p:tag name="AS_UNIQUEID" val="431"/>
</p:tagLst>
</file>

<file path=ppt/tags/tag72.xml><?xml version="1.0" encoding="utf-8"?>
<p:tagLst xmlns:p="http://schemas.openxmlformats.org/presentationml/2006/main">
  <p:tag name="AS_UNIQUEID" val="432"/>
</p:tagLst>
</file>

<file path=ppt/tags/tag73.xml><?xml version="1.0" encoding="utf-8"?>
<p:tagLst xmlns:p="http://schemas.openxmlformats.org/presentationml/2006/main">
  <p:tag name="AS_UNIQUEID" val="433"/>
</p:tagLst>
</file>

<file path=ppt/tags/tag74.xml><?xml version="1.0" encoding="utf-8"?>
<p:tagLst xmlns:p="http://schemas.openxmlformats.org/presentationml/2006/main">
  <p:tag name="AS_UNIQUEID" val="434"/>
</p:tagLst>
</file>

<file path=ppt/tags/tag75.xml><?xml version="1.0" encoding="utf-8"?>
<p:tagLst xmlns:p="http://schemas.openxmlformats.org/presentationml/2006/main">
  <p:tag name="AS_UNIQUEID" val="435"/>
</p:tagLst>
</file>

<file path=ppt/tags/tag76.xml><?xml version="1.0" encoding="utf-8"?>
<p:tagLst xmlns:p="http://schemas.openxmlformats.org/presentationml/2006/main">
  <p:tag name="AS_UNIQUEID" val="436"/>
</p:tagLst>
</file>

<file path=ppt/tags/tag77.xml><?xml version="1.0" encoding="utf-8"?>
<p:tagLst xmlns:p="http://schemas.openxmlformats.org/presentationml/2006/main">
  <p:tag name="AS_UNIQUEID" val="437"/>
</p:tagLst>
</file>

<file path=ppt/tags/tag78.xml><?xml version="1.0" encoding="utf-8"?>
<p:tagLst xmlns:p="http://schemas.openxmlformats.org/presentationml/2006/main">
  <p:tag name="AS_UNIQUEID" val="438"/>
</p:tagLst>
</file>

<file path=ppt/tags/tag79.xml><?xml version="1.0" encoding="utf-8"?>
<p:tagLst xmlns:p="http://schemas.openxmlformats.org/presentationml/2006/main">
  <p:tag name="AS_UNIQUEID" val="439"/>
</p:tagLst>
</file>

<file path=ppt/tags/tag8.xml><?xml version="1.0" encoding="utf-8"?>
<p:tagLst xmlns:p="http://schemas.openxmlformats.org/presentationml/2006/main">
  <p:tag name="AS_UNIQUEID" val="368"/>
</p:tagLst>
</file>

<file path=ppt/tags/tag80.xml><?xml version="1.0" encoding="utf-8"?>
<p:tagLst xmlns:p="http://schemas.openxmlformats.org/presentationml/2006/main">
  <p:tag name="AS_UNIQUEID" val="440"/>
</p:tagLst>
</file>

<file path=ppt/tags/tag81.xml><?xml version="1.0" encoding="utf-8"?>
<p:tagLst xmlns:p="http://schemas.openxmlformats.org/presentationml/2006/main">
  <p:tag name="AS_UNIQUEID" val="441"/>
</p:tagLst>
</file>

<file path=ppt/tags/tag82.xml><?xml version="1.0" encoding="utf-8"?>
<p:tagLst xmlns:p="http://schemas.openxmlformats.org/presentationml/2006/main">
  <p:tag name="AS_UNIQUEID" val="442"/>
</p:tagLst>
</file>

<file path=ppt/tags/tag83.xml><?xml version="1.0" encoding="utf-8"?>
<p:tagLst xmlns:p="http://schemas.openxmlformats.org/presentationml/2006/main">
  <p:tag name="AS_UNIQUEID" val="443"/>
</p:tagLst>
</file>

<file path=ppt/tags/tag84.xml><?xml version="1.0" encoding="utf-8"?>
<p:tagLst xmlns:p="http://schemas.openxmlformats.org/presentationml/2006/main">
  <p:tag name="AS_UNIQUEID" val="444"/>
</p:tagLst>
</file>

<file path=ppt/tags/tag85.xml><?xml version="1.0" encoding="utf-8"?>
<p:tagLst xmlns:p="http://schemas.openxmlformats.org/presentationml/2006/main">
  <p:tag name="AS_UNIQUEID" val="445"/>
</p:tagLst>
</file>

<file path=ppt/tags/tag86.xml><?xml version="1.0" encoding="utf-8"?>
<p:tagLst xmlns:p="http://schemas.openxmlformats.org/presentationml/2006/main">
  <p:tag name="AS_UNIQUEID" val="446"/>
</p:tagLst>
</file>

<file path=ppt/tags/tag87.xml><?xml version="1.0" encoding="utf-8"?>
<p:tagLst xmlns:p="http://schemas.openxmlformats.org/presentationml/2006/main">
  <p:tag name="AS_UNIQUEID" val="447"/>
</p:tagLst>
</file>

<file path=ppt/tags/tag88.xml><?xml version="1.0" encoding="utf-8"?>
<p:tagLst xmlns:p="http://schemas.openxmlformats.org/presentationml/2006/main">
  <p:tag name="AS_UNIQUEID" val="448"/>
</p:tagLst>
</file>

<file path=ppt/tags/tag89.xml><?xml version="1.0" encoding="utf-8"?>
<p:tagLst xmlns:p="http://schemas.openxmlformats.org/presentationml/2006/main">
  <p:tag name="AS_UNIQUEID" val="449"/>
</p:tagLst>
</file>

<file path=ppt/tags/tag9.xml><?xml version="1.0" encoding="utf-8"?>
<p:tagLst xmlns:p="http://schemas.openxmlformats.org/presentationml/2006/main">
  <p:tag name="AS_UNIQUEID" val="369"/>
</p:tagLst>
</file>

<file path=ppt/tags/tag90.xml><?xml version="1.0" encoding="utf-8"?>
<p:tagLst xmlns:p="http://schemas.openxmlformats.org/presentationml/2006/main">
  <p:tag name="AS_UNIQUEID" val="450"/>
</p:tagLst>
</file>

<file path=ppt/tags/tag91.xml><?xml version="1.0" encoding="utf-8"?>
<p:tagLst xmlns:p="http://schemas.openxmlformats.org/presentationml/2006/main">
  <p:tag name="AS_UNIQUEID" val="451"/>
</p:tagLst>
</file>

<file path=ppt/tags/tag92.xml><?xml version="1.0" encoding="utf-8"?>
<p:tagLst xmlns:p="http://schemas.openxmlformats.org/presentationml/2006/main">
  <p:tag name="AS_UNIQUEID" val="452"/>
</p:tagLst>
</file>

<file path=ppt/tags/tag93.xml><?xml version="1.0" encoding="utf-8"?>
<p:tagLst xmlns:p="http://schemas.openxmlformats.org/presentationml/2006/main">
  <p:tag name="AS_UNIQUEID" val="453"/>
</p:tagLst>
</file>

<file path=ppt/tags/tag94.xml><?xml version="1.0" encoding="utf-8"?>
<p:tagLst xmlns:p="http://schemas.openxmlformats.org/presentationml/2006/main">
  <p:tag name="AS_UNIQUEID" val="454"/>
</p:tagLst>
</file>

<file path=ppt/tags/tag95.xml><?xml version="1.0" encoding="utf-8"?>
<p:tagLst xmlns:p="http://schemas.openxmlformats.org/presentationml/2006/main">
  <p:tag name="AS_UNIQUEID" val="455"/>
</p:tagLst>
</file>

<file path=ppt/tags/tag96.xml><?xml version="1.0" encoding="utf-8"?>
<p:tagLst xmlns:p="http://schemas.openxmlformats.org/presentationml/2006/main">
  <p:tag name="AS_UNIQUEID" val="456"/>
</p:tagLst>
</file>

<file path=ppt/tags/tag97.xml><?xml version="1.0" encoding="utf-8"?>
<p:tagLst xmlns:p="http://schemas.openxmlformats.org/presentationml/2006/main">
  <p:tag name="AS_UNIQUEID" val="457"/>
</p:tagLst>
</file>

<file path=ppt/tags/tag98.xml><?xml version="1.0" encoding="utf-8"?>
<p:tagLst xmlns:p="http://schemas.openxmlformats.org/presentationml/2006/main">
  <p:tag name="AS_UNIQUEID" val="458"/>
</p:tagLst>
</file>

<file path=ppt/tags/tag99.xml><?xml version="1.0" encoding="utf-8"?>
<p:tagLst xmlns:p="http://schemas.openxmlformats.org/presentationml/2006/main">
  <p:tag name="AS_UNIQUEID" val="459"/>
</p:tagLst>
</file>

<file path=ppt/theme/theme1.xml><?xml version="1.0" encoding="utf-8"?>
<a:theme xmlns:r="http://schemas.openxmlformats.org/officeDocument/2006/relationships"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61</Paragraphs>
  <Slides>36</Slides>
  <Notes>26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baseType="lpstr" size="45">
      <vt:lpstr>Arial</vt:lpstr>
      <vt:lpstr>Calibri</vt:lpstr>
      <vt:lpstr>黑体</vt:lpstr>
      <vt:lpstr>微软雅黑</vt:lpstr>
      <vt:lpstr>Calibri Light</vt:lpstr>
      <vt:lpstr>Times New Roman</vt:lpstr>
      <vt:lpstr>Cambria Math</vt:lpstr>
      <vt:lpstr>宋体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2021-02-05T14:26:30.977</cp:lastPrinted>
  <dcterms:created xsi:type="dcterms:W3CDTF">2021-02-05T14:26:30Z</dcterms:created>
  <dcterms:modified xsi:type="dcterms:W3CDTF">2021-02-05T06:26:31Z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