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9" r:id="rId3"/>
    <p:sldId id="4225" r:id="rId5"/>
    <p:sldId id="4223" r:id="rId6"/>
    <p:sldId id="4224" r:id="rId7"/>
    <p:sldId id="4263" r:id="rId8"/>
    <p:sldId id="4265" r:id="rId9"/>
    <p:sldId id="4200" r:id="rId10"/>
    <p:sldId id="4226" r:id="rId11"/>
    <p:sldId id="4227" r:id="rId12"/>
    <p:sldId id="4228" r:id="rId13"/>
    <p:sldId id="4267" r:id="rId14"/>
    <p:sldId id="4268" r:id="rId15"/>
    <p:sldId id="4270" r:id="rId16"/>
    <p:sldId id="4271" r:id="rId17"/>
    <p:sldId id="4272" r:id="rId18"/>
    <p:sldId id="4232" r:id="rId19"/>
    <p:sldId id="4234" r:id="rId20"/>
    <p:sldId id="4235" r:id="rId21"/>
    <p:sldId id="4236" r:id="rId22"/>
    <p:sldId id="4237" r:id="rId23"/>
    <p:sldId id="4238" r:id="rId24"/>
    <p:sldId id="4274" r:id="rId25"/>
    <p:sldId id="4240" r:id="rId26"/>
    <p:sldId id="4258" r:id="rId27"/>
    <p:sldId id="4259" r:id="rId28"/>
    <p:sldId id="4260" r:id="rId29"/>
    <p:sldId id="4261" r:id="rId30"/>
    <p:sldId id="330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8BAE"/>
    <a:srgbClr val="C1DEF6"/>
    <a:srgbClr val="B4DEFA"/>
    <a:srgbClr val="EA6E7E"/>
    <a:srgbClr val="EFA0A7"/>
    <a:srgbClr val="F3EFEE"/>
    <a:srgbClr val="F5F1EE"/>
    <a:srgbClr val="FCF8F7"/>
    <a:srgbClr val="F1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3151" autoAdjust="0"/>
  </p:normalViewPr>
  <p:slideViewPr>
    <p:cSldViewPr snapToGrid="0">
      <p:cViewPr varScale="1">
        <p:scale>
          <a:sx n="74" d="100"/>
          <a:sy n="74" d="100"/>
        </p:scale>
        <p:origin x="606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3428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9461C72-5543-4BE9-B620-549295806654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4452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FD67ABC-48BB-44E0-B93F-DD2048D517BB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5476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C480FF7-EA30-4D5E-AA70-F9ADB5145948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943F055-6816-4F7C-B2DD-CC8323B5B82E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7524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41C7B31-308F-46B8-8CDF-FCC6C8F0602B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11620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8BF900B-F100-459A-8E13-CC403F9E6019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30052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2135009-91B9-414E-A27E-16912BD3DE8D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31076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38AB45A-76C2-4D04-88B1-8FA95332614B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20836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ACD49D1-9377-4FD6-9F36-BFB7E1CE9A8D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21860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F0E7702-46FA-4ABE-B410-F2DB3807A651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A45753B-4B2E-4FE1-B325-79D061AFC96C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5780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FC8ACFD-581A-4ED1-B553-F549E9E8C43D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76CA2E9-1CA4-48FA-BE57-F142409298B8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5236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066B453-C313-40D9-A007-6DF05EACF2E3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6260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77F579B-A737-4552-B2BA-016AA0C61BE6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7284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6B8E711-175B-4872-9ABD-AA232403469C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6804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3E6405C-933E-4279-910F-655FEE1DC247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3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defTabSz="913130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1380" name="灯片编号占位符 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91313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DF16C4D-8ED5-4947-A5C0-AF9EC988CAB7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7" Type="http://schemas.microsoft.com/office/2007/relationships/hdphoto" Target="../media/image10.wdp"/><Relationship Id="rId6" Type="http://schemas.openxmlformats.org/officeDocument/2006/relationships/image" Target="../media/image9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3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课前篇自主预习</a:t>
              </a:r>
              <a:endParaRPr lang="zh-CN" altLang="en-US" sz="1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r:id=""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课堂篇探究学习</a:t>
              </a:r>
              <a:endParaRPr lang="zh-CN" altLang="en-US" sz="1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/>
          <p:cNvSpPr/>
          <p:nvPr userDrawn="1">
            <p:custDataLst>
              <p:tags r:id="rId2"/>
            </p:custDataLst>
          </p:nvPr>
        </p:nvSpPr>
        <p:spPr>
          <a:xfrm rot="10800000" flipV="1">
            <a:off x="317533" y="131460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3"/>
            </p:custDataLst>
          </p:nvPr>
        </p:nvSpPr>
        <p:spPr>
          <a:xfrm>
            <a:off x="506958" y="402183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729300" y="170319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2202" y="6026151"/>
            <a:ext cx="434664" cy="43693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emf"/><Relationship Id="rId2" Type="http://schemas.openxmlformats.org/officeDocument/2006/relationships/oleObject" Target="../embeddings/Document4.doc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tags" Target="../tags/tag46.xml"/><Relationship Id="rId5" Type="http://schemas.openxmlformats.org/officeDocument/2006/relationships/image" Target="../media/image25.png"/><Relationship Id="rId4" Type="http://schemas.openxmlformats.org/officeDocument/2006/relationships/tags" Target="../tags/tag45.xml"/><Relationship Id="rId3" Type="http://schemas.openxmlformats.org/officeDocument/2006/relationships/image" Target="../media/image24.png"/><Relationship Id="rId2" Type="http://schemas.openxmlformats.org/officeDocument/2006/relationships/tags" Target="../tags/tag44.xml"/><Relationship Id="rId10" Type="http://schemas.openxmlformats.org/officeDocument/2006/relationships/slideLayout" Target="../slideLayouts/slideLayout7.xml"/><Relationship Id="rId1" Type="http://schemas.openxmlformats.org/officeDocument/2006/relationships/tags" Target="../../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tags" Target="../tags/tag48.xml"/><Relationship Id="rId3" Type="http://schemas.openxmlformats.org/officeDocument/2006/relationships/image" Target="../media/image30.png"/><Relationship Id="rId2" Type="http://schemas.openxmlformats.org/officeDocument/2006/relationships/tags" Target="../tags/tag47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32.emf"/><Relationship Id="rId2" Type="http://schemas.openxmlformats.org/officeDocument/2006/relationships/oleObject" Target="../embeddings/Document5.doc"/><Relationship Id="rId10" Type="http://schemas.openxmlformats.org/officeDocument/2006/relationships/notesSlide" Target="../notesSlides/notesSlide8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tags" Target="../tags/tag57.xml"/><Relationship Id="rId2" Type="http://schemas.openxmlformats.org/officeDocument/2006/relationships/tags" Target="../../../tags/tag57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2" Type="http://schemas.openxmlformats.org/officeDocument/2006/relationships/image" Target="../media/image35.emf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Document7.doc"/><Relationship Id="rId4" Type="http://schemas.openxmlformats.org/officeDocument/2006/relationships/tags" Target="../tags/tag61.xml"/><Relationship Id="rId3" Type="http://schemas.openxmlformats.org/officeDocument/2006/relationships/image" Target="../media/image36.emf"/><Relationship Id="rId2" Type="http://schemas.openxmlformats.org/officeDocument/2006/relationships/oleObject" Target="../embeddings/Document6.doc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emf"/><Relationship Id="rId2" Type="http://schemas.openxmlformats.org/officeDocument/2006/relationships/oleObject" Target="../embeddings/Document8.doc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emf"/><Relationship Id="rId2" Type="http://schemas.openxmlformats.org/officeDocument/2006/relationships/oleObject" Target="../embeddings/Document9.doc"/><Relationship Id="rId1" Type="http://schemas.openxmlformats.org/officeDocument/2006/relationships/tags" Target="../tags/tag6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emf"/><Relationship Id="rId2" Type="http://schemas.openxmlformats.org/officeDocument/2006/relationships/oleObject" Target="../embeddings/oleObject3.bin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Document11.doc"/><Relationship Id="rId4" Type="http://schemas.openxmlformats.org/officeDocument/2006/relationships/tags" Target="../tags/tag78.xml"/><Relationship Id="rId3" Type="http://schemas.openxmlformats.org/officeDocument/2006/relationships/image" Target="../media/image41.emf"/><Relationship Id="rId2" Type="http://schemas.openxmlformats.org/officeDocument/2006/relationships/oleObject" Target="../embeddings/Document10.doc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../embeddings/Document13.doc"/><Relationship Id="rId4" Type="http://schemas.openxmlformats.org/officeDocument/2006/relationships/tags" Target="../tags/tag83.xml"/><Relationship Id="rId3" Type="http://schemas.openxmlformats.org/officeDocument/2006/relationships/image" Target="../media/image43.emf"/><Relationship Id="rId2" Type="http://schemas.openxmlformats.org/officeDocument/2006/relationships/oleObject" Target="../embeddings/Document12.doc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oleObject" Target="../embeddings/Document15.doc"/><Relationship Id="rId4" Type="http://schemas.openxmlformats.org/officeDocument/2006/relationships/tags" Target="../tags/tag88.xml"/><Relationship Id="rId3" Type="http://schemas.openxmlformats.org/officeDocument/2006/relationships/image" Target="../media/image45.emf"/><Relationship Id="rId2" Type="http://schemas.openxmlformats.org/officeDocument/2006/relationships/oleObject" Target="../embeddings/Document14.doc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oleObject" Target="../embeddings/Document17.doc"/><Relationship Id="rId4" Type="http://schemas.openxmlformats.org/officeDocument/2006/relationships/tags" Target="../tags/tag90.xml"/><Relationship Id="rId3" Type="http://schemas.openxmlformats.org/officeDocument/2006/relationships/image" Target="../media/image47.emf"/><Relationship Id="rId2" Type="http://schemas.openxmlformats.org/officeDocument/2006/relationships/oleObject" Target="../embeddings/Document16.doc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oleObject" Target="../embeddings/Document19.doc"/><Relationship Id="rId4" Type="http://schemas.openxmlformats.org/officeDocument/2006/relationships/tags" Target="../tags/tag95.xml"/><Relationship Id="rId3" Type="http://schemas.openxmlformats.org/officeDocument/2006/relationships/image" Target="../media/image49.emf"/><Relationship Id="rId2" Type="http://schemas.openxmlformats.org/officeDocument/2006/relationships/oleObject" Target="../embeddings/Document18.doc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emf"/><Relationship Id="rId2" Type="http://schemas.openxmlformats.org/officeDocument/2006/relationships/oleObject" Target="../embeddings/Document20.doc"/><Relationship Id="rId1" Type="http://schemas.openxmlformats.org/officeDocument/2006/relationships/tags" Target="../tags/tag99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emf"/><Relationship Id="rId2" Type="http://schemas.openxmlformats.org/officeDocument/2006/relationships/oleObject" Target="../embeddings/Document21.doc"/><Relationship Id="rId1" Type="http://schemas.openxmlformats.org/officeDocument/2006/relationships/tags" Target="../tags/tag103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emf"/><Relationship Id="rId2" Type="http://schemas.openxmlformats.org/officeDocument/2006/relationships/oleObject" Target="../embeddings/oleObject4.bin"/><Relationship Id="rId1" Type="http://schemas.openxmlformats.org/officeDocument/2006/relationships/tags" Target="../tags/tag10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3.emf"/><Relationship Id="rId2" Type="http://schemas.openxmlformats.org/officeDocument/2006/relationships/oleObject" Target="../embeddings/Document1.doc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3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2.bin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emf"/><Relationship Id="rId2" Type="http://schemas.openxmlformats.org/officeDocument/2006/relationships/oleObject" Target="../embeddings/Document2.doc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emf"/><Relationship Id="rId2" Type="http://schemas.openxmlformats.org/officeDocument/2006/relationships/oleObject" Target="../embeddings/Document3.doc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人教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</a:t>
            </a:r>
            <a:r>
              <a:rPr lang="zh-CN" alt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 选择性必修二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5997" y="2984019"/>
            <a:ext cx="1041602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5.3.1 </a:t>
            </a:r>
            <a:r>
              <a:rPr lang="zh-CN" altLang="zh-CN" dirty="0" smtClean="0"/>
              <a:t>函数</a:t>
            </a:r>
            <a:r>
              <a:rPr lang="zh-CN" altLang="zh-CN" dirty="0"/>
              <a:t>的</a:t>
            </a:r>
            <a:r>
              <a:rPr lang="zh-CN" altLang="zh-CN" dirty="0" smtClean="0"/>
              <a:t>单调性</a:t>
            </a:r>
            <a:r>
              <a:rPr lang="en-US" altLang="zh-CN" dirty="0" smtClean="0"/>
              <a:t>(2)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endParaRPr lang="zh-CN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6911" y="927395"/>
            <a:ext cx="7593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dirty="0" smtClean="0">
                <a:solidFill>
                  <a:srgbClr val="FF0000"/>
                </a:solidFill>
              </a:rPr>
              <a:t>第五</a:t>
            </a:r>
            <a:r>
              <a:rPr lang="zh-CN" altLang="zh-CN" sz="4000" dirty="0">
                <a:solidFill>
                  <a:srgbClr val="FF0000"/>
                </a:solidFill>
              </a:rPr>
              <a:t>章</a:t>
            </a:r>
            <a:r>
              <a:rPr lang="en-US" altLang="zh-CN" sz="4000" dirty="0">
                <a:solidFill>
                  <a:srgbClr val="FF0000"/>
                </a:solidFill>
              </a:rPr>
              <a:t>  </a:t>
            </a:r>
            <a:r>
              <a:rPr lang="zh-CN" altLang="zh-CN" sz="4000" dirty="0">
                <a:solidFill>
                  <a:srgbClr val="FF0000"/>
                </a:solidFill>
              </a:rPr>
              <a:t>一元函数的导数及其应</a:t>
            </a:r>
            <a:endParaRPr lang="zh-CN" altLang="zh-CN" sz="4000" dirty="0">
              <a:solidFill>
                <a:srgbClr val="FF0000"/>
              </a:solidFill>
            </a:endParaRPr>
          </a:p>
          <a:p>
            <a:endParaRPr lang="zh-CN" altLang="zh-CN" sz="4000" dirty="0">
              <a:solidFill>
                <a:srgbClr val="FF0000"/>
              </a:solidFill>
            </a:endParaRPr>
          </a:p>
          <a:p>
            <a:endParaRPr lang="zh-CN" altLang="zh-CN" sz="4000" dirty="0">
              <a:solidFill>
                <a:srgbClr val="FF0000"/>
              </a:solidFill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57200" y="865909"/>
          <a:ext cx="1123156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84" name="Document" r:id="rId2" imgW="10653395" imgH="5191125" progId="Word.Document.8">
                  <p:embed/>
                </p:oleObj>
              </mc:Choice>
              <mc:Fallback>
                <p:oleObj name="Document" r:id="rId2" imgW="10653395" imgH="5191125" progId="Word.Document.8">
                  <p:embed/>
                  <p:pic>
                    <p:nvPicPr>
                      <p:cNvPr id="0" name="图片 1389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65909"/>
                        <a:ext cx="1123156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8785" y="630555"/>
                <a:ext cx="1127194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304800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探究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研究对数函数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与幂函数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在区间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上增长快慢的情况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88785" y="630555"/>
                <a:ext cx="11271942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4474" b="-3026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4695" y="4116960"/>
            <a:ext cx="3233964" cy="26055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11233"/>
          <a:stretch>
            <a:fillRect/>
          </a:stretch>
        </p:blipFill>
        <p:spPr>
          <a:xfrm>
            <a:off x="7047517" y="4249538"/>
            <a:ext cx="3037840" cy="2311400"/>
          </a:xfrm>
          <a:prstGeom prst="rect">
            <a:avLst/>
          </a:prstGeom>
        </p:spPr>
      </p:pic>
      <p:sp>
        <p:nvSpPr>
          <p:cNvPr id="1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例解析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938471" y="3244334"/>
                <a:ext cx="468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71" y="3244334"/>
                <a:ext cx="468397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4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96558" y="1321258"/>
                <a:ext cx="8892141" cy="2795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研究对数函数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导数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+∞</m:t>
                            </m:r>
                          </m:e>
                        </m:d>
                      </m:e>
                    </m:d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所以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区间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单调</m:t>
                    </m:r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递增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。当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来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大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时，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越来越小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所以</m:t>
                    </m:r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函数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递增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越来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越慢，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图像</m:t>
                    </m:r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上升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越来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平缓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8" y="1321258"/>
                <a:ext cx="8892141" cy="2795702"/>
              </a:xfrm>
              <a:prstGeom prst="rect">
                <a:avLst/>
              </a:prstGeom>
              <a:blipFill rotWithShape="0">
                <a:blip r:embed="rId9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76010" y="731384"/>
                <a:ext cx="9895269" cy="1897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：幂函数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的导数为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+∞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，所以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在区间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上单调递增。当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越来越大时，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越来越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大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，所以函数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递增得越来越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快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，图像上升得越来越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陡峭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”.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10" y="731384"/>
                <a:ext cx="9895269" cy="1897827"/>
              </a:xfrm>
              <a:prstGeom prst="rect">
                <a:avLst/>
              </a:prstGeom>
              <a:blipFill rotWithShape="0">
                <a:blip r:embed="rId1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692" y="3131653"/>
            <a:ext cx="3761911" cy="3398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6752"/>
          <a:stretch>
            <a:fillRect/>
          </a:stretch>
        </p:blipFill>
        <p:spPr>
          <a:xfrm>
            <a:off x="6656311" y="3361386"/>
            <a:ext cx="2731473" cy="3393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57507" y="1477963"/>
          <a:ext cx="11476990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68" name="Document" r:id="rId2" imgW="10868025" imgH="3695700" progId="Word.Document.8">
                  <p:embed/>
                </p:oleObj>
              </mc:Choice>
              <mc:Fallback>
                <p:oleObj name="Document" r:id="rId2" imgW="10868025" imgH="3695700" progId="Word.Document.8">
                  <p:embed/>
                  <p:pic>
                    <p:nvPicPr>
                      <p:cNvPr id="0" name="图片 1423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7" y="1477963"/>
                        <a:ext cx="11476990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63234" y="3635616"/>
            <a:ext cx="5645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快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84409" y="3622178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陡峭 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63234" y="4369690"/>
            <a:ext cx="5645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慢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82730" y="4366330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平缓 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归纳总结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3" grpId="1" animBg="1"/>
      <p:bldP spid="10244" grpId="0" animBg="1"/>
      <p:bldP spid="10244" grpId="1" animBg="1"/>
      <p:bldP spid="10245" grpId="0" animBg="1"/>
      <p:bldP spid="10245" grpId="1" animBg="1"/>
      <p:bldP spid="10246" grpId="0" animBg="1"/>
      <p:bldP spid="1024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-180304" y="349757"/>
                <a:ext cx="1074098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两个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图像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如图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所示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</a:endParaRPr>
              </a:p>
              <a:p>
                <a:pPr indent="3048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判断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的图像与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之间的对应关系。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04800"/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304" y="349757"/>
                <a:ext cx="10740980" cy="1815882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87991" y="1781262"/>
                <a:ext cx="10915874" cy="6464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1;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0&lt;x&lt;1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x&gt;1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f(x),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g(x)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都是增函数。在区间（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）上，</a:t>
                </a:r>
              </a:p>
              <a:p>
                <a:pPr indent="0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g(x)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的函数图象比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f(x)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的图像要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陡峭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；在区间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，</a:t>
                </a:r>
              </a:p>
              <a:p>
                <a:pPr indent="0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g(x)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的图象比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f(x)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的图象要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平缓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。</a:t>
                </a:r>
              </a:p>
              <a:p>
                <a:endPara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indent="0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87991" y="1781262"/>
                <a:ext cx="10915874" cy="6464334"/>
              </a:xfrm>
              <a:prstGeom prst="rect">
                <a:avLst/>
              </a:prstGeom>
              <a:blipFill rotWithShape="0">
                <a:blip r:embed="rId4"/>
                <a:stretch>
                  <a:fillRect l="-89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例解析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5031" y="651857"/>
            <a:ext cx="3549015" cy="2948940"/>
          </a:xfrm>
          <a:prstGeom prst="rect">
            <a:avLst/>
          </a:prstGeom>
        </p:spPr>
      </p:pic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1630734" y="4386544"/>
            <a:ext cx="58261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f(x),g(x)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的图象依次是图中的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99245" y="914400"/>
          <a:ext cx="110156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42" name="Document" r:id="rId2" imgW="10519410" imgH="1381760" progId="Word.Document.8">
                  <p:embed/>
                </p:oleObj>
              </mc:Choice>
              <mc:Fallback>
                <p:oleObj name="Document" r:id="rId2" imgW="10519410" imgH="1381760" progId="Word.Document.8">
                  <p:embed/>
                  <p:pic>
                    <p:nvPicPr>
                      <p:cNvPr id="0" name="图片 1391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45" y="914400"/>
                        <a:ext cx="11015663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93700" y="2601913"/>
          <a:ext cx="11015663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43" name="Document" r:id="rId5" imgW="10519410" imgH="1802765" progId="Word.Document.8">
                  <p:embed/>
                </p:oleObj>
              </mc:Choice>
              <mc:Fallback>
                <p:oleObj name="Document" r:id="rId5" imgW="10519410" imgH="1802765" progId="Word.Document.8">
                  <p:embed/>
                  <p:pic>
                    <p:nvPicPr>
                      <p:cNvPr id="0" name="图片 1391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01913"/>
                        <a:ext cx="11015663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例解析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644" y="965915"/>
          <a:ext cx="12151356" cy="539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78" name="Document" r:id="rId2" imgW="10519410" imgH="4661535" progId="Word.Document.8">
                  <p:embed/>
                </p:oleObj>
              </mc:Choice>
              <mc:Fallback>
                <p:oleObj name="Document" r:id="rId2" imgW="10519410" imgH="4661535" progId="Word.Document.8">
                  <p:embed/>
                  <p:pic>
                    <p:nvPicPr>
                      <p:cNvPr id="0" name="图片 1393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4" y="965915"/>
                        <a:ext cx="12151356" cy="5397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09230" y="640658"/>
          <a:ext cx="11014075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02" name="Document" r:id="rId2" imgW="10519410" imgH="5405755" progId="Word.Document.8">
                  <p:embed/>
                </p:oleObj>
              </mc:Choice>
              <mc:Fallback>
                <p:oleObj name="Document" r:id="rId2" imgW="10519410" imgH="5405755" progId="Word.Document.8">
                  <p:embed/>
                  <p:pic>
                    <p:nvPicPr>
                      <p:cNvPr id="0" name="图片 1394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30" y="640658"/>
                        <a:ext cx="11014075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8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39218" y="1082318"/>
          <a:ext cx="11115247" cy="507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26" name="文档" r:id="rId2" imgW="10506710" imgH="4794250" progId="Word.Document.8">
                  <p:embed/>
                </p:oleObj>
              </mc:Choice>
              <mc:Fallback>
                <p:oleObj name="文档" r:id="rId2" imgW="10506710" imgH="4794250" progId="Word.Document.8">
                  <p:embed/>
                  <p:pic>
                    <p:nvPicPr>
                      <p:cNvPr id="0" name="图片 1395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8" y="1082318"/>
                        <a:ext cx="11115247" cy="5071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归纳总结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学习目标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636" y="1323537"/>
            <a:ext cx="108447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掌握利用导数判断函数的单调性的一般步骤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sz="2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．探究函数增减的快慢与导数的关系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  </a:t>
            </a:r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学会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处理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含参函数的单调性问题</a:t>
            </a: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64532" y="743187"/>
          <a:ext cx="110140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62" name="Document" r:id="rId2" imgW="10519410" imgH="1381760" progId="Word.Document.8">
                  <p:embed/>
                </p:oleObj>
              </mc:Choice>
              <mc:Fallback>
                <p:oleObj name="Document" r:id="rId2" imgW="10519410" imgH="1381760" progId="Word.Document.8">
                  <p:embed/>
                  <p:pic>
                    <p:nvPicPr>
                      <p:cNvPr id="0" name="图片 1396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32" y="743187"/>
                        <a:ext cx="110140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74336" y="1798525"/>
          <a:ext cx="11015663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63" name="Document" r:id="rId5" imgW="10519410" imgH="3549650" progId="Word.Document.8">
                  <p:embed/>
                </p:oleObj>
              </mc:Choice>
              <mc:Fallback>
                <p:oleObj name="Document" r:id="rId5" imgW="10519410" imgH="3549650" progId="Word.Document.8">
                  <p:embed/>
                  <p:pic>
                    <p:nvPicPr>
                      <p:cNvPr id="0" name="图片 1396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6" y="1798525"/>
                        <a:ext cx="11015663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跟踪训练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524046"/>
          <a:ext cx="11115247" cy="460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79" name="Document" r:id="rId2" imgW="10519410" imgH="4345305" progId="Word.Document.8">
                  <p:embed/>
                </p:oleObj>
              </mc:Choice>
              <mc:Fallback>
                <p:oleObj name="Document" r:id="rId2" imgW="10519410" imgH="4345305" progId="Word.Document.8">
                  <p:embed/>
                  <p:pic>
                    <p:nvPicPr>
                      <p:cNvPr id="0" name="图片 1397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4046"/>
                        <a:ext cx="11115247" cy="4600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12475" y="5125023"/>
          <a:ext cx="11015662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80" name="Document" r:id="rId5" imgW="10519410" imgH="2809875" progId="Word.Document.8">
                  <p:embed/>
                </p:oleObj>
              </mc:Choice>
              <mc:Fallback>
                <p:oleObj name="Document" r:id="rId5" imgW="10519410" imgH="2809875" progId="Word.Document.8">
                  <p:embed/>
                  <p:pic>
                    <p:nvPicPr>
                      <p:cNvPr id="0" name="图片 1397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5" y="5125023"/>
                        <a:ext cx="11015662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LE 对象1"/>
          <p:cNvGraphicFramePr/>
          <p:nvPr>
            <p:custDataLst>
              <p:tags r:id="rId1"/>
            </p:custDataLst>
          </p:nvPr>
        </p:nvGraphicFramePr>
        <p:xfrm>
          <a:off x="-322352" y="523092"/>
          <a:ext cx="112395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90" name="Document" r:id="rId2" imgW="8463915" imgH="1551940" progId="Word.Document.8">
                  <p:embed/>
                </p:oleObj>
              </mc:Choice>
              <mc:Fallback>
                <p:oleObj name="Document" r:id="rId2" imgW="8463915" imgH="1551940" progId="Word.Document.8">
                  <p:embed/>
                  <p:pic>
                    <p:nvPicPr>
                      <p:cNvPr id="0" name="图片 1424389"/>
                      <p:cNvPicPr>
                        <a:picLocks noRo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2352" y="523092"/>
                        <a:ext cx="1123950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LE 对象2"/>
          <p:cNvGraphicFramePr/>
          <p:nvPr>
            <p:custDataLst>
              <p:tags r:id="rId4"/>
            </p:custDataLst>
          </p:nvPr>
        </p:nvGraphicFramePr>
        <p:xfrm>
          <a:off x="122394" y="1661374"/>
          <a:ext cx="9626913" cy="488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91" name="Document" r:id="rId5" imgW="8472805" imgH="4555490" progId="Word.Document.8">
                  <p:embed/>
                </p:oleObj>
              </mc:Choice>
              <mc:Fallback>
                <p:oleObj name="Document" r:id="rId5" imgW="8472805" imgH="4555490" progId="Word.Document.8">
                  <p:embed/>
                  <p:pic>
                    <p:nvPicPr>
                      <p:cNvPr id="0" name="图片 1424390"/>
                      <p:cNvPicPr>
                        <a:picLocks noRo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4" y="1661374"/>
                        <a:ext cx="9626913" cy="488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当堂达标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6199" y="783264"/>
          <a:ext cx="11014075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832" name="Document" r:id="rId2" imgW="10519410" imgH="1381760" progId="Word.Document.8">
                  <p:embed/>
                </p:oleObj>
              </mc:Choice>
              <mc:Fallback>
                <p:oleObj name="Document" r:id="rId2" imgW="10519410" imgH="1381760" progId="Word.Document.8">
                  <p:embed/>
                  <p:pic>
                    <p:nvPicPr>
                      <p:cNvPr id="0" name="图片 1399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99" y="783264"/>
                        <a:ext cx="11014075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3031" y="1853366"/>
          <a:ext cx="11115247" cy="438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833" name="Document" r:id="rId5" imgW="10519410" imgH="4144645" progId="Word.Document.8">
                  <p:embed/>
                </p:oleObj>
              </mc:Choice>
              <mc:Fallback>
                <p:oleObj name="Document" r:id="rId5" imgW="10519410" imgH="4144645" progId="Word.Document.8">
                  <p:embed/>
                  <p:pic>
                    <p:nvPicPr>
                      <p:cNvPr id="0" name="图片 1399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31" y="1853366"/>
                        <a:ext cx="11115247" cy="4387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734033"/>
          <a:ext cx="11115247" cy="7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096" name="Document" r:id="rId2" imgW="10519410" imgH="692150" progId="Word.Document.8">
                  <p:embed/>
                </p:oleObj>
              </mc:Choice>
              <mc:Fallback>
                <p:oleObj name="Document" r:id="rId2" imgW="10519410" imgH="692150" progId="Word.Document.8">
                  <p:embed/>
                  <p:pic>
                    <p:nvPicPr>
                      <p:cNvPr id="0" name="图片 141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34033"/>
                        <a:ext cx="11115247" cy="7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1794553"/>
          <a:ext cx="11115247" cy="365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097" name="Document" r:id="rId5" imgW="10519410" imgH="3453765" progId="Word.Document.8">
                  <p:embed/>
                </p:oleObj>
              </mc:Choice>
              <mc:Fallback>
                <p:oleObj name="Document" r:id="rId5" imgW="10519410" imgH="3453765" progId="Word.Document.8">
                  <p:embed/>
                  <p:pic>
                    <p:nvPicPr>
                      <p:cNvPr id="0" name="图片 1411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8" y="1794553"/>
                        <a:ext cx="11115247" cy="3656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5895" y="755628"/>
          <a:ext cx="11014075" cy="506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109" name="Document" r:id="rId2" imgW="10519410" imgH="4835525" progId="Word.Document.8">
                  <p:embed/>
                </p:oleObj>
              </mc:Choice>
              <mc:Fallback>
                <p:oleObj name="Document" r:id="rId2" imgW="10519410" imgH="4835525" progId="Word.Document.8">
                  <p:embed/>
                  <p:pic>
                    <p:nvPicPr>
                      <p:cNvPr id="0" name="图片 141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95" y="755628"/>
                        <a:ext cx="11014075" cy="506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89836" y="687093"/>
          <a:ext cx="11115247" cy="293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33" name="Document" r:id="rId2" imgW="10519410" imgH="2767330" progId="Word.Document.8">
                  <p:embed/>
                </p:oleObj>
              </mc:Choice>
              <mc:Fallback>
                <p:oleObj name="Document" r:id="rId2" imgW="10519410" imgH="2767330" progId="Word.Document.8">
                  <p:embed/>
                  <p:pic>
                    <p:nvPicPr>
                      <p:cNvPr id="0" name="图片 1413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36" y="687093"/>
                        <a:ext cx="11115247" cy="2932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课堂小结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48272" y="1021384"/>
          <a:ext cx="11115247" cy="512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57" name="文档" r:id="rId2" imgW="10506710" imgH="4839970" progId="Word.Document.8">
                  <p:embed/>
                </p:oleObj>
              </mc:Choice>
              <mc:Fallback>
                <p:oleObj name="文档" r:id="rId2" imgW="10506710" imgH="4839970" progId="Word.Document.8">
                  <p:embed/>
                  <p:pic>
                    <p:nvPicPr>
                      <p:cNvPr id="0" name="图片 1414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72" y="1021384"/>
                        <a:ext cx="11115247" cy="512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人教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 选择性必修 二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4186" y="523092"/>
          <a:ext cx="11212512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487" name="Document" r:id="rId2" imgW="10681970" imgH="4378960" progId="Word.Document.8">
                  <p:embed/>
                </p:oleObj>
              </mc:Choice>
              <mc:Fallback>
                <p:oleObj name="Document" r:id="rId2" imgW="10681970" imgH="4378960" progId="Word.Document.8">
                  <p:embed/>
                  <p:pic>
                    <p:nvPicPr>
                      <p:cNvPr id="0" name="图片 1385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86" y="523092"/>
                        <a:ext cx="11212512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86685" y="3325686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 dirty="0">
                <a:solidFill>
                  <a:srgbClr val="FF0000"/>
                </a:solidFill>
                <a:latin typeface="Times New Roman" panose="02020603050405020304" pitchFamily="18" charset="0"/>
              </a:rPr>
              <a:t>增 </a:t>
            </a:r>
            <a:endParaRPr lang="zh-CN" altLang="en-US" sz="2965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56474" y="3958468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 dirty="0">
                <a:solidFill>
                  <a:srgbClr val="FF0000"/>
                </a:solidFill>
                <a:latin typeface="Times New Roman" panose="02020603050405020304" pitchFamily="18" charset="0"/>
              </a:rPr>
              <a:t>减 </a:t>
            </a:r>
            <a:endParaRPr lang="zh-CN" altLang="en-US" sz="2965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温故知新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1" grpId="1" animBg="1"/>
      <p:bldP spid="7172" grpId="0" animBg="1"/>
      <p:bldP spid="717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7458" y="1235180"/>
          <a:ext cx="11115248" cy="438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10" name="文档" r:id="rId2" imgW="10497185" imgH="4157345" progId="Word.Document.8">
                  <p:embed/>
                </p:oleObj>
              </mc:Choice>
              <mc:Fallback>
                <p:oleObj name="文档" r:id="rId2" imgW="10497185" imgH="4157345" progId="Word.Document.8">
                  <p:embed/>
                  <p:pic>
                    <p:nvPicPr>
                      <p:cNvPr id="0" name="图片 1386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58" y="1235180"/>
                        <a:ext cx="11115248" cy="4387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72525" y="1925578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定义域 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3238" y="2681489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零点 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3442" y="3361809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零点 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14624" y="4132837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defTabSz="863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正负 </a:t>
            </a:r>
            <a:endParaRPr lang="zh-CN" altLang="en-US" sz="2965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19" grpId="1" animBg="1"/>
      <p:bldP spid="9220" grpId="0" animBg="1"/>
      <p:bldP spid="9220" grpId="1" animBg="1"/>
      <p:bldP spid="9221" grpId="0" animBg="1"/>
      <p:bldP spid="9221" grpId="1" animBg="1"/>
      <p:bldP spid="9222" grpId="0" animBg="1"/>
      <p:bldP spid="92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17028" y="2063338"/>
                <a:ext cx="6941965" cy="615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0"/>
                <a:r>
                  <a:rPr lang="zh-CN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3. 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求函数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的单调区间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28" y="2063338"/>
                <a:ext cx="6941965" cy="615746"/>
              </a:xfrm>
              <a:prstGeom prst="rect">
                <a:avLst/>
              </a:prstGeom>
              <a:blipFill rotWithShape="0">
                <a:blip r:embed="rId1"/>
                <a:stretch>
                  <a:fillRect l="-1317" r="-439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92337" y="2645757"/>
                <a:ext cx="10217227" cy="3514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解：函数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定义域为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求导，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把函数定义域划分成三个区间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在各区间上的正负，以及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单调性如表所示。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7" y="2645757"/>
                <a:ext cx="10217227" cy="3514937"/>
              </a:xfrm>
              <a:prstGeom prst="rect">
                <a:avLst/>
              </a:prstGeom>
              <a:blipFill rotWithShape="0"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144712" y="672927"/>
            <a:ext cx="1091247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探究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如f(x)=ax</a:t>
            </a:r>
            <a:r>
              <a:rPr 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+bx</a:t>
            </a:r>
            <a:r>
              <a:rPr 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+cx+d(a≠0)的</a:t>
            </a:r>
            <a:r>
              <a:rPr 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应用广泛，下面我们利用导数来研究这类函数的单调性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例解析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515" y="881958"/>
            <a:ext cx="3295650" cy="3705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193206"/>
            <a:ext cx="6829771" cy="2421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93308" y="4092313"/>
                <a:ext cx="684960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在在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−∞,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+∞</m:t>
                    </m:r>
                    <m:r>
                      <a:rPr lang="en-US" altLang="zh-CN" sz="2400" b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。如图所示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8" y="4092313"/>
                <a:ext cx="684960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23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81454" y="4843390"/>
            <a:ext cx="4175675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如果不用导数的方法，直接运用单调性的定义，你如何求解本题？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0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39218" y="1601377"/>
          <a:ext cx="11115247" cy="3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54" name="文档" r:id="rId2" imgW="10506710" imgH="3458210" progId="Word.Document.8">
                  <p:embed/>
                </p:oleObj>
              </mc:Choice>
              <mc:Fallback>
                <p:oleObj name="文档" r:id="rId2" imgW="10506710" imgH="3458210" progId="Word.Document.8">
                  <p:embed/>
                  <p:pic>
                    <p:nvPicPr>
                      <p:cNvPr id="0" name="图片 1371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8" y="1601377"/>
                        <a:ext cx="11115247" cy="365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Grp="1" noChangeArrowheads="1"/>
          </p:cNvSpPr>
          <p:nvPr>
            <p:ph type="sldNum" sz="quarter" idx="10"/>
            <p:custDataLst>
              <p:tags r:id="rId4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BCAA1A61-F255-4A93-9DDD-A0E3C4109A2E}" type="slidenum">
              <a:rPr lang="zh-CN" altLang="en-US"/>
            </a:fld>
            <a:endParaRPr lang="zh-CN" altLang="en-US"/>
          </a:p>
        </p:txBody>
      </p:sp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归纳总结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80109" y="1180091"/>
          <a:ext cx="11095038" cy="247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539" name="Document" r:id="rId2" imgW="10519410" imgH="2072005" progId="Word.Document.8">
                  <p:embed/>
                </p:oleObj>
              </mc:Choice>
              <mc:Fallback>
                <p:oleObj name="Document" r:id="rId2" imgW="10519410" imgH="2072005" progId="Word.Document.8">
                  <p:embed/>
                  <p:pic>
                    <p:nvPicPr>
                      <p:cNvPr id="0" name="图片 1387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109" y="1180091"/>
                        <a:ext cx="11095038" cy="2477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跟踪训练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76356" y="775856"/>
          <a:ext cx="11082655" cy="574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60" name="Document" r:id="rId2" imgW="10525125" imgH="6200775" progId="Word.Document.8">
                  <p:embed/>
                </p:oleObj>
              </mc:Choice>
              <mc:Fallback>
                <p:oleObj name="Document" r:id="rId2" imgW="10525125" imgH="6200775" progId="Word.Document.8">
                  <p:embed/>
                  <p:pic>
                    <p:nvPicPr>
                      <p:cNvPr id="0" name="图片 1388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56" y="775856"/>
                        <a:ext cx="11082655" cy="574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.xml><?xml version="1.0" encoding="utf-8"?>
<p:tagLst xmlns:p="http://schemas.openxmlformats.org/presentationml/2006/main">
  <p:tag name="AS_UNIQUEID" val="484"/>
</p:tagLst>
</file>

<file path=ppt/tags/tag100.xml><?xml version="1.0" encoding="utf-8"?>
<p:tagLst xmlns:p="http://schemas.openxmlformats.org/presentationml/2006/main">
  <p:tag name="AS_UNIQUEID" val="467"/>
</p:tagLst>
</file>

<file path=ppt/tags/tag101.xml><?xml version="1.0" encoding="utf-8"?>
<p:tagLst xmlns:p="http://schemas.openxmlformats.org/presentationml/2006/main">
  <p:tag name="AS_UNIQUEID" val="468"/>
</p:tagLst>
</file>

<file path=ppt/tags/tag102.xml><?xml version="1.0" encoding="utf-8"?>
<p:tagLst xmlns:p="http://schemas.openxmlformats.org/presentationml/2006/main">
  <p:tag name="AS_UNIQUEID" val="469"/>
</p:tagLst>
</file>

<file path=ppt/tags/tag103.xml><?xml version="1.0" encoding="utf-8"?>
<p:tagLst xmlns:p="http://schemas.openxmlformats.org/presentationml/2006/main">
  <p:tag name="AS_UNIQUEID" val="223"/>
</p:tagLst>
</file>

<file path=ppt/tags/tag104.xml><?xml version="1.0" encoding="utf-8"?>
<p:tagLst xmlns:p="http://schemas.openxmlformats.org/presentationml/2006/main">
  <p:tag name="AS_UNIQUEID" val="437"/>
</p:tagLst>
</file>

<file path=ppt/tags/tag105.xml><?xml version="1.0" encoding="utf-8"?>
<p:tagLst xmlns:p="http://schemas.openxmlformats.org/presentationml/2006/main">
  <p:tag name="AS_UNIQUEID" val="438"/>
</p:tagLst>
</file>

<file path=ppt/tags/tag106.xml><?xml version="1.0" encoding="utf-8"?>
<p:tagLst xmlns:p="http://schemas.openxmlformats.org/presentationml/2006/main">
  <p:tag name="AS_UNIQUEID" val="439"/>
</p:tagLst>
</file>

<file path=ppt/tags/tag107.xml><?xml version="1.0" encoding="utf-8"?>
<p:tagLst xmlns:p="http://schemas.openxmlformats.org/presentationml/2006/main">
  <p:tag name="AS_UNIQUEID" val="225"/>
</p:tagLst>
</file>

<file path=ppt/tags/tag108.xml><?xml version="1.0" encoding="utf-8"?>
<p:tagLst xmlns:p="http://schemas.openxmlformats.org/presentationml/2006/main">
  <p:tag name="AS_UNIQUEID" val="440"/>
</p:tagLst>
</file>

<file path=ppt/tags/tag109.xml><?xml version="1.0" encoding="utf-8"?>
<p:tagLst xmlns:p="http://schemas.openxmlformats.org/presentationml/2006/main">
  <p:tag name="AS_UNIQUEID" val="441"/>
</p:tagLst>
</file>

<file path=ppt/tags/tag11.xml><?xml version="1.0" encoding="utf-8"?>
<p:tagLst xmlns:p="http://schemas.openxmlformats.org/presentationml/2006/main">
  <p:tag name="AS_UNIQUEID" val="485"/>
</p:tagLst>
</file>

<file path=ppt/tags/tag110.xml><?xml version="1.0" encoding="utf-8"?>
<p:tagLst xmlns:p="http://schemas.openxmlformats.org/presentationml/2006/main">
  <p:tag name="AS_UNIQUEID" val="442"/>
</p:tagLst>
</file>

<file path=ppt/tags/tag12.xml><?xml version="1.0" encoding="utf-8"?>
<p:tagLst xmlns:p="http://schemas.openxmlformats.org/presentationml/2006/main">
  <p:tag name="AS_UNIQUEID" val="34"/>
</p:tagLst>
</file>

<file path=ppt/tags/tag13.xml><?xml version="1.0" encoding="utf-8"?>
<p:tagLst xmlns:p="http://schemas.openxmlformats.org/presentationml/2006/main">
  <p:tag name="AS_UNIQUEID" val="35"/>
</p:tagLst>
</file>

<file path=ppt/tags/tag14.xml><?xml version="1.0" encoding="utf-8"?>
<p:tagLst xmlns:p="http://schemas.openxmlformats.org/presentationml/2006/main">
  <p:tag name="AS_UNIQUEID" val="36"/>
</p:tagLst>
</file>

<file path=ppt/tags/tag15.xml><?xml version="1.0" encoding="utf-8"?>
<p:tagLst xmlns:p="http://schemas.openxmlformats.org/presentationml/2006/main">
  <p:tag name="AS_UNIQUEID" val="299"/>
</p:tagLst>
</file>

<file path=ppt/tags/tag16.xml><?xml version="1.0" encoding="utf-8"?>
<p:tagLst xmlns:p="http://schemas.openxmlformats.org/presentationml/2006/main">
  <p:tag name="AS_UNIQUEID" val="300"/>
</p:tagLst>
</file>

<file path=ppt/tags/tag17.xml><?xml version="1.0" encoding="utf-8"?>
<p:tagLst xmlns:p="http://schemas.openxmlformats.org/presentationml/2006/main">
  <p:tag name="AS_UNIQUEID" val="301"/>
</p:tagLst>
</file>

<file path=ppt/tags/tag18.xml><?xml version="1.0" encoding="utf-8"?>
<p:tagLst xmlns:p="http://schemas.openxmlformats.org/presentationml/2006/main">
  <p:tag name="AS_UNIQUEID" val="42"/>
</p:tagLst>
</file>

<file path=ppt/tags/tag19.xml><?xml version="1.0" encoding="utf-8"?>
<p:tagLst xmlns:p="http://schemas.openxmlformats.org/presentationml/2006/main">
  <p:tag name="AS_UNIQUEID" val="4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.xml><?xml version="1.0" encoding="utf-8"?>
<p:tagLst xmlns:p="http://schemas.openxmlformats.org/presentationml/2006/main">
  <p:tag name="AS_UNIQUEID" val="44"/>
</p:tagLst>
</file>

<file path=ppt/tags/tag21.xml><?xml version="1.0" encoding="utf-8"?>
<p:tagLst xmlns:p="http://schemas.openxmlformats.org/presentationml/2006/main">
  <p:tag name="AS_UNIQUEID" val="45"/>
</p:tagLst>
</file>

<file path=ppt/tags/tag22.xml><?xml version="1.0" encoding="utf-8"?>
<p:tagLst xmlns:p="http://schemas.openxmlformats.org/presentationml/2006/main">
  <p:tag name="AS_UNIQUEID" val="46"/>
</p:tagLst>
</file>

<file path=ppt/tags/tag23.xml><?xml version="1.0" encoding="utf-8"?>
<p:tagLst xmlns:p="http://schemas.openxmlformats.org/presentationml/2006/main">
  <p:tag name="AS_UNIQUEID" val="305"/>
</p:tagLst>
</file>

<file path=ppt/tags/tag24.xml><?xml version="1.0" encoding="utf-8"?>
<p:tagLst xmlns:p="http://schemas.openxmlformats.org/presentationml/2006/main">
  <p:tag name="AS_UNIQUEID" val="306"/>
</p:tagLst>
</file>

<file path=ppt/tags/tag25.xml><?xml version="1.0" encoding="utf-8"?>
<p:tagLst xmlns:p="http://schemas.openxmlformats.org/presentationml/2006/main">
  <p:tag name="AS_UNIQUEID" val="307"/>
</p:tagLst>
</file>

<file path=ppt/tags/tag26.xml><?xml version="1.0" encoding="utf-8"?>
<p:tagLst xmlns:p="http://schemas.openxmlformats.org/presentationml/2006/main">
  <p:tag name="AS_UNIQUEID" val="314"/>
</p:tagLst>
</file>

<file path=ppt/tags/tag27.xml><?xml version="1.0" encoding="utf-8"?>
<p:tagLst xmlns:p="http://schemas.openxmlformats.org/presentationml/2006/main">
  <p:tag name="AS_UNIQUEID" val="141"/>
</p:tagLst>
</file>

<file path=ppt/tags/tag28.xml><?xml version="1.0" encoding="utf-8"?>
<p:tagLst xmlns:p="http://schemas.openxmlformats.org/presentationml/2006/main">
  <p:tag name="AS_UNIQUEID" val="142"/>
</p:tagLst>
</file>

<file path=ppt/tags/tag29.xml><?xml version="1.0" encoding="utf-8"?>
<p:tagLst xmlns:p="http://schemas.openxmlformats.org/presentationml/2006/main">
  <p:tag name="AS_UNIQUEID" val="37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.xml><?xml version="1.0" encoding="utf-8"?>
<p:tagLst xmlns:p="http://schemas.openxmlformats.org/presentationml/2006/main">
  <p:tag name="AS_UNIQUEID" val="372"/>
</p:tagLst>
</file>

<file path=ppt/tags/tag31.xml><?xml version="1.0" encoding="utf-8"?>
<p:tagLst xmlns:p="http://schemas.openxmlformats.org/presentationml/2006/main">
  <p:tag name="AS_UNIQUEID" val="373"/>
</p:tagLst>
</file>

<file path=ppt/tags/tag32.xml><?xml version="1.0" encoding="utf-8"?>
<p:tagLst xmlns:p="http://schemas.openxmlformats.org/presentationml/2006/main">
  <p:tag name="AS_UNIQUEID" val="131"/>
</p:tagLst>
</file>

<file path=ppt/tags/tag33.xml><?xml version="1.0" encoding="utf-8"?>
<p:tagLst xmlns:p="http://schemas.openxmlformats.org/presentationml/2006/main">
  <p:tag name="AS_UNIQUEID" val="362"/>
</p:tagLst>
</file>

<file path=ppt/tags/tag34.xml><?xml version="1.0" encoding="utf-8"?>
<p:tagLst xmlns:p="http://schemas.openxmlformats.org/presentationml/2006/main">
  <p:tag name="AS_UNIQUEID" val="363"/>
</p:tagLst>
</file>

<file path=ppt/tags/tag35.xml><?xml version="1.0" encoding="utf-8"?>
<p:tagLst xmlns:p="http://schemas.openxmlformats.org/presentationml/2006/main">
  <p:tag name="AS_UNIQUEID" val="364"/>
</p:tagLst>
</file>

<file path=ppt/tags/tag36.xml><?xml version="1.0" encoding="utf-8"?>
<p:tagLst xmlns:p="http://schemas.openxmlformats.org/presentationml/2006/main">
  <p:tag name="AS_UNIQUEID" val="134"/>
</p:tagLst>
</file>

<file path=ppt/tags/tag37.xml><?xml version="1.0" encoding="utf-8"?>
<p:tagLst xmlns:p="http://schemas.openxmlformats.org/presentationml/2006/main">
  <p:tag name="AS_UNIQUEID" val="365"/>
</p:tagLst>
</file>

<file path=ppt/tags/tag38.xml><?xml version="1.0" encoding="utf-8"?>
<p:tagLst xmlns:p="http://schemas.openxmlformats.org/presentationml/2006/main">
  <p:tag name="AS_UNIQUEID" val="366"/>
</p:tagLst>
</file>

<file path=ppt/tags/tag39.xml><?xml version="1.0" encoding="utf-8"?>
<p:tagLst xmlns:p="http://schemas.openxmlformats.org/presentationml/2006/main">
  <p:tag name="AS_UNIQUEID" val="367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.xml><?xml version="1.0" encoding="utf-8"?>
<p:tagLst xmlns:p="http://schemas.openxmlformats.org/presentationml/2006/main">
  <p:tag name="AS_UNIQUEID" val="136"/>
</p:tagLst>
</file>

<file path=ppt/tags/tag41.xml><?xml version="1.0" encoding="utf-8"?>
<p:tagLst xmlns:p="http://schemas.openxmlformats.org/presentationml/2006/main">
  <p:tag name="AS_UNIQUEID" val="368"/>
</p:tagLst>
</file>

<file path=ppt/tags/tag42.xml><?xml version="1.0" encoding="utf-8"?>
<p:tagLst xmlns:p="http://schemas.openxmlformats.org/presentationml/2006/main">
  <p:tag name="AS_UNIQUEID" val="369"/>
</p:tagLst>
</file>

<file path=ppt/tags/tag43.xml><?xml version="1.0" encoding="utf-8"?>
<p:tagLst xmlns:p="http://schemas.openxmlformats.org/presentationml/2006/main">
  <p:tag name="AS_UNIQUEID" val="370"/>
</p:tagLst>
</file>

<file path=ppt/tags/tag44.xml><?xml version="1.0" encoding="utf-8"?>
<p:tagLst xmlns:p="http://schemas.openxmlformats.org/presentationml/2006/main">
  <p:tag name="AS_UNIQUEID" val="408"/>
</p:tagLst>
</file>

<file path=ppt/tags/tag45.xml><?xml version="1.0" encoding="utf-8"?>
<p:tagLst xmlns:p="http://schemas.openxmlformats.org/presentationml/2006/main">
  <p:tag name="AS_UNIQUEID" val="410"/>
</p:tagLst>
</file>

<file path=ppt/tags/tag46.xml><?xml version="1.0" encoding="utf-8"?>
<p:tagLst xmlns:p="http://schemas.openxmlformats.org/presentationml/2006/main">
  <p:tag name="AS_UNIQUEID" val="411"/>
</p:tagLst>
</file>

<file path=ppt/tags/tag47.xml><?xml version="1.0" encoding="utf-8"?>
<p:tagLst xmlns:p="http://schemas.openxmlformats.org/presentationml/2006/main">
  <p:tag name="AS_UNIQUEID" val="421"/>
</p:tagLst>
</file>

<file path=ppt/tags/tag48.xml><?xml version="1.0" encoding="utf-8"?>
<p:tagLst xmlns:p="http://schemas.openxmlformats.org/presentationml/2006/main">
  <p:tag name="AS_UNIQUEID" val="422"/>
</p:tagLst>
</file>

<file path=ppt/tags/tag49.xml><?xml version="1.0" encoding="utf-8"?>
<p:tagLst xmlns:p="http://schemas.openxmlformats.org/presentationml/2006/main">
  <p:tag name="AS_UNIQUEID" val="4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.xml><?xml version="1.0" encoding="utf-8"?>
<p:tagLst xmlns:p="http://schemas.openxmlformats.org/presentationml/2006/main">
  <p:tag name="AS_UNIQUEID" val="50"/>
</p:tagLst>
</file>

<file path=ppt/tags/tag51.xml><?xml version="1.0" encoding="utf-8"?>
<p:tagLst xmlns:p="http://schemas.openxmlformats.org/presentationml/2006/main">
  <p:tag name="AS_UNIQUEID" val="51"/>
</p:tagLst>
</file>

<file path=ppt/tags/tag52.xml><?xml version="1.0" encoding="utf-8"?>
<p:tagLst xmlns:p="http://schemas.openxmlformats.org/presentationml/2006/main">
  <p:tag name="AS_UNIQUEID" val="52"/>
</p:tagLst>
</file>

<file path=ppt/tags/tag53.xml><?xml version="1.0" encoding="utf-8"?>
<p:tagLst xmlns:p="http://schemas.openxmlformats.org/presentationml/2006/main">
  <p:tag name="AS_UNIQUEID" val="53"/>
</p:tagLst>
</file>

<file path=ppt/tags/tag54.xml><?xml version="1.0" encoding="utf-8"?>
<p:tagLst xmlns:p="http://schemas.openxmlformats.org/presentationml/2006/main">
  <p:tag name="AS_UNIQUEID" val="308"/>
</p:tagLst>
</file>

<file path=ppt/tags/tag55.xml><?xml version="1.0" encoding="utf-8"?>
<p:tagLst xmlns:p="http://schemas.openxmlformats.org/presentationml/2006/main">
  <p:tag name="AS_UNIQUEID" val="309"/>
</p:tagLst>
</file>

<file path=ppt/tags/tag56.xml><?xml version="1.0" encoding="utf-8"?>
<p:tagLst xmlns:p="http://schemas.openxmlformats.org/presentationml/2006/main">
  <p:tag name="AS_UNIQUEID" val="310"/>
</p:tagLst>
</file>

<file path=ppt/tags/tag57.xml><?xml version="1.0" encoding="utf-8"?>
<p:tagLst xmlns:p="http://schemas.openxmlformats.org/presentationml/2006/main">
  <p:tag name="AS_UNIQUEID" val="450"/>
</p:tagLst>
</file>

<file path=ppt/tags/tag58.xml><?xml version="1.0" encoding="utf-8"?>
<p:tagLst xmlns:p="http://schemas.openxmlformats.org/presentationml/2006/main">
  <p:tag name="AS_UNIQUEID" val="447"/>
</p:tagLst>
</file>

<file path=ppt/tags/tag59.xml><?xml version="1.0" encoding="utf-8"?>
<p:tagLst xmlns:p="http://schemas.openxmlformats.org/presentationml/2006/main">
  <p:tag name="AS_UNIQUEID" val="469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0.xml><?xml version="1.0" encoding="utf-8"?>
<p:tagLst xmlns:p="http://schemas.openxmlformats.org/presentationml/2006/main">
  <p:tag name="AS_UNIQUEID" val="149"/>
</p:tagLst>
</file>

<file path=ppt/tags/tag61.xml><?xml version="1.0" encoding="utf-8"?>
<p:tagLst xmlns:p="http://schemas.openxmlformats.org/presentationml/2006/main">
  <p:tag name="AS_UNIQUEID" val="150"/>
</p:tagLst>
</file>

<file path=ppt/tags/tag62.xml><?xml version="1.0" encoding="utf-8"?>
<p:tagLst xmlns:p="http://schemas.openxmlformats.org/presentationml/2006/main">
  <p:tag name="AS_UNIQUEID" val="380"/>
</p:tagLst>
</file>

<file path=ppt/tags/tag63.xml><?xml version="1.0" encoding="utf-8"?>
<p:tagLst xmlns:p="http://schemas.openxmlformats.org/presentationml/2006/main">
  <p:tag name="AS_UNIQUEID" val="381"/>
</p:tagLst>
</file>

<file path=ppt/tags/tag64.xml><?xml version="1.0" encoding="utf-8"?>
<p:tagLst xmlns:p="http://schemas.openxmlformats.org/presentationml/2006/main">
  <p:tag name="AS_UNIQUEID" val="382"/>
</p:tagLst>
</file>

<file path=ppt/tags/tag65.xml><?xml version="1.0" encoding="utf-8"?>
<p:tagLst xmlns:p="http://schemas.openxmlformats.org/presentationml/2006/main">
  <p:tag name="AS_UNIQUEID" val="154"/>
</p:tagLst>
</file>

<file path=ppt/tags/tag66.xml><?xml version="1.0" encoding="utf-8"?>
<p:tagLst xmlns:p="http://schemas.openxmlformats.org/presentationml/2006/main">
  <p:tag name="AS_UNIQUEID" val="386"/>
</p:tagLst>
</file>

<file path=ppt/tags/tag67.xml><?xml version="1.0" encoding="utf-8"?>
<p:tagLst xmlns:p="http://schemas.openxmlformats.org/presentationml/2006/main">
  <p:tag name="AS_UNIQUEID" val="387"/>
</p:tagLst>
</file>

<file path=ppt/tags/tag68.xml><?xml version="1.0" encoding="utf-8"?>
<p:tagLst xmlns:p="http://schemas.openxmlformats.org/presentationml/2006/main">
  <p:tag name="AS_UNIQUEID" val="388"/>
</p:tagLst>
</file>

<file path=ppt/tags/tag69.xml><?xml version="1.0" encoding="utf-8"?>
<p:tagLst xmlns:p="http://schemas.openxmlformats.org/presentationml/2006/main">
  <p:tag name="AS_UNIQUEID" val="15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70.xml><?xml version="1.0" encoding="utf-8"?>
<p:tagLst xmlns:p="http://schemas.openxmlformats.org/presentationml/2006/main">
  <p:tag name="AS_UNIQUEID" val="389"/>
</p:tagLst>
</file>

<file path=ppt/tags/tag71.xml><?xml version="1.0" encoding="utf-8"?>
<p:tagLst xmlns:p="http://schemas.openxmlformats.org/presentationml/2006/main">
  <p:tag name="AS_UNIQUEID" val="390"/>
</p:tagLst>
</file>

<file path=ppt/tags/tag72.xml><?xml version="1.0" encoding="utf-8"?>
<p:tagLst xmlns:p="http://schemas.openxmlformats.org/presentationml/2006/main">
  <p:tag name="AS_UNIQUEID" val="391"/>
</p:tagLst>
</file>

<file path=ppt/tags/tag73.xml><?xml version="1.0" encoding="utf-8"?>
<p:tagLst xmlns:p="http://schemas.openxmlformats.org/presentationml/2006/main">
  <p:tag name="AS_UNIQUEID" val="161"/>
</p:tagLst>
</file>

<file path=ppt/tags/tag74.xml><?xml version="1.0" encoding="utf-8"?>
<p:tagLst xmlns:p="http://schemas.openxmlformats.org/presentationml/2006/main">
  <p:tag name="AS_UNIQUEID" val="392"/>
</p:tagLst>
</file>

<file path=ppt/tags/tag75.xml><?xml version="1.0" encoding="utf-8"?>
<p:tagLst xmlns:p="http://schemas.openxmlformats.org/presentationml/2006/main">
  <p:tag name="AS_UNIQUEID" val="393"/>
</p:tagLst>
</file>

<file path=ppt/tags/tag76.xml><?xml version="1.0" encoding="utf-8"?>
<p:tagLst xmlns:p="http://schemas.openxmlformats.org/presentationml/2006/main">
  <p:tag name="AS_UNIQUEID" val="394"/>
</p:tagLst>
</file>

<file path=ppt/tags/tag77.xml><?xml version="1.0" encoding="utf-8"?>
<p:tagLst xmlns:p="http://schemas.openxmlformats.org/presentationml/2006/main">
  <p:tag name="AS_UNIQUEID" val="163"/>
</p:tagLst>
</file>

<file path=ppt/tags/tag78.xml><?xml version="1.0" encoding="utf-8"?>
<p:tagLst xmlns:p="http://schemas.openxmlformats.org/presentationml/2006/main">
  <p:tag name="AS_UNIQUEID" val="164"/>
</p:tagLst>
</file>

<file path=ppt/tags/tag79.xml><?xml version="1.0" encoding="utf-8"?>
<p:tagLst xmlns:p="http://schemas.openxmlformats.org/presentationml/2006/main">
  <p:tag name="AS_UNIQUEID" val="395"/>
</p:tagLst>
</file>

<file path=ppt/tags/tag8.xml><?xml version="1.0" encoding="utf-8"?>
<p:tagLst xmlns:p="http://schemas.openxmlformats.org/presentationml/2006/main">
  <p:tag name="AS_UNIQUEID" val="482"/>
</p:tagLst>
</file>

<file path=ppt/tags/tag80.xml><?xml version="1.0" encoding="utf-8"?>
<p:tagLst xmlns:p="http://schemas.openxmlformats.org/presentationml/2006/main">
  <p:tag name="AS_UNIQUEID" val="396"/>
</p:tagLst>
</file>

<file path=ppt/tags/tag81.xml><?xml version="1.0" encoding="utf-8"?>
<p:tagLst xmlns:p="http://schemas.openxmlformats.org/presentationml/2006/main">
  <p:tag name="AS_UNIQUEID" val="397"/>
</p:tagLst>
</file>

<file path=ppt/tags/tag82.xml><?xml version="1.0" encoding="utf-8"?>
<p:tagLst xmlns:p="http://schemas.openxmlformats.org/presentationml/2006/main">
  <p:tag name="AS_UNIQUEID" val="166"/>
</p:tagLst>
</file>

<file path=ppt/tags/tag83.xml><?xml version="1.0" encoding="utf-8"?>
<p:tagLst xmlns:p="http://schemas.openxmlformats.org/presentationml/2006/main">
  <p:tag name="AS_UNIQUEID" val="168"/>
</p:tagLst>
</file>

<file path=ppt/tags/tag84.xml><?xml version="1.0" encoding="utf-8"?>
<p:tagLst xmlns:p="http://schemas.openxmlformats.org/presentationml/2006/main">
  <p:tag name="AS_UNIQUEID" val="398"/>
</p:tagLst>
</file>

<file path=ppt/tags/tag85.xml><?xml version="1.0" encoding="utf-8"?>
<p:tagLst xmlns:p="http://schemas.openxmlformats.org/presentationml/2006/main">
  <p:tag name="AS_UNIQUEID" val="399"/>
</p:tagLst>
</file>

<file path=ppt/tags/tag86.xml><?xml version="1.0" encoding="utf-8"?>
<p:tagLst xmlns:p="http://schemas.openxmlformats.org/presentationml/2006/main">
  <p:tag name="AS_UNIQUEID" val="400"/>
</p:tagLst>
</file>

<file path=ppt/tags/tag87.xml><?xml version="1.0" encoding="utf-8"?>
<p:tagLst xmlns:p="http://schemas.openxmlformats.org/presentationml/2006/main">
  <p:tag name="AS_UNIQUEID" val="55"/>
</p:tagLst>
</file>

<file path=ppt/tags/tag88.xml><?xml version="1.0" encoding="utf-8"?>
<p:tagLst xmlns:p="http://schemas.openxmlformats.org/presentationml/2006/main">
  <p:tag name="AS_UNIQUEID" val="56"/>
</p:tagLst>
</file>

<file path=ppt/tags/tag89.xml><?xml version="1.0" encoding="utf-8"?>
<p:tagLst xmlns:p="http://schemas.openxmlformats.org/presentationml/2006/main">
  <p:tag name="AS_UNIQUEID" val="178"/>
</p:tagLst>
</file>

<file path=ppt/tags/tag9.xml><?xml version="1.0" encoding="utf-8"?>
<p:tagLst xmlns:p="http://schemas.openxmlformats.org/presentationml/2006/main">
  <p:tag name="AS_UNIQUEID" val="483"/>
</p:tagLst>
</file>

<file path=ppt/tags/tag90.xml><?xml version="1.0" encoding="utf-8"?>
<p:tagLst xmlns:p="http://schemas.openxmlformats.org/presentationml/2006/main">
  <p:tag name="AS_UNIQUEID" val="181"/>
</p:tagLst>
</file>

<file path=ppt/tags/tag91.xml><?xml version="1.0" encoding="utf-8"?>
<p:tagLst xmlns:p="http://schemas.openxmlformats.org/presentationml/2006/main">
  <p:tag name="AS_UNIQUEID" val="410"/>
</p:tagLst>
</file>

<file path=ppt/tags/tag92.xml><?xml version="1.0" encoding="utf-8"?>
<p:tagLst xmlns:p="http://schemas.openxmlformats.org/presentationml/2006/main">
  <p:tag name="AS_UNIQUEID" val="411"/>
</p:tagLst>
</file>

<file path=ppt/tags/tag93.xml><?xml version="1.0" encoding="utf-8"?>
<p:tagLst xmlns:p="http://schemas.openxmlformats.org/presentationml/2006/main">
  <p:tag name="AS_UNIQUEID" val="412"/>
</p:tagLst>
</file>

<file path=ppt/tags/tag94.xml><?xml version="1.0" encoding="utf-8"?>
<p:tagLst xmlns:p="http://schemas.openxmlformats.org/presentationml/2006/main">
  <p:tag name="AS_UNIQUEID" val="252"/>
</p:tagLst>
</file>

<file path=ppt/tags/tag95.xml><?xml version="1.0" encoding="utf-8"?>
<p:tagLst xmlns:p="http://schemas.openxmlformats.org/presentationml/2006/main">
  <p:tag name="AS_UNIQUEID" val="253"/>
</p:tagLst>
</file>

<file path=ppt/tags/tag96.xml><?xml version="1.0" encoding="utf-8"?>
<p:tagLst xmlns:p="http://schemas.openxmlformats.org/presentationml/2006/main">
  <p:tag name="AS_UNIQUEID" val="464"/>
</p:tagLst>
</file>

<file path=ppt/tags/tag97.xml><?xml version="1.0" encoding="utf-8"?>
<p:tagLst xmlns:p="http://schemas.openxmlformats.org/presentationml/2006/main">
  <p:tag name="AS_UNIQUEID" val="465"/>
</p:tagLst>
</file>

<file path=ppt/tags/tag98.xml><?xml version="1.0" encoding="utf-8"?>
<p:tagLst xmlns:p="http://schemas.openxmlformats.org/presentationml/2006/main">
  <p:tag name="AS_UNIQUEID" val="466"/>
</p:tagLst>
</file>

<file path=ppt/tags/tag99.xml><?xml version="1.0" encoding="utf-8"?>
<p:tagLst xmlns:p="http://schemas.openxmlformats.org/presentationml/2006/main">
  <p:tag name="AS_UNIQUEID" val="255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90</Paragraphs>
  <Slides>28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28</vt:i4>
      </vt:variant>
    </vt:vector>
  </HeadingPairs>
  <TitlesOfParts>
    <vt:vector size="62" baseType="lpstr">
      <vt:lpstr>Arial</vt:lpstr>
      <vt:lpstr>宋体</vt:lpstr>
      <vt:lpstr>Wingdings</vt:lpstr>
      <vt:lpstr>黑体</vt:lpstr>
      <vt:lpstr>微软雅黑</vt:lpstr>
      <vt:lpstr>Times New Roman</vt:lpstr>
      <vt:lpstr>Calibri</vt:lpstr>
      <vt:lpstr>Arial Unicode MS</vt:lpstr>
      <vt:lpstr>1_Office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毕业活动策划</dc:title>
  <dc:creator>Administrator</dc:creator>
  <cp:lastModifiedBy>dell</cp:lastModifiedBy>
  <cp:revision>1263</cp:revision>
  <dcterms:created xsi:type="dcterms:W3CDTF">2019-01-12T04:39:00Z</dcterms:created>
  <dcterms:modified xsi:type="dcterms:W3CDTF">2021-02-24T07:50:20Z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