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wdp" ContentType="image/vnd.ms-photo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329" r:id="rId3"/>
    <p:sldId id="4225" r:id="rId4"/>
    <p:sldId id="4223" r:id="rId5"/>
    <p:sldId id="4224" r:id="rId6"/>
    <p:sldId id="4284" r:id="rId7"/>
    <p:sldId id="4275" r:id="rId8"/>
    <p:sldId id="4285" r:id="rId9"/>
    <p:sldId id="4276" r:id="rId10"/>
    <p:sldId id="4292" r:id="rId11"/>
    <p:sldId id="4293" r:id="rId12"/>
    <p:sldId id="4290" r:id="rId13"/>
    <p:sldId id="4291" r:id="rId14"/>
    <p:sldId id="4279" r:id="rId15"/>
    <p:sldId id="4287" r:id="rId16"/>
    <p:sldId id="4294" r:id="rId17"/>
    <p:sldId id="4295" r:id="rId18"/>
    <p:sldId id="4288" r:id="rId19"/>
    <p:sldId id="4296" r:id="rId20"/>
    <p:sldId id="4297" r:id="rId21"/>
    <p:sldId id="4298" r:id="rId22"/>
    <p:sldId id="4299" r:id="rId23"/>
    <p:sldId id="4301" r:id="rId24"/>
    <p:sldId id="4302" r:id="rId25"/>
    <p:sldId id="4303" r:id="rId26"/>
    <p:sldId id="4304" r:id="rId27"/>
    <p:sldId id="4305" r:id="rId28"/>
    <p:sldId id="4300" r:id="rId29"/>
    <p:sldId id="330" r:id="rId30"/>
  </p:sldIdLst>
  <p:sldSz cx="12192000" cy="6858000"/>
  <p:notesSz cx="7104063" cy="10234613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3151" autoAdjust="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tags" Target="tags/tag364.xml" /><Relationship Id="rId32" Type="http://schemas.openxmlformats.org/officeDocument/2006/relationships/presProps" Target="presProps.xml" /><Relationship Id="rId33" Type="http://schemas.openxmlformats.org/officeDocument/2006/relationships/viewProps" Target="viewProps.xml" /><Relationship Id="rId34" Type="http://schemas.openxmlformats.org/officeDocument/2006/relationships/theme" Target="theme/theme1.xml" /><Relationship Id="rId35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8.emf" /><Relationship Id="rId2" Type="http://schemas.openxmlformats.org/officeDocument/2006/relationships/image" Target="../media/image50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2.emf" /><Relationship Id="rId2" Type="http://schemas.openxmlformats.org/officeDocument/2006/relationships/image" Target="../media/image53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4.emf" /><Relationship Id="rId2" Type="http://schemas.openxmlformats.org/officeDocument/2006/relationships/image" Target="../media/image55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6.emf" /><Relationship Id="rId2" Type="http://schemas.openxmlformats.org/officeDocument/2006/relationships/image" Target="../media/image57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8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Relationship Id="rId2" Type="http://schemas.openxmlformats.org/officeDocument/2006/relationships/image" Target="../media/image22.emf" /><Relationship Id="rId3" Type="http://schemas.openxmlformats.org/officeDocument/2006/relationships/image" Target="../media/image23.emf" /><Relationship Id="rId4" Type="http://schemas.openxmlformats.org/officeDocument/2006/relationships/image" Target="../media/image24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Relationship Id="rId2" Type="http://schemas.openxmlformats.org/officeDocument/2006/relationships/image" Target="../media/image26.emf" /><Relationship Id="rId3" Type="http://schemas.openxmlformats.org/officeDocument/2006/relationships/image" Target="../media/image27.emf" /><Relationship Id="rId4" Type="http://schemas.openxmlformats.org/officeDocument/2006/relationships/image" Target="../media/image28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Relationship Id="rId2" Type="http://schemas.openxmlformats.org/officeDocument/2006/relationships/image" Target="../media/image31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emf" /><Relationship Id="rId2" Type="http://schemas.openxmlformats.org/officeDocument/2006/relationships/image" Target="../media/image42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54.xml" /><Relationship Id="rId2" Type="http://schemas.openxmlformats.org/officeDocument/2006/relationships/tags" Target="../tags/tag155.xml" /><Relationship Id="rId3" Type="http://schemas.openxmlformats.org/officeDocument/2006/relationships/tags" Target="../tags/tag156.xml" /><Relationship Id="rId4" Type="http://schemas.openxmlformats.org/officeDocument/2006/relationships/tags" Target="../tags/tag157.xml" /><Relationship Id="rId5" Type="http://schemas.openxmlformats.org/officeDocument/2006/relationships/tags" Target="../tags/tag158.xml" /><Relationship Id="rId6" Type="http://schemas.openxmlformats.org/officeDocument/2006/relationships/tags" Target="../tags/tag159.xml" /><Relationship Id="rId7" Type="http://schemas.openxmlformats.org/officeDocument/2006/relationships/tags" Target="../tags/tag160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61.xml" /><Relationship Id="rId4" Type="http://schemas.openxmlformats.org/officeDocument/2006/relationships/tags" Target="../tags/tag162.xml" /><Relationship Id="rId5" Type="http://schemas.openxmlformats.org/officeDocument/2006/relationships/tags" Target="../tags/tag163.xml" /><Relationship Id="rId6" Type="http://schemas.openxmlformats.org/officeDocument/2006/relationships/tags" Target="../tags/tag164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81.xml" /><Relationship Id="rId4" Type="http://schemas.openxmlformats.org/officeDocument/2006/relationships/tags" Target="../tags/tag282.xml" /><Relationship Id="rId5" Type="http://schemas.openxmlformats.org/officeDocument/2006/relationships/tags" Target="../tags/tag283.xml" /><Relationship Id="rId6" Type="http://schemas.openxmlformats.org/officeDocument/2006/relationships/tags" Target="../tags/tag284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90.xml" /><Relationship Id="rId4" Type="http://schemas.openxmlformats.org/officeDocument/2006/relationships/tags" Target="../tags/tag291.xml" /><Relationship Id="rId5" Type="http://schemas.openxmlformats.org/officeDocument/2006/relationships/tags" Target="../tags/tag292.xml" /><Relationship Id="rId6" Type="http://schemas.openxmlformats.org/officeDocument/2006/relationships/tags" Target="../tags/tag293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97.xml" /><Relationship Id="rId4" Type="http://schemas.openxmlformats.org/officeDocument/2006/relationships/tags" Target="../tags/tag298.xml" /><Relationship Id="rId5" Type="http://schemas.openxmlformats.org/officeDocument/2006/relationships/tags" Target="../tags/tag299.xml" /><Relationship Id="rId6" Type="http://schemas.openxmlformats.org/officeDocument/2006/relationships/tags" Target="../tags/tag300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03.xml" /><Relationship Id="rId4" Type="http://schemas.openxmlformats.org/officeDocument/2006/relationships/tags" Target="../tags/tag304.xml" /><Relationship Id="rId5" Type="http://schemas.openxmlformats.org/officeDocument/2006/relationships/tags" Target="../tags/tag305.xml" /><Relationship Id="rId6" Type="http://schemas.openxmlformats.org/officeDocument/2006/relationships/tags" Target="../tags/tag306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09.xml" /><Relationship Id="rId4" Type="http://schemas.openxmlformats.org/officeDocument/2006/relationships/tags" Target="../tags/tag310.xml" /><Relationship Id="rId5" Type="http://schemas.openxmlformats.org/officeDocument/2006/relationships/tags" Target="../tags/tag311.xml" /><Relationship Id="rId6" Type="http://schemas.openxmlformats.org/officeDocument/2006/relationships/tags" Target="../tags/tag312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15.xml" /><Relationship Id="rId4" Type="http://schemas.openxmlformats.org/officeDocument/2006/relationships/tags" Target="../tags/tag316.xml" /><Relationship Id="rId5" Type="http://schemas.openxmlformats.org/officeDocument/2006/relationships/tags" Target="../tags/tag317.xml" /><Relationship Id="rId6" Type="http://schemas.openxmlformats.org/officeDocument/2006/relationships/tags" Target="../tags/tag318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25.xml" /><Relationship Id="rId4" Type="http://schemas.openxmlformats.org/officeDocument/2006/relationships/tags" Target="../tags/tag326.xml" /><Relationship Id="rId5" Type="http://schemas.openxmlformats.org/officeDocument/2006/relationships/tags" Target="../tags/tag327.xml" /><Relationship Id="rId6" Type="http://schemas.openxmlformats.org/officeDocument/2006/relationships/tags" Target="../tags/tag328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31.xml" /><Relationship Id="rId4" Type="http://schemas.openxmlformats.org/officeDocument/2006/relationships/tags" Target="../tags/tag332.xml" /><Relationship Id="rId5" Type="http://schemas.openxmlformats.org/officeDocument/2006/relationships/tags" Target="../tags/tag333.xml" /><Relationship Id="rId6" Type="http://schemas.openxmlformats.org/officeDocument/2006/relationships/tags" Target="../tags/tag334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38.xml" /><Relationship Id="rId4" Type="http://schemas.openxmlformats.org/officeDocument/2006/relationships/tags" Target="../tags/tag339.xml" /><Relationship Id="rId5" Type="http://schemas.openxmlformats.org/officeDocument/2006/relationships/tags" Target="../tags/tag340.xml" /><Relationship Id="rId6" Type="http://schemas.openxmlformats.org/officeDocument/2006/relationships/tags" Target="../tags/tag34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45.xml" /><Relationship Id="rId4" Type="http://schemas.openxmlformats.org/officeDocument/2006/relationships/tags" Target="../tags/tag346.xml" /><Relationship Id="rId5" Type="http://schemas.openxmlformats.org/officeDocument/2006/relationships/tags" Target="../tags/tag347.xml" /><Relationship Id="rId6" Type="http://schemas.openxmlformats.org/officeDocument/2006/relationships/tags" Target="../tags/tag348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72.xml" /><Relationship Id="rId4" Type="http://schemas.openxmlformats.org/officeDocument/2006/relationships/tags" Target="../tags/tag173.xml" /><Relationship Id="rId5" Type="http://schemas.openxmlformats.org/officeDocument/2006/relationships/tags" Target="../tags/tag174.xml" /><Relationship Id="rId6" Type="http://schemas.openxmlformats.org/officeDocument/2006/relationships/tags" Target="../tags/tag175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52.xml" /><Relationship Id="rId4" Type="http://schemas.openxmlformats.org/officeDocument/2006/relationships/tags" Target="../tags/tag353.xml" /><Relationship Id="rId5" Type="http://schemas.openxmlformats.org/officeDocument/2006/relationships/tags" Target="../tags/tag354.xml" /><Relationship Id="rId6" Type="http://schemas.openxmlformats.org/officeDocument/2006/relationships/tags" Target="../tags/tag355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81.xml" /><Relationship Id="rId4" Type="http://schemas.openxmlformats.org/officeDocument/2006/relationships/tags" Target="../tags/tag182.xml" /><Relationship Id="rId5" Type="http://schemas.openxmlformats.org/officeDocument/2006/relationships/tags" Target="../tags/tag183.xml" /><Relationship Id="rId6" Type="http://schemas.openxmlformats.org/officeDocument/2006/relationships/tags" Target="../tags/tag184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14.xml" /><Relationship Id="rId4" Type="http://schemas.openxmlformats.org/officeDocument/2006/relationships/tags" Target="../tags/tag215.xml" /><Relationship Id="rId5" Type="http://schemas.openxmlformats.org/officeDocument/2006/relationships/tags" Target="../tags/tag216.xml" /><Relationship Id="rId6" Type="http://schemas.openxmlformats.org/officeDocument/2006/relationships/tags" Target="../tags/tag217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25.xml" /><Relationship Id="rId4" Type="http://schemas.openxmlformats.org/officeDocument/2006/relationships/tags" Target="../tags/tag226.xml" /><Relationship Id="rId5" Type="http://schemas.openxmlformats.org/officeDocument/2006/relationships/tags" Target="../tags/tag227.xml" /><Relationship Id="rId6" Type="http://schemas.openxmlformats.org/officeDocument/2006/relationships/tags" Target="../tags/tag228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37.xml" /><Relationship Id="rId4" Type="http://schemas.openxmlformats.org/officeDocument/2006/relationships/tags" Target="../tags/tag238.xml" /><Relationship Id="rId5" Type="http://schemas.openxmlformats.org/officeDocument/2006/relationships/tags" Target="../tags/tag239.xml" /><Relationship Id="rId6" Type="http://schemas.openxmlformats.org/officeDocument/2006/relationships/tags" Target="../tags/tag240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47.xml" /><Relationship Id="rId4" Type="http://schemas.openxmlformats.org/officeDocument/2006/relationships/tags" Target="../tags/tag248.xml" /><Relationship Id="rId5" Type="http://schemas.openxmlformats.org/officeDocument/2006/relationships/tags" Target="../tags/tag249.xml" /><Relationship Id="rId6" Type="http://schemas.openxmlformats.org/officeDocument/2006/relationships/tags" Target="../tags/tag250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68.xml" /><Relationship Id="rId4" Type="http://schemas.openxmlformats.org/officeDocument/2006/relationships/tags" Target="../tags/tag269.xml" /><Relationship Id="rId5" Type="http://schemas.openxmlformats.org/officeDocument/2006/relationships/tags" Target="../tags/tag270.xml" /><Relationship Id="rId6" Type="http://schemas.openxmlformats.org/officeDocument/2006/relationships/tags" Target="../tags/tag27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75.xml" /><Relationship Id="rId4" Type="http://schemas.openxmlformats.org/officeDocument/2006/relationships/tags" Target="../tags/tag276.xml" /><Relationship Id="rId5" Type="http://schemas.openxmlformats.org/officeDocument/2006/relationships/tags" Target="../tags/tag277.xml" /><Relationship Id="rId6" Type="http://schemas.openxmlformats.org/officeDocument/2006/relationships/tags" Target="../tags/tag278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3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8089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8090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34FDB47-7A93-44B9-A2B8-88643257C3E1}" type="slidenum">
              <a:rPr lang="zh-CN" altLang="en-US" sz="1200"/>
              <a:pPr algn="r"/>
              <a:t>17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43754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011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011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0CD75F0-B395-4179-A156-EEC38A660824}" type="slidenum">
              <a:rPr lang="zh-CN" altLang="en-US" sz="1200"/>
              <a:pPr algn="r"/>
              <a:t>18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78302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113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114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5C8ADC5-568B-4F05-BDE0-232AA4BB5970}" type="slidenum">
              <a:rPr lang="zh-CN" altLang="en-US" sz="1200"/>
              <a:pPr algn="r"/>
              <a:t>19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55407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216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2164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321796F-4BDA-42C6-BEDA-B518C6D362B6}" type="slidenum">
              <a:rPr lang="zh-CN" altLang="en-US" sz="1200"/>
              <a:pPr algn="r"/>
              <a:t>20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620649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318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3188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8B868CB-C42A-43B4-B428-11B9E35DF684}" type="slidenum">
              <a:rPr lang="zh-CN" altLang="en-US" sz="1200"/>
              <a:pPr algn="r"/>
              <a:t>21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83351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3721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3722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54CFBAB-0029-4F06-9205-199C4F16A7D9}" type="slidenum">
              <a:rPr lang="zh-CN" altLang="en-US" sz="1200"/>
              <a:pPr algn="r"/>
              <a:t>22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130360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3824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38244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5F3578D-D877-47A2-8497-F2F1AB8E8C1B}" type="slidenum">
              <a:rPr lang="zh-CN" altLang="en-US" sz="1200"/>
              <a:pPr algn="r"/>
              <a:t>23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62297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3926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39268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E8A9704-88D2-4BAD-88C8-08D0F4972A58}" type="slidenum">
              <a:rPr lang="zh-CN" altLang="en-US" sz="1200"/>
              <a:pPr algn="r"/>
              <a:t>24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495594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4029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4029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FF5A61C-3A06-4D11-8E96-C2CDA158C670}" type="slidenum">
              <a:rPr lang="zh-CN" altLang="en-US" sz="1200"/>
              <a:pPr algn="r"/>
              <a:t>25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413566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4131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4131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D2842BCA-3CFC-45B1-840F-3AE39EEE8DDA}" type="slidenum">
              <a:rPr lang="zh-CN" altLang="en-US" sz="1200"/>
              <a:pPr algn="r"/>
              <a:t>26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32179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373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373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A45753B-4B2E-4FE1-B325-79D061AFC96C}" type="slidenum">
              <a:rPr lang="zh-CN" altLang="en-US" sz="1200"/>
              <a:pPr algn="r"/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19543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8192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81924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85D7826-1C89-439D-83B1-2EB7786A071B}" type="slidenum">
              <a:rPr lang="zh-CN" altLang="en-US" sz="1200"/>
              <a:pPr algn="r"/>
              <a:t>27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46785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577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578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FC8ACFD-581A-4ED1-B553-F549E9E8C43D}" type="slidenum">
              <a:rPr lang="zh-CN" altLang="en-US" sz="1200"/>
              <a:pPr algn="r"/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24735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885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885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B3EF33C-8E88-4296-86B0-AA36A91269BB}" type="slidenum">
              <a:rPr lang="zh-CN" altLang="en-US" sz="1200"/>
              <a:pPr algn="r"/>
              <a:t>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079686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987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987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C292E87-BBB8-470D-922B-634A3467B739}" type="slidenum">
              <a:rPr lang="zh-CN" altLang="en-US" sz="1200"/>
              <a:pPr algn="r"/>
              <a:t>10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77275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8499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8499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27EE812-50B7-455E-BA4B-3A60BBC18A95}" type="slidenum">
              <a:rPr lang="zh-CN" altLang="en-US" sz="1200"/>
              <a:pPr algn="r"/>
              <a:t>11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2322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8601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8602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BBB785F-47E3-40F2-ADDE-4C2A82D9B905}" type="slidenum">
              <a:rPr lang="zh-CN" altLang="en-US" sz="1200"/>
              <a:pPr algn="r"/>
              <a:t>12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1194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421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421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A65A342-F0E6-41E5-807E-4A32D1A4A3B2}" type="slidenum">
              <a:rPr lang="zh-CN" altLang="en-US" sz="1200"/>
              <a:pPr algn="r"/>
              <a:t>15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81186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523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523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D95E6730-8968-4464-A2FA-350738CBB993}" type="slidenum">
              <a:rPr lang="zh-CN" altLang="en-US" sz="1200"/>
              <a:pPr algn="r"/>
              <a:t>16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690959549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tags" Target="../tags/tag79.xml" /><Relationship Id="rId6" Type="http://schemas.openxmlformats.org/officeDocument/2006/relationships/tags" Target="../tags/tag80.xml" /><Relationship Id="rId7" Type="http://schemas.openxmlformats.org/officeDocument/2006/relationships/tags" Target="../tags/tag81.xml" /><Relationship Id="rId8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image" Target="../media/image1.jpeg" /><Relationship Id="rId3" Type="http://schemas.openxmlformats.org/officeDocument/2006/relationships/tags" Target="../tags/tag83.xml" /><Relationship Id="rId4" Type="http://schemas.openxmlformats.org/officeDocument/2006/relationships/image" Target="../media/image2.png" /><Relationship Id="rId5" Type="http://schemas.openxmlformats.org/officeDocument/2006/relationships/tags" Target="../tags/tag84.xml" /><Relationship Id="rId6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5.xml" /><Relationship Id="rId2" Type="http://schemas.openxmlformats.org/officeDocument/2006/relationships/tags" Target="../tags/tag86.xml" /><Relationship Id="rId3" Type="http://schemas.openxmlformats.org/officeDocument/2006/relationships/image" Target="../media/image3.png" /><Relationship Id="rId4" Type="http://schemas.openxmlformats.org/officeDocument/2006/relationships/tags" Target="../tags/tag87.xml" /><Relationship Id="rId5" Type="http://schemas.openxmlformats.org/officeDocument/2006/relationships/tags" Target="../tags/tag88.xml" /><Relationship Id="rId6" Type="http://schemas.openxmlformats.org/officeDocument/2006/relationships/slide" Target="../slides/slide1.xml" TargetMode="Internal" /><Relationship Id="rId7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9.xml" /><Relationship Id="rId2" Type="http://schemas.openxmlformats.org/officeDocument/2006/relationships/tags" Target="../tags/tag90.xml" /><Relationship Id="rId3" Type="http://schemas.openxmlformats.org/officeDocument/2006/relationships/image" Target="../media/image3.png" /><Relationship Id="rId4" Type="http://schemas.openxmlformats.org/officeDocument/2006/relationships/tags" Target="../tags/tag91.xml" /><Relationship Id="rId5" Type="http://schemas.openxmlformats.org/officeDocument/2006/relationships/tags" Target="../tags/tag92.xml" /><Relationship Id="rId6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3.xml" /><Relationship Id="rId2" Type="http://schemas.openxmlformats.org/officeDocument/2006/relationships/image" Target="../media/image4.jpeg" /><Relationship Id="rId3" Type="http://schemas.openxmlformats.org/officeDocument/2006/relationships/tags" Target="../tags/tag94.xml" /><Relationship Id="rId4" Type="http://schemas.openxmlformats.org/officeDocument/2006/relationships/image" Target="../media/image5.png" /><Relationship Id="rId5" Type="http://schemas.openxmlformats.org/officeDocument/2006/relationships/tags" Target="../tags/tag95.xml" /><Relationship Id="rId6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6.xml" /><Relationship Id="rId2" Type="http://schemas.openxmlformats.org/officeDocument/2006/relationships/image" Target="../media/image6.jpeg" /><Relationship Id="rId3" Type="http://schemas.openxmlformats.org/officeDocument/2006/relationships/tags" Target="../tags/tag97.xml" /><Relationship Id="rId4" Type="http://schemas.openxmlformats.org/officeDocument/2006/relationships/image" Target="../media/image5.png" /><Relationship Id="rId5" Type="http://schemas.openxmlformats.org/officeDocument/2006/relationships/tags" Target="../tags/tag98.xml" /><Relationship Id="rId6" Type="http://schemas.openxmlformats.org/officeDocument/2006/relationships/tags" Target="../tags/tag99.xml" /><Relationship Id="rId7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0.xml" /><Relationship Id="rId2" Type="http://schemas.openxmlformats.org/officeDocument/2006/relationships/image" Target="../media/image4.jpeg" /><Relationship Id="rId3" Type="http://schemas.openxmlformats.org/officeDocument/2006/relationships/tags" Target="../tags/tag101.xml" /><Relationship Id="rId4" Type="http://schemas.openxmlformats.org/officeDocument/2006/relationships/image" Target="../media/image5.png" /><Relationship Id="rId5" Type="http://schemas.openxmlformats.org/officeDocument/2006/relationships/tags" Target="../tags/tag102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3.xml" /><Relationship Id="rId2" Type="http://schemas.openxmlformats.org/officeDocument/2006/relationships/image" Target="../media/image6.jpeg" /><Relationship Id="rId3" Type="http://schemas.openxmlformats.org/officeDocument/2006/relationships/tags" Target="../tags/tag104.xml" /><Relationship Id="rId4" Type="http://schemas.openxmlformats.org/officeDocument/2006/relationships/image" Target="../media/image5.png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7.xml" /><Relationship Id="rId2" Type="http://schemas.openxmlformats.org/officeDocument/2006/relationships/image" Target="../media/image6.jpeg" /><Relationship Id="rId3" Type="http://schemas.openxmlformats.org/officeDocument/2006/relationships/tags" Target="../tags/tag108.xml" /><Relationship Id="rId4" Type="http://schemas.openxmlformats.org/officeDocument/2006/relationships/image" Target="../media/image5.png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1.xml" /><Relationship Id="rId2" Type="http://schemas.openxmlformats.org/officeDocument/2006/relationships/image" Target="../media/image4.jpeg" /><Relationship Id="rId3" Type="http://schemas.openxmlformats.org/officeDocument/2006/relationships/tags" Target="../tags/tag112.xml" /><Relationship Id="rId4" Type="http://schemas.openxmlformats.org/officeDocument/2006/relationships/image" Target="../media/image5.png" /><Relationship Id="rId5" Type="http://schemas.openxmlformats.org/officeDocument/2006/relationships/tags" Target="../tags/tag113.xml" /><Relationship Id="rId6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4.xml" /><Relationship Id="rId2" Type="http://schemas.openxmlformats.org/officeDocument/2006/relationships/image" Target="../media/image6.jpeg" /><Relationship Id="rId3" Type="http://schemas.openxmlformats.org/officeDocument/2006/relationships/tags" Target="../tags/tag115.xml" /><Relationship Id="rId4" Type="http://schemas.openxmlformats.org/officeDocument/2006/relationships/image" Target="../media/image5.png" /><Relationship Id="rId5" Type="http://schemas.openxmlformats.org/officeDocument/2006/relationships/tags" Target="../tags/tag116.xml" /><Relationship Id="rId6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7.xml" /><Relationship Id="rId2" Type="http://schemas.openxmlformats.org/officeDocument/2006/relationships/image" Target="../media/image6.jpeg" /><Relationship Id="rId3" Type="http://schemas.openxmlformats.org/officeDocument/2006/relationships/tags" Target="../tags/tag118.xml" /><Relationship Id="rId4" Type="http://schemas.openxmlformats.org/officeDocument/2006/relationships/image" Target="../media/image5.png" /><Relationship Id="rId5" Type="http://schemas.openxmlformats.org/officeDocument/2006/relationships/tags" Target="../tags/tag119.xml" /><Relationship Id="rId6" Type="http://schemas.openxmlformats.org/officeDocument/2006/relationships/tags" Target="../tags/tag120.xml" /><Relationship Id="rId7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1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122.xml" /><Relationship Id="rId3" Type="http://schemas.openxmlformats.org/officeDocument/2006/relationships/tags" Target="../tags/tag123.xml" /><Relationship Id="rId4" Type="http://schemas.openxmlformats.org/officeDocument/2006/relationships/tags" Target="../tags/tag124.xml" /><Relationship Id="rId5" Type="http://schemas.openxmlformats.org/officeDocument/2006/relationships/tags" Target="../tags/tag125.xml" /><Relationship Id="rId6" Type="http://schemas.openxmlformats.org/officeDocument/2006/relationships/tags" Target="../tags/tag126.xml" /><Relationship Id="rId7" Type="http://schemas.openxmlformats.org/officeDocument/2006/relationships/tags" Target="../tags/tag127.xml" /><Relationship Id="rId8" Type="http://schemas.openxmlformats.org/officeDocument/2006/relationships/image" Target="../media/image7.png" /><Relationship Id="rId9" Type="http://schemas.openxmlformats.org/officeDocument/2006/relationships/tags" Target="../tags/tag128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9.xml" /><Relationship Id="rId2" Type="http://schemas.openxmlformats.org/officeDocument/2006/relationships/tags" Target="../tags/tag130.xml" /><Relationship Id="rId3" Type="http://schemas.openxmlformats.org/officeDocument/2006/relationships/tags" Target="../tags/tag131.xml" /><Relationship Id="rId4" Type="http://schemas.openxmlformats.org/officeDocument/2006/relationships/tags" Target="../tags/tag132.xml" /><Relationship Id="rId5" Type="http://schemas.openxmlformats.org/officeDocument/2006/relationships/tags" Target="../tags/tag133.xml" /><Relationship Id="rId6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4.xml" /><Relationship Id="rId2" Type="http://schemas.openxmlformats.org/officeDocument/2006/relationships/image" Target="../media/image8.jpeg" /><Relationship Id="rId3" Type="http://schemas.openxmlformats.org/officeDocument/2006/relationships/tags" Target="../tags/tag135.xml" /><Relationship Id="rId4" Type="http://schemas.openxmlformats.org/officeDocument/2006/relationships/slideMaster" Target="../slideMasters/slideMaster1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6.xml" /><Relationship Id="rId2" Type="http://schemas.openxmlformats.org/officeDocument/2006/relationships/tags" Target="../tags/tag137.xml" /><Relationship Id="rId3" Type="http://schemas.openxmlformats.org/officeDocument/2006/relationships/tags" Target="../tags/tag138.xml" /><Relationship Id="rId4" Type="http://schemas.openxmlformats.org/officeDocument/2006/relationships/tags" Target="../tags/tag139.xml" /><Relationship Id="rId5" Type="http://schemas.openxmlformats.org/officeDocument/2006/relationships/image" Target="../media/image9.png" /><Relationship Id="rId6" Type="http://schemas.microsoft.com/office/2007/relationships/hdphoto" Target="../media/image10.wdp" /><Relationship Id="rId7" Type="http://schemas.openxmlformats.org/officeDocument/2006/relationships/tags" Target="../tags/tag140.xml" /><Relationship Id="rId8" Type="http://schemas.openxmlformats.org/officeDocument/2006/relationships/slideMaster" Target="../slideMasters/slideMaster1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1.xml" /><Relationship Id="rId2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2.xml" /><Relationship Id="rId2" Type="http://schemas.openxmlformats.org/officeDocument/2006/relationships/tags" Target="../tags/tag143.xml" /><Relationship Id="rId3" Type="http://schemas.openxmlformats.org/officeDocument/2006/relationships/tags" Target="../tags/tag144.xml" /><Relationship Id="rId4" Type="http://schemas.openxmlformats.org/officeDocument/2006/relationships/tags" Target="../tags/tag145.xml" /><Relationship Id="rId5" Type="http://schemas.openxmlformats.org/officeDocument/2006/relationships/tags" Target="../tags/tag146.xml" /><Relationship Id="rId6" Type="http://schemas.openxmlformats.org/officeDocument/2006/relationships/image" Target="../media/image9.png" /><Relationship Id="rId7" Type="http://schemas.microsoft.com/office/2007/relationships/hdphoto" Target="../media/image10.wdp" /><Relationship Id="rId8" Type="http://schemas.openxmlformats.org/officeDocument/2006/relationships/tags" Target="../tags/tag147.xml" /><Relationship Id="rId9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2021/2/6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6" action="ppaction://hlinksldjump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8099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必修1\数学内页（无框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95955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6" name="矩形: 圆角 35"/>
          <p:cNvSpPr/>
          <p:nvPr userDrawn="1">
            <p:custDataLst>
              <p:tags r:id="rId2"/>
            </p:custDataLst>
          </p:nvPr>
        </p:nvSpPr>
        <p:spPr>
          <a:xfrm rot="10800000" flipV="1">
            <a:off x="317533" y="131460"/>
            <a:ext cx="558099" cy="512266"/>
          </a:xfrm>
          <a:prstGeom prst="roundRect">
            <a:avLst>
              <a:gd name="adj" fmla="val 107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 userDrawn="1">
            <p:custDataLst>
              <p:tags r:id="rId3"/>
            </p:custDataLst>
          </p:nvPr>
        </p:nvSpPr>
        <p:spPr>
          <a:xfrm>
            <a:off x="506958" y="402183"/>
            <a:ext cx="222342" cy="2223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729300" y="170319"/>
            <a:ext cx="1792010" cy="553581"/>
          </a:xfrm>
          <a:prstGeom prst="roundRect">
            <a:avLst>
              <a:gd name="adj" fmla="val 994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800" b="1" spc="30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pPr marL="228600" lvl="0" indent="-228600" algn="ctr"/>
            <a:r>
              <a:rPr lang="zh-CN" altLang="en-US"/>
              <a:t>输入标题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 trans="50000" grainSize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72202" y="6026151"/>
            <a:ext cx="434664" cy="4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5801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140832469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4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43" name="矩形: 圆角 42"/>
          <p:cNvSpPr/>
          <p:nvPr userDrawn="1">
            <p:custDataLst>
              <p:tags r:id="rId2"/>
            </p:custDataLst>
          </p:nvPr>
        </p:nvSpPr>
        <p:spPr>
          <a:xfrm>
            <a:off x="232994" y="127000"/>
            <a:ext cx="11666906" cy="6575458"/>
          </a:xfrm>
          <a:prstGeom prst="roundRect">
            <a:avLst>
              <a:gd name="adj" fmla="val 267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/>
          <p:cNvSpPr/>
          <p:nvPr userDrawn="1">
            <p:custDataLst>
              <p:tags r:id="rId3"/>
            </p:custDataLst>
          </p:nvPr>
        </p:nvSpPr>
        <p:spPr>
          <a:xfrm rot="10800000" flipV="1">
            <a:off x="393668" y="210482"/>
            <a:ext cx="558099" cy="512266"/>
          </a:xfrm>
          <a:prstGeom prst="roundRect">
            <a:avLst>
              <a:gd name="adj" fmla="val 107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 userDrawn="1">
            <p:custDataLst>
              <p:tags r:id="rId4"/>
            </p:custDataLst>
          </p:nvPr>
        </p:nvSpPr>
        <p:spPr>
          <a:xfrm>
            <a:off x="462805" y="439069"/>
            <a:ext cx="222342" cy="2223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73978" y="263924"/>
            <a:ext cx="1792010" cy="553581"/>
          </a:xfrm>
          <a:prstGeom prst="roundRect">
            <a:avLst>
              <a:gd name="adj" fmla="val 994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800" b="1" spc="30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pPr marL="228600" lvl="0" indent="-228600" algn="ctr"/>
            <a:r>
              <a:rPr lang="zh-CN" altLang="en-US"/>
              <a:t>课堂小结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FilmGrain trans="50000" grainSize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51536" y="6409831"/>
            <a:ext cx="434664" cy="4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9576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slideLayout" Target="../slideLayouts/slideLayout29.xml" /><Relationship Id="rId3" Type="http://schemas.openxmlformats.org/officeDocument/2006/relationships/slideLayout" Target="../slideLayouts/slideLayout3.xml" /><Relationship Id="rId30" Type="http://schemas.openxmlformats.org/officeDocument/2006/relationships/slideLayout" Target="../slideLayouts/slideLayout30.xml" /><Relationship Id="rId31" Type="http://schemas.openxmlformats.org/officeDocument/2006/relationships/tags" Target="../tags/tag148.xml" /><Relationship Id="rId32" Type="http://schemas.openxmlformats.org/officeDocument/2006/relationships/tags" Target="../tags/tag149.xml" /><Relationship Id="rId33" Type="http://schemas.openxmlformats.org/officeDocument/2006/relationships/tags" Target="../tags/tag150.xml" /><Relationship Id="rId34" Type="http://schemas.openxmlformats.org/officeDocument/2006/relationships/tags" Target="../tags/tag151.xml" /><Relationship Id="rId35" Type="http://schemas.openxmlformats.org/officeDocument/2006/relationships/tags" Target="../tags/tag152.xml" /><Relationship Id="rId36" Type="http://schemas.openxmlformats.org/officeDocument/2006/relationships/tags" Target="../tags/tag153.xml" /><Relationship Id="rId37" Type="http://schemas.openxmlformats.org/officeDocument/2006/relationships/image" Target="../media/image11.png" /><Relationship Id="rId38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7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31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2"/>
            </p:custDataLst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3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4"/>
            </p:custDataLst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5"/>
            </p:custDataLst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6"/>
            </p:custDataLst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912" r:id="rId26"/>
    <p:sldLayoutId id="2147483960" r:id="rId27"/>
    <p:sldLayoutId id="2147483961" r:id="rId28"/>
    <p:sldLayoutId id="2147483962" r:id="rId29"/>
    <p:sldLayoutId id="2147483963" r:id="rId30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65.xml" /><Relationship Id="rId4" Type="http://schemas.openxmlformats.org/officeDocument/2006/relationships/tags" Target="../tags/tag166.xml" /><Relationship Id="rId5" Type="http://schemas.openxmlformats.org/officeDocument/2006/relationships/tags" Target="../tags/tag167.xml" /><Relationship Id="rId6" Type="http://schemas.openxmlformats.org/officeDocument/2006/relationships/tags" Target="../tags/tag168.xml" /><Relationship Id="rId7" Type="http://schemas.openxmlformats.org/officeDocument/2006/relationships/image" Target="../media/image1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26.emf" /><Relationship Id="rId11" Type="http://schemas.openxmlformats.org/officeDocument/2006/relationships/tags" Target="../tags/tag233.xml" /><Relationship Id="rId12" Type="http://schemas.openxmlformats.org/officeDocument/2006/relationships/oleObject" Target="../embeddings/oleObject7.bin" TargetMode="Internal" /><Relationship Id="rId13" Type="http://schemas.openxmlformats.org/officeDocument/2006/relationships/image" Target="../media/image27.emf" /><Relationship Id="rId14" Type="http://schemas.openxmlformats.org/officeDocument/2006/relationships/tags" Target="../tags/tag234.xml" /><Relationship Id="rId15" Type="http://schemas.openxmlformats.org/officeDocument/2006/relationships/oleObject" Target="../embeddings/oleObject8.bin" TargetMode="Internal" /><Relationship Id="rId16" Type="http://schemas.openxmlformats.org/officeDocument/2006/relationships/image" Target="../media/image28.emf" /><Relationship Id="rId17" Type="http://schemas.openxmlformats.org/officeDocument/2006/relationships/tags" Target="../tags/tag235.xml" /><Relationship Id="rId18" Type="http://schemas.openxmlformats.org/officeDocument/2006/relationships/tags" Target="../tags/tag236.xml" /><Relationship Id="rId19" Type="http://schemas.openxmlformats.org/officeDocument/2006/relationships/vmlDrawing" Target="../drawings/vmlDrawing4.vml" /><Relationship Id="rId2" Type="http://schemas.openxmlformats.org/officeDocument/2006/relationships/notesSlide" Target="../notesSlides/notesSlide5.xml" /><Relationship Id="rId3" Type="http://schemas.openxmlformats.org/officeDocument/2006/relationships/tags" Target="../tags/tag229.xml" /><Relationship Id="rId4" Type="http://schemas.openxmlformats.org/officeDocument/2006/relationships/tags" Target="../tags/tag230.xml" /><Relationship Id="rId5" Type="http://schemas.openxmlformats.org/officeDocument/2006/relationships/oleObject" Target="../embeddings/oleObject5.bin" TargetMode="Internal" /><Relationship Id="rId6" Type="http://schemas.openxmlformats.org/officeDocument/2006/relationships/image" Target="../media/image25.emf" /><Relationship Id="rId7" Type="http://schemas.openxmlformats.org/officeDocument/2006/relationships/tags" Target="../tags/tag231.xml" /><Relationship Id="rId8" Type="http://schemas.openxmlformats.org/officeDocument/2006/relationships/tags" Target="../tags/tag232.xml" /><Relationship Id="rId9" Type="http://schemas.openxmlformats.org/officeDocument/2006/relationships/oleObject" Target="../embeddings/oleObject6.bin" TargetMode="Interna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44.xml" /><Relationship Id="rId11" Type="http://schemas.openxmlformats.org/officeDocument/2006/relationships/tags" Target="../tags/tag245.xml" /><Relationship Id="rId12" Type="http://schemas.openxmlformats.org/officeDocument/2006/relationships/oleObject" Target="../embeddings/Microsoft_Word_97_-_2003___4.doc" TargetMode="Internal" /><Relationship Id="rId13" Type="http://schemas.openxmlformats.org/officeDocument/2006/relationships/image" Target="../media/image31.emf" /><Relationship Id="rId14" Type="http://schemas.openxmlformats.org/officeDocument/2006/relationships/tags" Target="../tags/tag246.xml" /><Relationship Id="rId15" Type="http://schemas.openxmlformats.org/officeDocument/2006/relationships/vmlDrawing" Target="../drawings/vmlDrawing5.vml" /><Relationship Id="rId2" Type="http://schemas.openxmlformats.org/officeDocument/2006/relationships/notesSlide" Target="../notesSlides/notesSlide6.xml" /><Relationship Id="rId3" Type="http://schemas.openxmlformats.org/officeDocument/2006/relationships/tags" Target="../tags/tag241.xml" /><Relationship Id="rId4" Type="http://schemas.openxmlformats.org/officeDocument/2006/relationships/tags" Target="../tags/tag242.xml" /><Relationship Id="rId5" Type="http://schemas.openxmlformats.org/officeDocument/2006/relationships/oleObject" Target="../embeddings/Microsoft_Word_97_-_2003___3.doc" TargetMode="Internal" /><Relationship Id="rId6" Type="http://schemas.openxmlformats.org/officeDocument/2006/relationships/image" Target="../media/image29.emf" /><Relationship Id="rId7" Type="http://schemas.openxmlformats.org/officeDocument/2006/relationships/tags" Target="../tags/tag243.xml" /><Relationship Id="rId8" Type="http://schemas.openxmlformats.org/officeDocument/2006/relationships/image" Target="file:///F:\1.2020-2021&#21516;&#27493;\&#38656;&#21046;&#20316;\&#35838;&#20214;%20&#26032;&#25945;&#26448;&#20154;A&#25968;&#23398;&#36873;&#25321;&#24615;&#24517;&#20462;&#31532;&#20108;&#20876;\&#35838;\KT2018RA-31.tif" TargetMode="External" /><Relationship Id="rId9" Type="http://schemas.openxmlformats.org/officeDocument/2006/relationships/image" Target="../media/image30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tags" Target="../tags/tag251.xml" /><Relationship Id="rId4" Type="http://schemas.openxmlformats.org/officeDocument/2006/relationships/tags" Target="../tags/tag252.xml" /><Relationship Id="rId5" Type="http://schemas.openxmlformats.org/officeDocument/2006/relationships/oleObject" Target="../embeddings/Microsoft_Word_97_-_2003___5.doc" TargetMode="Internal" /><Relationship Id="rId6" Type="http://schemas.openxmlformats.org/officeDocument/2006/relationships/image" Target="../media/image32.emf" /><Relationship Id="rId7" Type="http://schemas.openxmlformats.org/officeDocument/2006/relationships/vmlDrawing" Target="../drawings/vmlDrawing6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58.xml" /><Relationship Id="rId11" Type="http://schemas.openxmlformats.org/officeDocument/2006/relationships/tags" Target="../tags/tag259.xml" /><Relationship Id="rId12" Type="http://schemas.openxmlformats.org/officeDocument/2006/relationships/tags" Target="../tags/tag260.xml" /><Relationship Id="rId13" Type="http://schemas.openxmlformats.org/officeDocument/2006/relationships/image" Target="../media/image36.png" /><Relationship Id="rId14" Type="http://schemas.openxmlformats.org/officeDocument/2006/relationships/tags" Target="../tags/tag261.xml" /><Relationship Id="rId15" Type="http://schemas.openxmlformats.org/officeDocument/2006/relationships/tags" Target="../tags/tag262.xml" /><Relationship Id="rId2" Type="http://schemas.openxmlformats.org/officeDocument/2006/relationships/tags" Target="../tags/tag253.xml" /><Relationship Id="rId3" Type="http://schemas.openxmlformats.org/officeDocument/2006/relationships/tags" Target="../tags/tag254.xml" /><Relationship Id="rId4" Type="http://schemas.openxmlformats.org/officeDocument/2006/relationships/tags" Target="../tags/tag255.xml" /><Relationship Id="rId5" Type="http://schemas.openxmlformats.org/officeDocument/2006/relationships/image" Target="../media/image33.png" /><Relationship Id="rId6" Type="http://schemas.openxmlformats.org/officeDocument/2006/relationships/tags" Target="../tags/tag256.xml" /><Relationship Id="rId7" Type="http://schemas.openxmlformats.org/officeDocument/2006/relationships/tags" Target="../tags/tag257.xml" /><Relationship Id="rId8" Type="http://schemas.openxmlformats.org/officeDocument/2006/relationships/image" Target="../media/image34.png" /><Relationship Id="rId9" Type="http://schemas.openxmlformats.org/officeDocument/2006/relationships/image" Target="../media/image35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63.xml" /><Relationship Id="rId3" Type="http://schemas.openxmlformats.org/officeDocument/2006/relationships/image" Target="../media/image37.png" /><Relationship Id="rId4" Type="http://schemas.openxmlformats.org/officeDocument/2006/relationships/tags" Target="../tags/tag264.xml" /><Relationship Id="rId5" Type="http://schemas.openxmlformats.org/officeDocument/2006/relationships/tags" Target="../tags/tag265.xml" /><Relationship Id="rId6" Type="http://schemas.openxmlformats.org/officeDocument/2006/relationships/tags" Target="../tags/tag266.xml" /><Relationship Id="rId7" Type="http://schemas.openxmlformats.org/officeDocument/2006/relationships/image" Target="../media/image38.png" /><Relationship Id="rId8" Type="http://schemas.openxmlformats.org/officeDocument/2006/relationships/tags" Target="../tags/tag267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tags" Target="../tags/tag272.xml" /><Relationship Id="rId4" Type="http://schemas.openxmlformats.org/officeDocument/2006/relationships/tags" Target="../tags/tag273.xml" /><Relationship Id="rId5" Type="http://schemas.openxmlformats.org/officeDocument/2006/relationships/oleObject" Target="../embeddings/oleObject9.bin" TargetMode="Internal" /><Relationship Id="rId6" Type="http://schemas.openxmlformats.org/officeDocument/2006/relationships/image" Target="../media/image39.emf" /><Relationship Id="rId7" Type="http://schemas.openxmlformats.org/officeDocument/2006/relationships/tags" Target="../tags/tag274.xml" /><Relationship Id="rId8" Type="http://schemas.openxmlformats.org/officeDocument/2006/relationships/vmlDrawing" Target="../drawings/vmlDrawing7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tags" Target="../tags/tag279.xml" /><Relationship Id="rId4" Type="http://schemas.openxmlformats.org/officeDocument/2006/relationships/tags" Target="../tags/tag280.xml" /><Relationship Id="rId5" Type="http://schemas.openxmlformats.org/officeDocument/2006/relationships/oleObject" Target="../embeddings/oleObject10.bin" TargetMode="Internal" /><Relationship Id="rId6" Type="http://schemas.openxmlformats.org/officeDocument/2006/relationships/image" Target="../media/image40.emf" /><Relationship Id="rId7" Type="http://schemas.openxmlformats.org/officeDocument/2006/relationships/vmlDrawing" Target="../drawings/vmlDrawing8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88.xml" /><Relationship Id="rId11" Type="http://schemas.openxmlformats.org/officeDocument/2006/relationships/image" Target="../media/image43.png" /><Relationship Id="rId12" Type="http://schemas.openxmlformats.org/officeDocument/2006/relationships/tags" Target="../tags/tag289.xml" /><Relationship Id="rId13" Type="http://schemas.openxmlformats.org/officeDocument/2006/relationships/vmlDrawing" Target="../drawings/vmlDrawing9.vml" /><Relationship Id="rId2" Type="http://schemas.openxmlformats.org/officeDocument/2006/relationships/notesSlide" Target="../notesSlides/notesSlide10.xml" /><Relationship Id="rId3" Type="http://schemas.openxmlformats.org/officeDocument/2006/relationships/tags" Target="../tags/tag285.xml" /><Relationship Id="rId4" Type="http://schemas.openxmlformats.org/officeDocument/2006/relationships/tags" Target="../tags/tag286.xml" /><Relationship Id="rId5" Type="http://schemas.openxmlformats.org/officeDocument/2006/relationships/oleObject" Target="../embeddings/Microsoft_Word_97_-_2003___6.doc" TargetMode="Internal" /><Relationship Id="rId6" Type="http://schemas.openxmlformats.org/officeDocument/2006/relationships/image" Target="../media/image41.emf" /><Relationship Id="rId7" Type="http://schemas.openxmlformats.org/officeDocument/2006/relationships/tags" Target="../tags/tag287.xml" /><Relationship Id="rId8" Type="http://schemas.openxmlformats.org/officeDocument/2006/relationships/oleObject" Target="../embeddings/Microsoft_Word_97_-_2003___7.doc" TargetMode="Internal" /><Relationship Id="rId9" Type="http://schemas.openxmlformats.org/officeDocument/2006/relationships/image" Target="../media/image42.emf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tags" Target="../tags/tag294.xml" /><Relationship Id="rId4" Type="http://schemas.openxmlformats.org/officeDocument/2006/relationships/tags" Target="../tags/tag295.xml" /><Relationship Id="rId5" Type="http://schemas.openxmlformats.org/officeDocument/2006/relationships/oleObject" Target="../embeddings/Microsoft_Word_97_-_2003___8.doc" TargetMode="Internal" /><Relationship Id="rId6" Type="http://schemas.openxmlformats.org/officeDocument/2006/relationships/image" Target="../media/image44.emf" /><Relationship Id="rId7" Type="http://schemas.openxmlformats.org/officeDocument/2006/relationships/tags" Target="../tags/tag296.xml" /><Relationship Id="rId8" Type="http://schemas.openxmlformats.org/officeDocument/2006/relationships/vmlDrawing" Target="../drawings/vmlDrawing10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tags" Target="../tags/tag301.xml" /><Relationship Id="rId4" Type="http://schemas.openxmlformats.org/officeDocument/2006/relationships/tags" Target="../tags/tag302.xml" /><Relationship Id="rId5" Type="http://schemas.openxmlformats.org/officeDocument/2006/relationships/oleObject" Target="../embeddings/Microsoft_Word_97_-_2003___9.doc" TargetMode="Internal" /><Relationship Id="rId6" Type="http://schemas.openxmlformats.org/officeDocument/2006/relationships/image" Target="../media/image45.emf" /><Relationship Id="rId7" Type="http://schemas.openxmlformats.org/officeDocument/2006/relationships/vmlDrawing" Target="../drawings/vmlDrawing11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69.xml" /><Relationship Id="rId3" Type="http://schemas.openxmlformats.org/officeDocument/2006/relationships/tags" Target="../tags/tag170.xml" /><Relationship Id="rId4" Type="http://schemas.openxmlformats.org/officeDocument/2006/relationships/tags" Target="../tags/tag17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tags" Target="../tags/tag307.xml" /><Relationship Id="rId4" Type="http://schemas.openxmlformats.org/officeDocument/2006/relationships/tags" Target="../tags/tag308.xml" /><Relationship Id="rId5" Type="http://schemas.openxmlformats.org/officeDocument/2006/relationships/oleObject" Target="../embeddings/Microsoft_Word_97_-_2003___10.doc" TargetMode="Internal" /><Relationship Id="rId6" Type="http://schemas.openxmlformats.org/officeDocument/2006/relationships/image" Target="../media/image46.emf" /><Relationship Id="rId7" Type="http://schemas.openxmlformats.org/officeDocument/2006/relationships/vmlDrawing" Target="../drawings/vmlDrawing12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tags" Target="../tags/tag313.xml" /><Relationship Id="rId4" Type="http://schemas.openxmlformats.org/officeDocument/2006/relationships/tags" Target="../tags/tag314.xml" /><Relationship Id="rId5" Type="http://schemas.openxmlformats.org/officeDocument/2006/relationships/oleObject" Target="../embeddings/Microsoft_Word_97_-_2003___11.doc" TargetMode="Internal" /><Relationship Id="rId6" Type="http://schemas.openxmlformats.org/officeDocument/2006/relationships/image" Target="../media/image47.emf" /><Relationship Id="rId7" Type="http://schemas.openxmlformats.org/officeDocument/2006/relationships/vmlDrawing" Target="../drawings/vmlDrawing13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22.xml" /><Relationship Id="rId11" Type="http://schemas.openxmlformats.org/officeDocument/2006/relationships/tags" Target="../tags/tag323.xml" /><Relationship Id="rId12" Type="http://schemas.openxmlformats.org/officeDocument/2006/relationships/oleObject" Target="../embeddings/oleObject11.bin" TargetMode="Internal" /><Relationship Id="rId13" Type="http://schemas.openxmlformats.org/officeDocument/2006/relationships/image" Target="../media/image50.emf" /><Relationship Id="rId14" Type="http://schemas.openxmlformats.org/officeDocument/2006/relationships/tags" Target="../tags/tag324.xml" /><Relationship Id="rId15" Type="http://schemas.openxmlformats.org/officeDocument/2006/relationships/vmlDrawing" Target="../drawings/vmlDrawing14.vml" /><Relationship Id="rId2" Type="http://schemas.openxmlformats.org/officeDocument/2006/relationships/notesSlide" Target="../notesSlides/notesSlide15.xml" /><Relationship Id="rId3" Type="http://schemas.openxmlformats.org/officeDocument/2006/relationships/tags" Target="../tags/tag319.xml" /><Relationship Id="rId4" Type="http://schemas.openxmlformats.org/officeDocument/2006/relationships/tags" Target="../tags/tag320.xml" /><Relationship Id="rId5" Type="http://schemas.openxmlformats.org/officeDocument/2006/relationships/oleObject" Target="../embeddings/Microsoft_Word_97_-_2003___12.doc" TargetMode="Internal" /><Relationship Id="rId6" Type="http://schemas.openxmlformats.org/officeDocument/2006/relationships/image" Target="../media/image48.emf" /><Relationship Id="rId7" Type="http://schemas.openxmlformats.org/officeDocument/2006/relationships/tags" Target="../tags/tag321.xml" /><Relationship Id="rId8" Type="http://schemas.openxmlformats.org/officeDocument/2006/relationships/image" Target="file:///F:\1.2020-2021&#21516;&#27493;\&#38656;&#21046;&#20316;\&#35838;&#20214;%20&#26032;&#25945;&#26448;&#20154;A&#25968;&#23398;&#36873;&#25321;&#24615;&#24517;&#20462;&#31532;&#20108;&#20876;\&#35838;\KT2018RA-35.TIF" TargetMode="External" /><Relationship Id="rId9" Type="http://schemas.openxmlformats.org/officeDocument/2006/relationships/image" Target="../media/image49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tags" Target="../tags/tag329.xml" /><Relationship Id="rId4" Type="http://schemas.openxmlformats.org/officeDocument/2006/relationships/tags" Target="../tags/tag330.xml" /><Relationship Id="rId5" Type="http://schemas.openxmlformats.org/officeDocument/2006/relationships/oleObject" Target="../embeddings/Microsoft_Word_97_-_2003___13.doc" TargetMode="Internal" /><Relationship Id="rId6" Type="http://schemas.openxmlformats.org/officeDocument/2006/relationships/image" Target="../media/image51.emf" /><Relationship Id="rId7" Type="http://schemas.openxmlformats.org/officeDocument/2006/relationships/vmlDrawing" Target="../drawings/vmlDrawing15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6.vml" /><Relationship Id="rId2" Type="http://schemas.openxmlformats.org/officeDocument/2006/relationships/notesSlide" Target="../notesSlides/notesSlide17.xml" /><Relationship Id="rId3" Type="http://schemas.openxmlformats.org/officeDocument/2006/relationships/tags" Target="../tags/tag335.xml" /><Relationship Id="rId4" Type="http://schemas.openxmlformats.org/officeDocument/2006/relationships/tags" Target="../tags/tag336.xml" /><Relationship Id="rId5" Type="http://schemas.openxmlformats.org/officeDocument/2006/relationships/oleObject" Target="../embeddings/oleObject12.bin" TargetMode="Internal" /><Relationship Id="rId6" Type="http://schemas.openxmlformats.org/officeDocument/2006/relationships/image" Target="../media/image52.emf" /><Relationship Id="rId7" Type="http://schemas.openxmlformats.org/officeDocument/2006/relationships/tags" Target="../tags/tag337.xml" /><Relationship Id="rId8" Type="http://schemas.openxmlformats.org/officeDocument/2006/relationships/oleObject" Target="../embeddings/Microsoft_Word_97_-_2003___14.doc" TargetMode="Internal" /><Relationship Id="rId9" Type="http://schemas.openxmlformats.org/officeDocument/2006/relationships/image" Target="../media/image53.emf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7.vml" /><Relationship Id="rId2" Type="http://schemas.openxmlformats.org/officeDocument/2006/relationships/notesSlide" Target="../notesSlides/notesSlide18.xml" /><Relationship Id="rId3" Type="http://schemas.openxmlformats.org/officeDocument/2006/relationships/tags" Target="../tags/tag342.xml" /><Relationship Id="rId4" Type="http://schemas.openxmlformats.org/officeDocument/2006/relationships/tags" Target="../tags/tag343.xml" /><Relationship Id="rId5" Type="http://schemas.openxmlformats.org/officeDocument/2006/relationships/oleObject" Target="../embeddings/Microsoft_Word_97_-_2003___15.doc" TargetMode="Internal" /><Relationship Id="rId6" Type="http://schemas.openxmlformats.org/officeDocument/2006/relationships/image" Target="../media/image54.emf" /><Relationship Id="rId7" Type="http://schemas.openxmlformats.org/officeDocument/2006/relationships/tags" Target="../tags/tag344.xml" /><Relationship Id="rId8" Type="http://schemas.openxmlformats.org/officeDocument/2006/relationships/oleObject" Target="../embeddings/Microsoft_Word_97_-_2003___16.doc" TargetMode="Internal" /><Relationship Id="rId9" Type="http://schemas.openxmlformats.org/officeDocument/2006/relationships/image" Target="../media/image55.emf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8.vml" /><Relationship Id="rId2" Type="http://schemas.openxmlformats.org/officeDocument/2006/relationships/notesSlide" Target="../notesSlides/notesSlide19.xml" /><Relationship Id="rId3" Type="http://schemas.openxmlformats.org/officeDocument/2006/relationships/tags" Target="../tags/tag349.xml" /><Relationship Id="rId4" Type="http://schemas.openxmlformats.org/officeDocument/2006/relationships/tags" Target="../tags/tag350.xml" /><Relationship Id="rId5" Type="http://schemas.openxmlformats.org/officeDocument/2006/relationships/oleObject" Target="../embeddings/oleObject13.bin" TargetMode="Internal" /><Relationship Id="rId6" Type="http://schemas.openxmlformats.org/officeDocument/2006/relationships/image" Target="../media/image56.emf" /><Relationship Id="rId7" Type="http://schemas.openxmlformats.org/officeDocument/2006/relationships/tags" Target="../tags/tag351.xml" /><Relationship Id="rId8" Type="http://schemas.openxmlformats.org/officeDocument/2006/relationships/oleObject" Target="../embeddings/Microsoft_Word_97_-_2003___17.doc" TargetMode="Internal" /><Relationship Id="rId9" Type="http://schemas.openxmlformats.org/officeDocument/2006/relationships/image" Target="../media/image57.emf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9.vml" /><Relationship Id="rId2" Type="http://schemas.openxmlformats.org/officeDocument/2006/relationships/notesSlide" Target="../notesSlides/notesSlide20.xml" /><Relationship Id="rId3" Type="http://schemas.openxmlformats.org/officeDocument/2006/relationships/tags" Target="../tags/tag356.xml" /><Relationship Id="rId4" Type="http://schemas.openxmlformats.org/officeDocument/2006/relationships/tags" Target="../tags/tag357.xml" /><Relationship Id="rId5" Type="http://schemas.openxmlformats.org/officeDocument/2006/relationships/oleObject" Target="../embeddings/Microsoft_Word_97_-_2003___18.doc" TargetMode="Internal" /><Relationship Id="rId6" Type="http://schemas.openxmlformats.org/officeDocument/2006/relationships/image" Target="../media/image58.emf" /><Relationship Id="rId7" Type="http://schemas.openxmlformats.org/officeDocument/2006/relationships/tags" Target="../tags/tag358.xml" /><Relationship Id="rId8" Type="http://schemas.openxmlformats.org/officeDocument/2006/relationships/tags" Target="../tags/tag359.xml" /><Relationship Id="rId9" Type="http://schemas.openxmlformats.org/officeDocument/2006/relationships/tags" Target="../tags/tag360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61.xml" /><Relationship Id="rId3" Type="http://schemas.openxmlformats.org/officeDocument/2006/relationships/tags" Target="../tags/tag362.xml" /><Relationship Id="rId4" Type="http://schemas.openxmlformats.org/officeDocument/2006/relationships/image" Target="../media/image59.png" /><Relationship Id="rId5" Type="http://schemas.openxmlformats.org/officeDocument/2006/relationships/tags" Target="../tags/tag363.xml" /><Relationship Id="rId6" Type="http://schemas.openxmlformats.org/officeDocument/2006/relationships/image" Target="../media/image6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.v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176.xml" /><Relationship Id="rId4" Type="http://schemas.openxmlformats.org/officeDocument/2006/relationships/tags" Target="../tags/tag177.xml" /><Relationship Id="rId5" Type="http://schemas.openxmlformats.org/officeDocument/2006/relationships/oleObject" Target="../embeddings/Microsoft_Word_97_-_2003___1.doc" TargetMode="Internal" /><Relationship Id="rId6" Type="http://schemas.openxmlformats.org/officeDocument/2006/relationships/image" Target="../media/image13.emf" /><Relationship Id="rId7" Type="http://schemas.openxmlformats.org/officeDocument/2006/relationships/tags" Target="../tags/tag178.xml" /><Relationship Id="rId8" Type="http://schemas.openxmlformats.org/officeDocument/2006/relationships/tags" Target="../tags/tag179.xml" /><Relationship Id="rId9" Type="http://schemas.openxmlformats.org/officeDocument/2006/relationships/tags" Target="../tags/tag180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90.xml" /><Relationship Id="rId11" Type="http://schemas.openxmlformats.org/officeDocument/2006/relationships/vmlDrawing" Target="../drawings/vmlDrawing2.vml" /><Relationship Id="rId2" Type="http://schemas.openxmlformats.org/officeDocument/2006/relationships/notesSlide" Target="../notesSlides/notesSlide3.xml" /><Relationship Id="rId3" Type="http://schemas.openxmlformats.org/officeDocument/2006/relationships/tags" Target="../tags/tag185.xml" /><Relationship Id="rId4" Type="http://schemas.openxmlformats.org/officeDocument/2006/relationships/tags" Target="../tags/tag186.xml" /><Relationship Id="rId5" Type="http://schemas.openxmlformats.org/officeDocument/2006/relationships/oleObject" Target="../embeddings/oleObject1.bin" TargetMode="Internal" /><Relationship Id="rId6" Type="http://schemas.openxmlformats.org/officeDocument/2006/relationships/image" Target="../media/image14.emf" /><Relationship Id="rId7" Type="http://schemas.openxmlformats.org/officeDocument/2006/relationships/tags" Target="../tags/tag187.xml" /><Relationship Id="rId8" Type="http://schemas.openxmlformats.org/officeDocument/2006/relationships/tags" Target="../tags/tag188.xml" /><Relationship Id="rId9" Type="http://schemas.openxmlformats.org/officeDocument/2006/relationships/tags" Target="../tags/tag189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91.xml" /><Relationship Id="rId3" Type="http://schemas.openxmlformats.org/officeDocument/2006/relationships/tags" Target="../tags/tag192.xml" /><Relationship Id="rId4" Type="http://schemas.openxmlformats.org/officeDocument/2006/relationships/tags" Target="../tags/tag193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94.xml" /><Relationship Id="rId3" Type="http://schemas.openxmlformats.org/officeDocument/2006/relationships/tags" Target="../tags/tag195.xml" /><Relationship Id="rId4" Type="http://schemas.openxmlformats.org/officeDocument/2006/relationships/image" Target="../media/image15.png" /><Relationship Id="rId5" Type="http://schemas.openxmlformats.org/officeDocument/2006/relationships/tags" Target="../tags/tag196.xml" /><Relationship Id="rId6" Type="http://schemas.openxmlformats.org/officeDocument/2006/relationships/image" Target="../media/image16.png" /><Relationship Id="rId7" Type="http://schemas.openxmlformats.org/officeDocument/2006/relationships/tags" Target="../tags/tag197.xml" /><Relationship Id="rId8" Type="http://schemas.openxmlformats.org/officeDocument/2006/relationships/tags" Target="../tags/tag19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04.xml" /><Relationship Id="rId2" Type="http://schemas.openxmlformats.org/officeDocument/2006/relationships/tags" Target="../tags/tag199.xml" /><Relationship Id="rId3" Type="http://schemas.openxmlformats.org/officeDocument/2006/relationships/tags" Target="../tags/tag200.xml" /><Relationship Id="rId4" Type="http://schemas.openxmlformats.org/officeDocument/2006/relationships/tags" Target="../tags/tag201.xml" /><Relationship Id="rId5" Type="http://schemas.openxmlformats.org/officeDocument/2006/relationships/image" Target="../media/image17.png" /><Relationship Id="rId6" Type="http://schemas.openxmlformats.org/officeDocument/2006/relationships/tags" Target="../tags/tag202.xml" /><Relationship Id="rId7" Type="http://schemas.openxmlformats.org/officeDocument/2006/relationships/image" Target="../media/image15.png" /><Relationship Id="rId8" Type="http://schemas.openxmlformats.org/officeDocument/2006/relationships/tags" Target="../tags/tag203.xml" /><Relationship Id="rId9" Type="http://schemas.openxmlformats.org/officeDocument/2006/relationships/image" Target="../media/image16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11.xml" /><Relationship Id="rId11" Type="http://schemas.openxmlformats.org/officeDocument/2006/relationships/tags" Target="../tags/tag212.xml" /><Relationship Id="rId12" Type="http://schemas.openxmlformats.org/officeDocument/2006/relationships/image" Target="../media/image20.png" /><Relationship Id="rId13" Type="http://schemas.openxmlformats.org/officeDocument/2006/relationships/tags" Target="../tags/tag213.xml" /><Relationship Id="rId2" Type="http://schemas.openxmlformats.org/officeDocument/2006/relationships/tags" Target="../tags/tag205.xml" /><Relationship Id="rId3" Type="http://schemas.openxmlformats.org/officeDocument/2006/relationships/tags" Target="../tags/tag206.xml" /><Relationship Id="rId4" Type="http://schemas.openxmlformats.org/officeDocument/2006/relationships/tags" Target="../tags/tag207.xml" /><Relationship Id="rId5" Type="http://schemas.openxmlformats.org/officeDocument/2006/relationships/image" Target="../media/image18.png" /><Relationship Id="rId6" Type="http://schemas.openxmlformats.org/officeDocument/2006/relationships/tags" Target="../tags/tag208.xml" /><Relationship Id="rId7" Type="http://schemas.openxmlformats.org/officeDocument/2006/relationships/tags" Target="../tags/tag209.xml" /><Relationship Id="rId8" Type="http://schemas.openxmlformats.org/officeDocument/2006/relationships/tags" Target="../tags/tag210.xml" /><Relationship Id="rId9" Type="http://schemas.openxmlformats.org/officeDocument/2006/relationships/image" Target="../media/image19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22.emf" /><Relationship Id="rId11" Type="http://schemas.openxmlformats.org/officeDocument/2006/relationships/tags" Target="../tags/tag222.xml" /><Relationship Id="rId12" Type="http://schemas.openxmlformats.org/officeDocument/2006/relationships/oleObject" Target="../embeddings/oleObject3.bin" TargetMode="Internal" /><Relationship Id="rId13" Type="http://schemas.openxmlformats.org/officeDocument/2006/relationships/image" Target="../media/image23.emf" /><Relationship Id="rId14" Type="http://schemas.openxmlformats.org/officeDocument/2006/relationships/tags" Target="../tags/tag223.xml" /><Relationship Id="rId15" Type="http://schemas.openxmlformats.org/officeDocument/2006/relationships/oleObject" Target="../embeddings/oleObject4.bin" TargetMode="Internal" /><Relationship Id="rId16" Type="http://schemas.openxmlformats.org/officeDocument/2006/relationships/image" Target="../media/image24.emf" /><Relationship Id="rId17" Type="http://schemas.openxmlformats.org/officeDocument/2006/relationships/tags" Target="../tags/tag224.xml" /><Relationship Id="rId18" Type="http://schemas.openxmlformats.org/officeDocument/2006/relationships/vmlDrawing" Target="../drawings/vmlDrawing3.vml" /><Relationship Id="rId2" Type="http://schemas.openxmlformats.org/officeDocument/2006/relationships/notesSlide" Target="../notesSlides/notesSlide4.xml" /><Relationship Id="rId3" Type="http://schemas.openxmlformats.org/officeDocument/2006/relationships/tags" Target="../tags/tag218.xml" /><Relationship Id="rId4" Type="http://schemas.openxmlformats.org/officeDocument/2006/relationships/tags" Target="../tags/tag219.xml" /><Relationship Id="rId5" Type="http://schemas.openxmlformats.org/officeDocument/2006/relationships/oleObject" Target="../embeddings/Microsoft_Word_97_-_2003___2.doc" TargetMode="Internal" /><Relationship Id="rId6" Type="http://schemas.openxmlformats.org/officeDocument/2006/relationships/image" Target="../media/image21.emf" /><Relationship Id="rId7" Type="http://schemas.openxmlformats.org/officeDocument/2006/relationships/tags" Target="../tags/tag220.xml" /><Relationship Id="rId8" Type="http://schemas.openxmlformats.org/officeDocument/2006/relationships/tags" Target="../tags/tag221.xml" /><Relationship Id="rId9" Type="http://schemas.openxmlformats.org/officeDocument/2006/relationships/oleObject" Target="../embeddings/oleObject2.bin" TargetMode="Interna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7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选择性必修二</a:t>
            </a:r>
            <a:endParaRPr lang="zh-CN" altLang="en-US" b="1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976747" y="2906745"/>
            <a:ext cx="1041602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smtClean="0"/>
              <a:t>5.3.2 </a:t>
            </a:r>
            <a:r>
              <a:rPr lang="zh-CN" altLang="en-US"/>
              <a:t>函数的极值与最大</a:t>
            </a:r>
            <a:r>
              <a:rPr lang="en-US" altLang="zh-CN"/>
              <a:t>(</a:t>
            </a:r>
            <a:r>
              <a:rPr lang="zh-CN" altLang="en-US"/>
              <a:t>小</a:t>
            </a:r>
            <a:r>
              <a:rPr lang="en-US" altLang="zh-CN"/>
              <a:t>)</a:t>
            </a:r>
            <a:r>
              <a:rPr lang="zh-CN" altLang="en-US"/>
              <a:t>值 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 smtClean="0"/>
              <a:t> </a:t>
            </a:r>
            <a:r>
              <a:rPr lang="zh-CN" altLang="en-US" smtClean="0"/>
              <a:t> </a:t>
            </a:r>
            <a:r>
              <a:rPr lang="en-US" altLang="zh-CN" smtClean="0"/>
              <a:t> </a:t>
            </a:r>
            <a:endParaRPr lang="zh-CN" altLang="zh-CN"/>
          </a:p>
          <a:p>
            <a:endParaRPr lang="zh-CN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2686911" y="927395"/>
            <a:ext cx="75930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solidFill>
                  <a:srgbClr val="FF0000"/>
                </a:solidFill>
              </a:rPr>
              <a:t>第五</a:t>
            </a:r>
            <a:r>
              <a:rPr lang="zh-CN" altLang="zh-CN" sz="4000">
                <a:solidFill>
                  <a:srgbClr val="FF0000"/>
                </a:solidFill>
              </a:rPr>
              <a:t>章</a:t>
            </a:r>
            <a:r>
              <a:rPr lang="en-US" altLang="zh-CN" sz="4000">
                <a:solidFill>
                  <a:srgbClr val="FF0000"/>
                </a:solidFill>
              </a:rPr>
              <a:t>  </a:t>
            </a:r>
            <a:r>
              <a:rPr lang="zh-CN" altLang="zh-CN" sz="4000">
                <a:solidFill>
                  <a:srgbClr val="FF0000"/>
                </a:solidFill>
              </a:rPr>
              <a:t>一元函数的导数及其应</a:t>
            </a:r>
          </a:p>
          <a:p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</a:endParaRPr>
          </a:p>
          <a:p>
            <a:r>
              <a:rPr lang="en-US" altLang="zh-CN" sz="4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39218" y="899220"/>
          <a:ext cx="11115247" cy="50595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文档" r:id="rId5" imgW="10495050" imgH="4849383" progId="Word.Document.8">
                  <p:embed/>
                </p:oleObj>
              </mc:Choice>
              <mc:Fallback>
                <p:oleObj name="文档" r:id="rId5" imgW="10495050" imgH="484938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9218" y="899220"/>
                        <a:ext cx="11115247" cy="505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27855" y="2335952"/>
            <a:ext cx="470000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963">
                <a:solidFill>
                  <a:srgbClr val="FF0000"/>
                </a:solidFill>
                <a:latin typeface="Times New Roman" pitchFamily="18" charset="0"/>
              </a:rPr>
              <a:t>0 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909151" y="2239701"/>
          <a:ext cx="1716757" cy="6164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9" imgW="1631002" imgH="593550" progId="Word.Document.8">
                  <p:embed/>
                </p:oleObj>
              </mc:Choice>
              <mc:Fallback>
                <p:oleObj name="文档" r:id="rId9" imgW="1631002" imgH="593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909151" y="2239701"/>
                        <a:ext cx="1716757" cy="61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243054" y="2960336"/>
          <a:ext cx="1523581" cy="616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12" imgW="1446112" imgH="593550" progId="Word.Document.8">
                  <p:embed/>
                </p:oleObj>
              </mc:Choice>
              <mc:Fallback>
                <p:oleObj name="文档" r:id="rId12" imgW="1446112" imgH="593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243054" y="2960336"/>
                        <a:ext cx="1523581" cy="61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9823481" y="2960336"/>
          <a:ext cx="1125467" cy="616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15" imgW="1080070" imgH="593550" progId="Word.Document.8">
                  <p:embed/>
                </p:oleObj>
              </mc:Choice>
              <mc:Fallback>
                <p:oleObj name="文档" r:id="rId15" imgW="1080070" imgH="593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823481" y="2960336"/>
                        <a:ext cx="1125467" cy="61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95109" y="4469300"/>
            <a:ext cx="1418978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极值点 </a:t>
            </a:r>
          </a:p>
        </p:txBody>
      </p:sp>
      <p:sp>
        <p:nvSpPr>
          <p:cNvPr id="8200" name="Rectangle 8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98903" y="5163057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极值 </a:t>
            </a:r>
          </a:p>
        </p:txBody>
      </p:sp>
    </p:spTree>
    <p:extLst>
      <p:ext uri="{BB962C8B-B14F-4D97-AF65-F5344CB8AC3E}">
        <p14:creationId xmlns:p14="http://schemas.microsoft.com/office/powerpoint/2010/main" val="89430919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5" grpId="1"/>
      <p:bldP spid="8199" grpId="0"/>
      <p:bldP spid="8199" grpId="1"/>
      <p:bldP spid="8200" grpId="0"/>
      <p:bldP spid="820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04963768"/>
              </p:ext>
            </p:extLst>
          </p:nvPr>
        </p:nvGraphicFramePr>
        <p:xfrm>
          <a:off x="251525" y="897437"/>
          <a:ext cx="11115247" cy="174737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Document" r:id="rId5" imgW="10535088" imgH="1382420" progId="Word.Document.8">
                  <p:embed/>
                </p:oleObj>
              </mc:Choice>
              <mc:Fallback>
                <p:oleObj name="Document" r:id="rId5" imgW="10535088" imgH="13824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5" y="897437"/>
                        <a:ext cx="11115247" cy="1747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480676" y="3333252"/>
            <a:ext cx="184731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1905"/>
          </a:p>
        </p:txBody>
      </p:sp>
      <p:pic>
        <p:nvPicPr>
          <p:cNvPr id="13316" name="Picture 4" descr="F:\1.2020-2021同步\需制作\课件 新教材人A数学选择性必修第二册\课\KT2018RA-31.ti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9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6889" y="1960164"/>
            <a:ext cx="3508542" cy="25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graphicFrame>
        <p:nvGraphicFramePr>
          <p:cNvPr id="13317" name="Object 5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165916589"/>
              </p:ext>
            </p:extLst>
          </p:nvPr>
        </p:nvGraphicFramePr>
        <p:xfrm>
          <a:off x="141666" y="2063729"/>
          <a:ext cx="11115247" cy="29245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Document" r:id="rId12" imgW="10563588" imgH="2766279" progId="Word.Document.8">
                  <p:embed/>
                </p:oleObj>
              </mc:Choice>
              <mc:Fallback>
                <p:oleObj name="Document" r:id="rId12" imgW="10563588" imgH="276627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1666" y="2063729"/>
                        <a:ext cx="11115247" cy="2924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2"/>
          <p:cNvSpPr txBox="1"/>
          <p:nvPr>
            <p:custDataLst>
              <p:tags r:id="rId1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小试牛刀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34310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642466"/>
              </p:ext>
            </p:extLst>
          </p:nvPr>
        </p:nvGraphicFramePr>
        <p:xfrm>
          <a:off x="467777" y="1505979"/>
          <a:ext cx="11015662" cy="2165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Document" r:id="rId5" imgW="10535088" imgH="2074889" progId="Word.Document.8">
                  <p:embed/>
                </p:oleObj>
              </mc:Choice>
              <mc:Fallback>
                <p:oleObj name="Document" r:id="rId5" imgW="10535088" imgH="207488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777" y="1505979"/>
                        <a:ext cx="11015662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5743885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414147" y="600029"/>
                <a:ext cx="5563767" cy="708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0"/>
                <a:r>
                  <a:rPr lang="zh-CN" altLang="zh-CN" sz="2400" b="1" smtClean="0">
                    <a:latin typeface="Times New Roman" pitchFamily="18" charset="0"/>
                    <a:cs typeface="Times New Roman" pitchFamily="18" charset="0"/>
                    <a:sym typeface="+mn-ea"/>
                  </a:rPr>
                  <a:t>例</a:t>
                </a:r>
                <a:r>
                  <a:rPr lang="en-US" altLang="zh-CN" sz="2400" b="1" smtClean="0">
                    <a:latin typeface="Times New Roman" pitchFamily="18" charset="0"/>
                    <a:cs typeface="Times New Roman" pitchFamily="18" charset="0"/>
                    <a:sym typeface="+mn-ea"/>
                  </a:rPr>
                  <a:t>5. </a:t>
                </a:r>
                <a:r>
                  <a:rPr lang="zh-CN" altLang="zh-CN" sz="2400">
                    <a:latin typeface="Times New Roman" pitchFamily="18" charset="0"/>
                    <a:cs typeface="Times New Roman" pitchFamily="18" charset="0"/>
                    <a:sym typeface="+mn-ea"/>
                  </a:rPr>
                  <a:t>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+mn-ea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+mn-ea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latin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+mn-ea"/>
                            </a:rPr>
                          </m:ctrlPr>
                        </m:sSupPr>
                        <m:e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+mn-ea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i="1">
                              <a:latin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+mn-ea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latin typeface="+mn-ea"/>
                        </a:rPr>
                        <m:t>−</m:t>
                      </m:r>
                      <m:r>
                        <a:rPr lang="en-US" altLang="zh-CN" sz="2400" b="0" i="1" smtClean="0">
                          <a:latin typeface="+mn-ea"/>
                        </a:rPr>
                        <m:t>4</m:t>
                      </m:r>
                      <m:sSup>
                        <m:sSupPr>
                          <m:ctrlPr>
                            <a:rPr lang="en-US" altLang="zh-CN" sz="2400" i="1"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+mn-ea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latin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+mn-ea"/>
                        </a:rPr>
                        <m:t>4</m:t>
                      </m:r>
                    </m:oMath>
                  </m:oMathPara>
                </a14:m>
                <a:r>
                  <a:rPr lang="zh-CN" altLang="zh-CN" sz="2400" smtClean="0">
                    <a:latin typeface="Times New Roman" pitchFamily="18" charset="0"/>
                    <a:cs typeface="Times New Roman" pitchFamily="18" charset="0"/>
                    <a:sym typeface="+mn-ea"/>
                  </a:rPr>
                  <a:t>的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  <a:sym typeface="+mn-ea"/>
                  </a:rPr>
                  <a:t>极值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  <a:sym typeface="+mn-ea"/>
                  </a:rPr>
                  <a:t>.</a:t>
                </a:r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414147" y="600029"/>
                <a:ext cx="5563767" cy="708207"/>
              </a:xfrm>
              <a:prstGeom prst="rect">
                <a:avLst/>
              </a:prstGeom>
              <a:blipFill rotWithShape="0">
                <a:blip r:embed="rId5"/>
                <a:stretch>
                  <a:fillRect l="-1752" r="-657" b="-6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7" name="矩形 16"/>
              <p:cNvSpPr/>
              <p:nvPr>
                <p:custDataLst>
                  <p:tags r:id="rId6"/>
                </p:custDataLst>
              </p:nvPr>
            </p:nvSpPr>
            <p:spPr>
              <a:xfrm>
                <a:off x="851469" y="1202845"/>
                <a:ext cx="10889957" cy="2539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解：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因为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定义域为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，所以</a:t>
                </a:r>
                <a:endParaRPr lang="en-US" altLang="zh-CN" sz="24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indent="0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0,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解得：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变化时，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，的变化情况如下表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851469" y="1202845"/>
                <a:ext cx="10889957" cy="2539478"/>
              </a:xfrm>
              <a:prstGeom prst="rect">
                <a:avLst/>
              </a:prstGeom>
              <a:blipFill rotWithShape="0">
                <a:blip r:embed="rId8"/>
                <a:stretch>
                  <a:fillRect l="-896" r="0" b="-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33956" y="3742323"/>
            <a:ext cx="6423974" cy="1627293"/>
          </a:xfrm>
          <a:prstGeom prst="rect">
            <a:avLst/>
          </a:prstGeom>
        </p:spPr>
      </p:pic>
      <mc:AlternateContent>
        <mc:Choice Requires="a14">
          <p:sp>
            <p:nvSpPr>
              <p:cNvPr id="4" name="矩形 3"/>
              <p:cNvSpPr/>
              <p:nvPr>
                <p:custDataLst>
                  <p:tags r:id="rId11"/>
                </p:custDataLst>
              </p:nvPr>
            </p:nvSpPr>
            <p:spPr>
              <a:xfrm>
                <a:off x="718947" y="5250859"/>
                <a:ext cx="8053992" cy="1662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因此，当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有极大值，极大值为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有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极小值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极小值为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=-</a:t>
                </a:r>
                <a:r>
                  <a:rPr lang="en-US" altLang="zh-CN" sz="2400" smtClean="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718947" y="5250859"/>
                <a:ext cx="8053992" cy="1662635"/>
              </a:xfrm>
              <a:prstGeom prst="rect">
                <a:avLst/>
              </a:prstGeom>
              <a:blipFill rotWithShape="0">
                <a:blip r:embed="rId13"/>
                <a:stretch>
                  <a:fillRect l="-1211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2"/>
          <p:cNvSpPr txBox="1"/>
          <p:nvPr>
            <p:custDataLst>
              <p:tags r:id="rId1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1214001387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09209" y="1928677"/>
            <a:ext cx="3143250" cy="3438525"/>
          </a:xfrm>
          <a:prstGeom prst="rect">
            <a:avLst/>
          </a:prstGeom>
        </p:spPr>
      </p:pic>
      <mc:AlternateContent>
        <mc:Choice Requires="a14">
          <p:sp>
            <p:nvSpPr>
              <p:cNvPr id="5" name="矩形 4"/>
              <p:cNvSpPr/>
              <p:nvPr>
                <p:custDataLst>
                  <p:tags r:id="rId5"/>
                </p:custDataLst>
              </p:nvPr>
            </p:nvSpPr>
            <p:spPr>
              <a:xfrm>
                <a:off x="1179703" y="777172"/>
                <a:ext cx="5937908" cy="615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zh-CN" sz="24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  <a:sym typeface="+mn-ea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r>
                  <a:rPr lang="zh-CN" altLang="zh-CN" sz="24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  <a:sym typeface="+mn-ea"/>
                  </a:rPr>
                  <a:t>的</a:t>
                </a:r>
                <a:r>
                  <a:rPr lang="zh-CN" altLang="en-US" sz="24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  <a:sym typeface="+mn-ea"/>
                  </a:rPr>
                  <a:t>图像如图所示</a:t>
                </a:r>
                <a:r>
                  <a:rPr lang="en-US" altLang="zh-CN" sz="24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  <a:sym typeface="+mn-ea"/>
                  </a:rPr>
                  <a:t>.</a:t>
                </a:r>
                <a:endParaRPr lang="zh-CN" altLang="en-US" sz="240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179703" y="777172"/>
                <a:ext cx="5937908" cy="615746"/>
              </a:xfrm>
              <a:prstGeom prst="rect">
                <a:avLst/>
              </a:prstGeom>
              <a:blipFill rotWithShape="0">
                <a:blip r:embed="rId7"/>
                <a:stretch>
                  <a:fillRect l="-1643" r="-616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441704" y="5902961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问题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：</a:t>
            </a:r>
            <a:r>
              <a:rPr lang="zh-CN" altLang="zh-CN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函数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的极大值一定大于极小值吗？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76673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2534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39218" y="1601377"/>
          <a:ext cx="11115247" cy="365692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5" imgW="10504762" imgH="3455951" progId="Word.Document.8">
                  <p:embed/>
                </p:oleObj>
              </mc:Choice>
              <mc:Fallback>
                <p:oleObj name="文档" r:id="rId5" imgW="10504762" imgH="345595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9218" y="1601377"/>
                        <a:ext cx="11115247" cy="3656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021756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3558" name="Object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55688029"/>
              </p:ext>
            </p:extLst>
          </p:nvPr>
        </p:nvGraphicFramePr>
        <p:xfrm>
          <a:off x="526339" y="1318041"/>
          <a:ext cx="11115247" cy="365692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5" imgW="10504762" imgH="3455951" progId="Word.Document.8">
                  <p:embed/>
                </p:oleObj>
              </mc:Choice>
              <mc:Fallback>
                <p:oleObj name="文档" r:id="rId5" imgW="10504762" imgH="345595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26339" y="1318041"/>
                        <a:ext cx="11115247" cy="3656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13220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11678731"/>
              </p:ext>
            </p:extLst>
          </p:nvPr>
        </p:nvGraphicFramePr>
        <p:xfrm>
          <a:off x="-220636" y="1044478"/>
          <a:ext cx="11115247" cy="730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Document" r:id="rId5" imgW="10535088" imgH="691750" progId="Word.Document.8">
                  <p:embed/>
                </p:oleObj>
              </mc:Choice>
              <mc:Fallback>
                <p:oleObj name="Document" r:id="rId5" imgW="10535088" imgH="691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20636" y="1044478"/>
                        <a:ext cx="11115247" cy="73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7286957"/>
              </p:ext>
            </p:extLst>
          </p:nvPr>
        </p:nvGraphicFramePr>
        <p:xfrm>
          <a:off x="445686" y="2163862"/>
          <a:ext cx="10888662" cy="35734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Document" r:id="rId8" imgW="10563588" imgH="3458029" progId="Word.Document.8">
                  <p:embed/>
                </p:oleObj>
              </mc:Choice>
              <mc:Fallback>
                <p:oleObj name="Document" r:id="rId8" imgW="10563588" imgH="345802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5686" y="2163862"/>
                        <a:ext cx="10888662" cy="357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/>
          <p:nvPr>
            <p:custDataLst>
              <p:tags r:id="rId10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问题思考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276711" y="2296577"/>
            <a:ext cx="3073060" cy="28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8066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8436" name="Object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79970176"/>
              </p:ext>
            </p:extLst>
          </p:nvPr>
        </p:nvGraphicFramePr>
        <p:xfrm>
          <a:off x="0" y="935172"/>
          <a:ext cx="11015663" cy="2165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Document" r:id="rId5" imgW="10535088" imgH="2074889" progId="Word.Document.8">
                  <p:embed/>
                </p:oleObj>
              </mc:Choice>
              <mc:Fallback>
                <p:oleObj name="Document" r:id="rId5" imgW="10535088" imgH="207488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935172"/>
                        <a:ext cx="11015663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24637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70985097"/>
              </p:ext>
            </p:extLst>
          </p:nvPr>
        </p:nvGraphicFramePr>
        <p:xfrm>
          <a:off x="0" y="688124"/>
          <a:ext cx="11268109" cy="5378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Document" r:id="rId5" imgW="10659909" imgH="5097786" progId="Word.Document.8">
                  <p:embed/>
                </p:oleObj>
              </mc:Choice>
              <mc:Fallback>
                <p:oleObj name="Document" r:id="rId5" imgW="10659909" imgH="509778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688124"/>
                        <a:ext cx="11268109" cy="537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403904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455636" y="1323537"/>
            <a:ext cx="108447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1</a:t>
            </a:r>
            <a:r>
              <a:rPr lang="zh-CN" altLang="en-US" sz="2800" kern="1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．了解函数极值的概念，会从函数图象直观认识函数极值     与导数的关系</a:t>
            </a:r>
            <a:r>
              <a:rPr lang="en-US" altLang="zh-CN" sz="2800" kern="1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.</a:t>
            </a:r>
            <a:endParaRPr lang="zh-CN" altLang="en-US" sz="2800" kern="10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800" kern="1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zh-CN" altLang="en-US" sz="2800" kern="1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．初步掌握求函数极值的方法．</a:t>
            </a:r>
            <a:r>
              <a:rPr lang="en-US" altLang="zh-CN" sz="2800" kern="1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endParaRPr lang="zh-CN" altLang="en-US" sz="2800" kern="10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800" kern="1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3</a:t>
            </a:r>
            <a:r>
              <a:rPr lang="zh-CN" altLang="en-US" sz="2800" kern="1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．体会渗透在数学中的整体与局部的辩证关系．</a:t>
            </a:r>
          </a:p>
          <a:p>
            <a:pPr>
              <a:lnSpc>
                <a:spcPct val="150000"/>
              </a:lnSpc>
            </a:pPr>
            <a:endParaRPr lang="en-US" altLang="zh-CN" sz="2800" kern="10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endParaRPr lang="zh-CN" altLang="zh-CN" sz="2800" kern="1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zh-CN" altLang="zh-CN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27774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03364480"/>
              </p:ext>
            </p:extLst>
          </p:nvPr>
        </p:nvGraphicFramePr>
        <p:xfrm>
          <a:off x="461947" y="774915"/>
          <a:ext cx="11268109" cy="530817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Document" r:id="rId5" imgW="10659909" imgH="5031202" progId="Word.Document.8">
                  <p:embed/>
                </p:oleObj>
              </mc:Choice>
              <mc:Fallback>
                <p:oleObj name="Document" r:id="rId5" imgW="10659909" imgH="503120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947" y="774915"/>
                        <a:ext cx="11268109" cy="5308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525455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55686229"/>
              </p:ext>
            </p:extLst>
          </p:nvPr>
        </p:nvGraphicFramePr>
        <p:xfrm>
          <a:off x="513460" y="1701027"/>
          <a:ext cx="11115247" cy="219382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Document" r:id="rId5" imgW="10535088" imgH="2074889" progId="Word.Document.8">
                  <p:embed/>
                </p:oleObj>
              </mc:Choice>
              <mc:Fallback>
                <p:oleObj name="Document" r:id="rId5" imgW="10535088" imgH="207488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460" y="1701027"/>
                        <a:ext cx="11115247" cy="2193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27960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7352841"/>
              </p:ext>
            </p:extLst>
          </p:nvPr>
        </p:nvGraphicFramePr>
        <p:xfrm>
          <a:off x="-204184" y="140306"/>
          <a:ext cx="13814425" cy="27289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Document" r:id="rId5" imgW="10535088" imgH="2080648" progId="Word.Document.8">
                  <p:embed/>
                </p:oleObj>
              </mc:Choice>
              <mc:Fallback>
                <p:oleObj name="Document" r:id="rId5" imgW="10535088" imgH="208064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04184" y="140306"/>
                        <a:ext cx="13814425" cy="272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38433" y="4638458"/>
            <a:ext cx="184731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1905"/>
          </a:p>
        </p:txBody>
      </p:sp>
      <p:pic>
        <p:nvPicPr>
          <p:cNvPr id="65540" name="Picture 4" descr="F:\1.2020-2021同步\需制作\课件 新教材人A数学选择性必修第二册\课\KT2018RA-35.TI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9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9748" y="2190987"/>
            <a:ext cx="2408835" cy="19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graphicFrame>
        <p:nvGraphicFramePr>
          <p:cNvPr id="65541" name="Object 5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6882800"/>
              </p:ext>
            </p:extLst>
          </p:nvPr>
        </p:nvGraphicFramePr>
        <p:xfrm>
          <a:off x="-204184" y="3009525"/>
          <a:ext cx="11115247" cy="29245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文档" r:id="rId12" imgW="10504762" imgH="2764545" progId="Word.Document.8">
                  <p:embed/>
                </p:oleObj>
              </mc:Choice>
              <mc:Fallback>
                <p:oleObj name="文档" r:id="rId12" imgW="10504762" imgH="27645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04184" y="3009525"/>
                        <a:ext cx="11115247" cy="2924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2"/>
          <p:cNvSpPr txBox="1"/>
          <p:nvPr>
            <p:custDataLst>
              <p:tags r:id="rId1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当堂达标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413865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28574595"/>
              </p:ext>
            </p:extLst>
          </p:nvPr>
        </p:nvGraphicFramePr>
        <p:xfrm>
          <a:off x="419078" y="1268525"/>
          <a:ext cx="11014075" cy="3616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Document" r:id="rId5" imgW="10535088" imgH="3458029" progId="Word.Document.8">
                  <p:embed/>
                </p:oleObj>
              </mc:Choice>
              <mc:Fallback>
                <p:oleObj name="Document" r:id="rId5" imgW="10535088" imgH="345802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078" y="1268525"/>
                        <a:ext cx="11014075" cy="361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97876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39887723"/>
              </p:ext>
            </p:extLst>
          </p:nvPr>
        </p:nvGraphicFramePr>
        <p:xfrm>
          <a:off x="139973" y="613654"/>
          <a:ext cx="11115247" cy="365692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文档" r:id="rId5" imgW="10504762" imgH="3455951" progId="Word.Document.8">
                  <p:embed/>
                </p:oleObj>
              </mc:Choice>
              <mc:Fallback>
                <p:oleObj name="文档" r:id="rId5" imgW="10504762" imgH="345595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9973" y="613654"/>
                        <a:ext cx="11115247" cy="3656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421975646"/>
              </p:ext>
            </p:extLst>
          </p:nvPr>
        </p:nvGraphicFramePr>
        <p:xfrm>
          <a:off x="338138" y="4933458"/>
          <a:ext cx="11014075" cy="14493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Document" r:id="rId8" imgW="10535088" imgH="1383140" progId="Word.Document.8">
                  <p:embed/>
                </p:oleObj>
              </mc:Choice>
              <mc:Fallback>
                <p:oleObj name="Document" r:id="rId8" imgW="10535088" imgH="13831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8138" y="4933458"/>
                        <a:ext cx="11014075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589485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9905681"/>
              </p:ext>
            </p:extLst>
          </p:nvPr>
        </p:nvGraphicFramePr>
        <p:xfrm>
          <a:off x="487702" y="923293"/>
          <a:ext cx="11115247" cy="146310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Document" r:id="rId5" imgW="10535088" imgH="1383140" progId="Word.Document.8">
                  <p:embed/>
                </p:oleObj>
              </mc:Choice>
              <mc:Fallback>
                <p:oleObj name="Document" r:id="rId5" imgW="10535088" imgH="13831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702" y="923293"/>
                        <a:ext cx="11115247" cy="1463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229874657"/>
              </p:ext>
            </p:extLst>
          </p:nvPr>
        </p:nvGraphicFramePr>
        <p:xfrm>
          <a:off x="268762" y="2801327"/>
          <a:ext cx="11115247" cy="365692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Document" r:id="rId8" imgW="10535088" imgH="3458029" progId="Word.Document.8">
                  <p:embed/>
                </p:oleObj>
              </mc:Choice>
              <mc:Fallback>
                <p:oleObj name="Document" r:id="rId8" imgW="10535088" imgH="345802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762" y="2801327"/>
                        <a:ext cx="11115247" cy="3656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43802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89980187"/>
              </p:ext>
            </p:extLst>
          </p:nvPr>
        </p:nvGraphicFramePr>
        <p:xfrm>
          <a:off x="-428378" y="679167"/>
          <a:ext cx="10995981" cy="182762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文档" r:id="rId5" imgW="10495050" imgH="1753349" progId="Word.Document.8">
                  <p:embed/>
                </p:oleObj>
              </mc:Choice>
              <mc:Fallback>
                <p:oleObj name="文档" r:id="rId5" imgW="10495050" imgH="175334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428378" y="679167"/>
                        <a:ext cx="10995981" cy="1827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20182009"/>
              </p:ext>
            </p:extLst>
          </p:nvPr>
        </p:nvGraphicFramePr>
        <p:xfrm>
          <a:off x="431957" y="2048211"/>
          <a:ext cx="11014075" cy="39385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Document" r:id="rId8" imgW="10535088" imgH="3762154" progId="Word.Document.8">
                  <p:embed/>
                </p:oleObj>
              </mc:Choice>
              <mc:Fallback>
                <p:oleObj name="Document" r:id="rId8" imgW="10535088" imgH="376215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1957" y="2048211"/>
                        <a:ext cx="11014075" cy="393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03160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74103349"/>
              </p:ext>
            </p:extLst>
          </p:nvPr>
        </p:nvGraphicFramePr>
        <p:xfrm>
          <a:off x="537537" y="1305462"/>
          <a:ext cx="10999787" cy="4346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Document" r:id="rId5" imgW="10515968" imgH="4151938" progId="Word.Document.8">
                  <p:embed/>
                </p:oleObj>
              </mc:Choice>
              <mc:Fallback>
                <p:oleObj name="Document" r:id="rId5" imgW="10515968" imgH="415193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537" y="1305462"/>
                        <a:ext cx="10999787" cy="434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1868" y="3361809"/>
            <a:ext cx="1418978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极大值 </a:t>
            </a:r>
          </a:p>
        </p:txBody>
      </p:sp>
      <p:sp>
        <p:nvSpPr>
          <p:cNvPr id="10244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7537" y="4798039"/>
            <a:ext cx="1418978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极小值 </a:t>
            </a:r>
          </a:p>
        </p:txBody>
      </p:sp>
      <p:sp>
        <p:nvSpPr>
          <p:cNvPr id="5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课堂小结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77920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3" grpId="1"/>
      <p:bldP spid="10244" grpId="0"/>
      <p:bldP spid="1024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9126674" y="70311"/>
            <a:ext cx="306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二</a:t>
            </a:r>
          </a:p>
        </p:txBody>
      </p:sp>
      <p:pic>
        <p:nvPicPr>
          <p:cNvPr id="3" name="New picture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874500" y="12255500"/>
            <a:ext cx="342900" cy="2540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96130537"/>
              </p:ext>
            </p:extLst>
          </p:nvPr>
        </p:nvGraphicFramePr>
        <p:xfrm>
          <a:off x="314186" y="523092"/>
          <a:ext cx="11212512" cy="4616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5" imgW="10698149" imgH="4385161" progId="Word.Document.8">
                  <p:embed/>
                </p:oleObj>
              </mc:Choice>
              <mc:Fallback>
                <p:oleObj name="Document" r:id="rId5" imgW="10698149" imgH="438516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186" y="523092"/>
                        <a:ext cx="11212512" cy="461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886685" y="3325686"/>
            <a:ext cx="659155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增 </a:t>
            </a:r>
          </a:p>
        </p:txBody>
      </p:sp>
      <p:sp>
        <p:nvSpPr>
          <p:cNvPr id="7172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956474" y="3958468"/>
            <a:ext cx="659155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减 </a:t>
            </a:r>
          </a:p>
        </p:txBody>
      </p:sp>
      <p:sp>
        <p:nvSpPr>
          <p:cNvPr id="7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温故知新</a:t>
            </a:r>
          </a:p>
        </p:txBody>
      </p:sp>
    </p:spTree>
    <p:extLst>
      <p:ext uri="{BB962C8B-B14F-4D97-AF65-F5344CB8AC3E}">
        <p14:creationId xmlns:p14="http://schemas.microsoft.com/office/powerpoint/2010/main" val="249772388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7172" grpId="0"/>
      <p:bldP spid="717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27458" y="1235180"/>
          <a:ext cx="11115248" cy="438764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5" imgW="10495050" imgH="4156408" progId="Word.Document.8">
                  <p:embed/>
                </p:oleObj>
              </mc:Choice>
              <mc:Fallback>
                <p:oleObj name="文档" r:id="rId5" imgW="10495050" imgH="415640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27458" y="1235180"/>
                        <a:ext cx="11115248" cy="4387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72525" y="1925578"/>
            <a:ext cx="1418978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定义域 </a:t>
            </a:r>
          </a:p>
        </p:txBody>
      </p:sp>
      <p:sp>
        <p:nvSpPr>
          <p:cNvPr id="9220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03238" y="2681489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零点 </a:t>
            </a:r>
          </a:p>
        </p:txBody>
      </p:sp>
      <p:sp>
        <p:nvSpPr>
          <p:cNvPr id="9221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63442" y="3361809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零点 </a:t>
            </a:r>
          </a:p>
        </p:txBody>
      </p:sp>
      <p:sp>
        <p:nvSpPr>
          <p:cNvPr id="9222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14624" y="4132837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正负 </a:t>
            </a:r>
          </a:p>
        </p:txBody>
      </p:sp>
    </p:spTree>
    <p:extLst>
      <p:ext uri="{BB962C8B-B14F-4D97-AF65-F5344CB8AC3E}">
        <p14:creationId xmlns:p14="http://schemas.microsoft.com/office/powerpoint/2010/main" val="280679701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19" grpId="1"/>
      <p:bldP spid="9220" grpId="0"/>
      <p:bldP spid="9220" grpId="1"/>
      <p:bldP spid="9221" grpId="0"/>
      <p:bldP spid="9221" grpId="1"/>
      <p:bldP spid="9222" grpId="0"/>
      <p:bldP spid="922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02276" y="1019252"/>
            <a:ext cx="10457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    在用导数研究函数的单调性时，我们发现利用导数的正负可以判断函数的增减。如果函数在某些点的导数为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0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，那么在这些点处函数有什么性质呢？</a:t>
            </a:r>
            <a:endParaRPr lang="en-US" altLang="zh-CN" sz="240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4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问题思考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206038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91009" y="808686"/>
            <a:ext cx="10967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Arial" pitchFamily="34" charset="0"/>
              </a:rPr>
              <a:t>探究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1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：观察下图，我们发现当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Arial" pitchFamily="34" charset="0"/>
              </a:rPr>
              <a:t>t=a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Arial" pitchFamily="34" charset="0"/>
              </a:rPr>
              <a:t>时，高台跳水运动员距水面的高度最大，那么函数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Arial" pitchFamily="34" charset="0"/>
              </a:rPr>
              <a:t>h(t)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Arial" pitchFamily="34" charset="0"/>
              </a:rPr>
              <a:t>在此点处的导数是多少？此点附件的函数图象有什么特点？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相应地，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Arial" pitchFamily="34" charset="0"/>
              </a:rPr>
              <a:t>导数的正负有什么变化规律?</a:t>
            </a:r>
            <a:endParaRPr lang="en-US" altLang="zh-CN" sz="2400" b="1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69800" y="3670478"/>
            <a:ext cx="3704751" cy="24817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74552" y="3670478"/>
            <a:ext cx="3395815" cy="2417360"/>
          </a:xfrm>
          <a:prstGeom prst="rect">
            <a:avLst/>
          </a:prstGeom>
        </p:spPr>
      </p:pic>
      <p:sp>
        <p:nvSpPr>
          <p:cNvPr id="5" name="TextBox 12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问题探究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75651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253283" y="686206"/>
                <a:ext cx="11376339" cy="3277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放大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附近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函数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ℎ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图像</m:t>
                      </m:r>
                    </m:oMath>
                  </m:oMathPara>
                </a14:m>
                <a:r>
                  <a:rPr lang="en-US" altLang="zh-CN" sz="2400" b="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如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图，可以看出，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0;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的附近，当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单调递增，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单调递减，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这就是说，在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附近，函数值先增（当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）后减（当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）这样，当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的附近从小到大经过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先正后负，且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连续变化，于是有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0">
                  <a:lnSpc>
                    <a:spcPct val="150000"/>
                  </a:lnSpc>
                </a:pPr>
                <a:endParaRPr lang="en-US" altLang="zh-CN" b="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53283" y="686206"/>
                <a:ext cx="11376339" cy="3277820"/>
              </a:xfrm>
              <a:prstGeom prst="rect">
                <a:avLst/>
              </a:prstGeom>
              <a:blipFill rotWithShape="0">
                <a:blip r:embed="rId5"/>
                <a:stretch>
                  <a:fillRect l="-857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1256715" y="5936019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对于一般的函数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y=f(x)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，是否具有同样的性质？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14499" y="3683357"/>
            <a:ext cx="2474316" cy="1657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95373" y="3554569"/>
            <a:ext cx="2509316" cy="178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57178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内容占位符 3"/>
          <p:cNvSpPr>
            <a:spLocks noGrp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-218941" y="3250121"/>
            <a:ext cx="3657600" cy="4714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以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，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b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为例进行说明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.</a:t>
            </a:r>
          </a:p>
        </p:txBody>
      </p:sp>
      <p:sp>
        <p:nvSpPr>
          <p:cNvPr id="40" name="文本框 39"/>
          <p:cNvSpPr txBox="1"/>
          <p:nvPr>
            <p:custDataLst>
              <p:tags r:id="rId4"/>
            </p:custDataLst>
          </p:nvPr>
        </p:nvSpPr>
        <p:spPr>
          <a:xfrm>
            <a:off x="0" y="616323"/>
            <a:ext cx="1171977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25000"/>
              </a:lnSpc>
            </a:pPr>
            <a:r>
              <a:rPr lang="zh-CN" altLang="en-US" sz="2400" b="1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探究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：观察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下图，函数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y=f(x)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在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x=a,b,c,d,e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等点的函数值与这些点附近的函数值有什么关系？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y=f(x)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在这些点处的导数值时多少？在这些点附近，函数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y=f(x)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导数的正负有什么规律？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36115" y="1948745"/>
            <a:ext cx="4109823" cy="1925540"/>
          </a:xfrm>
          <a:prstGeom prst="rect">
            <a:avLst/>
          </a:prstGeom>
        </p:spPr>
      </p:pic>
      <mc:AlternateContent>
        <mc:Choice Requires="a14">
          <p:sp>
            <p:nvSpPr>
              <p:cNvPr id="6" name="矩形 5"/>
              <p:cNvSpPr/>
              <p:nvPr>
                <p:custDataLst>
                  <p:tags r:id="rId7"/>
                </p:custDataLst>
              </p:nvPr>
            </p:nvSpPr>
            <p:spPr>
              <a:xfrm>
                <a:off x="231138" y="4157709"/>
                <a:ext cx="1159166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40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</a:rPr>
                  <a:t>）函数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在点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的函数值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比它在点附近其他点的函数值都小，而且在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点附近的左侧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，右侧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231138" y="4157709"/>
                <a:ext cx="11591668" cy="1200329"/>
              </a:xfrm>
              <a:prstGeom prst="rect">
                <a:avLst/>
              </a:prstGeom>
              <a:blipFill rotWithShape="0">
                <a:blip r:embed="rId9"/>
                <a:stretch>
                  <a:fillRect l="-842" r="0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3" name="矩形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281188" y="5488786"/>
                <a:ext cx="1115739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400" smtClean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400" smtClean="0">
                    <a:solidFill>
                      <a:srgbClr val="FF0000"/>
                    </a:solidFill>
                  </a:rPr>
                  <a:t>）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在点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的函数值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比它在点附近其他点的函数值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都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大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而且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点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附近的左侧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，右侧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281188" y="5488786"/>
                <a:ext cx="11157397" cy="1200329"/>
              </a:xfrm>
              <a:prstGeom prst="rect">
                <a:avLst/>
              </a:prstGeom>
              <a:blipFill rotWithShape="0">
                <a:blip r:embed="rId12"/>
                <a:stretch>
                  <a:fillRect l="-820" r="0"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3"/>
    </p:custDataLst>
    <p:extLst>
      <p:ext uri="{BB962C8B-B14F-4D97-AF65-F5344CB8AC3E}">
        <p14:creationId xmlns:p14="http://schemas.microsoft.com/office/powerpoint/2010/main" val="2303232924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30843757"/>
              </p:ext>
            </p:extLst>
          </p:nvPr>
        </p:nvGraphicFramePr>
        <p:xfrm>
          <a:off x="446244" y="691234"/>
          <a:ext cx="10999788" cy="5092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Document" r:id="rId5" imgW="10525348" imgH="4856645" progId="Word.Document.8">
                  <p:embed/>
                </p:oleObj>
              </mc:Choice>
              <mc:Fallback>
                <p:oleObj name="Document" r:id="rId5" imgW="10525348" imgH="48566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244" y="691234"/>
                        <a:ext cx="10999788" cy="509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09481" y="3513154"/>
            <a:ext cx="470000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963">
                <a:solidFill>
                  <a:srgbClr val="FF0000"/>
                </a:solidFill>
                <a:latin typeface="Times New Roman" pitchFamily="18" charset="0"/>
              </a:rPr>
              <a:t>0 </a:t>
            </a:r>
            <a:endParaRPr lang="zh-CN" altLang="en-US" sz="2963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375534447"/>
              </p:ext>
            </p:extLst>
          </p:nvPr>
        </p:nvGraphicFramePr>
        <p:xfrm>
          <a:off x="9276706" y="3306579"/>
          <a:ext cx="1584052" cy="616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9" imgW="1501400" imgH="593550" progId="Word.Document.8">
                  <p:embed/>
                </p:oleObj>
              </mc:Choice>
              <mc:Fallback>
                <p:oleObj name="文档" r:id="rId9" imgW="1501400" imgH="593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276706" y="3306579"/>
                        <a:ext cx="1584052" cy="61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087373296"/>
              </p:ext>
            </p:extLst>
          </p:nvPr>
        </p:nvGraphicFramePr>
        <p:xfrm>
          <a:off x="1215616" y="4061446"/>
          <a:ext cx="1632767" cy="6164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12" imgW="1547084" imgH="593550" progId="Word.Document.8">
                  <p:embed/>
                </p:oleObj>
              </mc:Choice>
              <mc:Fallback>
                <p:oleObj name="文档" r:id="rId12" imgW="1547084" imgH="593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215616" y="4061446"/>
                        <a:ext cx="1632767" cy="61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776739350"/>
              </p:ext>
            </p:extLst>
          </p:nvPr>
        </p:nvGraphicFramePr>
        <p:xfrm>
          <a:off x="9371050" y="4061445"/>
          <a:ext cx="1112029" cy="6164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15" imgW="1061905" imgH="593550" progId="Word.Document.8">
                  <p:embed/>
                </p:oleObj>
              </mc:Choice>
              <mc:Fallback>
                <p:oleObj name="文档" r:id="rId15" imgW="1061905" imgH="593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371050" y="4061445"/>
                        <a:ext cx="1112029" cy="61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2"/>
          <p:cNvSpPr txBox="1"/>
          <p:nvPr>
            <p:custDataLst>
              <p:tags r:id="rId1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概念解析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12087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</p:bldLst>
  </p:timing>
</p:sld>
</file>

<file path=ppt/tags/tag1.xml><?xml version="1.0" encoding="utf-8"?>
<p:tagLst xmlns:p="http://schemas.openxmlformats.org/presentationml/2006/main">
  <p:tag name="AS_UNIQUEID" val="493"/>
</p:tagLst>
</file>

<file path=ppt/tags/tag10.xml><?xml version="1.0" encoding="utf-8"?>
<p:tagLst xmlns:p="http://schemas.openxmlformats.org/presentationml/2006/main">
  <p:tag name="AS_UNIQUEID" val="502"/>
</p:tagLst>
</file>

<file path=ppt/tags/tag100.xml><?xml version="1.0" encoding="utf-8"?>
<p:tagLst xmlns:p="http://schemas.openxmlformats.org/presentationml/2006/main">
  <p:tag name="AS_UNIQUEID" val="592"/>
</p:tagLst>
</file>

<file path=ppt/tags/tag101.xml><?xml version="1.0" encoding="utf-8"?>
<p:tagLst xmlns:p="http://schemas.openxmlformats.org/presentationml/2006/main">
  <p:tag name="AS_UNIQUEID" val="593"/>
</p:tagLst>
</file>

<file path=ppt/tags/tag102.xml><?xml version="1.0" encoding="utf-8"?>
<p:tagLst xmlns:p="http://schemas.openxmlformats.org/presentationml/2006/main">
  <p:tag name="AS_UNIQUEID" val="594"/>
</p:tagLst>
</file>

<file path=ppt/tags/tag103.xml><?xml version="1.0" encoding="utf-8"?>
<p:tagLst xmlns:p="http://schemas.openxmlformats.org/presentationml/2006/main">
  <p:tag name="AS_UNIQUEID" val="595"/>
</p:tagLst>
</file>

<file path=ppt/tags/tag104.xml><?xml version="1.0" encoding="utf-8"?>
<p:tagLst xmlns:p="http://schemas.openxmlformats.org/presentationml/2006/main">
  <p:tag name="AS_UNIQUEID" val="596"/>
</p:tagLst>
</file>

<file path=ppt/tags/tag105.xml><?xml version="1.0" encoding="utf-8"?>
<p:tagLst xmlns:p="http://schemas.openxmlformats.org/presentationml/2006/main">
  <p:tag name="AS_UNIQUEID" val="597"/>
</p:tagLst>
</file>

<file path=ppt/tags/tag106.xml><?xml version="1.0" encoding="utf-8"?>
<p:tagLst xmlns:p="http://schemas.openxmlformats.org/presentationml/2006/main">
  <p:tag name="AS_UNIQUEID" val="598"/>
</p:tagLst>
</file>

<file path=ppt/tags/tag107.xml><?xml version="1.0" encoding="utf-8"?>
<p:tagLst xmlns:p="http://schemas.openxmlformats.org/presentationml/2006/main">
  <p:tag name="AS_UNIQUEID" val="599"/>
</p:tagLst>
</file>

<file path=ppt/tags/tag108.xml><?xml version="1.0" encoding="utf-8"?>
<p:tagLst xmlns:p="http://schemas.openxmlformats.org/presentationml/2006/main">
  <p:tag name="AS_UNIQUEID" val="600"/>
</p:tagLst>
</file>

<file path=ppt/tags/tag109.xml><?xml version="1.0" encoding="utf-8"?>
<p:tagLst xmlns:p="http://schemas.openxmlformats.org/presentationml/2006/main">
  <p:tag name="AS_UNIQUEID" val="601"/>
</p:tagLst>
</file>

<file path=ppt/tags/tag11.xml><?xml version="1.0" encoding="utf-8"?>
<p:tagLst xmlns:p="http://schemas.openxmlformats.org/presentationml/2006/main">
  <p:tag name="AS_UNIQUEID" val="503"/>
</p:tagLst>
</file>

<file path=ppt/tags/tag110.xml><?xml version="1.0" encoding="utf-8"?>
<p:tagLst xmlns:p="http://schemas.openxmlformats.org/presentationml/2006/main">
  <p:tag name="AS_UNIQUEID" val="602"/>
</p:tagLst>
</file>

<file path=ppt/tags/tag111.xml><?xml version="1.0" encoding="utf-8"?>
<p:tagLst xmlns:p="http://schemas.openxmlformats.org/presentationml/2006/main">
  <p:tag name="AS_UNIQUEID" val="603"/>
</p:tagLst>
</file>

<file path=ppt/tags/tag112.xml><?xml version="1.0" encoding="utf-8"?>
<p:tagLst xmlns:p="http://schemas.openxmlformats.org/presentationml/2006/main">
  <p:tag name="AS_UNIQUEID" val="604"/>
</p:tagLst>
</file>

<file path=ppt/tags/tag113.xml><?xml version="1.0" encoding="utf-8"?>
<p:tagLst xmlns:p="http://schemas.openxmlformats.org/presentationml/2006/main">
  <p:tag name="AS_UNIQUEID" val="605"/>
</p:tagLst>
</file>

<file path=ppt/tags/tag114.xml><?xml version="1.0" encoding="utf-8"?>
<p:tagLst xmlns:p="http://schemas.openxmlformats.org/presentationml/2006/main">
  <p:tag name="AS_UNIQUEID" val="606"/>
</p:tagLst>
</file>

<file path=ppt/tags/tag115.xml><?xml version="1.0" encoding="utf-8"?>
<p:tagLst xmlns:p="http://schemas.openxmlformats.org/presentationml/2006/main">
  <p:tag name="AS_UNIQUEID" val="607"/>
</p:tagLst>
</file>

<file path=ppt/tags/tag116.xml><?xml version="1.0" encoding="utf-8"?>
<p:tagLst xmlns:p="http://schemas.openxmlformats.org/presentationml/2006/main">
  <p:tag name="AS_UNIQUEID" val="608"/>
</p:tagLst>
</file>

<file path=ppt/tags/tag117.xml><?xml version="1.0" encoding="utf-8"?>
<p:tagLst xmlns:p="http://schemas.openxmlformats.org/presentationml/2006/main">
  <p:tag name="AS_UNIQUEID" val="609"/>
</p:tagLst>
</file>

<file path=ppt/tags/tag118.xml><?xml version="1.0" encoding="utf-8"?>
<p:tagLst xmlns:p="http://schemas.openxmlformats.org/presentationml/2006/main">
  <p:tag name="AS_UNIQUEID" val="610"/>
</p:tagLst>
</file>

<file path=ppt/tags/tag119.xml><?xml version="1.0" encoding="utf-8"?>
<p:tagLst xmlns:p="http://schemas.openxmlformats.org/presentationml/2006/main">
  <p:tag name="AS_UNIQUEID" val="611"/>
</p:tagLst>
</file>

<file path=ppt/tags/tag12.xml><?xml version="1.0" encoding="utf-8"?>
<p:tagLst xmlns:p="http://schemas.openxmlformats.org/presentationml/2006/main">
  <p:tag name="AS_UNIQUEID" val="504"/>
</p:tagLst>
</file>

<file path=ppt/tags/tag120.xml><?xml version="1.0" encoding="utf-8"?>
<p:tagLst xmlns:p="http://schemas.openxmlformats.org/presentationml/2006/main">
  <p:tag name="AS_UNIQUEID" val="612"/>
</p:tagLst>
</file>

<file path=ppt/tags/tag121.xml><?xml version="1.0" encoding="utf-8"?>
<p:tagLst xmlns:p="http://schemas.openxmlformats.org/presentationml/2006/main">
  <p:tag name="AS_UNIQUEID" val="613"/>
</p:tagLst>
</file>

<file path=ppt/tags/tag122.xml><?xml version="1.0" encoding="utf-8"?>
<p:tagLst xmlns:p="http://schemas.openxmlformats.org/presentationml/2006/main">
  <p:tag name="AS_UNIQUEID" val="614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23.xml><?xml version="1.0" encoding="utf-8"?>
<p:tagLst xmlns:p="http://schemas.openxmlformats.org/presentationml/2006/main">
  <p:tag name="AS_UNIQUEID" val="615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4.xml><?xml version="1.0" encoding="utf-8"?>
<p:tagLst xmlns:p="http://schemas.openxmlformats.org/presentationml/2006/main">
  <p:tag name="AS_UNIQUEID" val="616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5.xml><?xml version="1.0" encoding="utf-8"?>
<p:tagLst xmlns:p="http://schemas.openxmlformats.org/presentationml/2006/main">
  <p:tag name="AS_UNIQUEID" val="617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6.xml><?xml version="1.0" encoding="utf-8"?>
<p:tagLst xmlns:p="http://schemas.openxmlformats.org/presentationml/2006/main">
  <p:tag name="AS_UNIQUEID" val="618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7.xml><?xml version="1.0" encoding="utf-8"?>
<p:tagLst xmlns:p="http://schemas.openxmlformats.org/presentationml/2006/main">
  <p:tag name="AS_UNIQUEID" val="619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8.xml><?xml version="1.0" encoding="utf-8"?>
<p:tagLst xmlns:p="http://schemas.openxmlformats.org/presentationml/2006/main">
  <p:tag name="AS_UNIQUEID" val="620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129.xml><?xml version="1.0" encoding="utf-8"?>
<p:tagLst xmlns:p="http://schemas.openxmlformats.org/presentationml/2006/main">
  <p:tag name="AS_UNIQUEID" val="621"/>
</p:tagLst>
</file>

<file path=ppt/tags/tag13.xml><?xml version="1.0" encoding="utf-8"?>
<p:tagLst xmlns:p="http://schemas.openxmlformats.org/presentationml/2006/main">
  <p:tag name="AS_UNIQUEID" val="505"/>
</p:tagLst>
</file>

<file path=ppt/tags/tag130.xml><?xml version="1.0" encoding="utf-8"?>
<p:tagLst xmlns:p="http://schemas.openxmlformats.org/presentationml/2006/main">
  <p:tag name="AS_UNIQUEID" val="622"/>
</p:tagLst>
</file>

<file path=ppt/tags/tag131.xml><?xml version="1.0" encoding="utf-8"?>
<p:tagLst xmlns:p="http://schemas.openxmlformats.org/presentationml/2006/main">
  <p:tag name="AS_UNIQUEID" val="623"/>
</p:tagLst>
</file>

<file path=ppt/tags/tag132.xml><?xml version="1.0" encoding="utf-8"?>
<p:tagLst xmlns:p="http://schemas.openxmlformats.org/presentationml/2006/main">
  <p:tag name="AS_UNIQUEID" val="624"/>
</p:tagLst>
</file>

<file path=ppt/tags/tag133.xml><?xml version="1.0" encoding="utf-8"?>
<p:tagLst xmlns:p="http://schemas.openxmlformats.org/presentationml/2006/main">
  <p:tag name="AS_UNIQUEID" val="625"/>
</p:tagLst>
</file>

<file path=ppt/tags/tag134.xml><?xml version="1.0" encoding="utf-8"?>
<p:tagLst xmlns:p="http://schemas.openxmlformats.org/presentationml/2006/main">
  <p:tag name="AS_UNIQUEID" val="626"/>
</p:tagLst>
</file>

<file path=ppt/tags/tag135.xml><?xml version="1.0" encoding="utf-8"?>
<p:tagLst xmlns:p="http://schemas.openxmlformats.org/presentationml/2006/main">
  <p:tag name="AS_UNIQUEID" val="627"/>
</p:tagLst>
</file>

<file path=ppt/tags/tag136.xml><?xml version="1.0" encoding="utf-8"?>
<p:tagLst xmlns:p="http://schemas.openxmlformats.org/presentationml/2006/main">
  <p:tag name="AS_UNIQUEID" val="628"/>
</p:tagLst>
</file>

<file path=ppt/tags/tag137.xml><?xml version="1.0" encoding="utf-8"?>
<p:tagLst xmlns:p="http://schemas.openxmlformats.org/presentationml/2006/main">
  <p:tag name="AS_UNIQUEID" val="482"/>
</p:tagLst>
</file>

<file path=ppt/tags/tag138.xml><?xml version="1.0" encoding="utf-8"?>
<p:tagLst xmlns:p="http://schemas.openxmlformats.org/presentationml/2006/main">
  <p:tag name="AS_UNIQUEID" val="483"/>
</p:tagLst>
</file>

<file path=ppt/tags/tag139.xml><?xml version="1.0" encoding="utf-8"?>
<p:tagLst xmlns:p="http://schemas.openxmlformats.org/presentationml/2006/main">
  <p:tag name="AS_UNIQUEID" val="484"/>
</p:tagLst>
</file>

<file path=ppt/tags/tag14.xml><?xml version="1.0" encoding="utf-8"?>
<p:tagLst xmlns:p="http://schemas.openxmlformats.org/presentationml/2006/main">
  <p:tag name="AS_UNIQUEID" val="506"/>
</p:tagLst>
</file>

<file path=ppt/tags/tag140.xml><?xml version="1.0" encoding="utf-8"?>
<p:tagLst xmlns:p="http://schemas.openxmlformats.org/presentationml/2006/main">
  <p:tag name="AS_UNIQUEID" val="485"/>
</p:tagLst>
</file>

<file path=ppt/tags/tag141.xml><?xml version="1.0" encoding="utf-8"?>
<p:tagLst xmlns:p="http://schemas.openxmlformats.org/presentationml/2006/main">
  <p:tag name="AS_UNIQUEID" val="629"/>
</p:tagLst>
</file>

<file path=ppt/tags/tag142.xml><?xml version="1.0" encoding="utf-8"?>
<p:tagLst xmlns:p="http://schemas.openxmlformats.org/presentationml/2006/main">
  <p:tag name="AS_UNIQUEID" val="630"/>
</p:tagLst>
</file>

<file path=ppt/tags/tag143.xml><?xml version="1.0" encoding="utf-8"?>
<p:tagLst xmlns:p="http://schemas.openxmlformats.org/presentationml/2006/main">
  <p:tag name="AS_UNIQUEID" val="85"/>
</p:tagLst>
</file>

<file path=ppt/tags/tag144.xml><?xml version="1.0" encoding="utf-8"?>
<p:tagLst xmlns:p="http://schemas.openxmlformats.org/presentationml/2006/main">
  <p:tag name="AS_UNIQUEID" val="86"/>
</p:tagLst>
</file>

<file path=ppt/tags/tag145.xml><?xml version="1.0" encoding="utf-8"?>
<p:tagLst xmlns:p="http://schemas.openxmlformats.org/presentationml/2006/main">
  <p:tag name="AS_UNIQUEID" val="87"/>
</p:tagLst>
</file>

<file path=ppt/tags/tag146.xml><?xml version="1.0" encoding="utf-8"?>
<p:tagLst xmlns:p="http://schemas.openxmlformats.org/presentationml/2006/main">
  <p:tag name="AS_UNIQUEID" val="88"/>
</p:tagLst>
</file>

<file path=ppt/tags/tag147.xml><?xml version="1.0" encoding="utf-8"?>
<p:tagLst xmlns:p="http://schemas.openxmlformats.org/presentationml/2006/main">
  <p:tag name="AS_UNIQUEID" val="89"/>
</p:tagLst>
</file>

<file path=ppt/tags/tag148.xml><?xml version="1.0" encoding="utf-8"?>
<p:tagLst xmlns:p="http://schemas.openxmlformats.org/presentationml/2006/main">
  <p:tag name="AS_UNIQUEID" val="631"/>
</p:tagLst>
</file>

<file path=ppt/tags/tag149.xml><?xml version="1.0" encoding="utf-8"?>
<p:tagLst xmlns:p="http://schemas.openxmlformats.org/presentationml/2006/main">
  <p:tag name="AS_UNIQUEID" val="632"/>
</p:tagLst>
</file>

<file path=ppt/tags/tag15.xml><?xml version="1.0" encoding="utf-8"?>
<p:tagLst xmlns:p="http://schemas.openxmlformats.org/presentationml/2006/main">
  <p:tag name="AS_UNIQUEID" val="507"/>
</p:tagLst>
</file>

<file path=ppt/tags/tag150.xml><?xml version="1.0" encoding="utf-8"?>
<p:tagLst xmlns:p="http://schemas.openxmlformats.org/presentationml/2006/main">
  <p:tag name="AS_UNIQUEID" val="633"/>
</p:tagLst>
</file>

<file path=ppt/tags/tag151.xml><?xml version="1.0" encoding="utf-8"?>
<p:tagLst xmlns:p="http://schemas.openxmlformats.org/presentationml/2006/main">
  <p:tag name="AS_UNIQUEID" val="634"/>
</p:tagLst>
</file>

<file path=ppt/tags/tag152.xml><?xml version="1.0" encoding="utf-8"?>
<p:tagLst xmlns:p="http://schemas.openxmlformats.org/presentationml/2006/main">
  <p:tag name="AS_UNIQUEID" val="635"/>
</p:tagLst>
</file>

<file path=ppt/tags/tag153.xml><?xml version="1.0" encoding="utf-8"?>
<p:tagLst xmlns:p="http://schemas.openxmlformats.org/presentationml/2006/main">
  <p:tag name="AS_UNIQUEID" val="636"/>
</p:tagLst>
</file>

<file path=ppt/tags/tag154.xml><?xml version="1.0" encoding="utf-8"?>
<p:tagLst xmlns:p="http://schemas.openxmlformats.org/presentationml/2006/main">
  <p:tag name="AS_UNIQUEID" val="637"/>
</p:tagLst>
</file>

<file path=ppt/tags/tag155.xml><?xml version="1.0" encoding="utf-8"?>
<p:tagLst xmlns:p="http://schemas.openxmlformats.org/presentationml/2006/main">
  <p:tag name="AS_UNIQUEID" val="638"/>
</p:tagLst>
</file>

<file path=ppt/tags/tag156.xml><?xml version="1.0" encoding="utf-8"?>
<p:tagLst xmlns:p="http://schemas.openxmlformats.org/presentationml/2006/main">
  <p:tag name="AS_UNIQUEID" val="639"/>
</p:tagLst>
</file>

<file path=ppt/tags/tag157.xml><?xml version="1.0" encoding="utf-8"?>
<p:tagLst xmlns:p="http://schemas.openxmlformats.org/presentationml/2006/main">
  <p:tag name="AS_UNIQUEID" val="640"/>
</p:tagLst>
</file>

<file path=ppt/tags/tag158.xml><?xml version="1.0" encoding="utf-8"?>
<p:tagLst xmlns:p="http://schemas.openxmlformats.org/presentationml/2006/main">
  <p:tag name="AS_UNIQUEID" val="641"/>
</p:tagLst>
</file>

<file path=ppt/tags/tag159.xml><?xml version="1.0" encoding="utf-8"?>
<p:tagLst xmlns:p="http://schemas.openxmlformats.org/presentationml/2006/main">
  <p:tag name="AS_UNIQUEID" val="642"/>
</p:tagLst>
</file>

<file path=ppt/tags/tag16.xml><?xml version="1.0" encoding="utf-8"?>
<p:tagLst xmlns:p="http://schemas.openxmlformats.org/presentationml/2006/main">
  <p:tag name="AS_UNIQUEID" val="508"/>
</p:tagLst>
</file>

<file path=ppt/tags/tag160.xml><?xml version="1.0" encoding="utf-8"?>
<p:tagLst xmlns:p="http://schemas.openxmlformats.org/presentationml/2006/main">
  <p:tag name="AS_UNIQUEID" val="643"/>
</p:tagLst>
</file>

<file path=ppt/tags/tag161.xml><?xml version="1.0" encoding="utf-8"?>
<p:tagLst xmlns:p="http://schemas.openxmlformats.org/presentationml/2006/main">
  <p:tag name="AS_UNIQUEID" val="644"/>
</p:tagLst>
</file>

<file path=ppt/tags/tag162.xml><?xml version="1.0" encoding="utf-8"?>
<p:tagLst xmlns:p="http://schemas.openxmlformats.org/presentationml/2006/main">
  <p:tag name="AS_UNIQUEID" val="645"/>
</p:tagLst>
</file>

<file path=ppt/tags/tag163.xml><?xml version="1.0" encoding="utf-8"?>
<p:tagLst xmlns:p="http://schemas.openxmlformats.org/presentationml/2006/main">
  <p:tag name="AS_UNIQUEID" val="646"/>
</p:tagLst>
</file>

<file path=ppt/tags/tag164.xml><?xml version="1.0" encoding="utf-8"?>
<p:tagLst xmlns:p="http://schemas.openxmlformats.org/presentationml/2006/main">
  <p:tag name="AS_UNIQUEID" val="647"/>
</p:tagLst>
</file>

<file path=ppt/tags/tag165.xml><?xml version="1.0" encoding="utf-8"?>
<p:tagLst xmlns:p="http://schemas.openxmlformats.org/presentationml/2006/main">
  <p:tag name="AS_UNIQUEID" val="648"/>
</p:tagLst>
</file>

<file path=ppt/tags/tag166.xml><?xml version="1.0" encoding="utf-8"?>
<p:tagLst xmlns:p="http://schemas.openxmlformats.org/presentationml/2006/main">
  <p:tag name="AS_UNIQUEID" val="649"/>
</p:tagLst>
</file>

<file path=ppt/tags/tag167.xml><?xml version="1.0" encoding="utf-8"?>
<p:tagLst xmlns:p="http://schemas.openxmlformats.org/presentationml/2006/main">
  <p:tag name="AS_UNIQUEID" val="650"/>
</p:tagLst>
</file>

<file path=ppt/tags/tag168.xml><?xml version="1.0" encoding="utf-8"?>
<p:tagLst xmlns:p="http://schemas.openxmlformats.org/presentationml/2006/main">
  <p:tag name="AS_UNIQUEID" val="651"/>
</p:tagLst>
</file>

<file path=ppt/tags/tag169.xml><?xml version="1.0" encoding="utf-8"?>
<p:tagLst xmlns:p="http://schemas.openxmlformats.org/presentationml/2006/main">
  <p:tag name="AS_UNIQUEID" val="652"/>
</p:tagLst>
</file>

<file path=ppt/tags/tag17.xml><?xml version="1.0" encoding="utf-8"?>
<p:tagLst xmlns:p="http://schemas.openxmlformats.org/presentationml/2006/main">
  <p:tag name="AS_UNIQUEID" val="509"/>
</p:tagLst>
</file>

<file path=ppt/tags/tag170.xml><?xml version="1.0" encoding="utf-8"?>
<p:tagLst xmlns:p="http://schemas.openxmlformats.org/presentationml/2006/main">
  <p:tag name="AS_UNIQUEID" val="653"/>
</p:tagLst>
</file>

<file path=ppt/tags/tag171.xml><?xml version="1.0" encoding="utf-8"?>
<p:tagLst xmlns:p="http://schemas.openxmlformats.org/presentationml/2006/main">
  <p:tag name="AS_UNIQUEID" val="654"/>
</p:tagLst>
</file>

<file path=ppt/tags/tag172.xml><?xml version="1.0" encoding="utf-8"?>
<p:tagLst xmlns:p="http://schemas.openxmlformats.org/presentationml/2006/main">
  <p:tag name="AS_UNIQUEID" val="655"/>
</p:tagLst>
</file>

<file path=ppt/tags/tag173.xml><?xml version="1.0" encoding="utf-8"?>
<p:tagLst xmlns:p="http://schemas.openxmlformats.org/presentationml/2006/main">
  <p:tag name="AS_UNIQUEID" val="299"/>
</p:tagLst>
</file>

<file path=ppt/tags/tag174.xml><?xml version="1.0" encoding="utf-8"?>
<p:tagLst xmlns:p="http://schemas.openxmlformats.org/presentationml/2006/main">
  <p:tag name="AS_UNIQUEID" val="300"/>
</p:tagLst>
</file>

<file path=ppt/tags/tag175.xml><?xml version="1.0" encoding="utf-8"?>
<p:tagLst xmlns:p="http://schemas.openxmlformats.org/presentationml/2006/main">
  <p:tag name="AS_UNIQUEID" val="301"/>
</p:tagLst>
</file>

<file path=ppt/tags/tag176.xml><?xml version="1.0" encoding="utf-8"?>
<p:tagLst xmlns:p="http://schemas.openxmlformats.org/presentationml/2006/main">
  <p:tag name="AS_UNIQUEID" val="656"/>
</p:tagLst>
</file>

<file path=ppt/tags/tag177.xml><?xml version="1.0" encoding="utf-8"?>
<p:tagLst xmlns:p="http://schemas.openxmlformats.org/presentationml/2006/main">
  <p:tag name="AS_UNIQUEID" val="34"/>
</p:tagLst>
</file>

<file path=ppt/tags/tag178.xml><?xml version="1.0" encoding="utf-8"?>
<p:tagLst xmlns:p="http://schemas.openxmlformats.org/presentationml/2006/main">
  <p:tag name="AS_UNIQUEID" val="35"/>
</p:tagLst>
</file>

<file path=ppt/tags/tag179.xml><?xml version="1.0" encoding="utf-8"?>
<p:tagLst xmlns:p="http://schemas.openxmlformats.org/presentationml/2006/main">
  <p:tag name="AS_UNIQUEID" val="36"/>
</p:tagLst>
</file>

<file path=ppt/tags/tag18.xml><?xml version="1.0" encoding="utf-8"?>
<p:tagLst xmlns:p="http://schemas.openxmlformats.org/presentationml/2006/main">
  <p:tag name="AS_UNIQUEID" val="510"/>
</p:tagLst>
</file>

<file path=ppt/tags/tag180.xml><?xml version="1.0" encoding="utf-8"?>
<p:tagLst xmlns:p="http://schemas.openxmlformats.org/presentationml/2006/main">
  <p:tag name="AS_UNIQUEID" val="657"/>
</p:tagLst>
</file>

<file path=ppt/tags/tag181.xml><?xml version="1.0" encoding="utf-8"?>
<p:tagLst xmlns:p="http://schemas.openxmlformats.org/presentationml/2006/main">
  <p:tag name="AS_UNIQUEID" val="658"/>
</p:tagLst>
</file>

<file path=ppt/tags/tag182.xml><?xml version="1.0" encoding="utf-8"?>
<p:tagLst xmlns:p="http://schemas.openxmlformats.org/presentationml/2006/main">
  <p:tag name="AS_UNIQUEID" val="305"/>
</p:tagLst>
</file>

<file path=ppt/tags/tag183.xml><?xml version="1.0" encoding="utf-8"?>
<p:tagLst xmlns:p="http://schemas.openxmlformats.org/presentationml/2006/main">
  <p:tag name="AS_UNIQUEID" val="306"/>
</p:tagLst>
</file>

<file path=ppt/tags/tag184.xml><?xml version="1.0" encoding="utf-8"?>
<p:tagLst xmlns:p="http://schemas.openxmlformats.org/presentationml/2006/main">
  <p:tag name="AS_UNIQUEID" val="307"/>
</p:tagLst>
</file>

<file path=ppt/tags/tag185.xml><?xml version="1.0" encoding="utf-8"?>
<p:tagLst xmlns:p="http://schemas.openxmlformats.org/presentationml/2006/main">
  <p:tag name="AS_UNIQUEID" val="659"/>
</p:tagLst>
</file>

<file path=ppt/tags/tag186.xml><?xml version="1.0" encoding="utf-8"?>
<p:tagLst xmlns:p="http://schemas.openxmlformats.org/presentationml/2006/main">
  <p:tag name="AS_UNIQUEID" val="42"/>
</p:tagLst>
</file>

<file path=ppt/tags/tag187.xml><?xml version="1.0" encoding="utf-8"?>
<p:tagLst xmlns:p="http://schemas.openxmlformats.org/presentationml/2006/main">
  <p:tag name="AS_UNIQUEID" val="43"/>
</p:tagLst>
</file>

<file path=ppt/tags/tag188.xml><?xml version="1.0" encoding="utf-8"?>
<p:tagLst xmlns:p="http://schemas.openxmlformats.org/presentationml/2006/main">
  <p:tag name="AS_UNIQUEID" val="44"/>
</p:tagLst>
</file>

<file path=ppt/tags/tag189.xml><?xml version="1.0" encoding="utf-8"?>
<p:tagLst xmlns:p="http://schemas.openxmlformats.org/presentationml/2006/main">
  <p:tag name="AS_UNIQUEID" val="45"/>
</p:tagLst>
</file>

<file path=ppt/tags/tag19.xml><?xml version="1.0" encoding="utf-8"?>
<p:tagLst xmlns:p="http://schemas.openxmlformats.org/presentationml/2006/main">
  <p:tag name="AS_UNIQUEID" val="511"/>
</p:tagLst>
</file>

<file path=ppt/tags/tag190.xml><?xml version="1.0" encoding="utf-8"?>
<p:tagLst xmlns:p="http://schemas.openxmlformats.org/presentationml/2006/main">
  <p:tag name="AS_UNIQUEID" val="46"/>
</p:tagLst>
</file>

<file path=ppt/tags/tag191.xml><?xml version="1.0" encoding="utf-8"?>
<p:tagLst xmlns:p="http://schemas.openxmlformats.org/presentationml/2006/main">
  <p:tag name="AS_UNIQUEID" val="660"/>
</p:tagLst>
</file>

<file path=ppt/tags/tag192.xml><?xml version="1.0" encoding="utf-8"?>
<p:tagLst xmlns:p="http://schemas.openxmlformats.org/presentationml/2006/main">
  <p:tag name="AS_UNIQUEID" val="661"/>
</p:tagLst>
</file>

<file path=ppt/tags/tag193.xml><?xml version="1.0" encoding="utf-8"?>
<p:tagLst xmlns:p="http://schemas.openxmlformats.org/presentationml/2006/main">
  <p:tag name="AS_UNIQUEID" val="662"/>
</p:tagLst>
</file>

<file path=ppt/tags/tag194.xml><?xml version="1.0" encoding="utf-8"?>
<p:tagLst xmlns:p="http://schemas.openxmlformats.org/presentationml/2006/main">
  <p:tag name="AS_UNIQUEID" val="663"/>
</p:tagLst>
</file>

<file path=ppt/tags/tag195.xml><?xml version="1.0" encoding="utf-8"?>
<p:tagLst xmlns:p="http://schemas.openxmlformats.org/presentationml/2006/main">
  <p:tag name="AS_UNIQUEID" val="166"/>
</p:tagLst>
</file>

<file path=ppt/tags/tag196.xml><?xml version="1.0" encoding="utf-8"?>
<p:tagLst xmlns:p="http://schemas.openxmlformats.org/presentationml/2006/main">
  <p:tag name="AS_UNIQUEID" val="664"/>
</p:tagLst>
</file>

<file path=ppt/tags/tag197.xml><?xml version="1.0" encoding="utf-8"?>
<p:tagLst xmlns:p="http://schemas.openxmlformats.org/presentationml/2006/main">
  <p:tag name="AS_UNIQUEID" val="665"/>
</p:tagLst>
</file>

<file path=ppt/tags/tag198.xml><?xml version="1.0" encoding="utf-8"?>
<p:tagLst xmlns:p="http://schemas.openxmlformats.org/presentationml/2006/main">
  <p:tag name="AS_UNIQUEID" val="666"/>
</p:tagLst>
</file>

<file path=ppt/tags/tag199.xml><?xml version="1.0" encoding="utf-8"?>
<p:tagLst xmlns:p="http://schemas.openxmlformats.org/presentationml/2006/main">
  <p:tag name="AS_UNIQUEID" val="667"/>
</p:tagLst>
</file>

<file path=ppt/tags/tag2.xml><?xml version="1.0" encoding="utf-8"?>
<p:tagLst xmlns:p="http://schemas.openxmlformats.org/presentationml/2006/main">
  <p:tag name="AS_UNIQUEID" val="494"/>
</p:tagLst>
</file>

<file path=ppt/tags/tag20.xml><?xml version="1.0" encoding="utf-8"?>
<p:tagLst xmlns:p="http://schemas.openxmlformats.org/presentationml/2006/main">
  <p:tag name="AS_UNIQUEID" val="512"/>
</p:tagLst>
</file>

<file path=ppt/tags/tag200.xml><?xml version="1.0" encoding="utf-8"?>
<p:tagLst xmlns:p="http://schemas.openxmlformats.org/presentationml/2006/main">
  <p:tag name="AS_UNIQUEID" val="668"/>
</p:tagLst>
</file>

<file path=ppt/tags/tag201.xml><?xml version="1.0" encoding="utf-8"?>
<p:tagLst xmlns:p="http://schemas.openxmlformats.org/presentationml/2006/main">
  <p:tag name="AS_UNIQUEID" val="669"/>
</p:tagLst>
</file>

<file path=ppt/tags/tag202.xml><?xml version="1.0" encoding="utf-8"?>
<p:tagLst xmlns:p="http://schemas.openxmlformats.org/presentationml/2006/main">
  <p:tag name="AS_UNIQUEID" val="670"/>
</p:tagLst>
</file>

<file path=ppt/tags/tag203.xml><?xml version="1.0" encoding="utf-8"?>
<p:tagLst xmlns:p="http://schemas.openxmlformats.org/presentationml/2006/main">
  <p:tag name="AS_UNIQUEID" val="671"/>
</p:tagLst>
</file>

<file path=ppt/tags/tag204.xml><?xml version="1.0" encoding="utf-8"?>
<p:tagLst xmlns:p="http://schemas.openxmlformats.org/presentationml/2006/main">
  <p:tag name="AS_UNIQUEID" val="672"/>
</p:tagLst>
</file>

<file path=ppt/tags/tag205.xml><?xml version="1.0" encoding="utf-8"?>
<p:tagLst xmlns:p="http://schemas.openxmlformats.org/presentationml/2006/main">
  <p:tag name="AS_UNIQUEID" val="673"/>
</p:tagLst>
</file>

<file path=ppt/tags/tag206.xml><?xml version="1.0" encoding="utf-8"?>
<p:tagLst xmlns:p="http://schemas.openxmlformats.org/presentationml/2006/main">
  <p:tag name="AS_UNIQUEID" val="186"/>
</p:tagLst>
</file>

<file path=ppt/tags/tag207.xml><?xml version="1.0" encoding="utf-8"?>
<p:tagLst xmlns:p="http://schemas.openxmlformats.org/presentationml/2006/main">
  <p:tag name="AS_UNIQUEID" val="212"/>
</p:tagLst>
</file>

<file path=ppt/tags/tag208.xml><?xml version="1.0" encoding="utf-8"?>
<p:tagLst xmlns:p="http://schemas.openxmlformats.org/presentationml/2006/main">
  <p:tag name="AS_UNIQUEID" val="674"/>
</p:tagLst>
</file>

<file path=ppt/tags/tag209.xml><?xml version="1.0" encoding="utf-8"?>
<p:tagLst xmlns:p="http://schemas.openxmlformats.org/presentationml/2006/main">
  <p:tag name="AS_UNIQUEID" val="675"/>
</p:tagLst>
</file>

<file path=ppt/tags/tag21.xml><?xml version="1.0" encoding="utf-8"?>
<p:tagLst xmlns:p="http://schemas.openxmlformats.org/presentationml/2006/main">
  <p:tag name="AS_UNIQUEID" val="513"/>
</p:tagLst>
</file>

<file path=ppt/tags/tag210.xml><?xml version="1.0" encoding="utf-8"?>
<p:tagLst xmlns:p="http://schemas.openxmlformats.org/presentationml/2006/main">
  <p:tag name="AS_UNIQUEID" val="676"/>
</p:tagLst>
</file>

<file path=ppt/tags/tag211.xml><?xml version="1.0" encoding="utf-8"?>
<p:tagLst xmlns:p="http://schemas.openxmlformats.org/presentationml/2006/main">
  <p:tag name="AS_UNIQUEID" val="677"/>
</p:tagLst>
</file>

<file path=ppt/tags/tag212.xml><?xml version="1.0" encoding="utf-8"?>
<p:tagLst xmlns:p="http://schemas.openxmlformats.org/presentationml/2006/main">
  <p:tag name="AS_UNIQUEID" val="678"/>
</p:tagLst>
</file>

<file path=ppt/tags/tag2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281"/>
</p:tagLst>
</file>

<file path=ppt/tags/tag214.xml><?xml version="1.0" encoding="utf-8"?>
<p:tagLst xmlns:p="http://schemas.openxmlformats.org/presentationml/2006/main">
  <p:tag name="AS_UNIQUEID" val="679"/>
</p:tagLst>
</file>

<file path=ppt/tags/tag215.xml><?xml version="1.0" encoding="utf-8"?>
<p:tagLst xmlns:p="http://schemas.openxmlformats.org/presentationml/2006/main">
  <p:tag name="AS_UNIQUEID" val="307"/>
</p:tagLst>
</file>

<file path=ppt/tags/tag216.xml><?xml version="1.0" encoding="utf-8"?>
<p:tagLst xmlns:p="http://schemas.openxmlformats.org/presentationml/2006/main">
  <p:tag name="AS_UNIQUEID" val="308"/>
</p:tagLst>
</file>

<file path=ppt/tags/tag217.xml><?xml version="1.0" encoding="utf-8"?>
<p:tagLst xmlns:p="http://schemas.openxmlformats.org/presentationml/2006/main">
  <p:tag name="AS_UNIQUEID" val="309"/>
</p:tagLst>
</file>

<file path=ppt/tags/tag218.xml><?xml version="1.0" encoding="utf-8"?>
<p:tagLst xmlns:p="http://schemas.openxmlformats.org/presentationml/2006/main">
  <p:tag name="AS_UNIQUEID" val="680"/>
</p:tagLst>
</file>

<file path=ppt/tags/tag219.xml><?xml version="1.0" encoding="utf-8"?>
<p:tagLst xmlns:p="http://schemas.openxmlformats.org/presentationml/2006/main">
  <p:tag name="AS_UNIQUEID" val="34"/>
</p:tagLst>
</file>

<file path=ppt/tags/tag22.xml><?xml version="1.0" encoding="utf-8"?>
<p:tagLst xmlns:p="http://schemas.openxmlformats.org/presentationml/2006/main">
  <p:tag name="AS_UNIQUEID" val="514"/>
</p:tagLst>
</file>

<file path=ppt/tags/tag220.xml><?xml version="1.0" encoding="utf-8"?>
<p:tagLst xmlns:p="http://schemas.openxmlformats.org/presentationml/2006/main">
  <p:tag name="AS_UNIQUEID" val="35"/>
</p:tagLst>
</file>

<file path=ppt/tags/tag221.xml><?xml version="1.0" encoding="utf-8"?>
<p:tagLst xmlns:p="http://schemas.openxmlformats.org/presentationml/2006/main">
  <p:tag name="AS_UNIQUEID" val="36"/>
</p:tagLst>
</file>

<file path=ppt/tags/tag222.xml><?xml version="1.0" encoding="utf-8"?>
<p:tagLst xmlns:p="http://schemas.openxmlformats.org/presentationml/2006/main">
  <p:tag name="AS_UNIQUEID" val="37"/>
</p:tagLst>
</file>

<file path=ppt/tags/tag223.xml><?xml version="1.0" encoding="utf-8"?>
<p:tagLst xmlns:p="http://schemas.openxmlformats.org/presentationml/2006/main">
  <p:tag name="AS_UNIQUEID" val="38"/>
</p:tagLst>
</file>

<file path=ppt/tags/tag224.xml><?xml version="1.0" encoding="utf-8"?>
<p:tagLst xmlns:p="http://schemas.openxmlformats.org/presentationml/2006/main">
  <p:tag name="AS_UNIQUEID" val="681"/>
</p:tagLst>
</file>

<file path=ppt/tags/tag225.xml><?xml version="1.0" encoding="utf-8"?>
<p:tagLst xmlns:p="http://schemas.openxmlformats.org/presentationml/2006/main">
  <p:tag name="AS_UNIQUEID" val="682"/>
</p:tagLst>
</file>

<file path=ppt/tags/tag226.xml><?xml version="1.0" encoding="utf-8"?>
<p:tagLst xmlns:p="http://schemas.openxmlformats.org/presentationml/2006/main">
  <p:tag name="AS_UNIQUEID" val="310"/>
</p:tagLst>
</file>

<file path=ppt/tags/tag227.xml><?xml version="1.0" encoding="utf-8"?>
<p:tagLst xmlns:p="http://schemas.openxmlformats.org/presentationml/2006/main">
  <p:tag name="AS_UNIQUEID" val="311"/>
</p:tagLst>
</file>

<file path=ppt/tags/tag228.xml><?xml version="1.0" encoding="utf-8"?>
<p:tagLst xmlns:p="http://schemas.openxmlformats.org/presentationml/2006/main">
  <p:tag name="AS_UNIQUEID" val="312"/>
</p:tagLst>
</file>

<file path=ppt/tags/tag229.xml><?xml version="1.0" encoding="utf-8"?>
<p:tagLst xmlns:p="http://schemas.openxmlformats.org/presentationml/2006/main">
  <p:tag name="AS_UNIQUEID" val="683"/>
</p:tagLst>
</file>

<file path=ppt/tags/tag23.xml><?xml version="1.0" encoding="utf-8"?>
<p:tagLst xmlns:p="http://schemas.openxmlformats.org/presentationml/2006/main">
  <p:tag name="AS_UNIQUEID" val="515"/>
</p:tagLst>
</file>

<file path=ppt/tags/tag230.xml><?xml version="1.0" encoding="utf-8"?>
<p:tagLst xmlns:p="http://schemas.openxmlformats.org/presentationml/2006/main">
  <p:tag name="AS_UNIQUEID" val="41"/>
</p:tagLst>
</file>

<file path=ppt/tags/tag231.xml><?xml version="1.0" encoding="utf-8"?>
<p:tagLst xmlns:p="http://schemas.openxmlformats.org/presentationml/2006/main">
  <p:tag name="AS_UNIQUEID" val="42"/>
</p:tagLst>
</file>

<file path=ppt/tags/tag232.xml><?xml version="1.0" encoding="utf-8"?>
<p:tagLst xmlns:p="http://schemas.openxmlformats.org/presentationml/2006/main">
  <p:tag name="AS_UNIQUEID" val="43"/>
</p:tagLst>
</file>

<file path=ppt/tags/tag233.xml><?xml version="1.0" encoding="utf-8"?>
<p:tagLst xmlns:p="http://schemas.openxmlformats.org/presentationml/2006/main">
  <p:tag name="AS_UNIQUEID" val="44"/>
</p:tagLst>
</file>

<file path=ppt/tags/tag234.xml><?xml version="1.0" encoding="utf-8"?>
<p:tagLst xmlns:p="http://schemas.openxmlformats.org/presentationml/2006/main">
  <p:tag name="AS_UNIQUEID" val="45"/>
</p:tagLst>
</file>

<file path=ppt/tags/tag235.xml><?xml version="1.0" encoding="utf-8"?>
<p:tagLst xmlns:p="http://schemas.openxmlformats.org/presentationml/2006/main">
  <p:tag name="AS_UNIQUEID" val="46"/>
</p:tagLst>
</file>

<file path=ppt/tags/tag236.xml><?xml version="1.0" encoding="utf-8"?>
<p:tagLst xmlns:p="http://schemas.openxmlformats.org/presentationml/2006/main">
  <p:tag name="AS_UNIQUEID" val="47"/>
</p:tagLst>
</file>

<file path=ppt/tags/tag237.xml><?xml version="1.0" encoding="utf-8"?>
<p:tagLst xmlns:p="http://schemas.openxmlformats.org/presentationml/2006/main">
  <p:tag name="AS_UNIQUEID" val="684"/>
</p:tagLst>
</file>

<file path=ppt/tags/tag238.xml><?xml version="1.0" encoding="utf-8"?>
<p:tagLst xmlns:p="http://schemas.openxmlformats.org/presentationml/2006/main">
  <p:tag name="AS_UNIQUEID" val="325"/>
</p:tagLst>
</file>

<file path=ppt/tags/tag239.xml><?xml version="1.0" encoding="utf-8"?>
<p:tagLst xmlns:p="http://schemas.openxmlformats.org/presentationml/2006/main">
  <p:tag name="AS_UNIQUEID" val="326"/>
</p:tagLst>
</file>

<file path=ppt/tags/tag24.xml><?xml version="1.0" encoding="utf-8"?>
<p:tagLst xmlns:p="http://schemas.openxmlformats.org/presentationml/2006/main">
  <p:tag name="AS_UNIQUEID" val="516"/>
</p:tagLst>
</file>

<file path=ppt/tags/tag240.xml><?xml version="1.0" encoding="utf-8"?>
<p:tagLst xmlns:p="http://schemas.openxmlformats.org/presentationml/2006/main">
  <p:tag name="AS_UNIQUEID" val="327"/>
</p:tagLst>
</file>

<file path=ppt/tags/tag241.xml><?xml version="1.0" encoding="utf-8"?>
<p:tagLst xmlns:p="http://schemas.openxmlformats.org/presentationml/2006/main">
  <p:tag name="AS_UNIQUEID" val="685"/>
</p:tagLst>
</file>

<file path=ppt/tags/tag242.xml><?xml version="1.0" encoding="utf-8"?>
<p:tagLst xmlns:p="http://schemas.openxmlformats.org/presentationml/2006/main">
  <p:tag name="AS_UNIQUEID" val="63"/>
</p:tagLst>
</file>

<file path=ppt/tags/tag243.xml><?xml version="1.0" encoding="utf-8"?>
<p:tagLst xmlns:p="http://schemas.openxmlformats.org/presentationml/2006/main">
  <p:tag name="AS_UNIQUEID" val="64"/>
</p:tagLst>
</file>

<file path=ppt/tags/tag244.xml><?xml version="1.0" encoding="utf-8"?>
<p:tagLst xmlns:p="http://schemas.openxmlformats.org/presentationml/2006/main">
  <p:tag name="AS_UNIQUEID" val="65"/>
</p:tagLst>
</file>

<file path=ppt/tags/tag245.xml><?xml version="1.0" encoding="utf-8"?>
<p:tagLst xmlns:p="http://schemas.openxmlformats.org/presentationml/2006/main">
  <p:tag name="AS_UNIQUEID" val="66"/>
</p:tagLst>
</file>

<file path=ppt/tags/tag246.xml><?xml version="1.0" encoding="utf-8"?>
<p:tagLst xmlns:p="http://schemas.openxmlformats.org/presentationml/2006/main">
  <p:tag name="AS_UNIQUEID" val="686"/>
</p:tagLst>
</file>

<file path=ppt/tags/tag247.xml><?xml version="1.0" encoding="utf-8"?>
<p:tagLst xmlns:p="http://schemas.openxmlformats.org/presentationml/2006/main">
  <p:tag name="AS_UNIQUEID" val="687"/>
</p:tagLst>
</file>

<file path=ppt/tags/tag248.xml><?xml version="1.0" encoding="utf-8"?>
<p:tagLst xmlns:p="http://schemas.openxmlformats.org/presentationml/2006/main">
  <p:tag name="AS_UNIQUEID" val="328"/>
</p:tagLst>
</file>

<file path=ppt/tags/tag249.xml><?xml version="1.0" encoding="utf-8"?>
<p:tagLst xmlns:p="http://schemas.openxmlformats.org/presentationml/2006/main">
  <p:tag name="AS_UNIQUEID" val="329"/>
</p:tagLst>
</file>

<file path=ppt/tags/tag25.xml><?xml version="1.0" encoding="utf-8"?>
<p:tagLst xmlns:p="http://schemas.openxmlformats.org/presentationml/2006/main">
  <p:tag name="AS_UNIQUEID" val="517"/>
</p:tagLst>
</file>

<file path=ppt/tags/tag250.xml><?xml version="1.0" encoding="utf-8"?>
<p:tagLst xmlns:p="http://schemas.openxmlformats.org/presentationml/2006/main">
  <p:tag name="AS_UNIQUEID" val="330"/>
</p:tagLst>
</file>

<file path=ppt/tags/tag251.xml><?xml version="1.0" encoding="utf-8"?>
<p:tagLst xmlns:p="http://schemas.openxmlformats.org/presentationml/2006/main">
  <p:tag name="AS_UNIQUEID" val="688"/>
</p:tagLst>
</file>

<file path=ppt/tags/tag252.xml><?xml version="1.0" encoding="utf-8"?>
<p:tagLst xmlns:p="http://schemas.openxmlformats.org/presentationml/2006/main">
  <p:tag name="AS_UNIQUEID" val="69"/>
</p:tagLst>
</file>

<file path=ppt/tags/tag253.xml><?xml version="1.0" encoding="utf-8"?>
<p:tagLst xmlns:p="http://schemas.openxmlformats.org/presentationml/2006/main">
  <p:tag name="AS_UNIQUEID" val="689"/>
</p:tagLst>
</file>

<file path=ppt/tags/tag254.xml><?xml version="1.0" encoding="utf-8"?>
<p:tagLst xmlns:p="http://schemas.openxmlformats.org/presentationml/2006/main">
  <p:tag name="AS_UNIQUEID" val="690"/>
</p:tagLst>
</file>

<file path=ppt/tags/tag255.xml><?xml version="1.0" encoding="utf-8"?>
<p:tagLst xmlns:p="http://schemas.openxmlformats.org/presentationml/2006/main">
  <p:tag name="AS_UNIQUEID" val="691"/>
</p:tagLst>
</file>

<file path=ppt/tags/tag256.xml><?xml version="1.0" encoding="utf-8"?>
<p:tagLst xmlns:p="http://schemas.openxmlformats.org/presentationml/2006/main">
  <p:tag name="AS_UNIQUEID" val="692"/>
</p:tagLst>
</file>

<file path=ppt/tags/tag257.xml><?xml version="1.0" encoding="utf-8"?>
<p:tagLst xmlns:p="http://schemas.openxmlformats.org/presentationml/2006/main">
  <p:tag name="AS_UNIQUEID" val="693"/>
</p:tagLst>
</file>

<file path=ppt/tags/tag258.xml><?xml version="1.0" encoding="utf-8"?>
<p:tagLst xmlns:p="http://schemas.openxmlformats.org/presentationml/2006/main">
  <p:tag name="AS_UNIQUEID" val="694"/>
</p:tagLst>
</file>

<file path=ppt/tags/tag259.xml><?xml version="1.0" encoding="utf-8"?>
<p:tagLst xmlns:p="http://schemas.openxmlformats.org/presentationml/2006/main">
  <p:tag name="AS_UNIQUEID" val="695"/>
</p:tagLst>
</file>

<file path=ppt/tags/tag26.xml><?xml version="1.0" encoding="utf-8"?>
<p:tagLst xmlns:p="http://schemas.openxmlformats.org/presentationml/2006/main">
  <p:tag name="AS_UNIQUEID" val="518"/>
</p:tagLst>
</file>

<file path=ppt/tags/tag260.xml><?xml version="1.0" encoding="utf-8"?>
<p:tagLst xmlns:p="http://schemas.openxmlformats.org/presentationml/2006/main">
  <p:tag name="AS_UNIQUEID" val="696"/>
</p:tagLst>
</file>

<file path=ppt/tags/tag261.xml><?xml version="1.0" encoding="utf-8"?>
<p:tagLst xmlns:p="http://schemas.openxmlformats.org/presentationml/2006/main">
  <p:tag name="AS_UNIQUEID" val="697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281"/>
</p:tagLst>
</file>

<file path=ppt/tags/tag263.xml><?xml version="1.0" encoding="utf-8"?>
<p:tagLst xmlns:p="http://schemas.openxmlformats.org/presentationml/2006/main">
  <p:tag name="AS_UNIQUEID" val="698"/>
</p:tagLst>
</file>

<file path=ppt/tags/tag264.xml><?xml version="1.0" encoding="utf-8"?>
<p:tagLst xmlns:p="http://schemas.openxmlformats.org/presentationml/2006/main">
  <p:tag name="AS_UNIQUEID" val="699"/>
</p:tagLst>
</file>

<file path=ppt/tags/tag265.xml><?xml version="1.0" encoding="utf-8"?>
<p:tagLst xmlns:p="http://schemas.openxmlformats.org/presentationml/2006/main">
  <p:tag name="AS_UNIQUEID" val="700"/>
</p:tagLst>
</file>

<file path=ppt/tags/tag266.xml><?xml version="1.0" encoding="utf-8"?>
<p:tagLst xmlns:p="http://schemas.openxmlformats.org/presentationml/2006/main">
  <p:tag name="AS_UNIQUEID" val="701"/>
</p:tagLst>
</file>

<file path=ppt/tags/tag267.xml><?xml version="1.0" encoding="utf-8"?>
<p:tagLst xmlns:p="http://schemas.openxmlformats.org/presentationml/2006/main">
  <p:tag name="AS_UNIQUEID" val="702"/>
</p:tagLst>
</file>

<file path=ppt/tags/tag268.xml><?xml version="1.0" encoding="utf-8"?>
<p:tagLst xmlns:p="http://schemas.openxmlformats.org/presentationml/2006/main">
  <p:tag name="AS_UNIQUEID" val="703"/>
</p:tagLst>
</file>

<file path=ppt/tags/tag269.xml><?xml version="1.0" encoding="utf-8"?>
<p:tagLst xmlns:p="http://schemas.openxmlformats.org/presentationml/2006/main">
  <p:tag name="AS_UNIQUEID" val="352"/>
</p:tagLst>
</file>

<file path=ppt/tags/tag27.xml><?xml version="1.0" encoding="utf-8"?>
<p:tagLst xmlns:p="http://schemas.openxmlformats.org/presentationml/2006/main">
  <p:tag name="AS_UNIQUEID" val="519"/>
</p:tagLst>
</file>

<file path=ppt/tags/tag270.xml><?xml version="1.0" encoding="utf-8"?>
<p:tagLst xmlns:p="http://schemas.openxmlformats.org/presentationml/2006/main">
  <p:tag name="AS_UNIQUEID" val="353"/>
</p:tagLst>
</file>

<file path=ppt/tags/tag271.xml><?xml version="1.0" encoding="utf-8"?>
<p:tagLst xmlns:p="http://schemas.openxmlformats.org/presentationml/2006/main">
  <p:tag name="AS_UNIQUEID" val="354"/>
</p:tagLst>
</file>

<file path=ppt/tags/tag272.xml><?xml version="1.0" encoding="utf-8"?>
<p:tagLst xmlns:p="http://schemas.openxmlformats.org/presentationml/2006/main">
  <p:tag name="AS_UNIQUEID" val="704"/>
</p:tagLst>
</file>

<file path=ppt/tags/tag273.xml><?xml version="1.0" encoding="utf-8"?>
<p:tagLst xmlns:p="http://schemas.openxmlformats.org/presentationml/2006/main">
  <p:tag name="AS_UNIQUEID" val="107"/>
</p:tagLst>
</file>

<file path=ppt/tags/tag274.xml><?xml version="1.0" encoding="utf-8"?>
<p:tagLst xmlns:p="http://schemas.openxmlformats.org/presentationml/2006/main">
  <p:tag name="AS_UNIQUEID" val="705"/>
</p:tagLst>
</file>

<file path=ppt/tags/tag275.xml><?xml version="1.0" encoding="utf-8"?>
<p:tagLst xmlns:p="http://schemas.openxmlformats.org/presentationml/2006/main">
  <p:tag name="AS_UNIQUEID" val="706"/>
</p:tagLst>
</file>

<file path=ppt/tags/tag276.xml><?xml version="1.0" encoding="utf-8"?>
<p:tagLst xmlns:p="http://schemas.openxmlformats.org/presentationml/2006/main">
  <p:tag name="AS_UNIQUEID" val="355"/>
</p:tagLst>
</file>

<file path=ppt/tags/tag277.xml><?xml version="1.0" encoding="utf-8"?>
<p:tagLst xmlns:p="http://schemas.openxmlformats.org/presentationml/2006/main">
  <p:tag name="AS_UNIQUEID" val="356"/>
</p:tagLst>
</file>

<file path=ppt/tags/tag278.xml><?xml version="1.0" encoding="utf-8"?>
<p:tagLst xmlns:p="http://schemas.openxmlformats.org/presentationml/2006/main">
  <p:tag name="AS_UNIQUEID" val="357"/>
</p:tagLst>
</file>

<file path=ppt/tags/tag279.xml><?xml version="1.0" encoding="utf-8"?>
<p:tagLst xmlns:p="http://schemas.openxmlformats.org/presentationml/2006/main">
  <p:tag name="AS_UNIQUEID" val="707"/>
</p:tagLst>
</file>

<file path=ppt/tags/tag28.xml><?xml version="1.0" encoding="utf-8"?>
<p:tagLst xmlns:p="http://schemas.openxmlformats.org/presentationml/2006/main">
  <p:tag name="AS_UNIQUEID" val="520"/>
</p:tagLst>
</file>

<file path=ppt/tags/tag280.xml><?xml version="1.0" encoding="utf-8"?>
<p:tagLst xmlns:p="http://schemas.openxmlformats.org/presentationml/2006/main">
  <p:tag name="AS_UNIQUEID" val="112"/>
</p:tagLst>
</file>

<file path=ppt/tags/tag281.xml><?xml version="1.0" encoding="utf-8"?>
<p:tagLst xmlns:p="http://schemas.openxmlformats.org/presentationml/2006/main">
  <p:tag name="AS_UNIQUEID" val="708"/>
</p:tagLst>
</file>

<file path=ppt/tags/tag282.xml><?xml version="1.0" encoding="utf-8"?>
<p:tagLst xmlns:p="http://schemas.openxmlformats.org/presentationml/2006/main">
  <p:tag name="AS_UNIQUEID" val="313"/>
</p:tagLst>
</file>

<file path=ppt/tags/tag283.xml><?xml version="1.0" encoding="utf-8"?>
<p:tagLst xmlns:p="http://schemas.openxmlformats.org/presentationml/2006/main">
  <p:tag name="AS_UNIQUEID" val="314"/>
</p:tagLst>
</file>

<file path=ppt/tags/tag284.xml><?xml version="1.0" encoding="utf-8"?>
<p:tagLst xmlns:p="http://schemas.openxmlformats.org/presentationml/2006/main">
  <p:tag name="AS_UNIQUEID" val="315"/>
</p:tagLst>
</file>

<file path=ppt/tags/tag285.xml><?xml version="1.0" encoding="utf-8"?>
<p:tagLst xmlns:p="http://schemas.openxmlformats.org/presentationml/2006/main">
  <p:tag name="AS_UNIQUEID" val="709"/>
</p:tagLst>
</file>

<file path=ppt/tags/tag286.xml><?xml version="1.0" encoding="utf-8"?>
<p:tagLst xmlns:p="http://schemas.openxmlformats.org/presentationml/2006/main">
  <p:tag name="AS_UNIQUEID" val="50"/>
</p:tagLst>
</file>

<file path=ppt/tags/tag287.xml><?xml version="1.0" encoding="utf-8"?>
<p:tagLst xmlns:p="http://schemas.openxmlformats.org/presentationml/2006/main">
  <p:tag name="AS_UNIQUEID" val="51"/>
</p:tagLst>
</file>

<file path=ppt/tags/tag288.xml><?xml version="1.0" encoding="utf-8"?>
<p:tagLst xmlns:p="http://schemas.openxmlformats.org/presentationml/2006/main">
  <p:tag name="AS_UNIQUEID" val="710"/>
</p:tagLst>
</file>

<file path=ppt/tags/tag289.xml><?xml version="1.0" encoding="utf-8"?>
<p:tagLst xmlns:p="http://schemas.openxmlformats.org/presentationml/2006/main">
  <p:tag name="AS_UNIQUEID" val="711"/>
</p:tagLst>
</file>

<file path=ppt/tags/tag29.xml><?xml version="1.0" encoding="utf-8"?>
<p:tagLst xmlns:p="http://schemas.openxmlformats.org/presentationml/2006/main">
  <p:tag name="AS_UNIQUEID" val="521"/>
</p:tagLst>
</file>

<file path=ppt/tags/tag290.xml><?xml version="1.0" encoding="utf-8"?>
<p:tagLst xmlns:p="http://schemas.openxmlformats.org/presentationml/2006/main">
  <p:tag name="AS_UNIQUEID" val="712"/>
</p:tagLst>
</file>

<file path=ppt/tags/tag291.xml><?xml version="1.0" encoding="utf-8"?>
<p:tagLst xmlns:p="http://schemas.openxmlformats.org/presentationml/2006/main">
  <p:tag name="AS_UNIQUEID" val="340"/>
</p:tagLst>
</file>

<file path=ppt/tags/tag292.xml><?xml version="1.0" encoding="utf-8"?>
<p:tagLst xmlns:p="http://schemas.openxmlformats.org/presentationml/2006/main">
  <p:tag name="AS_UNIQUEID" val="341"/>
</p:tagLst>
</file>

<file path=ppt/tags/tag293.xml><?xml version="1.0" encoding="utf-8"?>
<p:tagLst xmlns:p="http://schemas.openxmlformats.org/presentationml/2006/main">
  <p:tag name="AS_UNIQUEID" val="342"/>
</p:tagLst>
</file>

<file path=ppt/tags/tag294.xml><?xml version="1.0" encoding="utf-8"?>
<p:tagLst xmlns:p="http://schemas.openxmlformats.org/presentationml/2006/main">
  <p:tag name="AS_UNIQUEID" val="713"/>
</p:tagLst>
</file>

<file path=ppt/tags/tag295.xml><?xml version="1.0" encoding="utf-8"?>
<p:tagLst xmlns:p="http://schemas.openxmlformats.org/presentationml/2006/main">
  <p:tag name="AS_UNIQUEID" val="96"/>
</p:tagLst>
</file>

<file path=ppt/tags/tag296.xml><?xml version="1.0" encoding="utf-8"?>
<p:tagLst xmlns:p="http://schemas.openxmlformats.org/presentationml/2006/main">
  <p:tag name="AS_UNIQUEID" val="714"/>
</p:tagLst>
</file>

<file path=ppt/tags/tag297.xml><?xml version="1.0" encoding="utf-8"?>
<p:tagLst xmlns:p="http://schemas.openxmlformats.org/presentationml/2006/main">
  <p:tag name="AS_UNIQUEID" val="715"/>
</p:tagLst>
</file>

<file path=ppt/tags/tag298.xml><?xml version="1.0" encoding="utf-8"?>
<p:tagLst xmlns:p="http://schemas.openxmlformats.org/presentationml/2006/main">
  <p:tag name="AS_UNIQUEID" val="343"/>
</p:tagLst>
</file>

<file path=ppt/tags/tag299.xml><?xml version="1.0" encoding="utf-8"?>
<p:tagLst xmlns:p="http://schemas.openxmlformats.org/presentationml/2006/main">
  <p:tag name="AS_UNIQUEID" val="344"/>
</p:tagLst>
</file>

<file path=ppt/tags/tag3.xml><?xml version="1.0" encoding="utf-8"?>
<p:tagLst xmlns:p="http://schemas.openxmlformats.org/presentationml/2006/main">
  <p:tag name="AS_UNIQUEID" val="495"/>
</p:tagLst>
</file>

<file path=ppt/tags/tag30.xml><?xml version="1.0" encoding="utf-8"?>
<p:tagLst xmlns:p="http://schemas.openxmlformats.org/presentationml/2006/main">
  <p:tag name="AS_UNIQUEID" val="522"/>
</p:tagLst>
</file>

<file path=ppt/tags/tag300.xml><?xml version="1.0" encoding="utf-8"?>
<p:tagLst xmlns:p="http://schemas.openxmlformats.org/presentationml/2006/main">
  <p:tag name="AS_UNIQUEID" val="345"/>
</p:tagLst>
</file>

<file path=ppt/tags/tag301.xml><?xml version="1.0" encoding="utf-8"?>
<p:tagLst xmlns:p="http://schemas.openxmlformats.org/presentationml/2006/main">
  <p:tag name="AS_UNIQUEID" val="716"/>
</p:tagLst>
</file>

<file path=ppt/tags/tag302.xml><?xml version="1.0" encoding="utf-8"?>
<p:tagLst xmlns:p="http://schemas.openxmlformats.org/presentationml/2006/main">
  <p:tag name="AS_UNIQUEID" val="98"/>
</p:tagLst>
</file>

<file path=ppt/tags/tag303.xml><?xml version="1.0" encoding="utf-8"?>
<p:tagLst xmlns:p="http://schemas.openxmlformats.org/presentationml/2006/main">
  <p:tag name="AS_UNIQUEID" val="717"/>
</p:tagLst>
</file>

<file path=ppt/tags/tag304.xml><?xml version="1.0" encoding="utf-8"?>
<p:tagLst xmlns:p="http://schemas.openxmlformats.org/presentationml/2006/main">
  <p:tag name="AS_UNIQUEID" val="346"/>
</p:tagLst>
</file>

<file path=ppt/tags/tag305.xml><?xml version="1.0" encoding="utf-8"?>
<p:tagLst xmlns:p="http://schemas.openxmlformats.org/presentationml/2006/main">
  <p:tag name="AS_UNIQUEID" val="347"/>
</p:tagLst>
</file>

<file path=ppt/tags/tag306.xml><?xml version="1.0" encoding="utf-8"?>
<p:tagLst xmlns:p="http://schemas.openxmlformats.org/presentationml/2006/main">
  <p:tag name="AS_UNIQUEID" val="348"/>
</p:tagLst>
</file>

<file path=ppt/tags/tag307.xml><?xml version="1.0" encoding="utf-8"?>
<p:tagLst xmlns:p="http://schemas.openxmlformats.org/presentationml/2006/main">
  <p:tag name="AS_UNIQUEID" val="718"/>
</p:tagLst>
</file>

<file path=ppt/tags/tag308.xml><?xml version="1.0" encoding="utf-8"?>
<p:tagLst xmlns:p="http://schemas.openxmlformats.org/presentationml/2006/main">
  <p:tag name="AS_UNIQUEID" val="100"/>
</p:tagLst>
</file>

<file path=ppt/tags/tag309.xml><?xml version="1.0" encoding="utf-8"?>
<p:tagLst xmlns:p="http://schemas.openxmlformats.org/presentationml/2006/main">
  <p:tag name="AS_UNIQUEID" val="719"/>
</p:tagLst>
</file>

<file path=ppt/tags/tag31.xml><?xml version="1.0" encoding="utf-8"?>
<p:tagLst xmlns:p="http://schemas.openxmlformats.org/presentationml/2006/main">
  <p:tag name="AS_UNIQUEID" val="523"/>
</p:tagLst>
</file>

<file path=ppt/tags/tag310.xml><?xml version="1.0" encoding="utf-8"?>
<p:tagLst xmlns:p="http://schemas.openxmlformats.org/presentationml/2006/main">
  <p:tag name="AS_UNIQUEID" val="349"/>
</p:tagLst>
</file>

<file path=ppt/tags/tag311.xml><?xml version="1.0" encoding="utf-8"?>
<p:tagLst xmlns:p="http://schemas.openxmlformats.org/presentationml/2006/main">
  <p:tag name="AS_UNIQUEID" val="350"/>
</p:tagLst>
</file>

<file path=ppt/tags/tag312.xml><?xml version="1.0" encoding="utf-8"?>
<p:tagLst xmlns:p="http://schemas.openxmlformats.org/presentationml/2006/main">
  <p:tag name="AS_UNIQUEID" val="351"/>
</p:tagLst>
</file>

<file path=ppt/tags/tag313.xml><?xml version="1.0" encoding="utf-8"?>
<p:tagLst xmlns:p="http://schemas.openxmlformats.org/presentationml/2006/main">
  <p:tag name="AS_UNIQUEID" val="720"/>
</p:tagLst>
</file>

<file path=ppt/tags/tag314.xml><?xml version="1.0" encoding="utf-8"?>
<p:tagLst xmlns:p="http://schemas.openxmlformats.org/presentationml/2006/main">
  <p:tag name="AS_UNIQUEID" val="102"/>
</p:tagLst>
</file>

<file path=ppt/tags/tag315.xml><?xml version="1.0" encoding="utf-8"?>
<p:tagLst xmlns:p="http://schemas.openxmlformats.org/presentationml/2006/main">
  <p:tag name="AS_UNIQUEID" val="721"/>
</p:tagLst>
</file>

<file path=ppt/tags/tag316.xml><?xml version="1.0" encoding="utf-8"?>
<p:tagLst xmlns:p="http://schemas.openxmlformats.org/presentationml/2006/main">
  <p:tag name="AS_UNIQUEID" val="478"/>
</p:tagLst>
</file>

<file path=ppt/tags/tag317.xml><?xml version="1.0" encoding="utf-8"?>
<p:tagLst xmlns:p="http://schemas.openxmlformats.org/presentationml/2006/main">
  <p:tag name="AS_UNIQUEID" val="479"/>
</p:tagLst>
</file>

<file path=ppt/tags/tag318.xml><?xml version="1.0" encoding="utf-8"?>
<p:tagLst xmlns:p="http://schemas.openxmlformats.org/presentationml/2006/main">
  <p:tag name="AS_UNIQUEID" val="480"/>
</p:tagLst>
</file>

<file path=ppt/tags/tag319.xml><?xml version="1.0" encoding="utf-8"?>
<p:tagLst xmlns:p="http://schemas.openxmlformats.org/presentationml/2006/main">
  <p:tag name="AS_UNIQUEID" val="722"/>
</p:tagLst>
</file>

<file path=ppt/tags/tag32.xml><?xml version="1.0" encoding="utf-8"?>
<p:tagLst xmlns:p="http://schemas.openxmlformats.org/presentationml/2006/main">
  <p:tag name="AS_UNIQUEID" val="524"/>
</p:tagLst>
</file>

<file path=ppt/tags/tag320.xml><?xml version="1.0" encoding="utf-8"?>
<p:tagLst xmlns:p="http://schemas.openxmlformats.org/presentationml/2006/main">
  <p:tag name="AS_UNIQUEID" val="245"/>
</p:tagLst>
</file>

<file path=ppt/tags/tag321.xml><?xml version="1.0" encoding="utf-8"?>
<p:tagLst xmlns:p="http://schemas.openxmlformats.org/presentationml/2006/main">
  <p:tag name="AS_UNIQUEID" val="246"/>
</p:tagLst>
</file>

<file path=ppt/tags/tag322.xml><?xml version="1.0" encoding="utf-8"?>
<p:tagLst xmlns:p="http://schemas.openxmlformats.org/presentationml/2006/main">
  <p:tag name="AS_UNIQUEID" val="247"/>
</p:tagLst>
</file>

<file path=ppt/tags/tag323.xml><?xml version="1.0" encoding="utf-8"?>
<p:tagLst xmlns:p="http://schemas.openxmlformats.org/presentationml/2006/main">
  <p:tag name="AS_UNIQUEID" val="248"/>
</p:tagLst>
</file>

<file path=ppt/tags/tag324.xml><?xml version="1.0" encoding="utf-8"?>
<p:tagLst xmlns:p="http://schemas.openxmlformats.org/presentationml/2006/main">
  <p:tag name="AS_UNIQUEID" val="723"/>
</p:tagLst>
</file>

<file path=ppt/tags/tag325.xml><?xml version="1.0" encoding="utf-8"?>
<p:tagLst xmlns:p="http://schemas.openxmlformats.org/presentationml/2006/main">
  <p:tag name="AS_UNIQUEID" val="724"/>
</p:tagLst>
</file>

<file path=ppt/tags/tag326.xml><?xml version="1.0" encoding="utf-8"?>
<p:tagLst xmlns:p="http://schemas.openxmlformats.org/presentationml/2006/main">
  <p:tag name="AS_UNIQUEID" val="481"/>
</p:tagLst>
</file>

<file path=ppt/tags/tag327.xml><?xml version="1.0" encoding="utf-8"?>
<p:tagLst xmlns:p="http://schemas.openxmlformats.org/presentationml/2006/main">
  <p:tag name="AS_UNIQUEID" val="482"/>
</p:tagLst>
</file>

<file path=ppt/tags/tag328.xml><?xml version="1.0" encoding="utf-8"?>
<p:tagLst xmlns:p="http://schemas.openxmlformats.org/presentationml/2006/main">
  <p:tag name="AS_UNIQUEID" val="483"/>
</p:tagLst>
</file>

<file path=ppt/tags/tag329.xml><?xml version="1.0" encoding="utf-8"?>
<p:tagLst xmlns:p="http://schemas.openxmlformats.org/presentationml/2006/main">
  <p:tag name="AS_UNIQUEID" val="725"/>
</p:tagLst>
</file>

<file path=ppt/tags/tag33.xml><?xml version="1.0" encoding="utf-8"?>
<p:tagLst xmlns:p="http://schemas.openxmlformats.org/presentationml/2006/main">
  <p:tag name="AS_UNIQUEID" val="525"/>
</p:tagLst>
</file>

<file path=ppt/tags/tag330.xml><?xml version="1.0" encoding="utf-8"?>
<p:tagLst xmlns:p="http://schemas.openxmlformats.org/presentationml/2006/main">
  <p:tag name="AS_UNIQUEID" val="251"/>
</p:tagLst>
</file>

<file path=ppt/tags/tag331.xml><?xml version="1.0" encoding="utf-8"?>
<p:tagLst xmlns:p="http://schemas.openxmlformats.org/presentationml/2006/main">
  <p:tag name="AS_UNIQUEID" val="726"/>
</p:tagLst>
</file>

<file path=ppt/tags/tag332.xml><?xml version="1.0" encoding="utf-8"?>
<p:tagLst xmlns:p="http://schemas.openxmlformats.org/presentationml/2006/main">
  <p:tag name="AS_UNIQUEID" val="484"/>
</p:tagLst>
</file>

<file path=ppt/tags/tag333.xml><?xml version="1.0" encoding="utf-8"?>
<p:tagLst xmlns:p="http://schemas.openxmlformats.org/presentationml/2006/main">
  <p:tag name="AS_UNIQUEID" val="485"/>
</p:tagLst>
</file>

<file path=ppt/tags/tag334.xml><?xml version="1.0" encoding="utf-8"?>
<p:tagLst xmlns:p="http://schemas.openxmlformats.org/presentationml/2006/main">
  <p:tag name="AS_UNIQUEID" val="486"/>
</p:tagLst>
</file>

<file path=ppt/tags/tag335.xml><?xml version="1.0" encoding="utf-8"?>
<p:tagLst xmlns:p="http://schemas.openxmlformats.org/presentationml/2006/main">
  <p:tag name="AS_UNIQUEID" val="727"/>
</p:tagLst>
</file>

<file path=ppt/tags/tag336.xml><?xml version="1.0" encoding="utf-8"?>
<p:tagLst xmlns:p="http://schemas.openxmlformats.org/presentationml/2006/main">
  <p:tag name="AS_UNIQUEID" val="253"/>
</p:tagLst>
</file>

<file path=ppt/tags/tag337.xml><?xml version="1.0" encoding="utf-8"?>
<p:tagLst xmlns:p="http://schemas.openxmlformats.org/presentationml/2006/main">
  <p:tag name="AS_UNIQUEID" val="254"/>
</p:tagLst>
</file>

<file path=ppt/tags/tag338.xml><?xml version="1.0" encoding="utf-8"?>
<p:tagLst xmlns:p="http://schemas.openxmlformats.org/presentationml/2006/main">
  <p:tag name="AS_UNIQUEID" val="728"/>
</p:tagLst>
</file>

<file path=ppt/tags/tag339.xml><?xml version="1.0" encoding="utf-8"?>
<p:tagLst xmlns:p="http://schemas.openxmlformats.org/presentationml/2006/main">
  <p:tag name="AS_UNIQUEID" val="487"/>
</p:tagLst>
</file>

<file path=ppt/tags/tag34.xml><?xml version="1.0" encoding="utf-8"?>
<p:tagLst xmlns:p="http://schemas.openxmlformats.org/presentationml/2006/main">
  <p:tag name="AS_UNIQUEID" val="526"/>
</p:tagLst>
</file>

<file path=ppt/tags/tag340.xml><?xml version="1.0" encoding="utf-8"?>
<p:tagLst xmlns:p="http://schemas.openxmlformats.org/presentationml/2006/main">
  <p:tag name="AS_UNIQUEID" val="488"/>
</p:tagLst>
</file>

<file path=ppt/tags/tag341.xml><?xml version="1.0" encoding="utf-8"?>
<p:tagLst xmlns:p="http://schemas.openxmlformats.org/presentationml/2006/main">
  <p:tag name="AS_UNIQUEID" val="489"/>
</p:tagLst>
</file>

<file path=ppt/tags/tag342.xml><?xml version="1.0" encoding="utf-8"?>
<p:tagLst xmlns:p="http://schemas.openxmlformats.org/presentationml/2006/main">
  <p:tag name="AS_UNIQUEID" val="729"/>
</p:tagLst>
</file>

<file path=ppt/tags/tag343.xml><?xml version="1.0" encoding="utf-8"?>
<p:tagLst xmlns:p="http://schemas.openxmlformats.org/presentationml/2006/main">
  <p:tag name="AS_UNIQUEID" val="257"/>
</p:tagLst>
</file>

<file path=ppt/tags/tag344.xml><?xml version="1.0" encoding="utf-8"?>
<p:tagLst xmlns:p="http://schemas.openxmlformats.org/presentationml/2006/main">
  <p:tag name="AS_UNIQUEID" val="258"/>
</p:tagLst>
</file>

<file path=ppt/tags/tag345.xml><?xml version="1.0" encoding="utf-8"?>
<p:tagLst xmlns:p="http://schemas.openxmlformats.org/presentationml/2006/main">
  <p:tag name="AS_UNIQUEID" val="730"/>
</p:tagLst>
</file>

<file path=ppt/tags/tag346.xml><?xml version="1.0" encoding="utf-8"?>
<p:tagLst xmlns:p="http://schemas.openxmlformats.org/presentationml/2006/main">
  <p:tag name="AS_UNIQUEID" val="490"/>
</p:tagLst>
</file>

<file path=ppt/tags/tag347.xml><?xml version="1.0" encoding="utf-8"?>
<p:tagLst xmlns:p="http://schemas.openxmlformats.org/presentationml/2006/main">
  <p:tag name="AS_UNIQUEID" val="491"/>
</p:tagLst>
</file>

<file path=ppt/tags/tag348.xml><?xml version="1.0" encoding="utf-8"?>
<p:tagLst xmlns:p="http://schemas.openxmlformats.org/presentationml/2006/main">
  <p:tag name="AS_UNIQUEID" val="492"/>
</p:tagLst>
</file>

<file path=ppt/tags/tag349.xml><?xml version="1.0" encoding="utf-8"?>
<p:tagLst xmlns:p="http://schemas.openxmlformats.org/presentationml/2006/main">
  <p:tag name="AS_UNIQUEID" val="731"/>
</p:tagLst>
</file>

<file path=ppt/tags/tag35.xml><?xml version="1.0" encoding="utf-8"?>
<p:tagLst xmlns:p="http://schemas.openxmlformats.org/presentationml/2006/main">
  <p:tag name="AS_UNIQUEID" val="527"/>
</p:tagLst>
</file>

<file path=ppt/tags/tag350.xml><?xml version="1.0" encoding="utf-8"?>
<p:tagLst xmlns:p="http://schemas.openxmlformats.org/presentationml/2006/main">
  <p:tag name="AS_UNIQUEID" val="261"/>
</p:tagLst>
</file>

<file path=ppt/tags/tag351.xml><?xml version="1.0" encoding="utf-8"?>
<p:tagLst xmlns:p="http://schemas.openxmlformats.org/presentationml/2006/main">
  <p:tag name="AS_UNIQUEID" val="262"/>
</p:tagLst>
</file>

<file path=ppt/tags/tag352.xml><?xml version="1.0" encoding="utf-8"?>
<p:tagLst xmlns:p="http://schemas.openxmlformats.org/presentationml/2006/main">
  <p:tag name="AS_UNIQUEID" val="732"/>
</p:tagLst>
</file>

<file path=ppt/tags/tag353.xml><?xml version="1.0" encoding="utf-8"?>
<p:tagLst xmlns:p="http://schemas.openxmlformats.org/presentationml/2006/main">
  <p:tag name="AS_UNIQUEID" val="316"/>
</p:tagLst>
</file>

<file path=ppt/tags/tag354.xml><?xml version="1.0" encoding="utf-8"?>
<p:tagLst xmlns:p="http://schemas.openxmlformats.org/presentationml/2006/main">
  <p:tag name="AS_UNIQUEID" val="317"/>
</p:tagLst>
</file>

<file path=ppt/tags/tag355.xml><?xml version="1.0" encoding="utf-8"?>
<p:tagLst xmlns:p="http://schemas.openxmlformats.org/presentationml/2006/main">
  <p:tag name="AS_UNIQUEID" val="318"/>
</p:tagLst>
</file>

<file path=ppt/tags/tag356.xml><?xml version="1.0" encoding="utf-8"?>
<p:tagLst xmlns:p="http://schemas.openxmlformats.org/presentationml/2006/main">
  <p:tag name="AS_UNIQUEID" val="733"/>
</p:tagLst>
</file>

<file path=ppt/tags/tag357.xml><?xml version="1.0" encoding="utf-8"?>
<p:tagLst xmlns:p="http://schemas.openxmlformats.org/presentationml/2006/main">
  <p:tag name="AS_UNIQUEID" val="53"/>
</p:tagLst>
</file>

<file path=ppt/tags/tag358.xml><?xml version="1.0" encoding="utf-8"?>
<p:tagLst xmlns:p="http://schemas.openxmlformats.org/presentationml/2006/main">
  <p:tag name="AS_UNIQUEID" val="54"/>
</p:tagLst>
</file>

<file path=ppt/tags/tag359.xml><?xml version="1.0" encoding="utf-8"?>
<p:tagLst xmlns:p="http://schemas.openxmlformats.org/presentationml/2006/main">
  <p:tag name="AS_UNIQUEID" val="55"/>
</p:tagLst>
</file>

<file path=ppt/tags/tag36.xml><?xml version="1.0" encoding="utf-8"?>
<p:tagLst xmlns:p="http://schemas.openxmlformats.org/presentationml/2006/main">
  <p:tag name="AS_UNIQUEID" val="528"/>
</p:tagLst>
</file>

<file path=ppt/tags/tag360.xml><?xml version="1.0" encoding="utf-8"?>
<p:tagLst xmlns:p="http://schemas.openxmlformats.org/presentationml/2006/main">
  <p:tag name="AS_UNIQUEID" val="734"/>
</p:tagLst>
</file>

<file path=ppt/tags/tag361.xml><?xml version="1.0" encoding="utf-8"?>
<p:tagLst xmlns:p="http://schemas.openxmlformats.org/presentationml/2006/main">
  <p:tag name="AS_UNIQUEID" val="735"/>
</p:tagLst>
</file>

<file path=ppt/tags/tag362.xml><?xml version="1.0" encoding="utf-8"?>
<p:tagLst xmlns:p="http://schemas.openxmlformats.org/presentationml/2006/main">
  <p:tag name="AS_UNIQUEID" val="736"/>
</p:tagLst>
</file>

<file path=ppt/tags/tag363.xml><?xml version="1.0" encoding="utf-8"?>
<p:tagLst xmlns:p="http://schemas.openxmlformats.org/presentationml/2006/main">
  <p:tag name="AS_UNIQUEID" val="737"/>
</p:tagLst>
</file>

<file path=ppt/tags/tag364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37.xml><?xml version="1.0" encoding="utf-8"?>
<p:tagLst xmlns:p="http://schemas.openxmlformats.org/presentationml/2006/main">
  <p:tag name="AS_UNIQUEID" val="529"/>
</p:tagLst>
</file>

<file path=ppt/tags/tag38.xml><?xml version="1.0" encoding="utf-8"?>
<p:tagLst xmlns:p="http://schemas.openxmlformats.org/presentationml/2006/main">
  <p:tag name="AS_UNIQUEID" val="530"/>
</p:tagLst>
</file>

<file path=ppt/tags/tag39.xml><?xml version="1.0" encoding="utf-8"?>
<p:tagLst xmlns:p="http://schemas.openxmlformats.org/presentationml/2006/main">
  <p:tag name="AS_UNIQUEID" val="531"/>
</p:tagLst>
</file>

<file path=ppt/tags/tag4.xml><?xml version="1.0" encoding="utf-8"?>
<p:tagLst xmlns:p="http://schemas.openxmlformats.org/presentationml/2006/main">
  <p:tag name="AS_UNIQUEID" val="496"/>
</p:tagLst>
</file>

<file path=ppt/tags/tag40.xml><?xml version="1.0" encoding="utf-8"?>
<p:tagLst xmlns:p="http://schemas.openxmlformats.org/presentationml/2006/main">
  <p:tag name="AS_UNIQUEID" val="532"/>
</p:tagLst>
</file>

<file path=ppt/tags/tag41.xml><?xml version="1.0" encoding="utf-8"?>
<p:tagLst xmlns:p="http://schemas.openxmlformats.org/presentationml/2006/main">
  <p:tag name="AS_UNIQUEID" val="533"/>
</p:tagLst>
</file>

<file path=ppt/tags/tag42.xml><?xml version="1.0" encoding="utf-8"?>
<p:tagLst xmlns:p="http://schemas.openxmlformats.org/presentationml/2006/main">
  <p:tag name="AS_UNIQUEID" val="534"/>
</p:tagLst>
</file>

<file path=ppt/tags/tag43.xml><?xml version="1.0" encoding="utf-8"?>
<p:tagLst xmlns:p="http://schemas.openxmlformats.org/presentationml/2006/main">
  <p:tag name="AS_UNIQUEID" val="535"/>
</p:tagLst>
</file>

<file path=ppt/tags/tag44.xml><?xml version="1.0" encoding="utf-8"?>
<p:tagLst xmlns:p="http://schemas.openxmlformats.org/presentationml/2006/main">
  <p:tag name="AS_UNIQUEID" val="536"/>
</p:tagLst>
</file>

<file path=ppt/tags/tag45.xml><?xml version="1.0" encoding="utf-8"?>
<p:tagLst xmlns:p="http://schemas.openxmlformats.org/presentationml/2006/main">
  <p:tag name="AS_UNIQUEID" val="537"/>
</p:tagLst>
</file>

<file path=ppt/tags/tag46.xml><?xml version="1.0" encoding="utf-8"?>
<p:tagLst xmlns:p="http://schemas.openxmlformats.org/presentationml/2006/main">
  <p:tag name="AS_UNIQUEID" val="538"/>
</p:tagLst>
</file>

<file path=ppt/tags/tag47.xml><?xml version="1.0" encoding="utf-8"?>
<p:tagLst xmlns:p="http://schemas.openxmlformats.org/presentationml/2006/main">
  <p:tag name="AS_UNIQUEID" val="539"/>
</p:tagLst>
</file>

<file path=ppt/tags/tag48.xml><?xml version="1.0" encoding="utf-8"?>
<p:tagLst xmlns:p="http://schemas.openxmlformats.org/presentationml/2006/main">
  <p:tag name="AS_UNIQUEID" val="540"/>
</p:tagLst>
</file>

<file path=ppt/tags/tag49.xml><?xml version="1.0" encoding="utf-8"?>
<p:tagLst xmlns:p="http://schemas.openxmlformats.org/presentationml/2006/main">
  <p:tag name="AS_UNIQUEID" val="541"/>
</p:tagLst>
</file>

<file path=ppt/tags/tag5.xml><?xml version="1.0" encoding="utf-8"?>
<p:tagLst xmlns:p="http://schemas.openxmlformats.org/presentationml/2006/main">
  <p:tag name="AS_UNIQUEID" val="497"/>
</p:tagLst>
</file>

<file path=ppt/tags/tag50.xml><?xml version="1.0" encoding="utf-8"?>
<p:tagLst xmlns:p="http://schemas.openxmlformats.org/presentationml/2006/main">
  <p:tag name="AS_UNIQUEID" val="542"/>
</p:tagLst>
</file>

<file path=ppt/tags/tag51.xml><?xml version="1.0" encoding="utf-8"?>
<p:tagLst xmlns:p="http://schemas.openxmlformats.org/presentationml/2006/main">
  <p:tag name="AS_UNIQUEID" val="543"/>
</p:tagLst>
</file>

<file path=ppt/tags/tag52.xml><?xml version="1.0" encoding="utf-8"?>
<p:tagLst xmlns:p="http://schemas.openxmlformats.org/presentationml/2006/main">
  <p:tag name="AS_UNIQUEID" val="544"/>
</p:tagLst>
</file>

<file path=ppt/tags/tag53.xml><?xml version="1.0" encoding="utf-8"?>
<p:tagLst xmlns:p="http://schemas.openxmlformats.org/presentationml/2006/main">
  <p:tag name="AS_UNIQUEID" val="545"/>
</p:tagLst>
</file>

<file path=ppt/tags/tag54.xml><?xml version="1.0" encoding="utf-8"?>
<p:tagLst xmlns:p="http://schemas.openxmlformats.org/presentationml/2006/main">
  <p:tag name="AS_UNIQUEID" val="546"/>
</p:tagLst>
</file>

<file path=ppt/tags/tag55.xml><?xml version="1.0" encoding="utf-8"?>
<p:tagLst xmlns:p="http://schemas.openxmlformats.org/presentationml/2006/main">
  <p:tag name="AS_UNIQUEID" val="547"/>
</p:tagLst>
</file>

<file path=ppt/tags/tag56.xml><?xml version="1.0" encoding="utf-8"?>
<p:tagLst xmlns:p="http://schemas.openxmlformats.org/presentationml/2006/main">
  <p:tag name="AS_UNIQUEID" val="548"/>
</p:tagLst>
</file>

<file path=ppt/tags/tag57.xml><?xml version="1.0" encoding="utf-8"?>
<p:tagLst xmlns:p="http://schemas.openxmlformats.org/presentationml/2006/main">
  <p:tag name="AS_UNIQUEID" val="549"/>
</p:tagLst>
</file>

<file path=ppt/tags/tag58.xml><?xml version="1.0" encoding="utf-8"?>
<p:tagLst xmlns:p="http://schemas.openxmlformats.org/presentationml/2006/main">
  <p:tag name="AS_UNIQUEID" val="550"/>
</p:tagLst>
</file>

<file path=ppt/tags/tag59.xml><?xml version="1.0" encoding="utf-8"?>
<p:tagLst xmlns:p="http://schemas.openxmlformats.org/presentationml/2006/main">
  <p:tag name="AS_UNIQUEID" val="551"/>
</p:tagLst>
</file>

<file path=ppt/tags/tag6.xml><?xml version="1.0" encoding="utf-8"?>
<p:tagLst xmlns:p="http://schemas.openxmlformats.org/presentationml/2006/main">
  <p:tag name="AS_UNIQUEID" val="498"/>
</p:tagLst>
</file>

<file path=ppt/tags/tag60.xml><?xml version="1.0" encoding="utf-8"?>
<p:tagLst xmlns:p="http://schemas.openxmlformats.org/presentationml/2006/main">
  <p:tag name="AS_UNIQUEID" val="552"/>
</p:tagLst>
</file>

<file path=ppt/tags/tag61.xml><?xml version="1.0" encoding="utf-8"?>
<p:tagLst xmlns:p="http://schemas.openxmlformats.org/presentationml/2006/main">
  <p:tag name="AS_UNIQUEID" val="553"/>
</p:tagLst>
</file>

<file path=ppt/tags/tag62.xml><?xml version="1.0" encoding="utf-8"?>
<p:tagLst xmlns:p="http://schemas.openxmlformats.org/presentationml/2006/main">
  <p:tag name="AS_UNIQUEID" val="554"/>
</p:tagLst>
</file>

<file path=ppt/tags/tag63.xml><?xml version="1.0" encoding="utf-8"?>
<p:tagLst xmlns:p="http://schemas.openxmlformats.org/presentationml/2006/main">
  <p:tag name="AS_UNIQUEID" val="555"/>
</p:tagLst>
</file>

<file path=ppt/tags/tag64.xml><?xml version="1.0" encoding="utf-8"?>
<p:tagLst xmlns:p="http://schemas.openxmlformats.org/presentationml/2006/main">
  <p:tag name="AS_UNIQUEID" val="556"/>
</p:tagLst>
</file>

<file path=ppt/tags/tag65.xml><?xml version="1.0" encoding="utf-8"?>
<p:tagLst xmlns:p="http://schemas.openxmlformats.org/presentationml/2006/main">
  <p:tag name="AS_UNIQUEID" val="557"/>
</p:tagLst>
</file>

<file path=ppt/tags/tag66.xml><?xml version="1.0" encoding="utf-8"?>
<p:tagLst xmlns:p="http://schemas.openxmlformats.org/presentationml/2006/main">
  <p:tag name="AS_UNIQUEID" val="558"/>
</p:tagLst>
</file>

<file path=ppt/tags/tag67.xml><?xml version="1.0" encoding="utf-8"?>
<p:tagLst xmlns:p="http://schemas.openxmlformats.org/presentationml/2006/main">
  <p:tag name="AS_UNIQUEID" val="559"/>
</p:tagLst>
</file>

<file path=ppt/tags/tag68.xml><?xml version="1.0" encoding="utf-8"?>
<p:tagLst xmlns:p="http://schemas.openxmlformats.org/presentationml/2006/main">
  <p:tag name="AS_UNIQUEID" val="560"/>
</p:tagLst>
</file>

<file path=ppt/tags/tag69.xml><?xml version="1.0" encoding="utf-8"?>
<p:tagLst xmlns:p="http://schemas.openxmlformats.org/presentationml/2006/main">
  <p:tag name="AS_UNIQUEID" val="561"/>
</p:tagLst>
</file>

<file path=ppt/tags/tag7.xml><?xml version="1.0" encoding="utf-8"?>
<p:tagLst xmlns:p="http://schemas.openxmlformats.org/presentationml/2006/main">
  <p:tag name="AS_UNIQUEID" val="499"/>
</p:tagLst>
</file>

<file path=ppt/tags/tag70.xml><?xml version="1.0" encoding="utf-8"?>
<p:tagLst xmlns:p="http://schemas.openxmlformats.org/presentationml/2006/main">
  <p:tag name="AS_UNIQUEID" val="562"/>
</p:tagLst>
</file>

<file path=ppt/tags/tag71.xml><?xml version="1.0" encoding="utf-8"?>
<p:tagLst xmlns:p="http://schemas.openxmlformats.org/presentationml/2006/main">
  <p:tag name="AS_UNIQUEID" val="563"/>
</p:tagLst>
</file>

<file path=ppt/tags/tag72.xml><?xml version="1.0" encoding="utf-8"?>
<p:tagLst xmlns:p="http://schemas.openxmlformats.org/presentationml/2006/main">
  <p:tag name="AS_UNIQUEID" val="564"/>
</p:tagLst>
</file>

<file path=ppt/tags/tag73.xml><?xml version="1.0" encoding="utf-8"?>
<p:tagLst xmlns:p="http://schemas.openxmlformats.org/presentationml/2006/main">
  <p:tag name="AS_UNIQUEID" val="565"/>
</p:tagLst>
</file>

<file path=ppt/tags/tag74.xml><?xml version="1.0" encoding="utf-8"?>
<p:tagLst xmlns:p="http://schemas.openxmlformats.org/presentationml/2006/main">
  <p:tag name="AS_UNIQUEID" val="566"/>
</p:tagLst>
</file>

<file path=ppt/tags/tag75.xml><?xml version="1.0" encoding="utf-8"?>
<p:tagLst xmlns:p="http://schemas.openxmlformats.org/presentationml/2006/main">
  <p:tag name="AS_UNIQUEID" val="567"/>
</p:tagLst>
</file>

<file path=ppt/tags/tag76.xml><?xml version="1.0" encoding="utf-8"?>
<p:tagLst xmlns:p="http://schemas.openxmlformats.org/presentationml/2006/main">
  <p:tag name="AS_UNIQUEID" val="568"/>
</p:tagLst>
</file>

<file path=ppt/tags/tag77.xml><?xml version="1.0" encoding="utf-8"?>
<p:tagLst xmlns:p="http://schemas.openxmlformats.org/presentationml/2006/main">
  <p:tag name="AS_UNIQUEID" val="569"/>
</p:tagLst>
</file>

<file path=ppt/tags/tag78.xml><?xml version="1.0" encoding="utf-8"?>
<p:tagLst xmlns:p="http://schemas.openxmlformats.org/presentationml/2006/main">
  <p:tag name="AS_UNIQUEID" val="570"/>
</p:tagLst>
</file>

<file path=ppt/tags/tag79.xml><?xml version="1.0" encoding="utf-8"?>
<p:tagLst xmlns:p="http://schemas.openxmlformats.org/presentationml/2006/main">
  <p:tag name="AS_UNIQUEID" val="571"/>
</p:tagLst>
</file>

<file path=ppt/tags/tag8.xml><?xml version="1.0" encoding="utf-8"?>
<p:tagLst xmlns:p="http://schemas.openxmlformats.org/presentationml/2006/main">
  <p:tag name="AS_UNIQUEID" val="500"/>
</p:tagLst>
</file>

<file path=ppt/tags/tag80.xml><?xml version="1.0" encoding="utf-8"?>
<p:tagLst xmlns:p="http://schemas.openxmlformats.org/presentationml/2006/main">
  <p:tag name="AS_UNIQUEID" val="572"/>
</p:tagLst>
</file>

<file path=ppt/tags/tag81.xml><?xml version="1.0" encoding="utf-8"?>
<p:tagLst xmlns:p="http://schemas.openxmlformats.org/presentationml/2006/main">
  <p:tag name="AS_UNIQUEID" val="573"/>
</p:tagLst>
</file>

<file path=ppt/tags/tag82.xml><?xml version="1.0" encoding="utf-8"?>
<p:tagLst xmlns:p="http://schemas.openxmlformats.org/presentationml/2006/main">
  <p:tag name="AS_UNIQUEID" val="574"/>
</p:tagLst>
</file>

<file path=ppt/tags/tag83.xml><?xml version="1.0" encoding="utf-8"?>
<p:tagLst xmlns:p="http://schemas.openxmlformats.org/presentationml/2006/main">
  <p:tag name="AS_UNIQUEID" val="575"/>
</p:tagLst>
</file>

<file path=ppt/tags/tag84.xml><?xml version="1.0" encoding="utf-8"?>
<p:tagLst xmlns:p="http://schemas.openxmlformats.org/presentationml/2006/main">
  <p:tag name="AS_UNIQUEID" val="576"/>
</p:tagLst>
</file>

<file path=ppt/tags/tag85.xml><?xml version="1.0" encoding="utf-8"?>
<p:tagLst xmlns:p="http://schemas.openxmlformats.org/presentationml/2006/main">
  <p:tag name="AS_UNIQUEID" val="577"/>
</p:tagLst>
</file>

<file path=ppt/tags/tag86.xml><?xml version="1.0" encoding="utf-8"?>
<p:tagLst xmlns:p="http://schemas.openxmlformats.org/presentationml/2006/main">
  <p:tag name="AS_UNIQUEID" val="578"/>
</p:tagLst>
</file>

<file path=ppt/tags/tag87.xml><?xml version="1.0" encoding="utf-8"?>
<p:tagLst xmlns:p="http://schemas.openxmlformats.org/presentationml/2006/main">
  <p:tag name="AS_UNIQUEID" val="579"/>
</p:tagLst>
</file>

<file path=ppt/tags/tag88.xml><?xml version="1.0" encoding="utf-8"?>
<p:tagLst xmlns:p="http://schemas.openxmlformats.org/presentationml/2006/main">
  <p:tag name="AS_UNIQUEID" val="580"/>
</p:tagLst>
</file>

<file path=ppt/tags/tag89.xml><?xml version="1.0" encoding="utf-8"?>
<p:tagLst xmlns:p="http://schemas.openxmlformats.org/presentationml/2006/main">
  <p:tag name="AS_UNIQUEID" val="581"/>
</p:tagLst>
</file>

<file path=ppt/tags/tag9.xml><?xml version="1.0" encoding="utf-8"?>
<p:tagLst xmlns:p="http://schemas.openxmlformats.org/presentationml/2006/main">
  <p:tag name="AS_UNIQUEID" val="501"/>
</p:tagLst>
</file>

<file path=ppt/tags/tag90.xml><?xml version="1.0" encoding="utf-8"?>
<p:tagLst xmlns:p="http://schemas.openxmlformats.org/presentationml/2006/main">
  <p:tag name="AS_UNIQUEID" val="582"/>
</p:tagLst>
</file>

<file path=ppt/tags/tag91.xml><?xml version="1.0" encoding="utf-8"?>
<p:tagLst xmlns:p="http://schemas.openxmlformats.org/presentationml/2006/main">
  <p:tag name="AS_UNIQUEID" val="583"/>
</p:tagLst>
</file>

<file path=ppt/tags/tag92.xml><?xml version="1.0" encoding="utf-8"?>
<p:tagLst xmlns:p="http://schemas.openxmlformats.org/presentationml/2006/main">
  <p:tag name="AS_UNIQUEID" val="584"/>
</p:tagLst>
</file>

<file path=ppt/tags/tag93.xml><?xml version="1.0" encoding="utf-8"?>
<p:tagLst xmlns:p="http://schemas.openxmlformats.org/presentationml/2006/main">
  <p:tag name="AS_UNIQUEID" val="585"/>
</p:tagLst>
</file>

<file path=ppt/tags/tag94.xml><?xml version="1.0" encoding="utf-8"?>
<p:tagLst xmlns:p="http://schemas.openxmlformats.org/presentationml/2006/main">
  <p:tag name="AS_UNIQUEID" val="586"/>
</p:tagLst>
</file>

<file path=ppt/tags/tag95.xml><?xml version="1.0" encoding="utf-8"?>
<p:tagLst xmlns:p="http://schemas.openxmlformats.org/presentationml/2006/main">
  <p:tag name="AS_UNIQUEID" val="587"/>
</p:tagLst>
</file>

<file path=ppt/tags/tag96.xml><?xml version="1.0" encoding="utf-8"?>
<p:tagLst xmlns:p="http://schemas.openxmlformats.org/presentationml/2006/main">
  <p:tag name="AS_UNIQUEID" val="588"/>
</p:tagLst>
</file>

<file path=ppt/tags/tag97.xml><?xml version="1.0" encoding="utf-8"?>
<p:tagLst xmlns:p="http://schemas.openxmlformats.org/presentationml/2006/main">
  <p:tag name="AS_UNIQUEID" val="589"/>
</p:tagLst>
</file>

<file path=ppt/tags/tag98.xml><?xml version="1.0" encoding="utf-8"?>
<p:tagLst xmlns:p="http://schemas.openxmlformats.org/presentationml/2006/main">
  <p:tag name="AS_UNIQUEID" val="590"/>
</p:tagLst>
</file>

<file path=ppt/tags/tag99.xml><?xml version="1.0" encoding="utf-8"?>
<p:tagLst xmlns:p="http://schemas.openxmlformats.org/presentationml/2006/main">
  <p:tag name="AS_UNIQUEID" val="591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49</Paragraphs>
  <Slides>28</Slides>
  <Notes>20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baseType="lpstr" size="37">
      <vt:lpstr>Arial</vt:lpstr>
      <vt:lpstr>Calibri</vt:lpstr>
      <vt:lpstr>黑体</vt:lpstr>
      <vt:lpstr>微软雅黑</vt:lpstr>
      <vt:lpstr>Calibri Light</vt:lpstr>
      <vt:lpstr>Times New Roman</vt:lpstr>
      <vt:lpstr>宋体</vt:lpstr>
      <vt:lpstr>Cambria Math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2021-02-24T16:18:13.600</cp:lastPrinted>
  <dcterms:created xsi:type="dcterms:W3CDTF">2021-02-24T16:18:13Z</dcterms:created>
  <dcterms:modified xsi:type="dcterms:W3CDTF">2021-02-24T08:18:14Z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