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dp" ContentType="image/vnd.ms-photo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4225" r:id="rId4"/>
    <p:sldId id="4223" r:id="rId5"/>
    <p:sldId id="4306" r:id="rId6"/>
    <p:sldId id="4307" r:id="rId7"/>
    <p:sldId id="4308" r:id="rId8"/>
    <p:sldId id="4309" r:id="rId9"/>
    <p:sldId id="4310" r:id="rId10"/>
    <p:sldId id="4313" r:id="rId11"/>
    <p:sldId id="4314" r:id="rId12"/>
    <p:sldId id="4316" r:id="rId13"/>
    <p:sldId id="4317" r:id="rId14"/>
    <p:sldId id="4318" r:id="rId15"/>
    <p:sldId id="4319" r:id="rId16"/>
    <p:sldId id="4320" r:id="rId17"/>
    <p:sldId id="4322" r:id="rId18"/>
    <p:sldId id="4323" r:id="rId19"/>
    <p:sldId id="4324" r:id="rId20"/>
    <p:sldId id="4325" r:id="rId21"/>
    <p:sldId id="4326" r:id="rId22"/>
    <p:sldId id="4327" r:id="rId23"/>
    <p:sldId id="4337" r:id="rId24"/>
    <p:sldId id="4329" r:id="rId25"/>
    <p:sldId id="4330" r:id="rId26"/>
    <p:sldId id="4336" r:id="rId27"/>
    <p:sldId id="4345" r:id="rId28"/>
    <p:sldId id="4346" r:id="rId29"/>
    <p:sldId id="4347" r:id="rId30"/>
    <p:sldId id="4331" r:id="rId31"/>
    <p:sldId id="4333" r:id="rId32"/>
    <p:sldId id="4334" r:id="rId33"/>
    <p:sldId id="4335" r:id="rId34"/>
    <p:sldId id="4342" r:id="rId35"/>
    <p:sldId id="4343" r:id="rId36"/>
    <p:sldId id="4344" r:id="rId37"/>
    <p:sldId id="4300" r:id="rId38"/>
    <p:sldId id="330" r:id="rId39"/>
  </p:sldIdLst>
  <p:sldSz cx="12192000" cy="6858000"/>
  <p:notesSz cx="7104063" cy="10234613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3151" autoAdjust="0"/>
  </p:normalViewPr>
  <p:slideViewPr>
    <p:cSldViewPr snapToGrid="0">
      <p:cViewPr varScale="1">
        <p:scale>
          <a:sx n="74" d="100"/>
          <a:sy n="74" d="100"/>
        </p:scale>
        <p:origin x="606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96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tags" Target="tags/tag372.xml" /><Relationship Id="rId41" Type="http://schemas.openxmlformats.org/officeDocument/2006/relationships/presProps" Target="presProps.xml" /><Relationship Id="rId42" Type="http://schemas.openxmlformats.org/officeDocument/2006/relationships/viewProps" Target="viewProps.xml" /><Relationship Id="rId43" Type="http://schemas.openxmlformats.org/officeDocument/2006/relationships/theme" Target="theme/theme1.xml" /><Relationship Id="rId44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Relationship Id="rId3" Type="http://schemas.openxmlformats.org/officeDocument/2006/relationships/image" Target="../media/image46.emf" /><Relationship Id="rId4" Type="http://schemas.openxmlformats.org/officeDocument/2006/relationships/image" Target="../media/image4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2" Type="http://schemas.openxmlformats.org/officeDocument/2006/relationships/image" Target="../media/image5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Relationship Id="rId2" Type="http://schemas.openxmlformats.org/officeDocument/2006/relationships/image" Target="../media/image5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emf" /><Relationship Id="rId2" Type="http://schemas.openxmlformats.org/officeDocument/2006/relationships/image" Target="../media/image6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4.xml" /><Relationship Id="rId2" Type="http://schemas.openxmlformats.org/officeDocument/2006/relationships/tags" Target="../tags/tag155.xml" /><Relationship Id="rId3" Type="http://schemas.openxmlformats.org/officeDocument/2006/relationships/tags" Target="../tags/tag156.xml" /><Relationship Id="rId4" Type="http://schemas.openxmlformats.org/officeDocument/2006/relationships/tags" Target="../tags/tag157.xml" /><Relationship Id="rId5" Type="http://schemas.openxmlformats.org/officeDocument/2006/relationships/tags" Target="../tags/tag158.xml" /><Relationship Id="rId6" Type="http://schemas.openxmlformats.org/officeDocument/2006/relationships/tags" Target="../tags/tag159.xml" /><Relationship Id="rId7" Type="http://schemas.openxmlformats.org/officeDocument/2006/relationships/tags" Target="../tags/tag160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ags" Target="../tags/tag164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58.xml" /><Relationship Id="rId4" Type="http://schemas.openxmlformats.org/officeDocument/2006/relationships/tags" Target="../tags/tag259.xml" /><Relationship Id="rId5" Type="http://schemas.openxmlformats.org/officeDocument/2006/relationships/tags" Target="../tags/tag260.xml" /><Relationship Id="rId6" Type="http://schemas.openxmlformats.org/officeDocument/2006/relationships/tags" Target="../tags/tag26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5.xml" /><Relationship Id="rId4" Type="http://schemas.openxmlformats.org/officeDocument/2006/relationships/tags" Target="../tags/tag266.xml" /><Relationship Id="rId5" Type="http://schemas.openxmlformats.org/officeDocument/2006/relationships/tags" Target="../tags/tag267.xml" /><Relationship Id="rId6" Type="http://schemas.openxmlformats.org/officeDocument/2006/relationships/tags" Target="../tags/tag268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71.xml" /><Relationship Id="rId4" Type="http://schemas.openxmlformats.org/officeDocument/2006/relationships/tags" Target="../tags/tag272.xml" /><Relationship Id="rId5" Type="http://schemas.openxmlformats.org/officeDocument/2006/relationships/tags" Target="../tags/tag273.xml" /><Relationship Id="rId6" Type="http://schemas.openxmlformats.org/officeDocument/2006/relationships/tags" Target="../tags/tag274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4.xml" /><Relationship Id="rId4" Type="http://schemas.openxmlformats.org/officeDocument/2006/relationships/tags" Target="../tags/tag295.xml" /><Relationship Id="rId5" Type="http://schemas.openxmlformats.org/officeDocument/2006/relationships/tags" Target="../tags/tag296.xml" /><Relationship Id="rId6" Type="http://schemas.openxmlformats.org/officeDocument/2006/relationships/tags" Target="../tags/tag297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7.xml" /><Relationship Id="rId4" Type="http://schemas.openxmlformats.org/officeDocument/2006/relationships/tags" Target="../tags/tag328.xml" /><Relationship Id="rId5" Type="http://schemas.openxmlformats.org/officeDocument/2006/relationships/tags" Target="../tags/tag329.xml" /><Relationship Id="rId6" Type="http://schemas.openxmlformats.org/officeDocument/2006/relationships/tags" Target="../tags/tag330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5.xml" /><Relationship Id="rId4" Type="http://schemas.openxmlformats.org/officeDocument/2006/relationships/tags" Target="../tags/tag336.xml" /><Relationship Id="rId5" Type="http://schemas.openxmlformats.org/officeDocument/2006/relationships/tags" Target="../tags/tag337.xml" /><Relationship Id="rId6" Type="http://schemas.openxmlformats.org/officeDocument/2006/relationships/tags" Target="../tags/tag338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2.xml" /><Relationship Id="rId4" Type="http://schemas.openxmlformats.org/officeDocument/2006/relationships/tags" Target="../tags/tag343.xml" /><Relationship Id="rId5" Type="http://schemas.openxmlformats.org/officeDocument/2006/relationships/tags" Target="../tags/tag344.xml" /><Relationship Id="rId6" Type="http://schemas.openxmlformats.org/officeDocument/2006/relationships/tags" Target="../tags/tag345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9.xml" /><Relationship Id="rId4" Type="http://schemas.openxmlformats.org/officeDocument/2006/relationships/tags" Target="../tags/tag350.xml" /><Relationship Id="rId5" Type="http://schemas.openxmlformats.org/officeDocument/2006/relationships/tags" Target="../tags/tag351.xml" /><Relationship Id="rId6" Type="http://schemas.openxmlformats.org/officeDocument/2006/relationships/tags" Target="../tags/tag352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62.xml" /><Relationship Id="rId4" Type="http://schemas.openxmlformats.org/officeDocument/2006/relationships/tags" Target="../tags/tag363.xml" /><Relationship Id="rId5" Type="http://schemas.openxmlformats.org/officeDocument/2006/relationships/tags" Target="../tags/tag364.xml" /><Relationship Id="rId6" Type="http://schemas.openxmlformats.org/officeDocument/2006/relationships/tags" Target="../tags/tag36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tags" Target="../tags/tag17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5.xml" /><Relationship Id="rId4" Type="http://schemas.openxmlformats.org/officeDocument/2006/relationships/tags" Target="../tags/tag196.xml" /><Relationship Id="rId5" Type="http://schemas.openxmlformats.org/officeDocument/2006/relationships/tags" Target="../tags/tag197.xml" /><Relationship Id="rId6" Type="http://schemas.openxmlformats.org/officeDocument/2006/relationships/tags" Target="../tags/tag198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03.xml" /><Relationship Id="rId4" Type="http://schemas.openxmlformats.org/officeDocument/2006/relationships/tags" Target="../tags/tag204.xml" /><Relationship Id="rId5" Type="http://schemas.openxmlformats.org/officeDocument/2006/relationships/tags" Target="../tags/tag205.xml" /><Relationship Id="rId6" Type="http://schemas.openxmlformats.org/officeDocument/2006/relationships/tags" Target="../tags/tag206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0.xml" /><Relationship Id="rId4" Type="http://schemas.openxmlformats.org/officeDocument/2006/relationships/tags" Target="../tags/tag211.xml" /><Relationship Id="rId5" Type="http://schemas.openxmlformats.org/officeDocument/2006/relationships/tags" Target="../tags/tag212.xml" /><Relationship Id="rId6" Type="http://schemas.openxmlformats.org/officeDocument/2006/relationships/tags" Target="../tags/tag213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1.xml" /><Relationship Id="rId4" Type="http://schemas.openxmlformats.org/officeDocument/2006/relationships/tags" Target="../tags/tag222.xml" /><Relationship Id="rId5" Type="http://schemas.openxmlformats.org/officeDocument/2006/relationships/tags" Target="../tags/tag223.xml" /><Relationship Id="rId6" Type="http://schemas.openxmlformats.org/officeDocument/2006/relationships/tags" Target="../tags/tag224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8.xml" /><Relationship Id="rId4" Type="http://schemas.openxmlformats.org/officeDocument/2006/relationships/tags" Target="../tags/tag229.xml" /><Relationship Id="rId5" Type="http://schemas.openxmlformats.org/officeDocument/2006/relationships/tags" Target="../tags/tag230.xml" /><Relationship Id="rId6" Type="http://schemas.openxmlformats.org/officeDocument/2006/relationships/tags" Target="../tags/tag23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4.xml" /><Relationship Id="rId4" Type="http://schemas.openxmlformats.org/officeDocument/2006/relationships/tags" Target="../tags/tag245.xml" /><Relationship Id="rId5" Type="http://schemas.openxmlformats.org/officeDocument/2006/relationships/tags" Target="../tags/tag246.xml" /><Relationship Id="rId6" Type="http://schemas.openxmlformats.org/officeDocument/2006/relationships/tags" Target="../tags/tag247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51.xml" /><Relationship Id="rId4" Type="http://schemas.openxmlformats.org/officeDocument/2006/relationships/tags" Target="../tags/tag252.xml" /><Relationship Id="rId5" Type="http://schemas.openxmlformats.org/officeDocument/2006/relationships/tags" Target="../tags/tag253.xml" /><Relationship Id="rId6" Type="http://schemas.openxmlformats.org/officeDocument/2006/relationships/tags" Target="../tags/tag254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397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76BA330-A43C-4E34-9484-3DADF4B6BA20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5169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60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750F056-B595-4F4E-BC9F-D5EF0531F848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8681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E3175BE-2C5D-49C3-B874-DD77F1D6B196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0937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A1479DC-3083-4132-B21E-2DBAF94F2672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5434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157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30199DC-F435-4381-A666-E86C3F3D7B22}" type="slidenum">
              <a:rPr lang="zh-CN" altLang="en-US" sz="1200"/>
              <a:pPr algn="r"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1172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1776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6747663-0BAB-435C-9D26-7DFE267FF010}" type="slidenum">
              <a:rPr lang="zh-CN" altLang="en-US" sz="1200"/>
              <a:pPr algn="r"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8831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878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1878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26DA1A6-56E3-4E74-9F2B-D2091D316179}" type="slidenum">
              <a:rPr lang="zh-CN" altLang="en-US" sz="1200"/>
              <a:pPr algn="r"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6660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1981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EB0C6F8-4BBA-43A1-AB33-5628FF52C9DF}" type="slidenum">
              <a:rPr lang="zh-CN" altLang="en-US" sz="1200"/>
              <a:pPr algn="r"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8124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85D7826-1C89-439D-83B1-2EB7786A071B}" type="slidenum">
              <a:rPr lang="zh-CN" altLang="en-US" sz="1200"/>
              <a:pPr algn="r"/>
              <a:t>36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4678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1954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963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EEB220B-BECB-4DB1-9E57-645A21EEABA8}" type="slidenum">
              <a:rPr lang="zh-CN" altLang="en-US" sz="1200"/>
              <a:pPr algn="r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269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D595CFD-2E6A-4DBC-A647-6CB6659BA113}" type="slidenum">
              <a:rPr lang="zh-CN" altLang="en-US" sz="1200"/>
              <a:pPr algn="r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943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562E5B6-D605-41D2-8B26-CDEE54878E33}" type="slidenum">
              <a:rPr lang="zh-CN" altLang="en-US" sz="1200"/>
              <a:pPr algn="r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6596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1AB6565-D72F-440D-A8FB-B2810E1C3963}" type="slidenum">
              <a:rPr lang="zh-CN" altLang="en-US" sz="1200"/>
              <a:pPr algn="r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7214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A1046AF-92CA-49CA-959A-803E60F51801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909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A1479DC-3083-4132-B21E-2DBAF94F2672}" type="slidenum">
              <a:rPr lang="zh-CN" altLang="en-US" sz="1200"/>
              <a:pPr algn="r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2895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294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CD3C9CF-9258-414C-B029-1BD718605CD1}" type="slidenum">
              <a:rPr lang="zh-CN" altLang="en-US" sz="1200"/>
              <a:pPr algn="r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46855613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image" Target="../media/image9.png" /><Relationship Id="rId6" Type="http://schemas.microsoft.com/office/2007/relationships/hdphoto" Target="../media/image10.wdp" /><Relationship Id="rId7" Type="http://schemas.openxmlformats.org/officeDocument/2006/relationships/tags" Target="../tags/tag140.xml" /><Relationship Id="rId8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1.xml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image" Target="../media/image9.png" /><Relationship Id="rId7" Type="http://schemas.microsoft.com/office/2007/relationships/hdphoto" Target="../media/image10.wdp" /><Relationship Id="rId8" Type="http://schemas.openxmlformats.org/officeDocument/2006/relationships/tags" Target="../tags/tag147.xml" /><Relationship Id="rId9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2021/2/7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6" name="矩形: 圆角 35"/>
          <p:cNvSpPr/>
          <p:nvPr userDrawn="1">
            <p:custDataLst>
              <p:tags r:id="rId2"/>
            </p:custDataLst>
          </p:nvPr>
        </p:nvSpPr>
        <p:spPr>
          <a:xfrm rot="10800000" flipV="1">
            <a:off x="317533" y="131460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3"/>
            </p:custDataLst>
          </p:nvPr>
        </p:nvSpPr>
        <p:spPr>
          <a:xfrm>
            <a:off x="506958" y="40218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729300" y="17031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5801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14083246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3" name="矩形: 圆角 42"/>
          <p:cNvSpPr/>
          <p:nvPr userDrawn="1">
            <p:custDataLst>
              <p:tags r:id="rId2"/>
            </p:custDataLst>
          </p:nvPr>
        </p:nvSpPr>
        <p:spPr>
          <a:xfrm>
            <a:off x="232994" y="127000"/>
            <a:ext cx="11666906" cy="6575458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 userDrawn="1">
            <p:custDataLst>
              <p:tags r:id="rId3"/>
            </p:custDataLst>
          </p:nvPr>
        </p:nvSpPr>
        <p:spPr>
          <a:xfrm rot="10800000" flipV="1">
            <a:off x="393668" y="210482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4"/>
            </p:custDataLst>
          </p:nvPr>
        </p:nvSpPr>
        <p:spPr>
          <a:xfrm>
            <a:off x="462805" y="439069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73978" y="263924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课堂小结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1536" y="640983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576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tags" Target="../tags/tag148.xml" /><Relationship Id="rId32" Type="http://schemas.openxmlformats.org/officeDocument/2006/relationships/tags" Target="../tags/tag149.xml" /><Relationship Id="rId33" Type="http://schemas.openxmlformats.org/officeDocument/2006/relationships/tags" Target="../tags/tag150.xml" /><Relationship Id="rId34" Type="http://schemas.openxmlformats.org/officeDocument/2006/relationships/tags" Target="../tags/tag151.xml" /><Relationship Id="rId35" Type="http://schemas.openxmlformats.org/officeDocument/2006/relationships/tags" Target="../tags/tag152.xml" /><Relationship Id="rId36" Type="http://schemas.openxmlformats.org/officeDocument/2006/relationships/tags" Target="../tags/tag153.xml" /><Relationship Id="rId37" Type="http://schemas.openxmlformats.org/officeDocument/2006/relationships/image" Target="../media/image11.png" /><Relationship Id="rId38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1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6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  <p:sldLayoutId id="2147483961" r:id="rId28"/>
    <p:sldLayoutId id="2147483962" r:id="rId29"/>
    <p:sldLayoutId id="2147483963" r:id="rId30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tags" Target="../tags/tag168.xml" /><Relationship Id="rId7" Type="http://schemas.openxmlformats.org/officeDocument/2006/relationships/image" Target="../media/image1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225.xml" /><Relationship Id="rId4" Type="http://schemas.openxmlformats.org/officeDocument/2006/relationships/tags" Target="../tags/tag226.xml" /><Relationship Id="rId5" Type="http://schemas.openxmlformats.org/officeDocument/2006/relationships/tags" Target="../tags/tag22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4.v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232.xml" /><Relationship Id="rId4" Type="http://schemas.openxmlformats.org/officeDocument/2006/relationships/tags" Target="../tags/tag233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19.emf" /><Relationship Id="rId7" Type="http://schemas.openxmlformats.org/officeDocument/2006/relationships/tags" Target="../tags/tag234.xml" /><Relationship Id="rId8" Type="http://schemas.openxmlformats.org/officeDocument/2006/relationships/oleObject" Target="../embeddings/Microsoft_Word_97_-_2003___4.doc" TargetMode="Internal" /><Relationship Id="rId9" Type="http://schemas.openxmlformats.org/officeDocument/2006/relationships/image" Target="../media/image20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3.png" /><Relationship Id="rId11" Type="http://schemas.openxmlformats.org/officeDocument/2006/relationships/tags" Target="../tags/tag241.xml" /><Relationship Id="rId12" Type="http://schemas.openxmlformats.org/officeDocument/2006/relationships/tags" Target="../tags/tag242.xml" /><Relationship Id="rId13" Type="http://schemas.openxmlformats.org/officeDocument/2006/relationships/tags" Target="../tags/tag243.xml" /><Relationship Id="rId14" Type="http://schemas.openxmlformats.org/officeDocument/2006/relationships/image" Target="../media/image24.png" /><Relationship Id="rId2" Type="http://schemas.openxmlformats.org/officeDocument/2006/relationships/tags" Target="../tags/tag235.xml" /><Relationship Id="rId3" Type="http://schemas.openxmlformats.org/officeDocument/2006/relationships/tags" Target="../tags/tag236.xml" /><Relationship Id="rId4" Type="http://schemas.openxmlformats.org/officeDocument/2006/relationships/tags" Target="../tags/tag237.xml" /><Relationship Id="rId5" Type="http://schemas.openxmlformats.org/officeDocument/2006/relationships/image" Target="../media/image21.png" /><Relationship Id="rId6" Type="http://schemas.openxmlformats.org/officeDocument/2006/relationships/tags" Target="../tags/tag238.xml" /><Relationship Id="rId7" Type="http://schemas.openxmlformats.org/officeDocument/2006/relationships/tags" Target="../tags/tag239.xml" /><Relationship Id="rId8" Type="http://schemas.openxmlformats.org/officeDocument/2006/relationships/image" Target="../media/image22.png" /><Relationship Id="rId9" Type="http://schemas.openxmlformats.org/officeDocument/2006/relationships/tags" Target="../tags/tag24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248.xml" /><Relationship Id="rId4" Type="http://schemas.openxmlformats.org/officeDocument/2006/relationships/tags" Target="../tags/tag249.xml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25.emf" /><Relationship Id="rId7" Type="http://schemas.openxmlformats.org/officeDocument/2006/relationships/tags" Target="../tags/tag250.xml" /><Relationship Id="rId8" Type="http://schemas.openxmlformats.org/officeDocument/2006/relationships/vmlDrawing" Target="../drawings/vmlDrawing5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255.xml" /><Relationship Id="rId4" Type="http://schemas.openxmlformats.org/officeDocument/2006/relationships/tags" Target="../tags/tag256.xml" /><Relationship Id="rId5" Type="http://schemas.openxmlformats.org/officeDocument/2006/relationships/oleObject" Target="../embeddings/Microsoft_Word_97_-_2003___5.doc" TargetMode="Internal" /><Relationship Id="rId6" Type="http://schemas.openxmlformats.org/officeDocument/2006/relationships/image" Target="../media/image26.emf" /><Relationship Id="rId7" Type="http://schemas.openxmlformats.org/officeDocument/2006/relationships/tags" Target="../tags/tag257.xml" /><Relationship Id="rId8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7.v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262.xml" /><Relationship Id="rId4" Type="http://schemas.openxmlformats.org/officeDocument/2006/relationships/tags" Target="../tags/tag263.xml" /><Relationship Id="rId5" Type="http://schemas.openxmlformats.org/officeDocument/2006/relationships/oleObject" Target="../embeddings/Microsoft_Word_97_-_2003___6.doc" TargetMode="Internal" /><Relationship Id="rId6" Type="http://schemas.openxmlformats.org/officeDocument/2006/relationships/image" Target="../media/image27.emf" /><Relationship Id="rId7" Type="http://schemas.openxmlformats.org/officeDocument/2006/relationships/tags" Target="../tags/tag264.xml" /><Relationship Id="rId8" Type="http://schemas.openxmlformats.org/officeDocument/2006/relationships/oleObject" Target="../embeddings/Microsoft_Word_97_-_2003___7.doc" TargetMode="Internal" /><Relationship Id="rId9" Type="http://schemas.openxmlformats.org/officeDocument/2006/relationships/image" Target="../media/image28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269.xml" /><Relationship Id="rId4" Type="http://schemas.openxmlformats.org/officeDocument/2006/relationships/tags" Target="../tags/tag270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image" Target="../media/image29.emf" /><Relationship Id="rId7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275.xml" /><Relationship Id="rId4" Type="http://schemas.openxmlformats.org/officeDocument/2006/relationships/tags" Target="../tags/tag276.xml" /><Relationship Id="rId5" Type="http://schemas.openxmlformats.org/officeDocument/2006/relationships/oleObject" Target="../embeddings/Microsoft_Word_97_-_2003___9.doc" TargetMode="Internal" /><Relationship Id="rId6" Type="http://schemas.openxmlformats.org/officeDocument/2006/relationships/image" Target="../media/image30.emf" /><Relationship Id="rId7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77.xml" /><Relationship Id="rId3" Type="http://schemas.openxmlformats.org/officeDocument/2006/relationships/tags" Target="../tags/tag278.xml" /><Relationship Id="rId4" Type="http://schemas.openxmlformats.org/officeDocument/2006/relationships/tags" Target="../tags/tag279.xml" /><Relationship Id="rId5" Type="http://schemas.openxmlformats.org/officeDocument/2006/relationships/image" Target="../media/image31.png" /><Relationship Id="rId6" Type="http://schemas.openxmlformats.org/officeDocument/2006/relationships/tags" Target="../tags/tag28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34.png" /><Relationship Id="rId2" Type="http://schemas.openxmlformats.org/officeDocument/2006/relationships/tags" Target="../tags/tag281.xml" /><Relationship Id="rId3" Type="http://schemas.openxmlformats.org/officeDocument/2006/relationships/tags" Target="../tags/tag282.xml" /><Relationship Id="rId4" Type="http://schemas.openxmlformats.org/officeDocument/2006/relationships/tags" Target="../tags/tag283.xml" /><Relationship Id="rId5" Type="http://schemas.openxmlformats.org/officeDocument/2006/relationships/image" Target="../media/image32.png" /><Relationship Id="rId6" Type="http://schemas.openxmlformats.org/officeDocument/2006/relationships/image" Target="../media/image33.png" /><Relationship Id="rId7" Type="http://schemas.openxmlformats.org/officeDocument/2006/relationships/tags" Target="../tags/tag284.xml" /><Relationship Id="rId8" Type="http://schemas.openxmlformats.org/officeDocument/2006/relationships/tags" Target="../tags/tag285.xml" /><Relationship Id="rId9" Type="http://schemas.openxmlformats.org/officeDocument/2006/relationships/tags" Target="../tags/tag286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7.xml" /><Relationship Id="rId3" Type="http://schemas.openxmlformats.org/officeDocument/2006/relationships/tags" Target="../tags/tag288.xml" /><Relationship Id="rId4" Type="http://schemas.openxmlformats.org/officeDocument/2006/relationships/tags" Target="../tags/tag289.xml" /><Relationship Id="rId5" Type="http://schemas.openxmlformats.org/officeDocument/2006/relationships/image" Target="../media/image35.png" /><Relationship Id="rId6" Type="http://schemas.openxmlformats.org/officeDocument/2006/relationships/image" Target="../media/image36.png" /><Relationship Id="rId7" Type="http://schemas.openxmlformats.org/officeDocument/2006/relationships/tags" Target="../tags/tag29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1.xml" /><Relationship Id="rId3" Type="http://schemas.openxmlformats.org/officeDocument/2006/relationships/tags" Target="../tags/tag292.xml" /><Relationship Id="rId4" Type="http://schemas.openxmlformats.org/officeDocument/2006/relationships/tags" Target="../tags/tag293.xml" /><Relationship Id="rId5" Type="http://schemas.openxmlformats.org/officeDocument/2006/relationships/image" Target="../media/image3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98.xml" /><Relationship Id="rId4" Type="http://schemas.openxmlformats.org/officeDocument/2006/relationships/tags" Target="../tags/tag299.xml" /><Relationship Id="rId5" Type="http://schemas.openxmlformats.org/officeDocument/2006/relationships/tags" Target="../tags/tag300.xml" /><Relationship Id="rId6" Type="http://schemas.openxmlformats.org/officeDocument/2006/relationships/tags" Target="../tags/tag301.xml" /><Relationship Id="rId7" Type="http://schemas.openxmlformats.org/officeDocument/2006/relationships/image" Target="../media/image38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02.xml" /><Relationship Id="rId3" Type="http://schemas.openxmlformats.org/officeDocument/2006/relationships/tags" Target="../tags/tag303.xml" /><Relationship Id="rId4" Type="http://schemas.openxmlformats.org/officeDocument/2006/relationships/tags" Target="../tags/tag304.xml" /><Relationship Id="rId5" Type="http://schemas.openxmlformats.org/officeDocument/2006/relationships/image" Target="../media/image39.png" /><Relationship Id="rId6" Type="http://schemas.openxmlformats.org/officeDocument/2006/relationships/tags" Target="../tags/tag305.xml" /><Relationship Id="rId7" Type="http://schemas.openxmlformats.org/officeDocument/2006/relationships/tags" Target="../tags/tag306.xml" /><Relationship Id="rId8" Type="http://schemas.openxmlformats.org/officeDocument/2006/relationships/image" Target="../media/image40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07.xml" /><Relationship Id="rId3" Type="http://schemas.openxmlformats.org/officeDocument/2006/relationships/tags" Target="../tags/tag308.xml" /><Relationship Id="rId4" Type="http://schemas.openxmlformats.org/officeDocument/2006/relationships/tags" Target="../tags/tag309.xml" /><Relationship Id="rId5" Type="http://schemas.openxmlformats.org/officeDocument/2006/relationships/image" Target="../media/image41.png" /><Relationship Id="rId6" Type="http://schemas.openxmlformats.org/officeDocument/2006/relationships/image" Target="../media/image42.png" /><Relationship Id="rId7" Type="http://schemas.openxmlformats.org/officeDocument/2006/relationships/tags" Target="../tags/tag31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5.emf" /><Relationship Id="rId11" Type="http://schemas.openxmlformats.org/officeDocument/2006/relationships/tags" Target="../tags/tag315.xml" /><Relationship Id="rId12" Type="http://schemas.openxmlformats.org/officeDocument/2006/relationships/oleObject" Target="../embeddings/oleObject4.bin" TargetMode="Internal" /><Relationship Id="rId13" Type="http://schemas.openxmlformats.org/officeDocument/2006/relationships/image" Target="../media/image46.emf" /><Relationship Id="rId14" Type="http://schemas.openxmlformats.org/officeDocument/2006/relationships/tags" Target="../tags/tag316.xml" /><Relationship Id="rId15" Type="http://schemas.openxmlformats.org/officeDocument/2006/relationships/oleObject" Target="../embeddings/oleObject5.bin" TargetMode="Internal" /><Relationship Id="rId16" Type="http://schemas.openxmlformats.org/officeDocument/2006/relationships/image" Target="../media/image47.emf" /><Relationship Id="rId17" Type="http://schemas.openxmlformats.org/officeDocument/2006/relationships/image" Target="../media/image48.png" /><Relationship Id="rId18" Type="http://schemas.openxmlformats.org/officeDocument/2006/relationships/tags" Target="../tags/tag317.xml" /><Relationship Id="rId19" Type="http://schemas.openxmlformats.org/officeDocument/2006/relationships/image" Target="../media/image49.png" /><Relationship Id="rId2" Type="http://schemas.openxmlformats.org/officeDocument/2006/relationships/tags" Target="../tags/tag311.xml" /><Relationship Id="rId20" Type="http://schemas.openxmlformats.org/officeDocument/2006/relationships/tags" Target="../tags/tag318.xml" /><Relationship Id="rId21" Type="http://schemas.openxmlformats.org/officeDocument/2006/relationships/tags" Target="../tags/tag319.xml" /><Relationship Id="rId22" Type="http://schemas.openxmlformats.org/officeDocument/2006/relationships/vmlDrawing" Target="../drawings/vmlDrawing10.vml" /><Relationship Id="rId3" Type="http://schemas.openxmlformats.org/officeDocument/2006/relationships/image" Target="../media/image43.png" /><Relationship Id="rId4" Type="http://schemas.openxmlformats.org/officeDocument/2006/relationships/tags" Target="../tags/tag312.xml" /><Relationship Id="rId5" Type="http://schemas.openxmlformats.org/officeDocument/2006/relationships/tags" Target="../tags/tag313.xml" /><Relationship Id="rId6" Type="http://schemas.openxmlformats.org/officeDocument/2006/relationships/oleObject" Target="../embeddings/Microsoft_Word_97_-_2003___10.doc" TargetMode="Internal" /><Relationship Id="rId7" Type="http://schemas.openxmlformats.org/officeDocument/2006/relationships/image" Target="../media/image44.emf" /><Relationship Id="rId8" Type="http://schemas.openxmlformats.org/officeDocument/2006/relationships/tags" Target="../tags/tag314.xml" /><Relationship Id="rId9" Type="http://schemas.openxmlformats.org/officeDocument/2006/relationships/oleObject" Target="../embeddings/oleObject3.bin" TargetMode="In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20.xml" /><Relationship Id="rId3" Type="http://schemas.openxmlformats.org/officeDocument/2006/relationships/tags" Target="../tags/tag321.xml" /><Relationship Id="rId4" Type="http://schemas.openxmlformats.org/officeDocument/2006/relationships/oleObject" Target="../embeddings/Microsoft_Word_97_-_2003___11.doc" TargetMode="Internal" /><Relationship Id="rId5" Type="http://schemas.openxmlformats.org/officeDocument/2006/relationships/image" Target="../media/image50.emf" /><Relationship Id="rId6" Type="http://schemas.openxmlformats.org/officeDocument/2006/relationships/tags" Target="../tags/tag322.xml" /><Relationship Id="rId7" Type="http://schemas.openxmlformats.org/officeDocument/2006/relationships/vmlDrawing" Target="../drawings/vmlDrawing11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23.xml" /><Relationship Id="rId3" Type="http://schemas.openxmlformats.org/officeDocument/2006/relationships/tags" Target="../tags/tag324.xml" /><Relationship Id="rId4" Type="http://schemas.openxmlformats.org/officeDocument/2006/relationships/oleObject" Target="../embeddings/Microsoft_Word_97_-_2003___12.doc" TargetMode="Internal" /><Relationship Id="rId5" Type="http://schemas.openxmlformats.org/officeDocument/2006/relationships/image" Target="../media/image51.emf" /><Relationship Id="rId6" Type="http://schemas.openxmlformats.org/officeDocument/2006/relationships/vmlDrawing" Target="../drawings/vmlDrawing12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25.xml" /><Relationship Id="rId3" Type="http://schemas.openxmlformats.org/officeDocument/2006/relationships/tags" Target="../tags/tag326.xml" /><Relationship Id="rId4" Type="http://schemas.openxmlformats.org/officeDocument/2006/relationships/oleObject" Target="../embeddings/Microsoft_Word_97_-_2003___13.doc" TargetMode="Internal" /><Relationship Id="rId5" Type="http://schemas.openxmlformats.org/officeDocument/2006/relationships/image" Target="../media/image52.emf" /><Relationship Id="rId6" Type="http://schemas.openxmlformats.org/officeDocument/2006/relationships/vmlDrawing" Target="../drawings/vmlDrawing13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34.xml" /><Relationship Id="rId11" Type="http://schemas.openxmlformats.org/officeDocument/2006/relationships/vmlDrawing" Target="../drawings/vmlDrawing14.v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331.xml" /><Relationship Id="rId4" Type="http://schemas.openxmlformats.org/officeDocument/2006/relationships/tags" Target="../tags/tag332.xml" /><Relationship Id="rId5" Type="http://schemas.openxmlformats.org/officeDocument/2006/relationships/oleObject" Target="../embeddings/Microsoft_Word_97_-_2003___14.doc" TargetMode="Internal" /><Relationship Id="rId6" Type="http://schemas.openxmlformats.org/officeDocument/2006/relationships/image" Target="../media/image53.emf" /><Relationship Id="rId7" Type="http://schemas.openxmlformats.org/officeDocument/2006/relationships/tags" Target="../tags/tag333.xml" /><Relationship Id="rId8" Type="http://schemas.openxmlformats.org/officeDocument/2006/relationships/oleObject" Target="../embeddings/Microsoft_Word_97_-_2003___15.doc" TargetMode="Internal" /><Relationship Id="rId9" Type="http://schemas.openxmlformats.org/officeDocument/2006/relationships/image" Target="../media/image54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76.xml" /><Relationship Id="rId4" Type="http://schemas.openxmlformats.org/officeDocument/2006/relationships/tags" Target="../tags/tag177.xml" /><Relationship Id="rId5" Type="http://schemas.openxmlformats.org/officeDocument/2006/relationships/tags" Target="../tags/tag178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5.v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39.xml" /><Relationship Id="rId4" Type="http://schemas.openxmlformats.org/officeDocument/2006/relationships/tags" Target="../tags/tag340.xml" /><Relationship Id="rId5" Type="http://schemas.openxmlformats.org/officeDocument/2006/relationships/oleObject" Target="../embeddings/Microsoft_Word_97_-_2003___16.doc" TargetMode="Internal" /><Relationship Id="rId6" Type="http://schemas.openxmlformats.org/officeDocument/2006/relationships/image" Target="../media/image55.emf" /><Relationship Id="rId7" Type="http://schemas.openxmlformats.org/officeDocument/2006/relationships/tags" Target="../tags/tag341.xml" /><Relationship Id="rId8" Type="http://schemas.openxmlformats.org/officeDocument/2006/relationships/oleObject" Target="../embeddings/Microsoft_Word_97_-_2003___17.doc" TargetMode="Internal" /><Relationship Id="rId9" Type="http://schemas.openxmlformats.org/officeDocument/2006/relationships/image" Target="../media/image56.e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6.v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346.xml" /><Relationship Id="rId4" Type="http://schemas.openxmlformats.org/officeDocument/2006/relationships/tags" Target="../tags/tag347.xml" /><Relationship Id="rId5" Type="http://schemas.openxmlformats.org/officeDocument/2006/relationships/oleObject" Target="../embeddings/Microsoft_Word_97_-_2003___18.doc" TargetMode="Internal" /><Relationship Id="rId6" Type="http://schemas.openxmlformats.org/officeDocument/2006/relationships/image" Target="../media/image57.emf" /><Relationship Id="rId7" Type="http://schemas.openxmlformats.org/officeDocument/2006/relationships/tags" Target="../tags/tag348.xml" /><Relationship Id="rId8" Type="http://schemas.openxmlformats.org/officeDocument/2006/relationships/oleObject" Target="../embeddings/Microsoft_Word_97_-_2003___19.doc" TargetMode="Internal" /><Relationship Id="rId9" Type="http://schemas.openxmlformats.org/officeDocument/2006/relationships/image" Target="../media/image58.emf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7.v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353.xml" /><Relationship Id="rId4" Type="http://schemas.openxmlformats.org/officeDocument/2006/relationships/tags" Target="../tags/tag354.xml" /><Relationship Id="rId5" Type="http://schemas.openxmlformats.org/officeDocument/2006/relationships/oleObject" Target="../embeddings/Microsoft_Word_97_-_2003___20.doc" TargetMode="Internal" /><Relationship Id="rId6" Type="http://schemas.openxmlformats.org/officeDocument/2006/relationships/image" Target="../media/image59.emf" /><Relationship Id="rId7" Type="http://schemas.openxmlformats.org/officeDocument/2006/relationships/tags" Target="../tags/tag355.xml" /><Relationship Id="rId8" Type="http://schemas.openxmlformats.org/officeDocument/2006/relationships/oleObject" Target="../embeddings/Microsoft_Word_97_-_2003___21.doc" TargetMode="Internal" /><Relationship Id="rId9" Type="http://schemas.openxmlformats.org/officeDocument/2006/relationships/image" Target="../media/image60.e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56.xml" /><Relationship Id="rId3" Type="http://schemas.openxmlformats.org/officeDocument/2006/relationships/tags" Target="../tags/tag357.xml" /><Relationship Id="rId4" Type="http://schemas.openxmlformats.org/officeDocument/2006/relationships/oleObject" Target="../embeddings/Microsoft_Word_97_-_2003___22.doc" TargetMode="Internal" /><Relationship Id="rId5" Type="http://schemas.openxmlformats.org/officeDocument/2006/relationships/image" Target="../media/image61.emf" /><Relationship Id="rId6" Type="http://schemas.openxmlformats.org/officeDocument/2006/relationships/vmlDrawing" Target="../drawings/vmlDrawing18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58.xml" /><Relationship Id="rId3" Type="http://schemas.openxmlformats.org/officeDocument/2006/relationships/tags" Target="../tags/tag359.xml" /><Relationship Id="rId4" Type="http://schemas.openxmlformats.org/officeDocument/2006/relationships/oleObject" Target="../embeddings/Microsoft_Word_97_-_2003___23.doc" TargetMode="Internal" /><Relationship Id="rId5" Type="http://schemas.openxmlformats.org/officeDocument/2006/relationships/image" Target="../media/image62.emf" /><Relationship Id="rId6" Type="http://schemas.openxmlformats.org/officeDocument/2006/relationships/vmlDrawing" Target="../drawings/vmlDrawing19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60.xml" /><Relationship Id="rId3" Type="http://schemas.openxmlformats.org/officeDocument/2006/relationships/tags" Target="../tags/tag361.xml" /><Relationship Id="rId4" Type="http://schemas.openxmlformats.org/officeDocument/2006/relationships/oleObject" Target="../embeddings/Microsoft_Word_97_-_2003___24.doc" TargetMode="Internal" /><Relationship Id="rId5" Type="http://schemas.openxmlformats.org/officeDocument/2006/relationships/image" Target="../media/image63.emf" /><Relationship Id="rId6" Type="http://schemas.openxmlformats.org/officeDocument/2006/relationships/vmlDrawing" Target="../drawings/vmlDrawing20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366.xml" /><Relationship Id="rId4" Type="http://schemas.openxmlformats.org/officeDocument/2006/relationships/tags" Target="../tags/tag367.xml" /><Relationship Id="rId5" Type="http://schemas.openxmlformats.org/officeDocument/2006/relationships/tags" Target="../tags/tag368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69.xml" /><Relationship Id="rId3" Type="http://schemas.openxmlformats.org/officeDocument/2006/relationships/tags" Target="../tags/tag370.xml" /><Relationship Id="rId4" Type="http://schemas.openxmlformats.org/officeDocument/2006/relationships/image" Target="../media/image64.png" /><Relationship Id="rId5" Type="http://schemas.openxmlformats.org/officeDocument/2006/relationships/tags" Target="../tags/tag371.xml" /><Relationship Id="rId6" Type="http://schemas.openxmlformats.org/officeDocument/2006/relationships/image" Target="../media/image6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9.xml" /><Relationship Id="rId3" Type="http://schemas.openxmlformats.org/officeDocument/2006/relationships/tags" Target="../tags/tag180.xml" /><Relationship Id="rId4" Type="http://schemas.openxmlformats.org/officeDocument/2006/relationships/tags" Target="../tags/tag18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2.xml" /><Relationship Id="rId3" Type="http://schemas.openxmlformats.org/officeDocument/2006/relationships/image" Target="../media/image13.jpeg" /><Relationship Id="rId4" Type="http://schemas.openxmlformats.org/officeDocument/2006/relationships/tags" Target="../tags/tag183.xml" /><Relationship Id="rId5" Type="http://schemas.openxmlformats.org/officeDocument/2006/relationships/tags" Target="../tags/tag184.xml" /><Relationship Id="rId6" Type="http://schemas.openxmlformats.org/officeDocument/2006/relationships/tags" Target="../tags/tag185.xml" /><Relationship Id="rId7" Type="http://schemas.openxmlformats.org/officeDocument/2006/relationships/tags" Target="../tags/tag186.xml" /><Relationship Id="rId8" Type="http://schemas.openxmlformats.org/officeDocument/2006/relationships/tags" Target="../tags/tag187.xml" /><Relationship Id="rId9" Type="http://schemas.openxmlformats.org/officeDocument/2006/relationships/tags" Target="../tags/tag18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Relationship Id="rId6" Type="http://schemas.openxmlformats.org/officeDocument/2006/relationships/image" Target="../media/image14.png" /><Relationship Id="rId7" Type="http://schemas.openxmlformats.org/officeDocument/2006/relationships/tags" Target="../tags/tag193.xml" /><Relationship Id="rId8" Type="http://schemas.openxmlformats.org/officeDocument/2006/relationships/image" Target="../media/image15.png" /><Relationship Id="rId9" Type="http://schemas.openxmlformats.org/officeDocument/2006/relationships/tags" Target="../tags/tag19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99.xml" /><Relationship Id="rId4" Type="http://schemas.openxmlformats.org/officeDocument/2006/relationships/tags" Target="../tags/tag200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6.emf" /><Relationship Id="rId7" Type="http://schemas.openxmlformats.org/officeDocument/2006/relationships/tags" Target="../tags/tag201.xml" /><Relationship Id="rId8" Type="http://schemas.openxmlformats.org/officeDocument/2006/relationships/tags" Target="../tags/tag202.xml" /><Relationship Id="rId9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07.xml" /><Relationship Id="rId4" Type="http://schemas.openxmlformats.org/officeDocument/2006/relationships/tags" Target="../tags/tag208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17.emf" /><Relationship Id="rId7" Type="http://schemas.openxmlformats.org/officeDocument/2006/relationships/tags" Target="../tags/tag209.xml" /><Relationship Id="rId8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19.xml" /><Relationship Id="rId11" Type="http://schemas.openxmlformats.org/officeDocument/2006/relationships/tags" Target="../tags/tag220.xml" /><Relationship Id="rId12" Type="http://schemas.openxmlformats.org/officeDocument/2006/relationships/vmlDrawing" Target="../drawings/vmlDrawing3.v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18.emf" /><Relationship Id="rId7" Type="http://schemas.openxmlformats.org/officeDocument/2006/relationships/tags" Target="../tags/tag216.xml" /><Relationship Id="rId8" Type="http://schemas.openxmlformats.org/officeDocument/2006/relationships/tags" Target="../tags/tag217.xml" /><Relationship Id="rId9" Type="http://schemas.openxmlformats.org/officeDocument/2006/relationships/tags" Target="../tags/tag21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976747" y="2906745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5.3.2 </a:t>
            </a:r>
            <a:r>
              <a:rPr lang="zh-CN" altLang="en-US"/>
              <a:t>函数的极值与最大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值 </a:t>
            </a:r>
            <a:r>
              <a:rPr lang="zh-CN" altLang="en-US" smtClean="0"/>
              <a:t>（</a:t>
            </a:r>
            <a:r>
              <a:rPr lang="en-US" altLang="zh-CN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 </a:t>
            </a:r>
            <a:r>
              <a:rPr lang="en-US" altLang="zh-CN" smtClean="0"/>
              <a:t> </a:t>
            </a:r>
            <a:endParaRPr lang="zh-CN" altLang="zh-CN"/>
          </a:p>
          <a:p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686911" y="927395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第五</a:t>
            </a:r>
            <a:r>
              <a:rPr lang="zh-CN" altLang="zh-CN" sz="4000">
                <a:solidFill>
                  <a:srgbClr val="FF0000"/>
                </a:solidFill>
              </a:rPr>
              <a:t>章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zh-CN" altLang="zh-CN" sz="400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940291"/>
            <a:ext cx="10783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．判断正误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正确的打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“√”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，错误的打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“×”)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401300" algn="r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上的最大值和最小值，一定在区间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端点处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取得．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)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401300" algn="r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开区间上的单调连续函数无最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值．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   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401300" algn="r"/>
              </a:tabLst>
            </a:pP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在定义域内，若函数有最值与极值，则极大</a:t>
            </a: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就是最大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值．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401300" algn="r"/>
              </a:tabLst>
            </a:pP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若函数</a:t>
            </a:r>
            <a:r>
              <a:rPr lang="en-US" altLang="zh-CN" sz="24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上连续，则一定有最值；若可导，则最值点为极值点或区间端点．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Courier New" panose="02070309020205020404" pitchFamily="49" charset="0"/>
              </a:rPr>
              <a:t>	(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Courier New" panose="02070309020205020404" pitchFamily="49" charset="0"/>
              </a:rPr>
              <a:t>)</a:t>
            </a:r>
            <a:endParaRPr lang="zh-CN" altLang="zh-CN" sz="2400" kern="100">
              <a:solidFill>
                <a:prstClr val="black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401300" algn="r"/>
              </a:tabLst>
            </a:pP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2863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53386500"/>
              </p:ext>
            </p:extLst>
          </p:nvPr>
        </p:nvGraphicFramePr>
        <p:xfrm>
          <a:off x="534988" y="760413"/>
          <a:ext cx="11014075" cy="434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5" imgW="10535088" imgH="4149419" progId="Word.Document.8">
                  <p:embed/>
                </p:oleObj>
              </mc:Choice>
              <mc:Fallback>
                <p:oleObj name="Document" r:id="rId5" imgW="10535088" imgH="414941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988" y="760413"/>
                        <a:ext cx="11014075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29834751"/>
              </p:ext>
            </p:extLst>
          </p:nvPr>
        </p:nvGraphicFramePr>
        <p:xfrm>
          <a:off x="0" y="5700668"/>
          <a:ext cx="11115247" cy="73071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700668"/>
                        <a:ext cx="11115247" cy="7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16353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49597" name="文本框 14959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364270" y="4676498"/>
                <a:ext cx="8085138" cy="1984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又因为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f(0)=4,f(3)=1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x=0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时，函数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f(x)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[0,3]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上取得最大值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x=2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时，函数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f(x)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在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[0,3]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上取得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最小值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9597" name="文本框 14959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364270" y="4676498"/>
                <a:ext cx="8085138" cy="1984326"/>
              </a:xfrm>
              <a:prstGeom prst="rect">
                <a:avLst/>
              </a:prstGeom>
              <a:blipFill rotWithShape="0">
                <a:blip r:embed="rId5"/>
                <a:stretch>
                  <a:fillRect l="-1207" r="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49506" name="文本框 14950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72765" y="647152"/>
                <a:ext cx="9267449" cy="8107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800" b="1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zh-CN" altLang="en-US" sz="2800" smtClean="0">
                    <a:latin typeface="Times New Roman" pitchFamily="18" charset="0"/>
                    <a:cs typeface="Times New Roman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+mn-ea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800"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+mn-ea"/>
                            </a:rPr>
                          </m:ctrlPr>
                        </m:sSupPr>
                        <m:e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latin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+mn-ea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i="1"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+mn-ea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+mn-ea"/>
                        </a:rPr>
                        <m:t>−</m:t>
                      </m:r>
                      <m:r>
                        <a:rPr lang="en-US" altLang="zh-CN" sz="2800" i="1">
                          <a:latin typeface="+mn-ea"/>
                        </a:rPr>
                        <m:t>4</m:t>
                      </m:r>
                      <m:r>
                        <a:rPr lang="en-US" altLang="zh-CN" sz="2800" i="1">
                          <a:latin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+mn-ea"/>
                        </a:rPr>
                        <m:t>4</m:t>
                      </m:r>
                    </m:oMath>
                  </m:oMathPara>
                </a14:m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[0,3]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的最大值与</a:t>
                </a:r>
                <a:r>
                  <a:rPr lang="zh-CN" altLang="en-US" sz="2800" smtClean="0">
                    <a:latin typeface="Times New Roman" pitchFamily="18" charset="0"/>
                    <a:cs typeface="Times New Roman" pitchFamily="18" charset="0"/>
                  </a:rPr>
                  <a:t>最小值</a:t>
                </a:r>
                <a:r>
                  <a:rPr lang="en-US" altLang="zh-CN" sz="280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9506" name="文本框 14950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72765" y="647152"/>
                <a:ext cx="9267449" cy="810799"/>
              </a:xfrm>
              <a:prstGeom prst="rect">
                <a:avLst/>
              </a:prstGeom>
              <a:blipFill rotWithShape="0">
                <a:blip r:embed="rId8"/>
                <a:stretch>
                  <a:fillRect l="-1315" r="0" b="-827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463719" y="3030163"/>
            <a:ext cx="4563594" cy="1373047"/>
          </a:xfrm>
          <a:prstGeom prst="rect">
            <a:avLst/>
          </a:prstGeom>
        </p:spPr>
      </p:pic>
      <mc:AlternateContent>
        <mc:Choice Requires="a14">
          <p:sp>
            <p:nvSpPr>
              <p:cNvPr id="8" name="矩形 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364270" y="1582011"/>
                <a:ext cx="5898296" cy="1840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4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+2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−2,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364270" y="1582011"/>
                <a:ext cx="5898296" cy="1840889"/>
              </a:xfrm>
              <a:prstGeom prst="rect">
                <a:avLst/>
              </a:prstGeom>
              <a:blipFill rotWithShape="0">
                <a:blip r:embed="rId14"/>
                <a:stretch>
                  <a:fillRect l="-165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46447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9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072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322530"/>
          <a:ext cx="11115247" cy="44346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5" imgW="10504762" imgH="4191604" progId="Word.Document.8">
                  <p:embed/>
                </p:oleObj>
              </mc:Choice>
              <mc:Fallback>
                <p:oleObj name="文档" r:id="rId5" imgW="10504762" imgH="419160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322530"/>
                        <a:ext cx="11115247" cy="443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45962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57534856"/>
              </p:ext>
            </p:extLst>
          </p:nvPr>
        </p:nvGraphicFramePr>
        <p:xfrm>
          <a:off x="0" y="1048176"/>
          <a:ext cx="11015662" cy="3278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5" imgW="10535088" imgH="3134469" progId="Word.Document.8">
                  <p:embed/>
                </p:oleObj>
              </mc:Choice>
              <mc:Fallback>
                <p:oleObj name="Document" r:id="rId5" imgW="10535088" imgH="313446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048176"/>
                        <a:ext cx="11015662" cy="327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91430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6181797"/>
              </p:ext>
            </p:extLst>
          </p:nvPr>
        </p:nvGraphicFramePr>
        <p:xfrm>
          <a:off x="-180303" y="619802"/>
          <a:ext cx="11268109" cy="49503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5" imgW="10698149" imgH="4686767" progId="Word.Document.8">
                  <p:embed/>
                </p:oleObj>
              </mc:Choice>
              <mc:Fallback>
                <p:oleObj name="Document" r:id="rId5" imgW="10698149" imgH="468676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80303" y="619802"/>
                        <a:ext cx="11268109" cy="495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61585411"/>
              </p:ext>
            </p:extLst>
          </p:nvPr>
        </p:nvGraphicFramePr>
        <p:xfrm>
          <a:off x="-296213" y="4779077"/>
          <a:ext cx="11115247" cy="2193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8" imgW="10535088" imgH="2074889" progId="Word.Document.8">
                  <p:embed/>
                </p:oleObj>
              </mc:Choice>
              <mc:Fallback>
                <p:oleObj name="Document" r:id="rId8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96213" y="4779077"/>
                        <a:ext cx="11115247" cy="21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30590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07824592"/>
              </p:ext>
            </p:extLst>
          </p:nvPr>
        </p:nvGraphicFramePr>
        <p:xfrm>
          <a:off x="-259272" y="811300"/>
          <a:ext cx="11115247" cy="449010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5" imgW="10535088" imgH="4245875" progId="Word.Document.8">
                  <p:embed/>
                </p:oleObj>
              </mc:Choice>
              <mc:Fallback>
                <p:oleObj name="Document" r:id="rId5" imgW="10535088" imgH="4245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59272" y="811300"/>
                        <a:ext cx="11115247" cy="4490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52280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73762825"/>
              </p:ext>
            </p:extLst>
          </p:nvPr>
        </p:nvGraphicFramePr>
        <p:xfrm>
          <a:off x="436187" y="1164052"/>
          <a:ext cx="11115247" cy="339655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5" imgW="10535088" imgH="3212570" progId="Word.Document.8">
                  <p:embed/>
                </p:oleObj>
              </mc:Choice>
              <mc:Fallback>
                <p:oleObj name="Document" r:id="rId5" imgW="10535088" imgH="32125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187" y="1164052"/>
                        <a:ext cx="11115247" cy="3396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49567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矩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176011" y="865889"/>
                <a:ext cx="9444508" cy="260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800" b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2800" b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给定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）判断函数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的单调性，并求出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的极值；</a:t>
                </a:r>
                <a:endParaRPr lang="en-US" altLang="zh-CN" sz="28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）画出函数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的大致图像；</a:t>
                </a:r>
                <a:endParaRPr lang="en-US" altLang="zh-CN" sz="28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en-US" sz="28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求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出方程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>
                    <a:solidFill>
                      <a:prstClr val="black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的解的个数</a:t>
                </a:r>
                <a:r>
                  <a:rPr lang="en-US" altLang="zh-CN" sz="28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76011" y="865889"/>
                <a:ext cx="9444508" cy="2603854"/>
              </a:xfrm>
              <a:prstGeom prst="rect">
                <a:avLst/>
              </a:prstGeom>
              <a:blipFill rotWithShape="0">
                <a:blip r:embed="rId5"/>
                <a:stretch>
                  <a:fillRect l="-1356" r="0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27956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矩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165279" y="683314"/>
                <a:ext cx="1084830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：（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）函数的定义域为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的变化情况如表所示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65279" y="683314"/>
                <a:ext cx="10848303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843" r="0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51032" y="2991638"/>
            <a:ext cx="4447505" cy="1732593"/>
          </a:xfrm>
          <a:prstGeom prst="rect">
            <a:avLst/>
          </a:prstGeom>
        </p:spPr>
      </p:pic>
      <mc:AlternateContent>
        <mc:Choice Requires="a14">
          <p:sp>
            <p:nvSpPr>
              <p:cNvPr id="19" name="矩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211427" y="5105156"/>
                <a:ext cx="10756006" cy="1366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上单调递减，在区间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上单调递增。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有极小值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211427" y="5105156"/>
                <a:ext cx="10756006" cy="1366271"/>
              </a:xfrm>
              <a:prstGeom prst="rect">
                <a:avLst/>
              </a:prstGeom>
              <a:blipFill rotWithShape="0">
                <a:blip r:embed="rId10"/>
                <a:stretch>
                  <a:fillRect l="-907" r="0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20822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5636" y="1323537"/>
            <a:ext cx="108447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．了解函数最大（小）值的概念以及与函数极值的区别与联系；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．初步掌握求函数最值的方法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．体会数形结合、化归转化的数学思想．</a:t>
            </a:r>
            <a:endParaRPr lang="zh-CN" altLang="en-US" sz="2800" kern="10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800" kern="10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zh-CN" altLang="zh-CN" sz="2800" kern="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27774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-1" y="566803"/>
                <a:ext cx="12054625" cy="4005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=0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&lt;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0;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&gt;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0.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的图像经过特殊点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A(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−2,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),B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−1,0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,C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+mn-ea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−∞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时，与一次函数相比，指数函数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呈爆炸性增长，从而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0;</m:t>
                      </m:r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→+∞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∞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∞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根据以上信息，我们画出的大致图像如图所示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-1" y="566803"/>
                <a:ext cx="12054625" cy="4005071"/>
              </a:xfrm>
              <a:prstGeom prst="rect">
                <a:avLst/>
              </a:prstGeom>
              <a:blipFill rotWithShape="0">
                <a:blip r:embed="rId5"/>
                <a:stretch>
                  <a:fillRect l="-759" r="0" b="-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9040" y="3865805"/>
            <a:ext cx="2926863" cy="29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677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0406" y="746458"/>
                <a:ext cx="11260428" cy="489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3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的解的个数为函数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的图像与直线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的交点个数。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由（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）及图可得，当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时，有最小值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所以，方程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的解得个数有如下结论；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时，解为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个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，解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个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&lt;0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，解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个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40406" y="746458"/>
                <a:ext cx="11260428" cy="4895699"/>
              </a:xfrm>
              <a:prstGeom prst="rect">
                <a:avLst/>
              </a:prstGeom>
              <a:blipFill rotWithShape="0">
                <a:blip r:embed="rId5"/>
                <a:stretch>
                  <a:fillRect l="-812" r="-3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16103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5"/>
                </p:custDataLst>
              </p:nvPr>
            </p:nvSpPr>
            <p:spPr>
              <a:xfrm>
                <a:off x="188889" y="684400"/>
                <a:ext cx="11041488" cy="4716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的图像直观地反映了函数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的性质，通常可以按如下步骤画出函数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的大致图像</a:t>
                </a:r>
                <a:b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）求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定义域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）求导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及函数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的零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点；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）用零点将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的定义域为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若干个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区间，列表给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在各个区间上的正负，并得出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单调性与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极值；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）确定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图像经过的一些特殊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点，以及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图像的变化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趋势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）画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+mn-ea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的大致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图像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8889" y="684400"/>
                <a:ext cx="11041488" cy="4716932"/>
              </a:xfrm>
              <a:prstGeom prst="rect">
                <a:avLst/>
              </a:prstGeom>
              <a:blipFill rotWithShape="0">
                <a:blip r:embed="rId7"/>
                <a:stretch>
                  <a:fillRect l="-883" r="-663" b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17759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矩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111616" y="516975"/>
                <a:ext cx="1073239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8.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某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制造商制造并出售球形瓶装的某种饮料，瓶子的制造成本是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分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单位：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cm)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中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是瓶子的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半径，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已知每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出售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1mL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饮料制造商可获得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0.2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分，且制造商能制作的瓶子的最大半径是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6cm.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(1)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瓶子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半径多大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能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使每瓶饮料的利润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最大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(2)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瓶子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半径多大时，每瓶饮料的利润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最小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11616" y="516975"/>
                <a:ext cx="10732396" cy="2862322"/>
              </a:xfrm>
              <a:prstGeom prst="rect">
                <a:avLst/>
              </a:prstGeom>
              <a:blipFill rotWithShape="0">
                <a:blip r:embed="rId5"/>
                <a:stretch>
                  <a:fillRect l="-852" r="0" b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111616" y="3598238"/>
                <a:ext cx="9534659" cy="2632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解：由题意可知，每瓶饮料的利润是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6.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=2.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11616" y="3598238"/>
                <a:ext cx="9534659" cy="2632195"/>
              </a:xfrm>
              <a:prstGeom prst="rect">
                <a:avLst/>
              </a:prstGeom>
              <a:blipFill rotWithShape="0">
                <a:blip r:embed="rId8"/>
                <a:stretch>
                  <a:fillRect l="-959" r="0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5790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304798" y="954938"/>
                <a:ext cx="8723291" cy="3900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&lt;0;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因此，当半径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&gt;2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单调递增，即半径越大，利润越高；当半径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单调递减，即半径越大，利润越低。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）半径为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6cm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时，利润最大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）半径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2cm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时，利润最小，这时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&lt;0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，表示此种瓶内饮料的利润还不够瓶子的成本，此时利润时负值。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4798" y="954938"/>
                <a:ext cx="8723291" cy="3900235"/>
              </a:xfrm>
              <a:prstGeom prst="rect">
                <a:avLst/>
              </a:prstGeom>
              <a:blipFill rotWithShape="0">
                <a:blip r:embed="rId5"/>
                <a:stretch>
                  <a:fillRect l="-1048" r="0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28089" y="1564694"/>
            <a:ext cx="2978580" cy="26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3931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1024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885" y="4004734"/>
            <a:ext cx="7581900" cy="16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243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17440789"/>
              </p:ext>
            </p:extLst>
          </p:nvPr>
        </p:nvGraphicFramePr>
        <p:xfrm>
          <a:off x="433918" y="764118"/>
          <a:ext cx="11197167" cy="293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6" imgW="8476628" imgH="2963151" progId="Word.Document.8">
                  <p:embed/>
                </p:oleObj>
              </mc:Choice>
              <mc:Fallback>
                <p:oleObj name="Document" r:id="rId6" imgW="8476628" imgH="29631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918" y="764118"/>
                        <a:ext cx="11197167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57317248"/>
              </p:ext>
            </p:extLst>
          </p:nvPr>
        </p:nvGraphicFramePr>
        <p:xfrm>
          <a:off x="4207040" y="1183963"/>
          <a:ext cx="2171700" cy="387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9" imgW="1654683" imgH="396014" progId="Word.Document.8">
                  <p:embed/>
                </p:oleObj>
              </mc:Choice>
              <mc:Fallback>
                <p:oleObj name="文档" r:id="rId9" imgW="1654683" imgH="3960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207040" y="1183963"/>
                        <a:ext cx="2171700" cy="38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80642916"/>
              </p:ext>
            </p:extLst>
          </p:nvPr>
        </p:nvGraphicFramePr>
        <p:xfrm>
          <a:off x="6479118" y="1183963"/>
          <a:ext cx="2171700" cy="387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2" imgW="1654683" imgH="396014" progId="Word.Document.8">
                  <p:embed/>
                </p:oleObj>
              </mc:Choice>
              <mc:Fallback>
                <p:oleObj name="文档" r:id="rId12" imgW="1654683" imgH="3960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79118" y="1183963"/>
                        <a:ext cx="2171700" cy="38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15480856"/>
              </p:ext>
            </p:extLst>
          </p:nvPr>
        </p:nvGraphicFramePr>
        <p:xfrm>
          <a:off x="8650818" y="1183963"/>
          <a:ext cx="2171700" cy="387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15" imgW="1654683" imgH="396014" progId="Word.Document.8">
                  <p:embed/>
                </p:oleObj>
              </mc:Choice>
              <mc:Fallback>
                <p:oleObj name="文档" r:id="rId15" imgW="1654683" imgH="3960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50818" y="1183963"/>
                        <a:ext cx="2171700" cy="38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1917" y="4140201"/>
            <a:ext cx="787400" cy="29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7267" y="5285318"/>
            <a:ext cx="831851" cy="29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2"/>
          <p:cNvSpPr txBox="1"/>
          <p:nvPr>
            <p:custDataLst>
              <p:tags r:id="rId2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59123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0921110"/>
              </p:ext>
            </p:extLst>
          </p:nvPr>
        </p:nvGraphicFramePr>
        <p:xfrm>
          <a:off x="318443" y="708339"/>
          <a:ext cx="10010413" cy="65074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4" imgW="9533636" imgH="6853434" progId="Word.Document.8">
                  <p:embed/>
                </p:oleObj>
              </mc:Choice>
              <mc:Fallback>
                <p:oleObj name="Document" r:id="rId4" imgW="9533636" imgH="685343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443" y="708339"/>
                        <a:ext cx="10010413" cy="6507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17742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32645" y="970299"/>
          <a:ext cx="11703051" cy="5797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9113358" imgH="5991446" progId="Word.Document.8">
                  <p:embed/>
                </p:oleObj>
              </mc:Choice>
              <mc:Fallback>
                <p:oleObj name="Document" r:id="rId4" imgW="9113358" imgH="59914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645" y="970299"/>
                        <a:ext cx="11703051" cy="5797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80709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6963" y="1137098"/>
          <a:ext cx="11290300" cy="3551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4" imgW="8476628" imgH="3559884" progId="Word.Document.8">
                  <p:embed/>
                </p:oleObj>
              </mc:Choice>
              <mc:Fallback>
                <p:oleObj name="Document" r:id="rId4" imgW="8476628" imgH="35598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963" y="1137098"/>
                        <a:ext cx="11290300" cy="355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97123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5985455"/>
              </p:ext>
            </p:extLst>
          </p:nvPr>
        </p:nvGraphicFramePr>
        <p:xfrm>
          <a:off x="268762" y="834627"/>
          <a:ext cx="11115247" cy="2591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5" imgW="10535088" imgH="2448837" progId="Word.Document.8">
                  <p:embed/>
                </p:oleObj>
              </mc:Choice>
              <mc:Fallback>
                <p:oleObj name="Document" r:id="rId5" imgW="10535088" imgH="24488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762" y="834627"/>
                        <a:ext cx="11115247" cy="2591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02250860"/>
              </p:ext>
            </p:extLst>
          </p:nvPr>
        </p:nvGraphicFramePr>
        <p:xfrm>
          <a:off x="566201" y="3272013"/>
          <a:ext cx="11015662" cy="2616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8" imgW="10535088" imgH="2497066" progId="Word.Document.8">
                  <p:embed/>
                </p:oleObj>
              </mc:Choice>
              <mc:Fallback>
                <p:oleObj name="Document" r:id="rId8" imgW="10535088" imgH="249706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201" y="3272013"/>
                        <a:ext cx="11015662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69465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74176" y="1011358"/>
            <a:ext cx="11252415" cy="2793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求函数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的极值的一般方法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：</a:t>
            </a:r>
            <a:endParaRPr lang="en-US" altLang="zh-CN" sz="240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解方程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'(x) = 0.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当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) = 0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时：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如果在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附近的左侧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'(x)&gt;0,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右侧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'(x)&lt;0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，那么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(x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为极大值；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如果在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附近的左侧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'(x)&lt;0,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右侧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'(x)&gt;0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，那么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(x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为极小值；</a:t>
            </a: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rgbClr val="00B050"/>
              </a:solidFill>
              <a:latin typeface="Arial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2388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93151198"/>
              </p:ext>
            </p:extLst>
          </p:nvPr>
        </p:nvGraphicFramePr>
        <p:xfrm>
          <a:off x="566108" y="567728"/>
          <a:ext cx="11115247" cy="1852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5" imgW="10535088" imgH="1752409" progId="Word.Document.8">
                  <p:embed/>
                </p:oleObj>
              </mc:Choice>
              <mc:Fallback>
                <p:oleObj name="Document" r:id="rId5" imgW="10535088" imgH="175240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108" y="567728"/>
                        <a:ext cx="11115247" cy="1852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39367399"/>
              </p:ext>
            </p:extLst>
          </p:nvPr>
        </p:nvGraphicFramePr>
        <p:xfrm>
          <a:off x="141104" y="2979942"/>
          <a:ext cx="11115247" cy="337976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8" imgW="10535088" imgH="3196373" progId="Word.Document.8">
                  <p:embed/>
                </p:oleObj>
              </mc:Choice>
              <mc:Fallback>
                <p:oleObj name="Document" r:id="rId8" imgW="10535088" imgH="319637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104" y="2979942"/>
                        <a:ext cx="11115247" cy="3379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78391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34106813"/>
              </p:ext>
            </p:extLst>
          </p:nvPr>
        </p:nvGraphicFramePr>
        <p:xfrm>
          <a:off x="502276" y="805445"/>
          <a:ext cx="11015663" cy="144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5" imgW="10535088" imgH="1383140" progId="Word.Document.8">
                  <p:embed/>
                </p:oleObj>
              </mc:Choice>
              <mc:Fallback>
                <p:oleObj name="Document" r:id="rId5" imgW="10535088" imgH="13831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276" y="805445"/>
                        <a:ext cx="110156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1735092"/>
              </p:ext>
            </p:extLst>
          </p:nvPr>
        </p:nvGraphicFramePr>
        <p:xfrm>
          <a:off x="-100012" y="2663893"/>
          <a:ext cx="11115675" cy="3706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8" imgW="10535088" imgH="3504818" progId="Word.Document.8">
                  <p:embed/>
                </p:oleObj>
              </mc:Choice>
              <mc:Fallback>
                <p:oleObj name="Document" r:id="rId8" imgW="10535088" imgH="350481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00012" y="2663893"/>
                        <a:ext cx="11115675" cy="370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14918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31813074"/>
              </p:ext>
            </p:extLst>
          </p:nvPr>
        </p:nvGraphicFramePr>
        <p:xfrm>
          <a:off x="399715" y="895977"/>
          <a:ext cx="11015662" cy="4065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5" imgW="10535088" imgH="3878766" progId="Word.Document.8">
                  <p:embed/>
                </p:oleObj>
              </mc:Choice>
              <mc:Fallback>
                <p:oleObj name="Document" r:id="rId5" imgW="10535088" imgH="387876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715" y="895977"/>
                        <a:ext cx="11015662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69106370"/>
              </p:ext>
            </p:extLst>
          </p:nvPr>
        </p:nvGraphicFramePr>
        <p:xfrm>
          <a:off x="-103031" y="3889883"/>
          <a:ext cx="11115247" cy="27615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8" imgW="10535088" imgH="2609358" progId="Word.Document.8">
                  <p:embed/>
                </p:oleObj>
              </mc:Choice>
              <mc:Fallback>
                <p:oleObj name="Document" r:id="rId8" imgW="10535088" imgH="26093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03031" y="3889883"/>
                        <a:ext cx="11115247" cy="276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74324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2712091"/>
              </p:ext>
            </p:extLst>
          </p:nvPr>
        </p:nvGraphicFramePr>
        <p:xfrm>
          <a:off x="256501" y="837125"/>
          <a:ext cx="11076907" cy="709212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4" imgW="8716529" imgH="6345239" progId="Word.Document.8">
                  <p:embed/>
                </p:oleObj>
              </mc:Choice>
              <mc:Fallback>
                <p:oleObj name="Document" r:id="rId4" imgW="8716529" imgH="634523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501" y="837125"/>
                        <a:ext cx="11076907" cy="709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00843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0426798"/>
              </p:ext>
            </p:extLst>
          </p:nvPr>
        </p:nvGraphicFramePr>
        <p:xfrm>
          <a:off x="398530" y="785612"/>
          <a:ext cx="10599938" cy="730138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4" imgW="8486007" imgH="5830925" progId="Word.Document.8">
                  <p:embed/>
                </p:oleObj>
              </mc:Choice>
              <mc:Fallback>
                <p:oleObj name="Document" r:id="rId4" imgW="8486007" imgH="58309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530" y="785612"/>
                        <a:ext cx="10599938" cy="7301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33243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2395213"/>
              </p:ext>
            </p:extLst>
          </p:nvPr>
        </p:nvGraphicFramePr>
        <p:xfrm>
          <a:off x="485164" y="673100"/>
          <a:ext cx="10369551" cy="6184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4" imgW="7984560" imgH="6311767" progId="Word.Document.8">
                  <p:embed/>
                </p:oleObj>
              </mc:Choice>
              <mc:Fallback>
                <p:oleObj name="Document" r:id="rId4" imgW="7984560" imgH="631176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164" y="673100"/>
                        <a:ext cx="10369551" cy="618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407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549499" y="1178654"/>
            <a:ext cx="9933904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上的最大值与最小值的步骤如下：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内导函数为零的点，并计算出其函数值；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）将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的各导数值为零的点的函数值与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比较，其中最大的一个是最大值，最小的一个是最小值．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7920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0" y="11442700"/>
            <a:ext cx="342900" cy="2413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44698" y="1212435"/>
            <a:ext cx="108311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smtClean="0"/>
              <a:t>         我们知道，极值</a:t>
            </a:r>
            <a:r>
              <a:rPr lang="zh-CN" altLang="en-US" sz="2400"/>
              <a:t>反映的是函数在某一点附近的局部</a:t>
            </a:r>
            <a:r>
              <a:rPr lang="zh-CN" altLang="en-US" sz="2400" smtClean="0"/>
              <a:t>性质，而</a:t>
            </a:r>
            <a:r>
              <a:rPr lang="zh-CN" altLang="en-US" sz="2400"/>
              <a:t>不是函数在整个定义域内的</a:t>
            </a:r>
            <a:r>
              <a:rPr lang="zh-CN" altLang="en-US" sz="2400" smtClean="0"/>
              <a:t>性质。也就是说，如果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 smtClean="0"/>
              <a:t>是函数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 smtClean="0"/>
              <a:t>的</a:t>
            </a:r>
            <a:r>
              <a:rPr lang="zh-CN" altLang="en-US" sz="2400"/>
              <a:t>极</a:t>
            </a:r>
            <a:r>
              <a:rPr lang="zh-CN" altLang="en-US" sz="2400" smtClean="0"/>
              <a:t>大（小）值</a:t>
            </a:r>
            <a:r>
              <a:rPr lang="zh-CN" altLang="en-US" sz="2400"/>
              <a:t>点，那么</a:t>
            </a:r>
            <a:r>
              <a:rPr lang="zh-CN" altLang="en-US" sz="2400" smtClean="0"/>
              <a:t>在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i="1">
                <a:sym typeface="Arial" pitchFamily="34" charset="0"/>
              </a:rPr>
              <a:t>=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 smtClean="0"/>
              <a:t>附近</a:t>
            </a:r>
            <a:r>
              <a:rPr lang="zh-CN" altLang="en-US" sz="2400"/>
              <a:t>找不到</a:t>
            </a:r>
            <a:r>
              <a:rPr lang="zh-CN" altLang="en-US" sz="2400" smtClean="0"/>
              <a:t>比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(x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400" smtClean="0"/>
              <a:t>更</a:t>
            </a:r>
            <a:r>
              <a:rPr lang="zh-CN" altLang="en-US" sz="2400"/>
              <a:t>大的值，</a:t>
            </a:r>
            <a:r>
              <a:rPr lang="zh-CN" altLang="en-US" sz="2400" smtClean="0"/>
              <a:t>但是</a:t>
            </a:r>
            <a:r>
              <a:rPr lang="zh-CN" altLang="en-US" sz="2400"/>
              <a:t>，</a:t>
            </a:r>
            <a:r>
              <a:rPr lang="zh-CN" altLang="en-US" sz="2400" smtClean="0"/>
              <a:t>在</a:t>
            </a:r>
            <a:r>
              <a:rPr lang="zh-CN" altLang="en-US" sz="2400"/>
              <a:t>解决实际问题或研究函数性质时，我们往往更关注函数在某个区间上，哪个值</a:t>
            </a:r>
            <a:r>
              <a:rPr lang="zh-CN" altLang="en-US" sz="2400" smtClean="0"/>
              <a:t>最大，哪个</a:t>
            </a:r>
            <a:r>
              <a:rPr lang="zh-CN" altLang="en-US" sz="2400"/>
              <a:t>值最小，</a:t>
            </a:r>
            <a:r>
              <a:rPr lang="zh-CN" altLang="en-US" sz="2400" smtClean="0"/>
              <a:t>如果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zh-CN" altLang="en-US" sz="2400" smtClean="0"/>
              <a:t>是</a:t>
            </a:r>
            <a:r>
              <a:rPr lang="zh-CN" altLang="en-US" sz="2400"/>
              <a:t>某个区间上</a:t>
            </a:r>
            <a:r>
              <a:rPr lang="zh-CN" altLang="en-US" sz="2400" smtClean="0"/>
              <a:t>函数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 smtClean="0"/>
              <a:t>的最大（小）值点，那么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 (x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0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不小（大）于</a:t>
            </a:r>
            <a:r>
              <a:rPr lang="zh-CN" altLang="en-US" sz="2400" smtClean="0"/>
              <a:t>函数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y=f(x)</a:t>
            </a:r>
            <a:r>
              <a:rPr lang="zh-CN" altLang="en-US" sz="2400" smtClean="0"/>
              <a:t>在此</a:t>
            </a:r>
            <a:r>
              <a:rPr lang="zh-CN" altLang="en-US" sz="2400"/>
              <a:t>区间上所有的函数</a:t>
            </a:r>
            <a:r>
              <a:rPr lang="zh-CN" altLang="en-US" sz="2400" smtClean="0"/>
              <a:t>值。</a:t>
            </a:r>
            <a:endParaRPr lang="en-US" altLang="zh-CN" sz="240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提出问题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85762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10241" name="图片 133122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 contrast="30000"/>
          </a:blip>
          <a:stretch>
            <a:fillRect/>
          </a:stretch>
        </p:blipFill>
        <p:spPr>
          <a:xfrm>
            <a:off x="2127055" y="1548238"/>
            <a:ext cx="5307843" cy="2420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文本框 133123"/>
          <p:cNvSpPr txBox="1"/>
          <p:nvPr>
            <p:custDataLst>
              <p:tags r:id="rId5"/>
            </p:custDataLst>
          </p:nvPr>
        </p:nvSpPr>
        <p:spPr>
          <a:xfrm>
            <a:off x="136900" y="758502"/>
            <a:ext cx="10339690" cy="46166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y=f(x)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的在区间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的图像，你能找出它的极大值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极小值吗？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25" name="文本框 133124"/>
          <p:cNvSpPr txBox="1"/>
          <p:nvPr>
            <p:custDataLst>
              <p:tags r:id="rId6"/>
            </p:custDataLst>
          </p:nvPr>
        </p:nvSpPr>
        <p:spPr>
          <a:xfrm>
            <a:off x="136900" y="4554353"/>
            <a:ext cx="7130478" cy="46166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 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[a,b]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的内最大值、最小值呢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7597986" y="2431219"/>
            <a:ext cx="4958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极大值：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极小值： 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2928546" y="5729956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最小值：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76246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12906" y="544329"/>
            <a:ext cx="11808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观察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[a,b]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上的函数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y=f(x)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+mn-ea"/>
              </a:rPr>
              <a:t>y=g(x)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的图象，它们在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+mn-ea"/>
              </a:rPr>
              <a:t>[a,b]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  <a:sym typeface="+mn-ea"/>
              </a:rPr>
              <a:t>上有最大值、最小值吗？如果有，最大值和最小值分别是什么？</a:t>
            </a:r>
            <a:endParaRPr lang="zh-CN" altLang="en-US" sz="240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5451" y="4788543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最小值：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5925820" y="4698840"/>
            <a:ext cx="3789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最小值：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4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6536" y="1971176"/>
            <a:ext cx="2603454" cy="222359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37673" y="2135899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731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5162206"/>
              </p:ext>
            </p:extLst>
          </p:nvPr>
        </p:nvGraphicFramePr>
        <p:xfrm>
          <a:off x="290669" y="478060"/>
          <a:ext cx="11015663" cy="2897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535088" imgH="2770958" progId="Word.Document.8">
                  <p:embed/>
                </p:oleObj>
              </mc:Choice>
              <mc:Fallback>
                <p:oleObj name="Document" r:id="rId5" imgW="10535088" imgH="27709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669" y="478060"/>
                        <a:ext cx="11015663" cy="289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750681" y="1804025"/>
            <a:ext cx="179889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连续不断 </a:t>
            </a:r>
          </a:p>
        </p:txBody>
      </p:sp>
      <p:sp>
        <p:nvSpPr>
          <p:cNvPr id="6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4141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95382"/>
              </p:ext>
            </p:extLst>
          </p:nvPr>
        </p:nvGraphicFramePr>
        <p:xfrm>
          <a:off x="-528034" y="896065"/>
          <a:ext cx="11015663" cy="717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5" imgW="10535088" imgH="691750" progId="Word.Document.8">
                  <p:embed/>
                </p:oleObj>
              </mc:Choice>
              <mc:Fallback>
                <p:oleObj name="Document" r:id="rId5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28034" y="896065"/>
                        <a:ext cx="110156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72226" y="2265127"/>
            <a:ext cx="8723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400">
                <a:solidFill>
                  <a:srgbClr val="FF0000"/>
                </a:solidFill>
              </a:rPr>
              <a:t>函数的最大值和最小值是一个整体性概念</a:t>
            </a:r>
            <a:r>
              <a:rPr lang="zh-CN" altLang="zh-CN" sz="2400" smtClean="0">
                <a:solidFill>
                  <a:srgbClr val="FF0000"/>
                </a:solidFill>
              </a:rPr>
              <a:t>，</a:t>
            </a:r>
            <a:r>
              <a:rPr lang="zh-CN" altLang="zh-CN" sz="2400" kern="10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最大</a:t>
            </a:r>
            <a:r>
              <a:rPr lang="zh-CN" altLang="en-US" sz="2400" kern="10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（小）</a:t>
            </a:r>
            <a:r>
              <a:rPr lang="zh-CN" altLang="zh-CN" sz="2400" kern="10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值是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比较整个定义区间的函数值得出的，函数的极值是比较极值点附近的函数值得出的，函数的极值可以有多个，但最值只能有一个；极值只能在区间内取得，最值则可以在端点取得；有极值的未必有最值，有最值的未必有极值；极值有可能成为最值，最值只要不在端点必定是极值．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7239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967574"/>
          <a:ext cx="11115247" cy="29245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5" imgW="10495050" imgH="2770818" progId="Word.Document.8">
                  <p:embed/>
                </p:oleObj>
              </mc:Choice>
              <mc:Fallback>
                <p:oleObj name="文档" r:id="rId5" imgW="10495050" imgH="277081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967574"/>
                        <a:ext cx="11115247" cy="292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7582" y="2669731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极值 </a:t>
            </a:r>
          </a:p>
        </p:txBody>
      </p:sp>
      <p:sp>
        <p:nvSpPr>
          <p:cNvPr id="12292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4519" y="336180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各极值 </a:t>
            </a:r>
          </a:p>
        </p:txBody>
      </p:sp>
      <p:sp>
        <p:nvSpPr>
          <p:cNvPr id="12293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49858" y="3375248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端点 </a:t>
            </a:r>
          </a:p>
        </p:txBody>
      </p:sp>
      <p:sp>
        <p:nvSpPr>
          <p:cNvPr id="12294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70471" y="4105961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最大值 </a:t>
            </a:r>
          </a:p>
        </p:txBody>
      </p:sp>
      <p:sp>
        <p:nvSpPr>
          <p:cNvPr id="12295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23936" y="412275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最小值 </a:t>
            </a:r>
          </a:p>
        </p:txBody>
      </p:sp>
    </p:spTree>
    <p:extLst>
      <p:ext uri="{BB962C8B-B14F-4D97-AF65-F5344CB8AC3E}">
        <p14:creationId xmlns:p14="http://schemas.microsoft.com/office/powerpoint/2010/main" val="419787968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1" grpId="1"/>
      <p:bldP spid="12292" grpId="0"/>
      <p:bldP spid="12292" grpId="1"/>
      <p:bldP spid="12293" grpId="0"/>
      <p:bldP spid="12293" grpId="1"/>
      <p:bldP spid="12294" grpId="0"/>
      <p:bldP spid="12294" grpId="1"/>
      <p:bldP spid="12295" grpId="0"/>
      <p:bldP spid="12295" grpId="1"/>
    </p:bldLst>
  </p:timing>
</p:sld>
</file>

<file path=ppt/tags/tag1.xml><?xml version="1.0" encoding="utf-8"?>
<p:tagLst xmlns:p="http://schemas.openxmlformats.org/presentationml/2006/main">
  <p:tag name="AS_UNIQUEID" val="486"/>
</p:tagLst>
</file>

<file path=ppt/tags/tag10.xml><?xml version="1.0" encoding="utf-8"?>
<p:tagLst xmlns:p="http://schemas.openxmlformats.org/presentationml/2006/main">
  <p:tag name="AS_UNIQUEID" val="495"/>
</p:tagLst>
</file>

<file path=ppt/tags/tag100.xml><?xml version="1.0" encoding="utf-8"?>
<p:tagLst xmlns:p="http://schemas.openxmlformats.org/presentationml/2006/main">
  <p:tag name="AS_UNIQUEID" val="585"/>
</p:tagLst>
</file>

<file path=ppt/tags/tag101.xml><?xml version="1.0" encoding="utf-8"?>
<p:tagLst xmlns:p="http://schemas.openxmlformats.org/presentationml/2006/main">
  <p:tag name="AS_UNIQUEID" val="586"/>
</p:tagLst>
</file>

<file path=ppt/tags/tag102.xml><?xml version="1.0" encoding="utf-8"?>
<p:tagLst xmlns:p="http://schemas.openxmlformats.org/presentationml/2006/main">
  <p:tag name="AS_UNIQUEID" val="587"/>
</p:tagLst>
</file>

<file path=ppt/tags/tag103.xml><?xml version="1.0" encoding="utf-8"?>
<p:tagLst xmlns:p="http://schemas.openxmlformats.org/presentationml/2006/main">
  <p:tag name="AS_UNIQUEID" val="588"/>
</p:tagLst>
</file>

<file path=ppt/tags/tag104.xml><?xml version="1.0" encoding="utf-8"?>
<p:tagLst xmlns:p="http://schemas.openxmlformats.org/presentationml/2006/main">
  <p:tag name="AS_UNIQUEID" val="589"/>
</p:tagLst>
</file>

<file path=ppt/tags/tag105.xml><?xml version="1.0" encoding="utf-8"?>
<p:tagLst xmlns:p="http://schemas.openxmlformats.org/presentationml/2006/main">
  <p:tag name="AS_UNIQUEID" val="590"/>
</p:tagLst>
</file>

<file path=ppt/tags/tag106.xml><?xml version="1.0" encoding="utf-8"?>
<p:tagLst xmlns:p="http://schemas.openxmlformats.org/presentationml/2006/main">
  <p:tag name="AS_UNIQUEID" val="591"/>
</p:tagLst>
</file>

<file path=ppt/tags/tag107.xml><?xml version="1.0" encoding="utf-8"?>
<p:tagLst xmlns:p="http://schemas.openxmlformats.org/presentationml/2006/main">
  <p:tag name="AS_UNIQUEID" val="592"/>
</p:tagLst>
</file>

<file path=ppt/tags/tag108.xml><?xml version="1.0" encoding="utf-8"?>
<p:tagLst xmlns:p="http://schemas.openxmlformats.org/presentationml/2006/main">
  <p:tag name="AS_UNIQUEID" val="593"/>
</p:tagLst>
</file>

<file path=ppt/tags/tag109.xml><?xml version="1.0" encoding="utf-8"?>
<p:tagLst xmlns:p="http://schemas.openxmlformats.org/presentationml/2006/main">
  <p:tag name="AS_UNIQUEID" val="594"/>
</p:tagLst>
</file>

<file path=ppt/tags/tag11.xml><?xml version="1.0" encoding="utf-8"?>
<p:tagLst xmlns:p="http://schemas.openxmlformats.org/presentationml/2006/main">
  <p:tag name="AS_UNIQUEID" val="496"/>
</p:tagLst>
</file>

<file path=ppt/tags/tag110.xml><?xml version="1.0" encoding="utf-8"?>
<p:tagLst xmlns:p="http://schemas.openxmlformats.org/presentationml/2006/main">
  <p:tag name="AS_UNIQUEID" val="595"/>
</p:tagLst>
</file>

<file path=ppt/tags/tag111.xml><?xml version="1.0" encoding="utf-8"?>
<p:tagLst xmlns:p="http://schemas.openxmlformats.org/presentationml/2006/main">
  <p:tag name="AS_UNIQUEID" val="596"/>
</p:tagLst>
</file>

<file path=ppt/tags/tag112.xml><?xml version="1.0" encoding="utf-8"?>
<p:tagLst xmlns:p="http://schemas.openxmlformats.org/presentationml/2006/main">
  <p:tag name="AS_UNIQUEID" val="597"/>
</p:tagLst>
</file>

<file path=ppt/tags/tag113.xml><?xml version="1.0" encoding="utf-8"?>
<p:tagLst xmlns:p="http://schemas.openxmlformats.org/presentationml/2006/main">
  <p:tag name="AS_UNIQUEID" val="598"/>
</p:tagLst>
</file>

<file path=ppt/tags/tag114.xml><?xml version="1.0" encoding="utf-8"?>
<p:tagLst xmlns:p="http://schemas.openxmlformats.org/presentationml/2006/main">
  <p:tag name="AS_UNIQUEID" val="599"/>
</p:tagLst>
</file>

<file path=ppt/tags/tag115.xml><?xml version="1.0" encoding="utf-8"?>
<p:tagLst xmlns:p="http://schemas.openxmlformats.org/presentationml/2006/main">
  <p:tag name="AS_UNIQUEID" val="600"/>
</p:tagLst>
</file>

<file path=ppt/tags/tag116.xml><?xml version="1.0" encoding="utf-8"?>
<p:tagLst xmlns:p="http://schemas.openxmlformats.org/presentationml/2006/main">
  <p:tag name="AS_UNIQUEID" val="601"/>
</p:tagLst>
</file>

<file path=ppt/tags/tag117.xml><?xml version="1.0" encoding="utf-8"?>
<p:tagLst xmlns:p="http://schemas.openxmlformats.org/presentationml/2006/main">
  <p:tag name="AS_UNIQUEID" val="602"/>
</p:tagLst>
</file>

<file path=ppt/tags/tag118.xml><?xml version="1.0" encoding="utf-8"?>
<p:tagLst xmlns:p="http://schemas.openxmlformats.org/presentationml/2006/main">
  <p:tag name="AS_UNIQUEID" val="603"/>
</p:tagLst>
</file>

<file path=ppt/tags/tag119.xml><?xml version="1.0" encoding="utf-8"?>
<p:tagLst xmlns:p="http://schemas.openxmlformats.org/presentationml/2006/main">
  <p:tag name="AS_UNIQUEID" val="604"/>
</p:tagLst>
</file>

<file path=ppt/tags/tag12.xml><?xml version="1.0" encoding="utf-8"?>
<p:tagLst xmlns:p="http://schemas.openxmlformats.org/presentationml/2006/main">
  <p:tag name="AS_UNIQUEID" val="497"/>
</p:tagLst>
</file>

<file path=ppt/tags/tag120.xml><?xml version="1.0" encoding="utf-8"?>
<p:tagLst xmlns:p="http://schemas.openxmlformats.org/presentationml/2006/main">
  <p:tag name="AS_UNIQUEID" val="605"/>
</p:tagLst>
</file>

<file path=ppt/tags/tag121.xml><?xml version="1.0" encoding="utf-8"?>
<p:tagLst xmlns:p="http://schemas.openxmlformats.org/presentationml/2006/main">
  <p:tag name="AS_UNIQUEID" val="606"/>
</p:tagLst>
</file>

<file path=ppt/tags/tag122.xml><?xml version="1.0" encoding="utf-8"?>
<p:tagLst xmlns:p="http://schemas.openxmlformats.org/presentationml/2006/main">
  <p:tag name="AS_UNIQUEID" val="607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60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60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61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61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61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61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614"/>
</p:tagLst>
</file>

<file path=ppt/tags/tag13.xml><?xml version="1.0" encoding="utf-8"?>
<p:tagLst xmlns:p="http://schemas.openxmlformats.org/presentationml/2006/main">
  <p:tag name="AS_UNIQUEID" val="498"/>
</p:tagLst>
</file>

<file path=ppt/tags/tag130.xml><?xml version="1.0" encoding="utf-8"?>
<p:tagLst xmlns:p="http://schemas.openxmlformats.org/presentationml/2006/main">
  <p:tag name="AS_UNIQUEID" val="615"/>
</p:tagLst>
</file>

<file path=ppt/tags/tag131.xml><?xml version="1.0" encoding="utf-8"?>
<p:tagLst xmlns:p="http://schemas.openxmlformats.org/presentationml/2006/main">
  <p:tag name="AS_UNIQUEID" val="616"/>
</p:tagLst>
</file>

<file path=ppt/tags/tag132.xml><?xml version="1.0" encoding="utf-8"?>
<p:tagLst xmlns:p="http://schemas.openxmlformats.org/presentationml/2006/main">
  <p:tag name="AS_UNIQUEID" val="617"/>
</p:tagLst>
</file>

<file path=ppt/tags/tag133.xml><?xml version="1.0" encoding="utf-8"?>
<p:tagLst xmlns:p="http://schemas.openxmlformats.org/presentationml/2006/main">
  <p:tag name="AS_UNIQUEID" val="618"/>
</p:tagLst>
</file>

<file path=ppt/tags/tag134.xml><?xml version="1.0" encoding="utf-8"?>
<p:tagLst xmlns:p="http://schemas.openxmlformats.org/presentationml/2006/main">
  <p:tag name="AS_UNIQUEID" val="619"/>
</p:tagLst>
</file>

<file path=ppt/tags/tag135.xml><?xml version="1.0" encoding="utf-8"?>
<p:tagLst xmlns:p="http://schemas.openxmlformats.org/presentationml/2006/main">
  <p:tag name="AS_UNIQUEID" val="620"/>
</p:tagLst>
</file>

<file path=ppt/tags/tag136.xml><?xml version="1.0" encoding="utf-8"?>
<p:tagLst xmlns:p="http://schemas.openxmlformats.org/presentationml/2006/main">
  <p:tag name="AS_UNIQUEID" val="621"/>
</p:tagLst>
</file>

<file path=ppt/tags/tag137.xml><?xml version="1.0" encoding="utf-8"?>
<p:tagLst xmlns:p="http://schemas.openxmlformats.org/presentationml/2006/main">
  <p:tag name="AS_UNIQUEID" val="482"/>
</p:tagLst>
</file>

<file path=ppt/tags/tag138.xml><?xml version="1.0" encoding="utf-8"?>
<p:tagLst xmlns:p="http://schemas.openxmlformats.org/presentationml/2006/main">
  <p:tag name="AS_UNIQUEID" val="483"/>
</p:tagLst>
</file>

<file path=ppt/tags/tag139.xml><?xml version="1.0" encoding="utf-8"?>
<p:tagLst xmlns:p="http://schemas.openxmlformats.org/presentationml/2006/main">
  <p:tag name="AS_UNIQUEID" val="484"/>
</p:tagLst>
</file>

<file path=ppt/tags/tag14.xml><?xml version="1.0" encoding="utf-8"?>
<p:tagLst xmlns:p="http://schemas.openxmlformats.org/presentationml/2006/main">
  <p:tag name="AS_UNIQUEID" val="499"/>
</p:tagLst>
</file>

<file path=ppt/tags/tag140.xml><?xml version="1.0" encoding="utf-8"?>
<p:tagLst xmlns:p="http://schemas.openxmlformats.org/presentationml/2006/main">
  <p:tag name="AS_UNIQUEID" val="485"/>
</p:tagLst>
</file>

<file path=ppt/tags/tag141.xml><?xml version="1.0" encoding="utf-8"?>
<p:tagLst xmlns:p="http://schemas.openxmlformats.org/presentationml/2006/main">
  <p:tag name="AS_UNIQUEID" val="622"/>
</p:tagLst>
</file>

<file path=ppt/tags/tag142.xml><?xml version="1.0" encoding="utf-8"?>
<p:tagLst xmlns:p="http://schemas.openxmlformats.org/presentationml/2006/main">
  <p:tag name="AS_UNIQUEID" val="623"/>
</p:tagLst>
</file>

<file path=ppt/tags/tag143.xml><?xml version="1.0" encoding="utf-8"?>
<p:tagLst xmlns:p="http://schemas.openxmlformats.org/presentationml/2006/main">
  <p:tag name="AS_UNIQUEID" val="85"/>
</p:tagLst>
</file>

<file path=ppt/tags/tag144.xml><?xml version="1.0" encoding="utf-8"?>
<p:tagLst xmlns:p="http://schemas.openxmlformats.org/presentationml/2006/main">
  <p:tag name="AS_UNIQUEID" val="86"/>
</p:tagLst>
</file>

<file path=ppt/tags/tag145.xml><?xml version="1.0" encoding="utf-8"?>
<p:tagLst xmlns:p="http://schemas.openxmlformats.org/presentationml/2006/main">
  <p:tag name="AS_UNIQUEID" val="87"/>
</p:tagLst>
</file>

<file path=ppt/tags/tag146.xml><?xml version="1.0" encoding="utf-8"?>
<p:tagLst xmlns:p="http://schemas.openxmlformats.org/presentationml/2006/main">
  <p:tag name="AS_UNIQUEID" val="88"/>
</p:tagLst>
</file>

<file path=ppt/tags/tag147.xml><?xml version="1.0" encoding="utf-8"?>
<p:tagLst xmlns:p="http://schemas.openxmlformats.org/presentationml/2006/main">
  <p:tag name="AS_UNIQUEID" val="89"/>
</p:tagLst>
</file>

<file path=ppt/tags/tag148.xml><?xml version="1.0" encoding="utf-8"?>
<p:tagLst xmlns:p="http://schemas.openxmlformats.org/presentationml/2006/main">
  <p:tag name="AS_UNIQUEID" val="624"/>
</p:tagLst>
</file>

<file path=ppt/tags/tag149.xml><?xml version="1.0" encoding="utf-8"?>
<p:tagLst xmlns:p="http://schemas.openxmlformats.org/presentationml/2006/main">
  <p:tag name="AS_UNIQUEID" val="625"/>
</p:tagLst>
</file>

<file path=ppt/tags/tag15.xml><?xml version="1.0" encoding="utf-8"?>
<p:tagLst xmlns:p="http://schemas.openxmlformats.org/presentationml/2006/main">
  <p:tag name="AS_UNIQUEID" val="500"/>
</p:tagLst>
</file>

<file path=ppt/tags/tag150.xml><?xml version="1.0" encoding="utf-8"?>
<p:tagLst xmlns:p="http://schemas.openxmlformats.org/presentationml/2006/main">
  <p:tag name="AS_UNIQUEID" val="626"/>
</p:tagLst>
</file>

<file path=ppt/tags/tag151.xml><?xml version="1.0" encoding="utf-8"?>
<p:tagLst xmlns:p="http://schemas.openxmlformats.org/presentationml/2006/main">
  <p:tag name="AS_UNIQUEID" val="627"/>
</p:tagLst>
</file>

<file path=ppt/tags/tag152.xml><?xml version="1.0" encoding="utf-8"?>
<p:tagLst xmlns:p="http://schemas.openxmlformats.org/presentationml/2006/main">
  <p:tag name="AS_UNIQUEID" val="628"/>
</p:tagLst>
</file>

<file path=ppt/tags/tag153.xml><?xml version="1.0" encoding="utf-8"?>
<p:tagLst xmlns:p="http://schemas.openxmlformats.org/presentationml/2006/main">
  <p:tag name="AS_UNIQUEID" val="629"/>
</p:tagLst>
</file>

<file path=ppt/tags/tag154.xml><?xml version="1.0" encoding="utf-8"?>
<p:tagLst xmlns:p="http://schemas.openxmlformats.org/presentationml/2006/main">
  <p:tag name="AS_UNIQUEID" val="630"/>
</p:tagLst>
</file>

<file path=ppt/tags/tag155.xml><?xml version="1.0" encoding="utf-8"?>
<p:tagLst xmlns:p="http://schemas.openxmlformats.org/presentationml/2006/main">
  <p:tag name="AS_UNIQUEID" val="631"/>
</p:tagLst>
</file>

<file path=ppt/tags/tag156.xml><?xml version="1.0" encoding="utf-8"?>
<p:tagLst xmlns:p="http://schemas.openxmlformats.org/presentationml/2006/main">
  <p:tag name="AS_UNIQUEID" val="632"/>
</p:tagLst>
</file>

<file path=ppt/tags/tag157.xml><?xml version="1.0" encoding="utf-8"?>
<p:tagLst xmlns:p="http://schemas.openxmlformats.org/presentationml/2006/main">
  <p:tag name="AS_UNIQUEID" val="633"/>
</p:tagLst>
</file>

<file path=ppt/tags/tag158.xml><?xml version="1.0" encoding="utf-8"?>
<p:tagLst xmlns:p="http://schemas.openxmlformats.org/presentationml/2006/main">
  <p:tag name="AS_UNIQUEID" val="634"/>
</p:tagLst>
</file>

<file path=ppt/tags/tag159.xml><?xml version="1.0" encoding="utf-8"?>
<p:tagLst xmlns:p="http://schemas.openxmlformats.org/presentationml/2006/main">
  <p:tag name="AS_UNIQUEID" val="635"/>
</p:tagLst>
</file>

<file path=ppt/tags/tag16.xml><?xml version="1.0" encoding="utf-8"?>
<p:tagLst xmlns:p="http://schemas.openxmlformats.org/presentationml/2006/main">
  <p:tag name="AS_UNIQUEID" val="501"/>
</p:tagLst>
</file>

<file path=ppt/tags/tag160.xml><?xml version="1.0" encoding="utf-8"?>
<p:tagLst xmlns:p="http://schemas.openxmlformats.org/presentationml/2006/main">
  <p:tag name="AS_UNIQUEID" val="636"/>
</p:tagLst>
</file>

<file path=ppt/tags/tag161.xml><?xml version="1.0" encoding="utf-8"?>
<p:tagLst xmlns:p="http://schemas.openxmlformats.org/presentationml/2006/main">
  <p:tag name="AS_UNIQUEID" val="637"/>
</p:tagLst>
</file>

<file path=ppt/tags/tag162.xml><?xml version="1.0" encoding="utf-8"?>
<p:tagLst xmlns:p="http://schemas.openxmlformats.org/presentationml/2006/main">
  <p:tag name="AS_UNIQUEID" val="638"/>
</p:tagLst>
</file>

<file path=ppt/tags/tag163.xml><?xml version="1.0" encoding="utf-8"?>
<p:tagLst xmlns:p="http://schemas.openxmlformats.org/presentationml/2006/main">
  <p:tag name="AS_UNIQUEID" val="639"/>
</p:tagLst>
</file>

<file path=ppt/tags/tag164.xml><?xml version="1.0" encoding="utf-8"?>
<p:tagLst xmlns:p="http://schemas.openxmlformats.org/presentationml/2006/main">
  <p:tag name="AS_UNIQUEID" val="640"/>
</p:tagLst>
</file>

<file path=ppt/tags/tag165.xml><?xml version="1.0" encoding="utf-8"?>
<p:tagLst xmlns:p="http://schemas.openxmlformats.org/presentationml/2006/main">
  <p:tag name="AS_UNIQUEID" val="641"/>
</p:tagLst>
</file>

<file path=ppt/tags/tag166.xml><?xml version="1.0" encoding="utf-8"?>
<p:tagLst xmlns:p="http://schemas.openxmlformats.org/presentationml/2006/main">
  <p:tag name="AS_UNIQUEID" val="642"/>
</p:tagLst>
</file>

<file path=ppt/tags/tag167.xml><?xml version="1.0" encoding="utf-8"?>
<p:tagLst xmlns:p="http://schemas.openxmlformats.org/presentationml/2006/main">
  <p:tag name="AS_UNIQUEID" val="643"/>
</p:tagLst>
</file>

<file path=ppt/tags/tag168.xml><?xml version="1.0" encoding="utf-8"?>
<p:tagLst xmlns:p="http://schemas.openxmlformats.org/presentationml/2006/main">
  <p:tag name="AS_UNIQUEID" val="644"/>
</p:tagLst>
</file>

<file path=ppt/tags/tag169.xml><?xml version="1.0" encoding="utf-8"?>
<p:tagLst xmlns:p="http://schemas.openxmlformats.org/presentationml/2006/main">
  <p:tag name="AS_UNIQUEID" val="645"/>
</p:tagLst>
</file>

<file path=ppt/tags/tag17.xml><?xml version="1.0" encoding="utf-8"?>
<p:tagLst xmlns:p="http://schemas.openxmlformats.org/presentationml/2006/main">
  <p:tag name="AS_UNIQUEID" val="502"/>
</p:tagLst>
</file>

<file path=ppt/tags/tag170.xml><?xml version="1.0" encoding="utf-8"?>
<p:tagLst xmlns:p="http://schemas.openxmlformats.org/presentationml/2006/main">
  <p:tag name="AS_UNIQUEID" val="646"/>
</p:tagLst>
</file>

<file path=ppt/tags/tag171.xml><?xml version="1.0" encoding="utf-8"?>
<p:tagLst xmlns:p="http://schemas.openxmlformats.org/presentationml/2006/main">
  <p:tag name="AS_UNIQUEID" val="647"/>
</p:tagLst>
</file>

<file path=ppt/tags/tag172.xml><?xml version="1.0" encoding="utf-8"?>
<p:tagLst xmlns:p="http://schemas.openxmlformats.org/presentationml/2006/main">
  <p:tag name="AS_UNIQUEID" val="648"/>
</p:tagLst>
</file>

<file path=ppt/tags/tag173.xml><?xml version="1.0" encoding="utf-8"?>
<p:tagLst xmlns:p="http://schemas.openxmlformats.org/presentationml/2006/main">
  <p:tag name="AS_UNIQUEID" val="299"/>
</p:tagLst>
</file>

<file path=ppt/tags/tag174.xml><?xml version="1.0" encoding="utf-8"?>
<p:tagLst xmlns:p="http://schemas.openxmlformats.org/presentationml/2006/main">
  <p:tag name="AS_UNIQUEID" val="300"/>
</p:tagLst>
</file>

<file path=ppt/tags/tag175.xml><?xml version="1.0" encoding="utf-8"?>
<p:tagLst xmlns:p="http://schemas.openxmlformats.org/presentationml/2006/main">
  <p:tag name="AS_UNIQUEID" val="301"/>
</p:tagLst>
</file>

<file path=ppt/tags/tag176.xml><?xml version="1.0" encoding="utf-8"?>
<p:tagLst xmlns:p="http://schemas.openxmlformats.org/presentationml/2006/main">
  <p:tag name="AS_UNIQUEID" val="649"/>
</p:tagLst>
</file>

<file path=ppt/tags/tag177.xml><?xml version="1.0" encoding="utf-8"?>
<p:tagLst xmlns:p="http://schemas.openxmlformats.org/presentationml/2006/main">
  <p:tag name="AS_UNIQUEID" val="650"/>
</p:tagLst>
</file>

<file path=ppt/tags/tag178.xml><?xml version="1.0" encoding="utf-8"?>
<p:tagLst xmlns:p="http://schemas.openxmlformats.org/presentationml/2006/main">
  <p:tag name="AS_UNIQUEID" val="651"/>
</p:tagLst>
</file>

<file path=ppt/tags/tag179.xml><?xml version="1.0" encoding="utf-8"?>
<p:tagLst xmlns:p="http://schemas.openxmlformats.org/presentationml/2006/main">
  <p:tag name="AS_UNIQUEID" val="652"/>
</p:tagLst>
</file>

<file path=ppt/tags/tag18.xml><?xml version="1.0" encoding="utf-8"?>
<p:tagLst xmlns:p="http://schemas.openxmlformats.org/presentationml/2006/main">
  <p:tag name="AS_UNIQUEID" val="503"/>
</p:tagLst>
</file>

<file path=ppt/tags/tag180.xml><?xml version="1.0" encoding="utf-8"?>
<p:tagLst xmlns:p="http://schemas.openxmlformats.org/presentationml/2006/main">
  <p:tag name="AS_UNIQUEID" val="653"/>
</p:tagLst>
</file>

<file path=ppt/tags/tag181.xml><?xml version="1.0" encoding="utf-8"?>
<p:tagLst xmlns:p="http://schemas.openxmlformats.org/presentationml/2006/main">
  <p:tag name="AS_UNIQUEID" val="654"/>
</p:tagLst>
</file>

<file path=ppt/tags/tag182.xml><?xml version="1.0" encoding="utf-8"?>
<p:tagLst xmlns:p="http://schemas.openxmlformats.org/presentationml/2006/main">
  <p:tag name="AS_UNIQUEID" val="655"/>
</p:tagLst>
</file>

<file path=ppt/tags/tag183.xml><?xml version="1.0" encoding="utf-8"?>
<p:tagLst xmlns:p="http://schemas.openxmlformats.org/presentationml/2006/main">
  <p:tag name="AS_UNIQUEID" val="656"/>
</p:tagLst>
</file>

<file path=ppt/tags/tag184.xml><?xml version="1.0" encoding="utf-8"?>
<p:tagLst xmlns:p="http://schemas.openxmlformats.org/presentationml/2006/main">
  <p:tag name="AS_UNIQUEID" val="657"/>
</p:tagLst>
</file>

<file path=ppt/tags/tag185.xml><?xml version="1.0" encoding="utf-8"?>
<p:tagLst xmlns:p="http://schemas.openxmlformats.org/presentationml/2006/main">
  <p:tag name="AS_UNIQUEID" val="658"/>
</p:tagLst>
</file>

<file path=ppt/tags/tag186.xml><?xml version="1.0" encoding="utf-8"?>
<p:tagLst xmlns:p="http://schemas.openxmlformats.org/presentationml/2006/main">
  <p:tag name="AS_UNIQUEID" val="659"/>
</p:tagLst>
</file>

<file path=ppt/tags/tag187.xml><?xml version="1.0" encoding="utf-8"?>
<p:tagLst xmlns:p="http://schemas.openxmlformats.org/presentationml/2006/main">
  <p:tag name="AS_UNIQUEID" val="660"/>
</p:tagLst>
</file>

<file path=ppt/tags/tag188.xml><?xml version="1.0" encoding="utf-8"?>
<p:tagLst xmlns:p="http://schemas.openxmlformats.org/presentationml/2006/main">
  <p:tag name="AS_UNIQUEID" val="661"/>
</p:tagLst>
</file>

<file path=ppt/tags/tag189.xml><?xml version="1.0" encoding="utf-8"?>
<p:tagLst xmlns:p="http://schemas.openxmlformats.org/presentationml/2006/main">
  <p:tag name="AS_UNIQUEID" val="662"/>
</p:tagLst>
</file>

<file path=ppt/tags/tag19.xml><?xml version="1.0" encoding="utf-8"?>
<p:tagLst xmlns:p="http://schemas.openxmlformats.org/presentationml/2006/main">
  <p:tag name="AS_UNIQUEID" val="504"/>
</p:tagLst>
</file>

<file path=ppt/tags/tag190.xml><?xml version="1.0" encoding="utf-8"?>
<p:tagLst xmlns:p="http://schemas.openxmlformats.org/presentationml/2006/main">
  <p:tag name="AS_UNIQUEID" val="663"/>
</p:tagLst>
</file>

<file path=ppt/tags/tag191.xml><?xml version="1.0" encoding="utf-8"?>
<p:tagLst xmlns:p="http://schemas.openxmlformats.org/presentationml/2006/main">
  <p:tag name="AS_UNIQUEID" val="664"/>
</p:tagLst>
</file>

<file path=ppt/tags/tag192.xml><?xml version="1.0" encoding="utf-8"?>
<p:tagLst xmlns:p="http://schemas.openxmlformats.org/presentationml/2006/main">
  <p:tag name="AS_UNIQUEID" val="665"/>
</p:tagLst>
</file>

<file path=ppt/tags/tag193.xml><?xml version="1.0" encoding="utf-8"?>
<p:tagLst xmlns:p="http://schemas.openxmlformats.org/presentationml/2006/main">
  <p:tag name="AS_UNIQUEID" val="666"/>
</p:tagLst>
</file>

<file path=ppt/tags/tag194.xml><?xml version="1.0" encoding="utf-8"?>
<p:tagLst xmlns:p="http://schemas.openxmlformats.org/presentationml/2006/main">
  <p:tag name="AS_UNIQUEID" val="667"/>
</p:tagLst>
</file>

<file path=ppt/tags/tag195.xml><?xml version="1.0" encoding="utf-8"?>
<p:tagLst xmlns:p="http://schemas.openxmlformats.org/presentationml/2006/main">
  <p:tag name="AS_UNIQUEID" val="668"/>
</p:tagLst>
</file>

<file path=ppt/tags/tag196.xml><?xml version="1.0" encoding="utf-8"?>
<p:tagLst xmlns:p="http://schemas.openxmlformats.org/presentationml/2006/main">
  <p:tag name="AS_UNIQUEID" val="260"/>
</p:tagLst>
</file>

<file path=ppt/tags/tag197.xml><?xml version="1.0" encoding="utf-8"?>
<p:tagLst xmlns:p="http://schemas.openxmlformats.org/presentationml/2006/main">
  <p:tag name="AS_UNIQUEID" val="261"/>
</p:tagLst>
</file>

<file path=ppt/tags/tag198.xml><?xml version="1.0" encoding="utf-8"?>
<p:tagLst xmlns:p="http://schemas.openxmlformats.org/presentationml/2006/main">
  <p:tag name="AS_UNIQUEID" val="262"/>
</p:tagLst>
</file>

<file path=ppt/tags/tag199.xml><?xml version="1.0" encoding="utf-8"?>
<p:tagLst xmlns:p="http://schemas.openxmlformats.org/presentationml/2006/main">
  <p:tag name="AS_UNIQUEID" val="669"/>
</p:tagLst>
</file>

<file path=ppt/tags/tag2.xml><?xml version="1.0" encoding="utf-8"?>
<p:tagLst xmlns:p="http://schemas.openxmlformats.org/presentationml/2006/main">
  <p:tag name="AS_UNIQUEID" val="487"/>
</p:tagLst>
</file>

<file path=ppt/tags/tag20.xml><?xml version="1.0" encoding="utf-8"?>
<p:tagLst xmlns:p="http://schemas.openxmlformats.org/presentationml/2006/main">
  <p:tag name="AS_UNIQUEID" val="505"/>
</p:tagLst>
</file>

<file path=ppt/tags/tag200.xml><?xml version="1.0" encoding="utf-8"?>
<p:tagLst xmlns:p="http://schemas.openxmlformats.org/presentationml/2006/main">
  <p:tag name="AS_UNIQUEID" val="32"/>
</p:tagLst>
</file>

<file path=ppt/tags/tag201.xml><?xml version="1.0" encoding="utf-8"?>
<p:tagLst xmlns:p="http://schemas.openxmlformats.org/presentationml/2006/main">
  <p:tag name="AS_UNIQUEID" val="33"/>
</p:tagLst>
</file>

<file path=ppt/tags/tag202.xml><?xml version="1.0" encoding="utf-8"?>
<p:tagLst xmlns:p="http://schemas.openxmlformats.org/presentationml/2006/main">
  <p:tag name="AS_UNIQUEID" val="670"/>
</p:tagLst>
</file>

<file path=ppt/tags/tag203.xml><?xml version="1.0" encoding="utf-8"?>
<p:tagLst xmlns:p="http://schemas.openxmlformats.org/presentationml/2006/main">
  <p:tag name="AS_UNIQUEID" val="671"/>
</p:tagLst>
</file>

<file path=ppt/tags/tag204.xml><?xml version="1.0" encoding="utf-8"?>
<p:tagLst xmlns:p="http://schemas.openxmlformats.org/presentationml/2006/main">
  <p:tag name="AS_UNIQUEID" val="263"/>
</p:tagLst>
</file>

<file path=ppt/tags/tag205.xml><?xml version="1.0" encoding="utf-8"?>
<p:tagLst xmlns:p="http://schemas.openxmlformats.org/presentationml/2006/main">
  <p:tag name="AS_UNIQUEID" val="264"/>
</p:tagLst>
</file>

<file path=ppt/tags/tag206.xml><?xml version="1.0" encoding="utf-8"?>
<p:tagLst xmlns:p="http://schemas.openxmlformats.org/presentationml/2006/main">
  <p:tag name="AS_UNIQUEID" val="265"/>
</p:tagLst>
</file>

<file path=ppt/tags/tag207.xml><?xml version="1.0" encoding="utf-8"?>
<p:tagLst xmlns:p="http://schemas.openxmlformats.org/presentationml/2006/main">
  <p:tag name="AS_UNIQUEID" val="672"/>
</p:tagLst>
</file>

<file path=ppt/tags/tag208.xml><?xml version="1.0" encoding="utf-8"?>
<p:tagLst xmlns:p="http://schemas.openxmlformats.org/presentationml/2006/main">
  <p:tag name="AS_UNIQUEID" val="36"/>
</p:tagLst>
</file>

<file path=ppt/tags/tag209.xml><?xml version="1.0" encoding="utf-8"?>
<p:tagLst xmlns:p="http://schemas.openxmlformats.org/presentationml/2006/main">
  <p:tag name="AS_UNIQUEID" val="673"/>
</p:tagLst>
</file>

<file path=ppt/tags/tag21.xml><?xml version="1.0" encoding="utf-8"?>
<p:tagLst xmlns:p="http://schemas.openxmlformats.org/presentationml/2006/main">
  <p:tag name="AS_UNIQUEID" val="506"/>
</p:tagLst>
</file>

<file path=ppt/tags/tag210.xml><?xml version="1.0" encoding="utf-8"?>
<p:tagLst xmlns:p="http://schemas.openxmlformats.org/presentationml/2006/main">
  <p:tag name="AS_UNIQUEID" val="674"/>
</p:tagLst>
</file>

<file path=ppt/tags/tag211.xml><?xml version="1.0" encoding="utf-8"?>
<p:tagLst xmlns:p="http://schemas.openxmlformats.org/presentationml/2006/main">
  <p:tag name="AS_UNIQUEID" val="272"/>
</p:tagLst>
</file>

<file path=ppt/tags/tag212.xml><?xml version="1.0" encoding="utf-8"?>
<p:tagLst xmlns:p="http://schemas.openxmlformats.org/presentationml/2006/main">
  <p:tag name="AS_UNIQUEID" val="273"/>
</p:tagLst>
</file>

<file path=ppt/tags/tag213.xml><?xml version="1.0" encoding="utf-8"?>
<p:tagLst xmlns:p="http://schemas.openxmlformats.org/presentationml/2006/main">
  <p:tag name="AS_UNIQUEID" val="274"/>
</p:tagLst>
</file>

<file path=ppt/tags/tag214.xml><?xml version="1.0" encoding="utf-8"?>
<p:tagLst xmlns:p="http://schemas.openxmlformats.org/presentationml/2006/main">
  <p:tag name="AS_UNIQUEID" val="675"/>
</p:tagLst>
</file>

<file path=ppt/tags/tag215.xml><?xml version="1.0" encoding="utf-8"?>
<p:tagLst xmlns:p="http://schemas.openxmlformats.org/presentationml/2006/main">
  <p:tag name="AS_UNIQUEID" val="43"/>
</p:tagLst>
</file>

<file path=ppt/tags/tag216.xml><?xml version="1.0" encoding="utf-8"?>
<p:tagLst xmlns:p="http://schemas.openxmlformats.org/presentationml/2006/main">
  <p:tag name="AS_UNIQUEID" val="44"/>
</p:tagLst>
</file>

<file path=ppt/tags/tag217.xml><?xml version="1.0" encoding="utf-8"?>
<p:tagLst xmlns:p="http://schemas.openxmlformats.org/presentationml/2006/main">
  <p:tag name="AS_UNIQUEID" val="45"/>
</p:tagLst>
</file>

<file path=ppt/tags/tag218.xml><?xml version="1.0" encoding="utf-8"?>
<p:tagLst xmlns:p="http://schemas.openxmlformats.org/presentationml/2006/main">
  <p:tag name="AS_UNIQUEID" val="46"/>
</p:tagLst>
</file>

<file path=ppt/tags/tag219.xml><?xml version="1.0" encoding="utf-8"?>
<p:tagLst xmlns:p="http://schemas.openxmlformats.org/presentationml/2006/main">
  <p:tag name="AS_UNIQUEID" val="47"/>
</p:tagLst>
</file>

<file path=ppt/tags/tag22.xml><?xml version="1.0" encoding="utf-8"?>
<p:tagLst xmlns:p="http://schemas.openxmlformats.org/presentationml/2006/main">
  <p:tag name="AS_UNIQUEID" val="507"/>
</p:tagLst>
</file>

<file path=ppt/tags/tag220.xml><?xml version="1.0" encoding="utf-8"?>
<p:tagLst xmlns:p="http://schemas.openxmlformats.org/presentationml/2006/main">
  <p:tag name="AS_UNIQUEID" val="48"/>
</p:tagLst>
</file>

<file path=ppt/tags/tag221.xml><?xml version="1.0" encoding="utf-8"?>
<p:tagLst xmlns:p="http://schemas.openxmlformats.org/presentationml/2006/main">
  <p:tag name="AS_UNIQUEID" val="676"/>
</p:tagLst>
</file>

<file path=ppt/tags/tag222.xml><?xml version="1.0" encoding="utf-8"?>
<p:tagLst xmlns:p="http://schemas.openxmlformats.org/presentationml/2006/main">
  <p:tag name="AS_UNIQUEID" val="275"/>
</p:tagLst>
</file>

<file path=ppt/tags/tag223.xml><?xml version="1.0" encoding="utf-8"?>
<p:tagLst xmlns:p="http://schemas.openxmlformats.org/presentationml/2006/main">
  <p:tag name="AS_UNIQUEID" val="276"/>
</p:tagLst>
</file>

<file path=ppt/tags/tag224.xml><?xml version="1.0" encoding="utf-8"?>
<p:tagLst xmlns:p="http://schemas.openxmlformats.org/presentationml/2006/main">
  <p:tag name="AS_UNIQUEID" val="277"/>
</p:tagLst>
</file>

<file path=ppt/tags/tag225.xml><?xml version="1.0" encoding="utf-8"?>
<p:tagLst xmlns:p="http://schemas.openxmlformats.org/presentationml/2006/main">
  <p:tag name="AS_UNIQUEID" val="677"/>
</p:tagLst>
</file>

<file path=ppt/tags/tag226.xml><?xml version="1.0" encoding="utf-8"?>
<p:tagLst xmlns:p="http://schemas.openxmlformats.org/presentationml/2006/main">
  <p:tag name="AS_UNIQUEID" val="678"/>
</p:tagLst>
</file>

<file path=ppt/tags/tag227.xml><?xml version="1.0" encoding="utf-8"?>
<p:tagLst xmlns:p="http://schemas.openxmlformats.org/presentationml/2006/main">
  <p:tag name="AS_UNIQUEID" val="679"/>
</p:tagLst>
</file>

<file path=ppt/tags/tag228.xml><?xml version="1.0" encoding="utf-8"?>
<p:tagLst xmlns:p="http://schemas.openxmlformats.org/presentationml/2006/main">
  <p:tag name="AS_UNIQUEID" val="680"/>
</p:tagLst>
</file>

<file path=ppt/tags/tag229.xml><?xml version="1.0" encoding="utf-8"?>
<p:tagLst xmlns:p="http://schemas.openxmlformats.org/presentationml/2006/main">
  <p:tag name="AS_UNIQUEID" val="281"/>
</p:tagLst>
</file>

<file path=ppt/tags/tag23.xml><?xml version="1.0" encoding="utf-8"?>
<p:tagLst xmlns:p="http://schemas.openxmlformats.org/presentationml/2006/main">
  <p:tag name="AS_UNIQUEID" val="508"/>
</p:tagLst>
</file>

<file path=ppt/tags/tag230.xml><?xml version="1.0" encoding="utf-8"?>
<p:tagLst xmlns:p="http://schemas.openxmlformats.org/presentationml/2006/main">
  <p:tag name="AS_UNIQUEID" val="282"/>
</p:tagLst>
</file>

<file path=ppt/tags/tag231.xml><?xml version="1.0" encoding="utf-8"?>
<p:tagLst xmlns:p="http://schemas.openxmlformats.org/presentationml/2006/main">
  <p:tag name="AS_UNIQUEID" val="283"/>
</p:tagLst>
</file>

<file path=ppt/tags/tag232.xml><?xml version="1.0" encoding="utf-8"?>
<p:tagLst xmlns:p="http://schemas.openxmlformats.org/presentationml/2006/main">
  <p:tag name="AS_UNIQUEID" val="681"/>
</p:tagLst>
</file>

<file path=ppt/tags/tag233.xml><?xml version="1.0" encoding="utf-8"?>
<p:tagLst xmlns:p="http://schemas.openxmlformats.org/presentationml/2006/main">
  <p:tag name="AS_UNIQUEID" val="55"/>
</p:tagLst>
</file>

<file path=ppt/tags/tag234.xml><?xml version="1.0" encoding="utf-8"?>
<p:tagLst xmlns:p="http://schemas.openxmlformats.org/presentationml/2006/main">
  <p:tag name="AS_UNIQUEID" val="56"/>
</p:tagLst>
</file>

<file path=ppt/tags/tag235.xml><?xml version="1.0" encoding="utf-8"?>
<p:tagLst xmlns:p="http://schemas.openxmlformats.org/presentationml/2006/main">
  <p:tag name="AS_UNIQUEID" val="682"/>
</p:tagLst>
</file>

<file path=ppt/tags/tag236.xml><?xml version="1.0" encoding="utf-8"?>
<p:tagLst xmlns:p="http://schemas.openxmlformats.org/presentationml/2006/main">
  <p:tag name="AS_UNIQUEID" val="683"/>
</p:tagLst>
</file>

<file path=ppt/tags/tag237.xml><?xml version="1.0" encoding="utf-8"?>
<p:tagLst xmlns:p="http://schemas.openxmlformats.org/presentationml/2006/main">
  <p:tag name="AS_UNIQUEID" val="684"/>
</p:tagLst>
</file>

<file path=ppt/tags/tag238.xml><?xml version="1.0" encoding="utf-8"?>
<p:tagLst xmlns:p="http://schemas.openxmlformats.org/presentationml/2006/main">
  <p:tag name="AS_UNIQUEID" val="685"/>
</p:tagLst>
</file>

<file path=ppt/tags/tag239.xml><?xml version="1.0" encoding="utf-8"?>
<p:tagLst xmlns:p="http://schemas.openxmlformats.org/presentationml/2006/main">
  <p:tag name="AS_UNIQUEID" val="686"/>
</p:tagLst>
</file>

<file path=ppt/tags/tag24.xml><?xml version="1.0" encoding="utf-8"?>
<p:tagLst xmlns:p="http://schemas.openxmlformats.org/presentationml/2006/main">
  <p:tag name="AS_UNIQUEID" val="509"/>
</p:tagLst>
</file>

<file path=ppt/tags/tag240.xml><?xml version="1.0" encoding="utf-8"?>
<p:tagLst xmlns:p="http://schemas.openxmlformats.org/presentationml/2006/main">
  <p:tag name="AS_UNIQUEID" val="687"/>
</p:tagLst>
</file>

<file path=ppt/tags/tag241.xml><?xml version="1.0" encoding="utf-8"?>
<p:tagLst xmlns:p="http://schemas.openxmlformats.org/presentationml/2006/main">
  <p:tag name="AS_UNIQUEID" val="688"/>
</p:tagLst>
</file>

<file path=ppt/tags/tag242.xml><?xml version="1.0" encoding="utf-8"?>
<p:tagLst xmlns:p="http://schemas.openxmlformats.org/presentationml/2006/main">
  <p:tag name="AS_UNIQUEID" val="689"/>
</p:tagLst>
</file>

<file path=ppt/tags/tag243.xml><?xml version="1.0" encoding="utf-8"?>
<p:tagLst xmlns:p="http://schemas.openxmlformats.org/presentationml/2006/main">
  <p:tag name="AS_UNIQUEID" val="690"/>
</p:tagLst>
</file>

<file path=ppt/tags/tag244.xml><?xml version="1.0" encoding="utf-8"?>
<p:tagLst xmlns:p="http://schemas.openxmlformats.org/presentationml/2006/main">
  <p:tag name="AS_UNIQUEID" val="691"/>
</p:tagLst>
</file>

<file path=ppt/tags/tag245.xml><?xml version="1.0" encoding="utf-8"?>
<p:tagLst xmlns:p="http://schemas.openxmlformats.org/presentationml/2006/main">
  <p:tag name="AS_UNIQUEID" val="326"/>
</p:tagLst>
</file>

<file path=ppt/tags/tag246.xml><?xml version="1.0" encoding="utf-8"?>
<p:tagLst xmlns:p="http://schemas.openxmlformats.org/presentationml/2006/main">
  <p:tag name="AS_UNIQUEID" val="327"/>
</p:tagLst>
</file>

<file path=ppt/tags/tag247.xml><?xml version="1.0" encoding="utf-8"?>
<p:tagLst xmlns:p="http://schemas.openxmlformats.org/presentationml/2006/main">
  <p:tag name="AS_UNIQUEID" val="328"/>
</p:tagLst>
</file>

<file path=ppt/tags/tag248.xml><?xml version="1.0" encoding="utf-8"?>
<p:tagLst xmlns:p="http://schemas.openxmlformats.org/presentationml/2006/main">
  <p:tag name="AS_UNIQUEID" val="692"/>
</p:tagLst>
</file>

<file path=ppt/tags/tag249.xml><?xml version="1.0" encoding="utf-8"?>
<p:tagLst xmlns:p="http://schemas.openxmlformats.org/presentationml/2006/main">
  <p:tag name="AS_UNIQUEID" val="116"/>
</p:tagLst>
</file>

<file path=ppt/tags/tag25.xml><?xml version="1.0" encoding="utf-8"?>
<p:tagLst xmlns:p="http://schemas.openxmlformats.org/presentationml/2006/main">
  <p:tag name="AS_UNIQUEID" val="510"/>
</p:tagLst>
</file>

<file path=ppt/tags/tag250.xml><?xml version="1.0" encoding="utf-8"?>
<p:tagLst xmlns:p="http://schemas.openxmlformats.org/presentationml/2006/main">
  <p:tag name="AS_UNIQUEID" val="693"/>
</p:tagLst>
</file>

<file path=ppt/tags/tag251.xml><?xml version="1.0" encoding="utf-8"?>
<p:tagLst xmlns:p="http://schemas.openxmlformats.org/presentationml/2006/main">
  <p:tag name="AS_UNIQUEID" val="694"/>
</p:tagLst>
</file>

<file path=ppt/tags/tag252.xml><?xml version="1.0" encoding="utf-8"?>
<p:tagLst xmlns:p="http://schemas.openxmlformats.org/presentationml/2006/main">
  <p:tag name="AS_UNIQUEID" val="299"/>
</p:tagLst>
</file>

<file path=ppt/tags/tag253.xml><?xml version="1.0" encoding="utf-8"?>
<p:tagLst xmlns:p="http://schemas.openxmlformats.org/presentationml/2006/main">
  <p:tag name="AS_UNIQUEID" val="300"/>
</p:tagLst>
</file>

<file path=ppt/tags/tag254.xml><?xml version="1.0" encoding="utf-8"?>
<p:tagLst xmlns:p="http://schemas.openxmlformats.org/presentationml/2006/main">
  <p:tag name="AS_UNIQUEID" val="301"/>
</p:tagLst>
</file>

<file path=ppt/tags/tag255.xml><?xml version="1.0" encoding="utf-8"?>
<p:tagLst xmlns:p="http://schemas.openxmlformats.org/presentationml/2006/main">
  <p:tag name="AS_UNIQUEID" val="695"/>
</p:tagLst>
</file>

<file path=ppt/tags/tag256.xml><?xml version="1.0" encoding="utf-8"?>
<p:tagLst xmlns:p="http://schemas.openxmlformats.org/presentationml/2006/main">
  <p:tag name="AS_UNIQUEID" val="94"/>
</p:tagLst>
</file>

<file path=ppt/tags/tag257.xml><?xml version="1.0" encoding="utf-8"?>
<p:tagLst xmlns:p="http://schemas.openxmlformats.org/presentationml/2006/main">
  <p:tag name="AS_UNIQUEID" val="696"/>
</p:tagLst>
</file>

<file path=ppt/tags/tag258.xml><?xml version="1.0" encoding="utf-8"?>
<p:tagLst xmlns:p="http://schemas.openxmlformats.org/presentationml/2006/main">
  <p:tag name="AS_UNIQUEID" val="697"/>
</p:tagLst>
</file>

<file path=ppt/tags/tag259.xml><?xml version="1.0" encoding="utf-8"?>
<p:tagLst xmlns:p="http://schemas.openxmlformats.org/presentationml/2006/main">
  <p:tag name="AS_UNIQUEID" val="302"/>
</p:tagLst>
</file>

<file path=ppt/tags/tag26.xml><?xml version="1.0" encoding="utf-8"?>
<p:tagLst xmlns:p="http://schemas.openxmlformats.org/presentationml/2006/main">
  <p:tag name="AS_UNIQUEID" val="511"/>
</p:tagLst>
</file>

<file path=ppt/tags/tag260.xml><?xml version="1.0" encoding="utf-8"?>
<p:tagLst xmlns:p="http://schemas.openxmlformats.org/presentationml/2006/main">
  <p:tag name="AS_UNIQUEID" val="303"/>
</p:tagLst>
</file>

<file path=ppt/tags/tag261.xml><?xml version="1.0" encoding="utf-8"?>
<p:tagLst xmlns:p="http://schemas.openxmlformats.org/presentationml/2006/main">
  <p:tag name="AS_UNIQUEID" val="304"/>
</p:tagLst>
</file>

<file path=ppt/tags/tag262.xml><?xml version="1.0" encoding="utf-8"?>
<p:tagLst xmlns:p="http://schemas.openxmlformats.org/presentationml/2006/main">
  <p:tag name="AS_UNIQUEID" val="698"/>
</p:tagLst>
</file>

<file path=ppt/tags/tag263.xml><?xml version="1.0" encoding="utf-8"?>
<p:tagLst xmlns:p="http://schemas.openxmlformats.org/presentationml/2006/main">
  <p:tag name="AS_UNIQUEID" val="96"/>
</p:tagLst>
</file>

<file path=ppt/tags/tag264.xml><?xml version="1.0" encoding="utf-8"?>
<p:tagLst xmlns:p="http://schemas.openxmlformats.org/presentationml/2006/main">
  <p:tag name="AS_UNIQUEID" val="98"/>
</p:tagLst>
</file>

<file path=ppt/tags/tag265.xml><?xml version="1.0" encoding="utf-8"?>
<p:tagLst xmlns:p="http://schemas.openxmlformats.org/presentationml/2006/main">
  <p:tag name="AS_UNIQUEID" val="699"/>
</p:tagLst>
</file>

<file path=ppt/tags/tag266.xml><?xml version="1.0" encoding="utf-8"?>
<p:tagLst xmlns:p="http://schemas.openxmlformats.org/presentationml/2006/main">
  <p:tag name="AS_UNIQUEID" val="308"/>
</p:tagLst>
</file>

<file path=ppt/tags/tag267.xml><?xml version="1.0" encoding="utf-8"?>
<p:tagLst xmlns:p="http://schemas.openxmlformats.org/presentationml/2006/main">
  <p:tag name="AS_UNIQUEID" val="309"/>
</p:tagLst>
</file>

<file path=ppt/tags/tag268.xml><?xml version="1.0" encoding="utf-8"?>
<p:tagLst xmlns:p="http://schemas.openxmlformats.org/presentationml/2006/main">
  <p:tag name="AS_UNIQUEID" val="310"/>
</p:tagLst>
</file>

<file path=ppt/tags/tag269.xml><?xml version="1.0" encoding="utf-8"?>
<p:tagLst xmlns:p="http://schemas.openxmlformats.org/presentationml/2006/main">
  <p:tag name="AS_UNIQUEID" val="700"/>
</p:tagLst>
</file>

<file path=ppt/tags/tag27.xml><?xml version="1.0" encoding="utf-8"?>
<p:tagLst xmlns:p="http://schemas.openxmlformats.org/presentationml/2006/main">
  <p:tag name="AS_UNIQUEID" val="512"/>
</p:tagLst>
</file>

<file path=ppt/tags/tag270.xml><?xml version="1.0" encoding="utf-8"?>
<p:tagLst xmlns:p="http://schemas.openxmlformats.org/presentationml/2006/main">
  <p:tag name="AS_UNIQUEID" val="100"/>
</p:tagLst>
</file>

<file path=ppt/tags/tag271.xml><?xml version="1.0" encoding="utf-8"?>
<p:tagLst xmlns:p="http://schemas.openxmlformats.org/presentationml/2006/main">
  <p:tag name="AS_UNIQUEID" val="701"/>
</p:tagLst>
</file>

<file path=ppt/tags/tag272.xml><?xml version="1.0" encoding="utf-8"?>
<p:tagLst xmlns:p="http://schemas.openxmlformats.org/presentationml/2006/main">
  <p:tag name="AS_UNIQUEID" val="311"/>
</p:tagLst>
</file>

<file path=ppt/tags/tag273.xml><?xml version="1.0" encoding="utf-8"?>
<p:tagLst xmlns:p="http://schemas.openxmlformats.org/presentationml/2006/main">
  <p:tag name="AS_UNIQUEID" val="312"/>
</p:tagLst>
</file>

<file path=ppt/tags/tag274.xml><?xml version="1.0" encoding="utf-8"?>
<p:tagLst xmlns:p="http://schemas.openxmlformats.org/presentationml/2006/main">
  <p:tag name="AS_UNIQUEID" val="313"/>
</p:tagLst>
</file>

<file path=ppt/tags/tag275.xml><?xml version="1.0" encoding="utf-8"?>
<p:tagLst xmlns:p="http://schemas.openxmlformats.org/presentationml/2006/main">
  <p:tag name="AS_UNIQUEID" val="702"/>
</p:tagLst>
</file>

<file path=ppt/tags/tag276.xml><?xml version="1.0" encoding="utf-8"?>
<p:tagLst xmlns:p="http://schemas.openxmlformats.org/presentationml/2006/main">
  <p:tag name="AS_UNIQUEID" val="102"/>
</p:tagLst>
</file>

<file path=ppt/tags/tag277.xml><?xml version="1.0" encoding="utf-8"?>
<p:tagLst xmlns:p="http://schemas.openxmlformats.org/presentationml/2006/main">
  <p:tag name="AS_UNIQUEID" val="703"/>
</p:tagLst>
</file>

<file path=ppt/tags/tag278.xml><?xml version="1.0" encoding="utf-8"?>
<p:tagLst xmlns:p="http://schemas.openxmlformats.org/presentationml/2006/main">
  <p:tag name="AS_UNIQUEID" val="704"/>
</p:tagLst>
</file>

<file path=ppt/tags/tag279.xml><?xml version="1.0" encoding="utf-8"?>
<p:tagLst xmlns:p="http://schemas.openxmlformats.org/presentationml/2006/main">
  <p:tag name="AS_UNIQUEID" val="705"/>
</p:tagLst>
</file>

<file path=ppt/tags/tag28.xml><?xml version="1.0" encoding="utf-8"?>
<p:tagLst xmlns:p="http://schemas.openxmlformats.org/presentationml/2006/main">
  <p:tag name="AS_UNIQUEID" val="513"/>
</p:tagLst>
</file>

<file path=ppt/tags/tag280.xml><?xml version="1.0" encoding="utf-8"?>
<p:tagLst xmlns:p="http://schemas.openxmlformats.org/presentationml/2006/main">
  <p:tag name="AS_UNIQUEID" val="706"/>
</p:tagLst>
</file>

<file path=ppt/tags/tag281.xml><?xml version="1.0" encoding="utf-8"?>
<p:tagLst xmlns:p="http://schemas.openxmlformats.org/presentationml/2006/main">
  <p:tag name="AS_UNIQUEID" val="707"/>
</p:tagLst>
</file>

<file path=ppt/tags/tag282.xml><?xml version="1.0" encoding="utf-8"?>
<p:tagLst xmlns:p="http://schemas.openxmlformats.org/presentationml/2006/main">
  <p:tag name="AS_UNIQUEID" val="708"/>
</p:tagLst>
</file>

<file path=ppt/tags/tag283.xml><?xml version="1.0" encoding="utf-8"?>
<p:tagLst xmlns:p="http://schemas.openxmlformats.org/presentationml/2006/main">
  <p:tag name="AS_UNIQUEID" val="709"/>
</p:tagLst>
</file>

<file path=ppt/tags/tag284.xml><?xml version="1.0" encoding="utf-8"?>
<p:tagLst xmlns:p="http://schemas.openxmlformats.org/presentationml/2006/main">
  <p:tag name="AS_UNIQUEID" val="710"/>
</p:tagLst>
</file>

<file path=ppt/tags/tag285.xml><?xml version="1.0" encoding="utf-8"?>
<p:tagLst xmlns:p="http://schemas.openxmlformats.org/presentationml/2006/main">
  <p:tag name="AS_UNIQUEID" val="711"/>
</p:tagLst>
</file>

<file path=ppt/tags/tag286.xml><?xml version="1.0" encoding="utf-8"?>
<p:tagLst xmlns:p="http://schemas.openxmlformats.org/presentationml/2006/main">
  <p:tag name="AS_UNIQUEID" val="712"/>
</p:tagLst>
</file>

<file path=ppt/tags/tag287.xml><?xml version="1.0" encoding="utf-8"?>
<p:tagLst xmlns:p="http://schemas.openxmlformats.org/presentationml/2006/main">
  <p:tag name="AS_UNIQUEID" val="713"/>
</p:tagLst>
</file>

<file path=ppt/tags/tag288.xml><?xml version="1.0" encoding="utf-8"?>
<p:tagLst xmlns:p="http://schemas.openxmlformats.org/presentationml/2006/main">
  <p:tag name="AS_UNIQUEID" val="714"/>
</p:tagLst>
</file>

<file path=ppt/tags/tag289.xml><?xml version="1.0" encoding="utf-8"?>
<p:tagLst xmlns:p="http://schemas.openxmlformats.org/presentationml/2006/main">
  <p:tag name="AS_UNIQUEID" val="715"/>
</p:tagLst>
</file>

<file path=ppt/tags/tag29.xml><?xml version="1.0" encoding="utf-8"?>
<p:tagLst xmlns:p="http://schemas.openxmlformats.org/presentationml/2006/main">
  <p:tag name="AS_UNIQUEID" val="514"/>
</p:tagLst>
</file>

<file path=ppt/tags/tag290.xml><?xml version="1.0" encoding="utf-8"?>
<p:tagLst xmlns:p="http://schemas.openxmlformats.org/presentationml/2006/main">
  <p:tag name="AS_UNIQUEID" val="716"/>
</p:tagLst>
</file>

<file path=ppt/tags/tag291.xml><?xml version="1.0" encoding="utf-8"?>
<p:tagLst xmlns:p="http://schemas.openxmlformats.org/presentationml/2006/main">
  <p:tag name="AS_UNIQUEID" val="717"/>
</p:tagLst>
</file>

<file path=ppt/tags/tag292.xml><?xml version="1.0" encoding="utf-8"?>
<p:tagLst xmlns:p="http://schemas.openxmlformats.org/presentationml/2006/main">
  <p:tag name="AS_UNIQUEID" val="718"/>
</p:tagLst>
</file>

<file path=ppt/tags/tag293.xml><?xml version="1.0" encoding="utf-8"?>
<p:tagLst xmlns:p="http://schemas.openxmlformats.org/presentationml/2006/main">
  <p:tag name="AS_UNIQUEID" val="719"/>
</p:tagLst>
</file>

<file path=ppt/tags/tag294.xml><?xml version="1.0" encoding="utf-8"?>
<p:tagLst xmlns:p="http://schemas.openxmlformats.org/presentationml/2006/main">
  <p:tag name="AS_UNIQUEID" val="720"/>
</p:tagLst>
</file>

<file path=ppt/tags/tag295.xml><?xml version="1.0" encoding="utf-8"?>
<p:tagLst xmlns:p="http://schemas.openxmlformats.org/presentationml/2006/main">
  <p:tag name="AS_UNIQUEID" val="326"/>
</p:tagLst>
</file>

<file path=ppt/tags/tag296.xml><?xml version="1.0" encoding="utf-8"?>
<p:tagLst xmlns:p="http://schemas.openxmlformats.org/presentationml/2006/main">
  <p:tag name="AS_UNIQUEID" val="327"/>
</p:tagLst>
</file>

<file path=ppt/tags/tag297.xml><?xml version="1.0" encoding="utf-8"?>
<p:tagLst xmlns:p="http://schemas.openxmlformats.org/presentationml/2006/main">
  <p:tag name="AS_UNIQUEID" val="328"/>
</p:tagLst>
</file>

<file path=ppt/tags/tag298.xml><?xml version="1.0" encoding="utf-8"?>
<p:tagLst xmlns:p="http://schemas.openxmlformats.org/presentationml/2006/main">
  <p:tag name="AS_UNIQUEID" val="721"/>
</p:tagLst>
</file>

<file path=ppt/tags/tag299.xml><?xml version="1.0" encoding="utf-8"?>
<p:tagLst xmlns:p="http://schemas.openxmlformats.org/presentationml/2006/main">
  <p:tag name="AS_UNIQUEID" val="722"/>
</p:tagLst>
</file>

<file path=ppt/tags/tag3.xml><?xml version="1.0" encoding="utf-8"?>
<p:tagLst xmlns:p="http://schemas.openxmlformats.org/presentationml/2006/main">
  <p:tag name="AS_UNIQUEID" val="488"/>
</p:tagLst>
</file>

<file path=ppt/tags/tag30.xml><?xml version="1.0" encoding="utf-8"?>
<p:tagLst xmlns:p="http://schemas.openxmlformats.org/presentationml/2006/main">
  <p:tag name="AS_UNIQUEID" val="515"/>
</p:tagLst>
</file>

<file path=ppt/tags/tag300.xml><?xml version="1.0" encoding="utf-8"?>
<p:tagLst xmlns:p="http://schemas.openxmlformats.org/presentationml/2006/main">
  <p:tag name="AS_UNIQUEID" val="723"/>
</p:tagLst>
</file>

<file path=ppt/tags/tag301.xml><?xml version="1.0" encoding="utf-8"?>
<p:tagLst xmlns:p="http://schemas.openxmlformats.org/presentationml/2006/main">
  <p:tag name="AS_UNIQUEID" val="724"/>
</p:tagLst>
</file>

<file path=ppt/tags/tag302.xml><?xml version="1.0" encoding="utf-8"?>
<p:tagLst xmlns:p="http://schemas.openxmlformats.org/presentationml/2006/main">
  <p:tag name="AS_UNIQUEID" val="725"/>
</p:tagLst>
</file>

<file path=ppt/tags/tag303.xml><?xml version="1.0" encoding="utf-8"?>
<p:tagLst xmlns:p="http://schemas.openxmlformats.org/presentationml/2006/main">
  <p:tag name="AS_UNIQUEID" val="726"/>
</p:tagLst>
</file>

<file path=ppt/tags/tag304.xml><?xml version="1.0" encoding="utf-8"?>
<p:tagLst xmlns:p="http://schemas.openxmlformats.org/presentationml/2006/main">
  <p:tag name="AS_UNIQUEID" val="727"/>
</p:tagLst>
</file>

<file path=ppt/tags/tag305.xml><?xml version="1.0" encoding="utf-8"?>
<p:tagLst xmlns:p="http://schemas.openxmlformats.org/presentationml/2006/main">
  <p:tag name="AS_UNIQUEID" val="728"/>
</p:tagLst>
</file>

<file path=ppt/tags/tag306.xml><?xml version="1.0" encoding="utf-8"?>
<p:tagLst xmlns:p="http://schemas.openxmlformats.org/presentationml/2006/main">
  <p:tag name="AS_UNIQUEID" val="729"/>
</p:tagLst>
</file>

<file path=ppt/tags/tag307.xml><?xml version="1.0" encoding="utf-8"?>
<p:tagLst xmlns:p="http://schemas.openxmlformats.org/presentationml/2006/main">
  <p:tag name="AS_UNIQUEID" val="730"/>
</p:tagLst>
</file>

<file path=ppt/tags/tag308.xml><?xml version="1.0" encoding="utf-8"?>
<p:tagLst xmlns:p="http://schemas.openxmlformats.org/presentationml/2006/main">
  <p:tag name="AS_UNIQUEID" val="731"/>
</p:tagLst>
</file>

<file path=ppt/tags/tag309.xml><?xml version="1.0" encoding="utf-8"?>
<p:tagLst xmlns:p="http://schemas.openxmlformats.org/presentationml/2006/main">
  <p:tag name="AS_UNIQUEID" val="732"/>
</p:tagLst>
</file>

<file path=ppt/tags/tag31.xml><?xml version="1.0" encoding="utf-8"?>
<p:tagLst xmlns:p="http://schemas.openxmlformats.org/presentationml/2006/main">
  <p:tag name="AS_UNIQUEID" val="516"/>
</p:tagLst>
</file>

<file path=ppt/tags/tag310.xml><?xml version="1.0" encoding="utf-8"?>
<p:tagLst xmlns:p="http://schemas.openxmlformats.org/presentationml/2006/main">
  <p:tag name="AS_UNIQUEID" val="733"/>
</p:tagLst>
</file>

<file path=ppt/tags/tag311.xml><?xml version="1.0" encoding="utf-8"?>
<p:tagLst xmlns:p="http://schemas.openxmlformats.org/presentationml/2006/main">
  <p:tag name="AS_UNIQUEID" val="734"/>
</p:tagLst>
</file>

<file path=ppt/tags/tag312.xml><?xml version="1.0" encoding="utf-8"?>
<p:tagLst xmlns:p="http://schemas.openxmlformats.org/presentationml/2006/main">
  <p:tag name="AS_UNIQUEID" val="8"/>
</p:tagLst>
</file>

<file path=ppt/tags/tag313.xml><?xml version="1.0" encoding="utf-8"?>
<p:tagLst xmlns:p="http://schemas.openxmlformats.org/presentationml/2006/main">
  <p:tag name="AS_UNIQUEID" val="9"/>
</p:tagLst>
</file>

<file path=ppt/tags/tag314.xml><?xml version="1.0" encoding="utf-8"?>
<p:tagLst xmlns:p="http://schemas.openxmlformats.org/presentationml/2006/main">
  <p:tag name="AS_UNIQUEID" val="10"/>
</p:tagLst>
</file>

<file path=ppt/tags/tag315.xml><?xml version="1.0" encoding="utf-8"?>
<p:tagLst xmlns:p="http://schemas.openxmlformats.org/presentationml/2006/main">
  <p:tag name="AS_UNIQUEID" val="11"/>
</p:tagLst>
</file>

<file path=ppt/tags/tag316.xml><?xml version="1.0" encoding="utf-8"?>
<p:tagLst xmlns:p="http://schemas.openxmlformats.org/presentationml/2006/main">
  <p:tag name="AS_UNIQUEID" val="12"/>
</p:tagLst>
</file>

<file path=ppt/tags/tag317.xml><?xml version="1.0" encoding="utf-8"?>
<p:tagLst xmlns:p="http://schemas.openxmlformats.org/presentationml/2006/main">
  <p:tag name="AS_UNIQUEID" val="13"/>
</p:tagLst>
</file>

<file path=ppt/tags/tag318.xml><?xml version="1.0" encoding="utf-8"?>
<p:tagLst xmlns:p="http://schemas.openxmlformats.org/presentationml/2006/main">
  <p:tag name="AS_UNIQUEID" val="14"/>
</p:tagLst>
</file>

<file path=ppt/tags/tag319.xml><?xml version="1.0" encoding="utf-8"?>
<p:tagLst xmlns:p="http://schemas.openxmlformats.org/presentationml/2006/main">
  <p:tag name="AS_UNIQUEID" val="735"/>
</p:tagLst>
</file>

<file path=ppt/tags/tag32.xml><?xml version="1.0" encoding="utf-8"?>
<p:tagLst xmlns:p="http://schemas.openxmlformats.org/presentationml/2006/main">
  <p:tag name="AS_UNIQUEID" val="517"/>
</p:tagLst>
</file>

<file path=ppt/tags/tag320.xml><?xml version="1.0" encoding="utf-8"?>
<p:tagLst xmlns:p="http://schemas.openxmlformats.org/presentationml/2006/main">
  <p:tag name="AS_UNIQUEID" val="736"/>
</p:tagLst>
</file>

<file path=ppt/tags/tag321.xml><?xml version="1.0" encoding="utf-8"?>
<p:tagLst xmlns:p="http://schemas.openxmlformats.org/presentationml/2006/main">
  <p:tag name="AS_UNIQUEID" val="24"/>
</p:tagLst>
</file>

<file path=ppt/tags/tag322.xml><?xml version="1.0" encoding="utf-8"?>
<p:tagLst xmlns:p="http://schemas.openxmlformats.org/presentationml/2006/main">
  <p:tag name="AS_UNIQUEID" val="737"/>
</p:tagLst>
</file>

<file path=ppt/tags/tag323.xml><?xml version="1.0" encoding="utf-8"?>
<p:tagLst xmlns:p="http://schemas.openxmlformats.org/presentationml/2006/main">
  <p:tag name="AS_UNIQUEID" val="738"/>
</p:tagLst>
</file>

<file path=ppt/tags/tag324.xml><?xml version="1.0" encoding="utf-8"?>
<p:tagLst xmlns:p="http://schemas.openxmlformats.org/presentationml/2006/main">
  <p:tag name="AS_UNIQUEID" val="25"/>
</p:tagLst>
</file>

<file path=ppt/tags/tag325.xml><?xml version="1.0" encoding="utf-8"?>
<p:tagLst xmlns:p="http://schemas.openxmlformats.org/presentationml/2006/main">
  <p:tag name="AS_UNIQUEID" val="739"/>
</p:tagLst>
</file>

<file path=ppt/tags/tag326.xml><?xml version="1.0" encoding="utf-8"?>
<p:tagLst xmlns:p="http://schemas.openxmlformats.org/presentationml/2006/main">
  <p:tag name="AS_UNIQUEID" val="26"/>
</p:tagLst>
</file>

<file path=ppt/tags/tag327.xml><?xml version="1.0" encoding="utf-8"?>
<p:tagLst xmlns:p="http://schemas.openxmlformats.org/presentationml/2006/main">
  <p:tag name="AS_UNIQUEID" val="740"/>
</p:tagLst>
</file>

<file path=ppt/tags/tag328.xml><?xml version="1.0" encoding="utf-8"?>
<p:tagLst xmlns:p="http://schemas.openxmlformats.org/presentationml/2006/main">
  <p:tag name="AS_UNIQUEID" val="395"/>
</p:tagLst>
</file>

<file path=ppt/tags/tag329.xml><?xml version="1.0" encoding="utf-8"?>
<p:tagLst xmlns:p="http://schemas.openxmlformats.org/presentationml/2006/main">
  <p:tag name="AS_UNIQUEID" val="396"/>
</p:tagLst>
</file>

<file path=ppt/tags/tag33.xml><?xml version="1.0" encoding="utf-8"?>
<p:tagLst xmlns:p="http://schemas.openxmlformats.org/presentationml/2006/main">
  <p:tag name="AS_UNIQUEID" val="518"/>
</p:tagLst>
</file>

<file path=ppt/tags/tag330.xml><?xml version="1.0" encoding="utf-8"?>
<p:tagLst xmlns:p="http://schemas.openxmlformats.org/presentationml/2006/main">
  <p:tag name="AS_UNIQUEID" val="397"/>
</p:tagLst>
</file>

<file path=ppt/tags/tag331.xml><?xml version="1.0" encoding="utf-8"?>
<p:tagLst xmlns:p="http://schemas.openxmlformats.org/presentationml/2006/main">
  <p:tag name="AS_UNIQUEID" val="741"/>
</p:tagLst>
</file>

<file path=ppt/tags/tag332.xml><?xml version="1.0" encoding="utf-8"?>
<p:tagLst xmlns:p="http://schemas.openxmlformats.org/presentationml/2006/main">
  <p:tag name="AS_UNIQUEID" val="196"/>
</p:tagLst>
</file>

<file path=ppt/tags/tag333.xml><?xml version="1.0" encoding="utf-8"?>
<p:tagLst xmlns:p="http://schemas.openxmlformats.org/presentationml/2006/main">
  <p:tag name="AS_UNIQUEID" val="197"/>
</p:tagLst>
</file>

<file path=ppt/tags/tag334.xml><?xml version="1.0" encoding="utf-8"?>
<p:tagLst xmlns:p="http://schemas.openxmlformats.org/presentationml/2006/main">
  <p:tag name="AS_UNIQUEID" val="742"/>
</p:tagLst>
</file>

<file path=ppt/tags/tag335.xml><?xml version="1.0" encoding="utf-8"?>
<p:tagLst xmlns:p="http://schemas.openxmlformats.org/presentationml/2006/main">
  <p:tag name="AS_UNIQUEID" val="743"/>
</p:tagLst>
</file>

<file path=ppt/tags/tag336.xml><?xml version="1.0" encoding="utf-8"?>
<p:tagLst xmlns:p="http://schemas.openxmlformats.org/presentationml/2006/main">
  <p:tag name="AS_UNIQUEID" val="401"/>
</p:tagLst>
</file>

<file path=ppt/tags/tag337.xml><?xml version="1.0" encoding="utf-8"?>
<p:tagLst xmlns:p="http://schemas.openxmlformats.org/presentationml/2006/main">
  <p:tag name="AS_UNIQUEID" val="402"/>
</p:tagLst>
</file>

<file path=ppt/tags/tag338.xml><?xml version="1.0" encoding="utf-8"?>
<p:tagLst xmlns:p="http://schemas.openxmlformats.org/presentationml/2006/main">
  <p:tag name="AS_UNIQUEID" val="403"/>
</p:tagLst>
</file>

<file path=ppt/tags/tag339.xml><?xml version="1.0" encoding="utf-8"?>
<p:tagLst xmlns:p="http://schemas.openxmlformats.org/presentationml/2006/main">
  <p:tag name="AS_UNIQUEID" val="744"/>
</p:tagLst>
</file>

<file path=ppt/tags/tag34.xml><?xml version="1.0" encoding="utf-8"?>
<p:tagLst xmlns:p="http://schemas.openxmlformats.org/presentationml/2006/main">
  <p:tag name="AS_UNIQUEID" val="519"/>
</p:tagLst>
</file>

<file path=ppt/tags/tag340.xml><?xml version="1.0" encoding="utf-8"?>
<p:tagLst xmlns:p="http://schemas.openxmlformats.org/presentationml/2006/main">
  <p:tag name="AS_UNIQUEID" val="204"/>
</p:tagLst>
</file>

<file path=ppt/tags/tag341.xml><?xml version="1.0" encoding="utf-8"?>
<p:tagLst xmlns:p="http://schemas.openxmlformats.org/presentationml/2006/main">
  <p:tag name="AS_UNIQUEID" val="205"/>
</p:tagLst>
</file>

<file path=ppt/tags/tag342.xml><?xml version="1.0" encoding="utf-8"?>
<p:tagLst xmlns:p="http://schemas.openxmlformats.org/presentationml/2006/main">
  <p:tag name="AS_UNIQUEID" val="745"/>
</p:tagLst>
</file>

<file path=ppt/tags/tag343.xml><?xml version="1.0" encoding="utf-8"?>
<p:tagLst xmlns:p="http://schemas.openxmlformats.org/presentationml/2006/main">
  <p:tag name="AS_UNIQUEID" val="404"/>
</p:tagLst>
</file>

<file path=ppt/tags/tag344.xml><?xml version="1.0" encoding="utf-8"?>
<p:tagLst xmlns:p="http://schemas.openxmlformats.org/presentationml/2006/main">
  <p:tag name="AS_UNIQUEID" val="405"/>
</p:tagLst>
</file>

<file path=ppt/tags/tag345.xml><?xml version="1.0" encoding="utf-8"?>
<p:tagLst xmlns:p="http://schemas.openxmlformats.org/presentationml/2006/main">
  <p:tag name="AS_UNIQUEID" val="406"/>
</p:tagLst>
</file>

<file path=ppt/tags/tag346.xml><?xml version="1.0" encoding="utf-8"?>
<p:tagLst xmlns:p="http://schemas.openxmlformats.org/presentationml/2006/main">
  <p:tag name="AS_UNIQUEID" val="746"/>
</p:tagLst>
</file>

<file path=ppt/tags/tag347.xml><?xml version="1.0" encoding="utf-8"?>
<p:tagLst xmlns:p="http://schemas.openxmlformats.org/presentationml/2006/main">
  <p:tag name="AS_UNIQUEID" val="208"/>
</p:tagLst>
</file>

<file path=ppt/tags/tag348.xml><?xml version="1.0" encoding="utf-8"?>
<p:tagLst xmlns:p="http://schemas.openxmlformats.org/presentationml/2006/main">
  <p:tag name="AS_UNIQUEID" val="209"/>
</p:tagLst>
</file>

<file path=ppt/tags/tag349.xml><?xml version="1.0" encoding="utf-8"?>
<p:tagLst xmlns:p="http://schemas.openxmlformats.org/presentationml/2006/main">
  <p:tag name="AS_UNIQUEID" val="747"/>
</p:tagLst>
</file>

<file path=ppt/tags/tag35.xml><?xml version="1.0" encoding="utf-8"?>
<p:tagLst xmlns:p="http://schemas.openxmlformats.org/presentationml/2006/main">
  <p:tag name="AS_UNIQUEID" val="520"/>
</p:tagLst>
</file>

<file path=ppt/tags/tag350.xml><?xml version="1.0" encoding="utf-8"?>
<p:tagLst xmlns:p="http://schemas.openxmlformats.org/presentationml/2006/main">
  <p:tag name="AS_UNIQUEID" val="407"/>
</p:tagLst>
</file>

<file path=ppt/tags/tag351.xml><?xml version="1.0" encoding="utf-8"?>
<p:tagLst xmlns:p="http://schemas.openxmlformats.org/presentationml/2006/main">
  <p:tag name="AS_UNIQUEID" val="408"/>
</p:tagLst>
</file>

<file path=ppt/tags/tag352.xml><?xml version="1.0" encoding="utf-8"?>
<p:tagLst xmlns:p="http://schemas.openxmlformats.org/presentationml/2006/main">
  <p:tag name="AS_UNIQUEID" val="409"/>
</p:tagLst>
</file>

<file path=ppt/tags/tag353.xml><?xml version="1.0" encoding="utf-8"?>
<p:tagLst xmlns:p="http://schemas.openxmlformats.org/presentationml/2006/main">
  <p:tag name="AS_UNIQUEID" val="748"/>
</p:tagLst>
</file>

<file path=ppt/tags/tag354.xml><?xml version="1.0" encoding="utf-8"?>
<p:tagLst xmlns:p="http://schemas.openxmlformats.org/presentationml/2006/main">
  <p:tag name="AS_UNIQUEID" val="211"/>
</p:tagLst>
</file>

<file path=ppt/tags/tag355.xml><?xml version="1.0" encoding="utf-8"?>
<p:tagLst xmlns:p="http://schemas.openxmlformats.org/presentationml/2006/main">
  <p:tag name="AS_UNIQUEID" val="213"/>
</p:tagLst>
</file>

<file path=ppt/tags/tag356.xml><?xml version="1.0" encoding="utf-8"?>
<p:tagLst xmlns:p="http://schemas.openxmlformats.org/presentationml/2006/main">
  <p:tag name="AS_UNIQUEID" val="749"/>
</p:tagLst>
</file>

<file path=ppt/tags/tag357.xml><?xml version="1.0" encoding="utf-8"?>
<p:tagLst xmlns:p="http://schemas.openxmlformats.org/presentationml/2006/main">
  <p:tag name="AS_UNIQUEID" val="27"/>
</p:tagLst>
</file>

<file path=ppt/tags/tag358.xml><?xml version="1.0" encoding="utf-8"?>
<p:tagLst xmlns:p="http://schemas.openxmlformats.org/presentationml/2006/main">
  <p:tag name="AS_UNIQUEID" val="750"/>
</p:tagLst>
</file>

<file path=ppt/tags/tag359.xml><?xml version="1.0" encoding="utf-8"?>
<p:tagLst xmlns:p="http://schemas.openxmlformats.org/presentationml/2006/main">
  <p:tag name="AS_UNIQUEID" val="28"/>
</p:tagLst>
</file>

<file path=ppt/tags/tag36.xml><?xml version="1.0" encoding="utf-8"?>
<p:tagLst xmlns:p="http://schemas.openxmlformats.org/presentationml/2006/main">
  <p:tag name="AS_UNIQUEID" val="521"/>
</p:tagLst>
</file>

<file path=ppt/tags/tag360.xml><?xml version="1.0" encoding="utf-8"?>
<p:tagLst xmlns:p="http://schemas.openxmlformats.org/presentationml/2006/main">
  <p:tag name="AS_UNIQUEID" val="751"/>
</p:tagLst>
</file>

<file path=ppt/tags/tag361.xml><?xml version="1.0" encoding="utf-8"?>
<p:tagLst xmlns:p="http://schemas.openxmlformats.org/presentationml/2006/main">
  <p:tag name="AS_UNIQUEID" val="29"/>
</p:tagLst>
</file>

<file path=ppt/tags/tag362.xml><?xml version="1.0" encoding="utf-8"?>
<p:tagLst xmlns:p="http://schemas.openxmlformats.org/presentationml/2006/main">
  <p:tag name="AS_UNIQUEID" val="752"/>
</p:tagLst>
</file>

<file path=ppt/tags/tag363.xml><?xml version="1.0" encoding="utf-8"?>
<p:tagLst xmlns:p="http://schemas.openxmlformats.org/presentationml/2006/main">
  <p:tag name="AS_UNIQUEID" val="316"/>
</p:tagLst>
</file>

<file path=ppt/tags/tag364.xml><?xml version="1.0" encoding="utf-8"?>
<p:tagLst xmlns:p="http://schemas.openxmlformats.org/presentationml/2006/main">
  <p:tag name="AS_UNIQUEID" val="317"/>
</p:tagLst>
</file>

<file path=ppt/tags/tag365.xml><?xml version="1.0" encoding="utf-8"?>
<p:tagLst xmlns:p="http://schemas.openxmlformats.org/presentationml/2006/main">
  <p:tag name="AS_UNIQUEID" val="318"/>
</p:tagLst>
</file>

<file path=ppt/tags/tag366.xml><?xml version="1.0" encoding="utf-8"?>
<p:tagLst xmlns:p="http://schemas.openxmlformats.org/presentationml/2006/main">
  <p:tag name="AS_UNIQUEID" val="753"/>
</p:tagLst>
</file>

<file path=ppt/tags/tag367.xml><?xml version="1.0" encoding="utf-8"?>
<p:tagLst xmlns:p="http://schemas.openxmlformats.org/presentationml/2006/main">
  <p:tag name="AS_UNIQUEID" val="754"/>
</p:tagLst>
</file>

<file path=ppt/tags/tag368.xml><?xml version="1.0" encoding="utf-8"?>
<p:tagLst xmlns:p="http://schemas.openxmlformats.org/presentationml/2006/main">
  <p:tag name="AS_UNIQUEID" val="755"/>
</p:tagLst>
</file>

<file path=ppt/tags/tag369.xml><?xml version="1.0" encoding="utf-8"?>
<p:tagLst xmlns:p="http://schemas.openxmlformats.org/presentationml/2006/main">
  <p:tag name="AS_UNIQUEID" val="756"/>
</p:tagLst>
</file>

<file path=ppt/tags/tag37.xml><?xml version="1.0" encoding="utf-8"?>
<p:tagLst xmlns:p="http://schemas.openxmlformats.org/presentationml/2006/main">
  <p:tag name="AS_UNIQUEID" val="522"/>
</p:tagLst>
</file>

<file path=ppt/tags/tag370.xml><?xml version="1.0" encoding="utf-8"?>
<p:tagLst xmlns:p="http://schemas.openxmlformats.org/presentationml/2006/main">
  <p:tag name="AS_UNIQUEID" val="757"/>
</p:tagLst>
</file>

<file path=ppt/tags/tag371.xml><?xml version="1.0" encoding="utf-8"?>
<p:tagLst xmlns:p="http://schemas.openxmlformats.org/presentationml/2006/main">
  <p:tag name="AS_UNIQUEID" val="758"/>
</p:tagLst>
</file>

<file path=ppt/tags/tag37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8.xml><?xml version="1.0" encoding="utf-8"?>
<p:tagLst xmlns:p="http://schemas.openxmlformats.org/presentationml/2006/main">
  <p:tag name="AS_UNIQUEID" val="523"/>
</p:tagLst>
</file>

<file path=ppt/tags/tag39.xml><?xml version="1.0" encoding="utf-8"?>
<p:tagLst xmlns:p="http://schemas.openxmlformats.org/presentationml/2006/main">
  <p:tag name="AS_UNIQUEID" val="524"/>
</p:tagLst>
</file>

<file path=ppt/tags/tag4.xml><?xml version="1.0" encoding="utf-8"?>
<p:tagLst xmlns:p="http://schemas.openxmlformats.org/presentationml/2006/main">
  <p:tag name="AS_UNIQUEID" val="489"/>
</p:tagLst>
</file>

<file path=ppt/tags/tag40.xml><?xml version="1.0" encoding="utf-8"?>
<p:tagLst xmlns:p="http://schemas.openxmlformats.org/presentationml/2006/main">
  <p:tag name="AS_UNIQUEID" val="525"/>
</p:tagLst>
</file>

<file path=ppt/tags/tag41.xml><?xml version="1.0" encoding="utf-8"?>
<p:tagLst xmlns:p="http://schemas.openxmlformats.org/presentationml/2006/main">
  <p:tag name="AS_UNIQUEID" val="526"/>
</p:tagLst>
</file>

<file path=ppt/tags/tag42.xml><?xml version="1.0" encoding="utf-8"?>
<p:tagLst xmlns:p="http://schemas.openxmlformats.org/presentationml/2006/main">
  <p:tag name="AS_UNIQUEID" val="527"/>
</p:tagLst>
</file>

<file path=ppt/tags/tag43.xml><?xml version="1.0" encoding="utf-8"?>
<p:tagLst xmlns:p="http://schemas.openxmlformats.org/presentationml/2006/main">
  <p:tag name="AS_UNIQUEID" val="528"/>
</p:tagLst>
</file>

<file path=ppt/tags/tag44.xml><?xml version="1.0" encoding="utf-8"?>
<p:tagLst xmlns:p="http://schemas.openxmlformats.org/presentationml/2006/main">
  <p:tag name="AS_UNIQUEID" val="529"/>
</p:tagLst>
</file>

<file path=ppt/tags/tag45.xml><?xml version="1.0" encoding="utf-8"?>
<p:tagLst xmlns:p="http://schemas.openxmlformats.org/presentationml/2006/main">
  <p:tag name="AS_UNIQUEID" val="530"/>
</p:tagLst>
</file>

<file path=ppt/tags/tag46.xml><?xml version="1.0" encoding="utf-8"?>
<p:tagLst xmlns:p="http://schemas.openxmlformats.org/presentationml/2006/main">
  <p:tag name="AS_UNIQUEID" val="531"/>
</p:tagLst>
</file>

<file path=ppt/tags/tag47.xml><?xml version="1.0" encoding="utf-8"?>
<p:tagLst xmlns:p="http://schemas.openxmlformats.org/presentationml/2006/main">
  <p:tag name="AS_UNIQUEID" val="532"/>
</p:tagLst>
</file>

<file path=ppt/tags/tag48.xml><?xml version="1.0" encoding="utf-8"?>
<p:tagLst xmlns:p="http://schemas.openxmlformats.org/presentationml/2006/main">
  <p:tag name="AS_UNIQUEID" val="533"/>
</p:tagLst>
</file>

<file path=ppt/tags/tag49.xml><?xml version="1.0" encoding="utf-8"?>
<p:tagLst xmlns:p="http://schemas.openxmlformats.org/presentationml/2006/main">
  <p:tag name="AS_UNIQUEID" val="534"/>
</p:tagLst>
</file>

<file path=ppt/tags/tag5.xml><?xml version="1.0" encoding="utf-8"?>
<p:tagLst xmlns:p="http://schemas.openxmlformats.org/presentationml/2006/main">
  <p:tag name="AS_UNIQUEID" val="490"/>
</p:tagLst>
</file>

<file path=ppt/tags/tag50.xml><?xml version="1.0" encoding="utf-8"?>
<p:tagLst xmlns:p="http://schemas.openxmlformats.org/presentationml/2006/main">
  <p:tag name="AS_UNIQUEID" val="535"/>
</p:tagLst>
</file>

<file path=ppt/tags/tag51.xml><?xml version="1.0" encoding="utf-8"?>
<p:tagLst xmlns:p="http://schemas.openxmlformats.org/presentationml/2006/main">
  <p:tag name="AS_UNIQUEID" val="536"/>
</p:tagLst>
</file>

<file path=ppt/tags/tag52.xml><?xml version="1.0" encoding="utf-8"?>
<p:tagLst xmlns:p="http://schemas.openxmlformats.org/presentationml/2006/main">
  <p:tag name="AS_UNIQUEID" val="537"/>
</p:tagLst>
</file>

<file path=ppt/tags/tag53.xml><?xml version="1.0" encoding="utf-8"?>
<p:tagLst xmlns:p="http://schemas.openxmlformats.org/presentationml/2006/main">
  <p:tag name="AS_UNIQUEID" val="538"/>
</p:tagLst>
</file>

<file path=ppt/tags/tag54.xml><?xml version="1.0" encoding="utf-8"?>
<p:tagLst xmlns:p="http://schemas.openxmlformats.org/presentationml/2006/main">
  <p:tag name="AS_UNIQUEID" val="539"/>
</p:tagLst>
</file>

<file path=ppt/tags/tag55.xml><?xml version="1.0" encoding="utf-8"?>
<p:tagLst xmlns:p="http://schemas.openxmlformats.org/presentationml/2006/main">
  <p:tag name="AS_UNIQUEID" val="540"/>
</p:tagLst>
</file>

<file path=ppt/tags/tag56.xml><?xml version="1.0" encoding="utf-8"?>
<p:tagLst xmlns:p="http://schemas.openxmlformats.org/presentationml/2006/main">
  <p:tag name="AS_UNIQUEID" val="541"/>
</p:tagLst>
</file>

<file path=ppt/tags/tag57.xml><?xml version="1.0" encoding="utf-8"?>
<p:tagLst xmlns:p="http://schemas.openxmlformats.org/presentationml/2006/main">
  <p:tag name="AS_UNIQUEID" val="542"/>
</p:tagLst>
</file>

<file path=ppt/tags/tag58.xml><?xml version="1.0" encoding="utf-8"?>
<p:tagLst xmlns:p="http://schemas.openxmlformats.org/presentationml/2006/main">
  <p:tag name="AS_UNIQUEID" val="543"/>
</p:tagLst>
</file>

<file path=ppt/tags/tag59.xml><?xml version="1.0" encoding="utf-8"?>
<p:tagLst xmlns:p="http://schemas.openxmlformats.org/presentationml/2006/main">
  <p:tag name="AS_UNIQUEID" val="544"/>
</p:tagLst>
</file>

<file path=ppt/tags/tag6.xml><?xml version="1.0" encoding="utf-8"?>
<p:tagLst xmlns:p="http://schemas.openxmlformats.org/presentationml/2006/main">
  <p:tag name="AS_UNIQUEID" val="491"/>
</p:tagLst>
</file>

<file path=ppt/tags/tag60.xml><?xml version="1.0" encoding="utf-8"?>
<p:tagLst xmlns:p="http://schemas.openxmlformats.org/presentationml/2006/main">
  <p:tag name="AS_UNIQUEID" val="545"/>
</p:tagLst>
</file>

<file path=ppt/tags/tag61.xml><?xml version="1.0" encoding="utf-8"?>
<p:tagLst xmlns:p="http://schemas.openxmlformats.org/presentationml/2006/main">
  <p:tag name="AS_UNIQUEID" val="546"/>
</p:tagLst>
</file>

<file path=ppt/tags/tag62.xml><?xml version="1.0" encoding="utf-8"?>
<p:tagLst xmlns:p="http://schemas.openxmlformats.org/presentationml/2006/main">
  <p:tag name="AS_UNIQUEID" val="547"/>
</p:tagLst>
</file>

<file path=ppt/tags/tag63.xml><?xml version="1.0" encoding="utf-8"?>
<p:tagLst xmlns:p="http://schemas.openxmlformats.org/presentationml/2006/main">
  <p:tag name="AS_UNIQUEID" val="548"/>
</p:tagLst>
</file>

<file path=ppt/tags/tag64.xml><?xml version="1.0" encoding="utf-8"?>
<p:tagLst xmlns:p="http://schemas.openxmlformats.org/presentationml/2006/main">
  <p:tag name="AS_UNIQUEID" val="549"/>
</p:tagLst>
</file>

<file path=ppt/tags/tag65.xml><?xml version="1.0" encoding="utf-8"?>
<p:tagLst xmlns:p="http://schemas.openxmlformats.org/presentationml/2006/main">
  <p:tag name="AS_UNIQUEID" val="550"/>
</p:tagLst>
</file>

<file path=ppt/tags/tag66.xml><?xml version="1.0" encoding="utf-8"?>
<p:tagLst xmlns:p="http://schemas.openxmlformats.org/presentationml/2006/main">
  <p:tag name="AS_UNIQUEID" val="551"/>
</p:tagLst>
</file>

<file path=ppt/tags/tag67.xml><?xml version="1.0" encoding="utf-8"?>
<p:tagLst xmlns:p="http://schemas.openxmlformats.org/presentationml/2006/main">
  <p:tag name="AS_UNIQUEID" val="552"/>
</p:tagLst>
</file>

<file path=ppt/tags/tag68.xml><?xml version="1.0" encoding="utf-8"?>
<p:tagLst xmlns:p="http://schemas.openxmlformats.org/presentationml/2006/main">
  <p:tag name="AS_UNIQUEID" val="553"/>
</p:tagLst>
</file>

<file path=ppt/tags/tag69.xml><?xml version="1.0" encoding="utf-8"?>
<p:tagLst xmlns:p="http://schemas.openxmlformats.org/presentationml/2006/main">
  <p:tag name="AS_UNIQUEID" val="554"/>
</p:tagLst>
</file>

<file path=ppt/tags/tag7.xml><?xml version="1.0" encoding="utf-8"?>
<p:tagLst xmlns:p="http://schemas.openxmlformats.org/presentationml/2006/main">
  <p:tag name="AS_UNIQUEID" val="492"/>
</p:tagLst>
</file>

<file path=ppt/tags/tag70.xml><?xml version="1.0" encoding="utf-8"?>
<p:tagLst xmlns:p="http://schemas.openxmlformats.org/presentationml/2006/main">
  <p:tag name="AS_UNIQUEID" val="555"/>
</p:tagLst>
</file>

<file path=ppt/tags/tag71.xml><?xml version="1.0" encoding="utf-8"?>
<p:tagLst xmlns:p="http://schemas.openxmlformats.org/presentationml/2006/main">
  <p:tag name="AS_UNIQUEID" val="556"/>
</p:tagLst>
</file>

<file path=ppt/tags/tag72.xml><?xml version="1.0" encoding="utf-8"?>
<p:tagLst xmlns:p="http://schemas.openxmlformats.org/presentationml/2006/main">
  <p:tag name="AS_UNIQUEID" val="557"/>
</p:tagLst>
</file>

<file path=ppt/tags/tag73.xml><?xml version="1.0" encoding="utf-8"?>
<p:tagLst xmlns:p="http://schemas.openxmlformats.org/presentationml/2006/main">
  <p:tag name="AS_UNIQUEID" val="558"/>
</p:tagLst>
</file>

<file path=ppt/tags/tag74.xml><?xml version="1.0" encoding="utf-8"?>
<p:tagLst xmlns:p="http://schemas.openxmlformats.org/presentationml/2006/main">
  <p:tag name="AS_UNIQUEID" val="559"/>
</p:tagLst>
</file>

<file path=ppt/tags/tag75.xml><?xml version="1.0" encoding="utf-8"?>
<p:tagLst xmlns:p="http://schemas.openxmlformats.org/presentationml/2006/main">
  <p:tag name="AS_UNIQUEID" val="560"/>
</p:tagLst>
</file>

<file path=ppt/tags/tag76.xml><?xml version="1.0" encoding="utf-8"?>
<p:tagLst xmlns:p="http://schemas.openxmlformats.org/presentationml/2006/main">
  <p:tag name="AS_UNIQUEID" val="561"/>
</p:tagLst>
</file>

<file path=ppt/tags/tag77.xml><?xml version="1.0" encoding="utf-8"?>
<p:tagLst xmlns:p="http://schemas.openxmlformats.org/presentationml/2006/main">
  <p:tag name="AS_UNIQUEID" val="562"/>
</p:tagLst>
</file>

<file path=ppt/tags/tag78.xml><?xml version="1.0" encoding="utf-8"?>
<p:tagLst xmlns:p="http://schemas.openxmlformats.org/presentationml/2006/main">
  <p:tag name="AS_UNIQUEID" val="563"/>
</p:tagLst>
</file>

<file path=ppt/tags/tag79.xml><?xml version="1.0" encoding="utf-8"?>
<p:tagLst xmlns:p="http://schemas.openxmlformats.org/presentationml/2006/main">
  <p:tag name="AS_UNIQUEID" val="564"/>
</p:tagLst>
</file>

<file path=ppt/tags/tag8.xml><?xml version="1.0" encoding="utf-8"?>
<p:tagLst xmlns:p="http://schemas.openxmlformats.org/presentationml/2006/main">
  <p:tag name="AS_UNIQUEID" val="493"/>
</p:tagLst>
</file>

<file path=ppt/tags/tag80.xml><?xml version="1.0" encoding="utf-8"?>
<p:tagLst xmlns:p="http://schemas.openxmlformats.org/presentationml/2006/main">
  <p:tag name="AS_UNIQUEID" val="565"/>
</p:tagLst>
</file>

<file path=ppt/tags/tag81.xml><?xml version="1.0" encoding="utf-8"?>
<p:tagLst xmlns:p="http://schemas.openxmlformats.org/presentationml/2006/main">
  <p:tag name="AS_UNIQUEID" val="566"/>
</p:tagLst>
</file>

<file path=ppt/tags/tag82.xml><?xml version="1.0" encoding="utf-8"?>
<p:tagLst xmlns:p="http://schemas.openxmlformats.org/presentationml/2006/main">
  <p:tag name="AS_UNIQUEID" val="567"/>
</p:tagLst>
</file>

<file path=ppt/tags/tag83.xml><?xml version="1.0" encoding="utf-8"?>
<p:tagLst xmlns:p="http://schemas.openxmlformats.org/presentationml/2006/main">
  <p:tag name="AS_UNIQUEID" val="568"/>
</p:tagLst>
</file>

<file path=ppt/tags/tag84.xml><?xml version="1.0" encoding="utf-8"?>
<p:tagLst xmlns:p="http://schemas.openxmlformats.org/presentationml/2006/main">
  <p:tag name="AS_UNIQUEID" val="569"/>
</p:tagLst>
</file>

<file path=ppt/tags/tag85.xml><?xml version="1.0" encoding="utf-8"?>
<p:tagLst xmlns:p="http://schemas.openxmlformats.org/presentationml/2006/main">
  <p:tag name="AS_UNIQUEID" val="570"/>
</p:tagLst>
</file>

<file path=ppt/tags/tag86.xml><?xml version="1.0" encoding="utf-8"?>
<p:tagLst xmlns:p="http://schemas.openxmlformats.org/presentationml/2006/main">
  <p:tag name="AS_UNIQUEID" val="571"/>
</p:tagLst>
</file>

<file path=ppt/tags/tag87.xml><?xml version="1.0" encoding="utf-8"?>
<p:tagLst xmlns:p="http://schemas.openxmlformats.org/presentationml/2006/main">
  <p:tag name="AS_UNIQUEID" val="572"/>
</p:tagLst>
</file>

<file path=ppt/tags/tag88.xml><?xml version="1.0" encoding="utf-8"?>
<p:tagLst xmlns:p="http://schemas.openxmlformats.org/presentationml/2006/main">
  <p:tag name="AS_UNIQUEID" val="573"/>
</p:tagLst>
</file>

<file path=ppt/tags/tag89.xml><?xml version="1.0" encoding="utf-8"?>
<p:tagLst xmlns:p="http://schemas.openxmlformats.org/presentationml/2006/main">
  <p:tag name="AS_UNIQUEID" val="574"/>
</p:tagLst>
</file>

<file path=ppt/tags/tag9.xml><?xml version="1.0" encoding="utf-8"?>
<p:tagLst xmlns:p="http://schemas.openxmlformats.org/presentationml/2006/main">
  <p:tag name="AS_UNIQUEID" val="494"/>
</p:tagLst>
</file>

<file path=ppt/tags/tag90.xml><?xml version="1.0" encoding="utf-8"?>
<p:tagLst xmlns:p="http://schemas.openxmlformats.org/presentationml/2006/main">
  <p:tag name="AS_UNIQUEID" val="575"/>
</p:tagLst>
</file>

<file path=ppt/tags/tag91.xml><?xml version="1.0" encoding="utf-8"?>
<p:tagLst xmlns:p="http://schemas.openxmlformats.org/presentationml/2006/main">
  <p:tag name="AS_UNIQUEID" val="576"/>
</p:tagLst>
</file>

<file path=ppt/tags/tag92.xml><?xml version="1.0" encoding="utf-8"?>
<p:tagLst xmlns:p="http://schemas.openxmlformats.org/presentationml/2006/main">
  <p:tag name="AS_UNIQUEID" val="577"/>
</p:tagLst>
</file>

<file path=ppt/tags/tag93.xml><?xml version="1.0" encoding="utf-8"?>
<p:tagLst xmlns:p="http://schemas.openxmlformats.org/presentationml/2006/main">
  <p:tag name="AS_UNIQUEID" val="578"/>
</p:tagLst>
</file>

<file path=ppt/tags/tag94.xml><?xml version="1.0" encoding="utf-8"?>
<p:tagLst xmlns:p="http://schemas.openxmlformats.org/presentationml/2006/main">
  <p:tag name="AS_UNIQUEID" val="579"/>
</p:tagLst>
</file>

<file path=ppt/tags/tag95.xml><?xml version="1.0" encoding="utf-8"?>
<p:tagLst xmlns:p="http://schemas.openxmlformats.org/presentationml/2006/main">
  <p:tag name="AS_UNIQUEID" val="580"/>
</p:tagLst>
</file>

<file path=ppt/tags/tag96.xml><?xml version="1.0" encoding="utf-8"?>
<p:tagLst xmlns:p="http://schemas.openxmlformats.org/presentationml/2006/main">
  <p:tag name="AS_UNIQUEID" val="581"/>
</p:tagLst>
</file>

<file path=ppt/tags/tag97.xml><?xml version="1.0" encoding="utf-8"?>
<p:tagLst xmlns:p="http://schemas.openxmlformats.org/presentationml/2006/main">
  <p:tag name="AS_UNIQUEID" val="582"/>
</p:tagLst>
</file>

<file path=ppt/tags/tag98.xml><?xml version="1.0" encoding="utf-8"?>
<p:tagLst xmlns:p="http://schemas.openxmlformats.org/presentationml/2006/main">
  <p:tag name="AS_UNIQUEID" val="583"/>
</p:tagLst>
</file>

<file path=ppt/tags/tag99.xml><?xml version="1.0" encoding="utf-8"?>
<p:tagLst xmlns:p="http://schemas.openxmlformats.org/presentationml/2006/main">
  <p:tag name="AS_UNIQUEID" val="584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95</Paragraphs>
  <Slides>37</Slides>
  <Notes>18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48">
      <vt:lpstr>Arial</vt:lpstr>
      <vt:lpstr>Calibri</vt:lpstr>
      <vt:lpstr>黑体</vt:lpstr>
      <vt:lpstr>微软雅黑</vt:lpstr>
      <vt:lpstr>Calibri Light</vt:lpstr>
      <vt:lpstr>Times New Roman</vt:lpstr>
      <vt:lpstr>宋体</vt:lpstr>
      <vt:lpstr>楷体_GB2312</vt:lpstr>
      <vt:lpstr>Courier New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2021-02-26T11:05:37.811</cp:lastPrinted>
  <dcterms:created xsi:type="dcterms:W3CDTF">2021-02-26T11:05:37Z</dcterms:created>
  <dcterms:modified xsi:type="dcterms:W3CDTF">2021-02-26T03:05:39Z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