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4"/>
  </p:handoutMasterIdLst>
  <p:sldIdLst>
    <p:sldId id="318" r:id="rId5"/>
    <p:sldId id="319" r:id="rId6"/>
    <p:sldId id="332" r:id="rId7"/>
    <p:sldId id="422" r:id="rId8"/>
    <p:sldId id="326" r:id="rId9"/>
    <p:sldId id="440" r:id="rId10"/>
    <p:sldId id="337" r:id="rId11"/>
    <p:sldId id="339" r:id="rId12"/>
    <p:sldId id="376" r:id="rId13"/>
    <p:sldId id="408" r:id="rId14"/>
    <p:sldId id="404" r:id="rId15"/>
    <p:sldId id="405" r:id="rId16"/>
    <p:sldId id="406" r:id="rId17"/>
    <p:sldId id="349" r:id="rId18"/>
    <p:sldId id="350" r:id="rId19"/>
    <p:sldId id="441" r:id="rId20"/>
    <p:sldId id="363" r:id="rId21"/>
    <p:sldId id="399" r:id="rId22"/>
    <p:sldId id="375" r:id="rId23"/>
    <p:sldId id="334" r:id="rId24"/>
    <p:sldId id="335" r:id="rId25"/>
    <p:sldId id="292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ADE38410-6F9A-4252-A706-07DCB3C39030}">
          <p14:sldIdLst>
            <p14:sldId id="318"/>
            <p14:sldId id="319"/>
            <p14:sldId id="332"/>
            <p14:sldId id="422"/>
            <p14:sldId id="326"/>
            <p14:sldId id="440"/>
            <p14:sldId id="337"/>
            <p14:sldId id="339"/>
            <p14:sldId id="376"/>
            <p14:sldId id="408"/>
            <p14:sldId id="404"/>
            <p14:sldId id="405"/>
            <p14:sldId id="406"/>
            <p14:sldId id="349"/>
            <p14:sldId id="350"/>
            <p14:sldId id="441"/>
            <p14:sldId id="363"/>
            <p14:sldId id="399"/>
            <p14:sldId id="375"/>
            <p14:sldId id="334"/>
            <p14:sldId id="335"/>
            <p14:sldId id="292"/>
          </p14:sldIdLst>
        </p14:section>
      </p14:sectionLst>
    </p:ext>
  </p:extLst>
</p:presentation>
</file>

<file path=ppt/commentAuthors.xml><?xml version="1.0" encoding="utf-8"?>
<p:cmAuthorLst xmlns:p="http://schemas.openxmlformats.org/presentationml/2006/main">
  <p:cmAuthor id="1" name="Administrator" initials="A" lastIdx="0" clrIdx="0"/>
  <p:cmAuthor id="2" name="LENOVO" initials="L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217"/>
        <p:guide orient="horz" pos="225"/>
        <p:guide orient="horz" pos="4263"/>
        <p:guide orient="horz" pos="474"/>
        <p:guide orient="horz" pos="4091"/>
        <p:guide pos="3912"/>
        <p:guide pos="376"/>
        <p:guide pos="7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04"/>
    </p:cViewPr>
  </p:sorterViewPr>
  <p:notesViewPr>
    <p:cSldViewPr snapToGrid="0">
      <p:cViewPr varScale="1">
        <p:scale>
          <a:sx n="51" d="100"/>
          <a:sy n="51" d="100"/>
        </p:scale>
        <p:origin x="2092" y="48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tags" Target="tags/tag445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notesMaster" Target="notesMasters/notesMaster1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wmf" /><Relationship Id="rId10" Type="http://schemas.openxmlformats.org/officeDocument/2006/relationships/image" Target="../media/image63.wmf" /><Relationship Id="rId11" Type="http://schemas.openxmlformats.org/officeDocument/2006/relationships/image" Target="../media/image64.wmf" /><Relationship Id="rId12" Type="http://schemas.openxmlformats.org/officeDocument/2006/relationships/image" Target="../media/image49.wmf" /><Relationship Id="rId13" Type="http://schemas.openxmlformats.org/officeDocument/2006/relationships/image" Target="../media/image45.wmf" /><Relationship Id="rId2" Type="http://schemas.openxmlformats.org/officeDocument/2006/relationships/image" Target="../media/image44.wmf" /><Relationship Id="rId3" Type="http://schemas.openxmlformats.org/officeDocument/2006/relationships/image" Target="../media/image42.wmf" /><Relationship Id="rId4" Type="http://schemas.openxmlformats.org/officeDocument/2006/relationships/image" Target="../media/image56.wmf" /><Relationship Id="rId5" Type="http://schemas.openxmlformats.org/officeDocument/2006/relationships/image" Target="../media/image38.wmf" /><Relationship Id="rId6" Type="http://schemas.openxmlformats.org/officeDocument/2006/relationships/image" Target="../media/image39.wmf" /><Relationship Id="rId7" Type="http://schemas.openxmlformats.org/officeDocument/2006/relationships/image" Target="../media/image41.wmf" /><Relationship Id="rId8" Type="http://schemas.openxmlformats.org/officeDocument/2006/relationships/image" Target="../media/image43.wmf" /><Relationship Id="rId9" Type="http://schemas.openxmlformats.org/officeDocument/2006/relationships/image" Target="../media/image59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wmf" /><Relationship Id="rId2" Type="http://schemas.openxmlformats.org/officeDocument/2006/relationships/image" Target="../media/image26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1.wmf" /><Relationship Id="rId2" Type="http://schemas.openxmlformats.org/officeDocument/2006/relationships/image" Target="../media/image72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6.wmf" /><Relationship Id="rId2" Type="http://schemas.openxmlformats.org/officeDocument/2006/relationships/image" Target="../media/image77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8.wmf" /><Relationship Id="rId2" Type="http://schemas.openxmlformats.org/officeDocument/2006/relationships/image" Target="../media/image79.wmf" /><Relationship Id="rId3" Type="http://schemas.openxmlformats.org/officeDocument/2006/relationships/image" Target="../media/image80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1.wmf" /><Relationship Id="rId2" Type="http://schemas.openxmlformats.org/officeDocument/2006/relationships/image" Target="../media/image82.w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7.wmf" /><Relationship Id="rId2" Type="http://schemas.openxmlformats.org/officeDocument/2006/relationships/image" Target="../media/image88.wmf" /><Relationship Id="rId3" Type="http://schemas.openxmlformats.org/officeDocument/2006/relationships/image" Target="../media/image89.wmf" /><Relationship Id="rId4" Type="http://schemas.openxmlformats.org/officeDocument/2006/relationships/image" Target="../media/image90.wmf" /><Relationship Id="rId5" Type="http://schemas.openxmlformats.org/officeDocument/2006/relationships/image" Target="../media/image91.wmf" /><Relationship Id="rId6" Type="http://schemas.openxmlformats.org/officeDocument/2006/relationships/image" Target="../media/image92.wmf" /><Relationship Id="rId7" Type="http://schemas.openxmlformats.org/officeDocument/2006/relationships/image" Target="../media/image93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4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Relationship Id="rId2" Type="http://schemas.openxmlformats.org/officeDocument/2006/relationships/image" Target="../media/image8.wmf" /><Relationship Id="rId3" Type="http://schemas.openxmlformats.org/officeDocument/2006/relationships/image" Target="../media/image9.wmf" /><Relationship Id="rId4" Type="http://schemas.openxmlformats.org/officeDocument/2006/relationships/image" Target="../media/image10.wmf" /><Relationship Id="rId5" Type="http://schemas.openxmlformats.org/officeDocument/2006/relationships/image" Target="../media/image11.wmf" /><Relationship Id="rId6" Type="http://schemas.openxmlformats.org/officeDocument/2006/relationships/image" Target="../media/image12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Relationship Id="rId10" Type="http://schemas.openxmlformats.org/officeDocument/2006/relationships/image" Target="../media/image24.wmf" /><Relationship Id="rId11" Type="http://schemas.openxmlformats.org/officeDocument/2006/relationships/image" Target="../media/image25.wmf" /><Relationship Id="rId2" Type="http://schemas.openxmlformats.org/officeDocument/2006/relationships/image" Target="../media/image16.wmf" /><Relationship Id="rId3" Type="http://schemas.openxmlformats.org/officeDocument/2006/relationships/image" Target="../media/image17.wmf" /><Relationship Id="rId4" Type="http://schemas.openxmlformats.org/officeDocument/2006/relationships/image" Target="../media/image18.wmf" /><Relationship Id="rId5" Type="http://schemas.openxmlformats.org/officeDocument/2006/relationships/image" Target="../media/image19.wmf" /><Relationship Id="rId6" Type="http://schemas.openxmlformats.org/officeDocument/2006/relationships/image" Target="../media/image20.wmf" /><Relationship Id="rId7" Type="http://schemas.openxmlformats.org/officeDocument/2006/relationships/image" Target="../media/image21.wmf" /><Relationship Id="rId8" Type="http://schemas.openxmlformats.org/officeDocument/2006/relationships/image" Target="../media/image22.wmf" /><Relationship Id="rId9" Type="http://schemas.openxmlformats.org/officeDocument/2006/relationships/image" Target="../media/image23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Relationship Id="rId2" Type="http://schemas.openxmlformats.org/officeDocument/2006/relationships/image" Target="../media/image27.wmf" /><Relationship Id="rId3" Type="http://schemas.openxmlformats.org/officeDocument/2006/relationships/image" Target="../media/image28.wmf" /><Relationship Id="rId4" Type="http://schemas.openxmlformats.org/officeDocument/2006/relationships/image" Target="../media/image29.wmf" /><Relationship Id="rId5" Type="http://schemas.openxmlformats.org/officeDocument/2006/relationships/image" Target="../media/image30.wmf" /><Relationship Id="rId6" Type="http://schemas.openxmlformats.org/officeDocument/2006/relationships/image" Target="../media/image31.wmf" /><Relationship Id="rId7" Type="http://schemas.openxmlformats.org/officeDocument/2006/relationships/image" Target="../media/image33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Relationship Id="rId10" Type="http://schemas.openxmlformats.org/officeDocument/2006/relationships/image" Target="../media/image42.wmf" /><Relationship Id="rId11" Type="http://schemas.openxmlformats.org/officeDocument/2006/relationships/image" Target="../media/image43.wmf" /><Relationship Id="rId12" Type="http://schemas.openxmlformats.org/officeDocument/2006/relationships/image" Target="../media/image44.wmf" /><Relationship Id="rId13" Type="http://schemas.openxmlformats.org/officeDocument/2006/relationships/image" Target="../media/image45.wmf" /><Relationship Id="rId14" Type="http://schemas.openxmlformats.org/officeDocument/2006/relationships/image" Target="../media/image46.wmf" /><Relationship Id="rId15" Type="http://schemas.openxmlformats.org/officeDocument/2006/relationships/image" Target="../media/image47.wmf" /><Relationship Id="rId16" Type="http://schemas.openxmlformats.org/officeDocument/2006/relationships/image" Target="../media/image48.wmf" /><Relationship Id="rId17" Type="http://schemas.openxmlformats.org/officeDocument/2006/relationships/image" Target="../media/image49.wmf" /><Relationship Id="rId2" Type="http://schemas.openxmlformats.org/officeDocument/2006/relationships/image" Target="../media/image34.wmf" /><Relationship Id="rId3" Type="http://schemas.openxmlformats.org/officeDocument/2006/relationships/image" Target="../media/image35.wmf" /><Relationship Id="rId4" Type="http://schemas.openxmlformats.org/officeDocument/2006/relationships/image" Target="../media/image36.wmf" /><Relationship Id="rId5" Type="http://schemas.openxmlformats.org/officeDocument/2006/relationships/image" Target="../media/image37.wmf" /><Relationship Id="rId6" Type="http://schemas.openxmlformats.org/officeDocument/2006/relationships/image" Target="../media/image38.wmf" /><Relationship Id="rId7" Type="http://schemas.openxmlformats.org/officeDocument/2006/relationships/image" Target="../media/image39.wmf" /><Relationship Id="rId8" Type="http://schemas.openxmlformats.org/officeDocument/2006/relationships/image" Target="../media/image40.wmf" /><Relationship Id="rId9" Type="http://schemas.openxmlformats.org/officeDocument/2006/relationships/image" Target="../media/image41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wmf" /><Relationship Id="rId10" Type="http://schemas.openxmlformats.org/officeDocument/2006/relationships/image" Target="../media/image47.wmf" /><Relationship Id="rId11" Type="http://schemas.openxmlformats.org/officeDocument/2006/relationships/image" Target="../media/image48.wmf" /><Relationship Id="rId12" Type="http://schemas.openxmlformats.org/officeDocument/2006/relationships/image" Target="../media/image26.wmf" /><Relationship Id="rId2" Type="http://schemas.openxmlformats.org/officeDocument/2006/relationships/image" Target="../media/image39.wmf" /><Relationship Id="rId3" Type="http://schemas.openxmlformats.org/officeDocument/2006/relationships/image" Target="../media/image40.wmf" /><Relationship Id="rId4" Type="http://schemas.openxmlformats.org/officeDocument/2006/relationships/image" Target="../media/image42.wmf" /><Relationship Id="rId5" Type="http://schemas.openxmlformats.org/officeDocument/2006/relationships/image" Target="../media/image41.wmf" /><Relationship Id="rId6" Type="http://schemas.openxmlformats.org/officeDocument/2006/relationships/image" Target="../media/image43.wmf" /><Relationship Id="rId7" Type="http://schemas.openxmlformats.org/officeDocument/2006/relationships/image" Target="../media/image44.wmf" /><Relationship Id="rId8" Type="http://schemas.openxmlformats.org/officeDocument/2006/relationships/image" Target="../media/image45.wmf" /><Relationship Id="rId9" Type="http://schemas.openxmlformats.org/officeDocument/2006/relationships/image" Target="../media/image50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wmf" /><Relationship Id="rId2" Type="http://schemas.openxmlformats.org/officeDocument/2006/relationships/image" Target="../media/image53.wmf" /><Relationship Id="rId3" Type="http://schemas.openxmlformats.org/officeDocument/2006/relationships/image" Target="../media/image26.wmf" /><Relationship Id="rId4" Type="http://schemas.openxmlformats.org/officeDocument/2006/relationships/image" Target="../media/image34.wmf" /><Relationship Id="rId5" Type="http://schemas.openxmlformats.org/officeDocument/2006/relationships/image" Target="../media/image35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emf" /><Relationship Id="rId2" Type="http://schemas.openxmlformats.org/officeDocument/2006/relationships/image" Target="../media/image55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wmf" /><Relationship Id="rId10" Type="http://schemas.openxmlformats.org/officeDocument/2006/relationships/image" Target="../media/image43.wmf" /><Relationship Id="rId11" Type="http://schemas.openxmlformats.org/officeDocument/2006/relationships/image" Target="../media/image44.wmf" /><Relationship Id="rId12" Type="http://schemas.openxmlformats.org/officeDocument/2006/relationships/image" Target="../media/image59.wmf" /><Relationship Id="rId13" Type="http://schemas.openxmlformats.org/officeDocument/2006/relationships/image" Target="../media/image60.wmf" /><Relationship Id="rId14" Type="http://schemas.openxmlformats.org/officeDocument/2006/relationships/image" Target="../media/image61.wmf" /><Relationship Id="rId15" Type="http://schemas.openxmlformats.org/officeDocument/2006/relationships/image" Target="../media/image49.wmf" /><Relationship Id="rId16" Type="http://schemas.openxmlformats.org/officeDocument/2006/relationships/image" Target="../media/image45.wmf" /><Relationship Id="rId2" Type="http://schemas.openxmlformats.org/officeDocument/2006/relationships/image" Target="../media/image57.wmf" /><Relationship Id="rId3" Type="http://schemas.openxmlformats.org/officeDocument/2006/relationships/image" Target="../media/image58.wmf" /><Relationship Id="rId4" Type="http://schemas.openxmlformats.org/officeDocument/2006/relationships/image" Target="../media/image37.wmf" /><Relationship Id="rId5" Type="http://schemas.openxmlformats.org/officeDocument/2006/relationships/image" Target="../media/image38.wmf" /><Relationship Id="rId6" Type="http://schemas.openxmlformats.org/officeDocument/2006/relationships/image" Target="../media/image39.wmf" /><Relationship Id="rId7" Type="http://schemas.openxmlformats.org/officeDocument/2006/relationships/image" Target="../media/image40.wmf" /><Relationship Id="rId8" Type="http://schemas.openxmlformats.org/officeDocument/2006/relationships/image" Target="../media/image41.wmf" /><Relationship Id="rId9" Type="http://schemas.openxmlformats.org/officeDocument/2006/relationships/image" Target="../media/image42.w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1.xml" /><Relationship Id="rId2" Type="http://schemas.openxmlformats.org/officeDocument/2006/relationships/tags" Target="../tags/tag92.xml" /><Relationship Id="rId3" Type="http://schemas.openxmlformats.org/officeDocument/2006/relationships/tags" Target="../tags/tag93.xml" /><Relationship Id="rId4" Type="http://schemas.openxmlformats.org/officeDocument/2006/relationships/tags" Target="../tags/tag94.xml" /><Relationship Id="rId5" Type="http://schemas.openxmlformats.org/officeDocument/2006/relationships/tags" Target="../tags/tag95.xml" /><Relationship Id="rId6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CBF78-FDB2-415D-91AA-D585FF4F46B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70F93-B82E-4C4E-978F-B364D66A8EF1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4.xml" /><Relationship Id="rId2" Type="http://schemas.openxmlformats.org/officeDocument/2006/relationships/tags" Target="../tags/tag85.xml" /><Relationship Id="rId3" Type="http://schemas.openxmlformats.org/officeDocument/2006/relationships/tags" Target="../tags/tag86.xml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tags" Target="../tags/tag89.xml" /><Relationship Id="rId7" Type="http://schemas.openxmlformats.org/officeDocument/2006/relationships/tags" Target="../tags/tag90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8B8AF-B0E6-44E4-BA59-035E030CBB19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951FB-FC33-454D-96F9-3C4F9B466184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Relationship Id="rId6" Type="http://schemas.openxmlformats.org/officeDocument/2006/relationships/tags" Target="../tags/tag103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1265" name="幻灯片图像占位符 89089"/>
          <p:cNvSpPr>
            <a:spLocks noTextEdi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11266" name="文本占位符 89090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 anchor="t"/>
          <a:lstStyle/>
          <a:p>
            <a:pPr lvl="0" indent="0"/>
            <a:r>
              <a:rPr lang="zh-CN" altLang="en-US"/>
              <a:t>以完</a:t>
            </a:r>
            <a:endParaRPr lang="zh-CN" altLang="en-US"/>
          </a:p>
        </p:txBody>
      </p:sp>
      <p:sp>
        <p:nvSpPr>
          <p:cNvPr id="11267" name="灯片编号占位符 1"/>
          <p:cNvSpPr/>
          <p:nvPr>
            <p:ph type="sldNum" sz="quarter" idx="10"/>
            <p:custDataLst>
              <p:tags r:id="rId6"/>
            </p:custDataLst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10" Type="http://schemas.openxmlformats.org/officeDocument/2006/relationships/tags" Target="../tags/tag10.xml" /><Relationship Id="rId11" Type="http://schemas.openxmlformats.org/officeDocument/2006/relationships/tags" Target="../tags/tag11.xml" /><Relationship Id="rId12" Type="http://schemas.openxmlformats.org/officeDocument/2006/relationships/slideMaster" Target="../slideMasters/slideMaster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tags" Target="../tags/tag7.xml" /><Relationship Id="rId8" Type="http://schemas.openxmlformats.org/officeDocument/2006/relationships/tags" Target="../tags/tag8.xml" /><Relationship Id="rId9" Type="http://schemas.openxmlformats.org/officeDocument/2006/relationships/tags" Target="../tags/tag9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6.xml" /><Relationship Id="rId2" Type="http://schemas.openxmlformats.org/officeDocument/2006/relationships/image" Target="../media/image4.jpeg" /><Relationship Id="rId3" Type="http://schemas.openxmlformats.org/officeDocument/2006/relationships/tags" Target="../tags/tag77.xml" /><Relationship Id="rId4" Type="http://schemas.openxmlformats.org/officeDocument/2006/relationships/image" Target="../media/image5.png" /><Relationship Id="rId5" Type="http://schemas.openxmlformats.org/officeDocument/2006/relationships/tags" Target="../tags/tag78.xml" /><Relationship Id="rId6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9.xml" /><Relationship Id="rId2" Type="http://schemas.openxmlformats.org/officeDocument/2006/relationships/tags" Target="../tags/tag80.xml" /><Relationship Id="rId3" Type="http://schemas.openxmlformats.org/officeDocument/2006/relationships/tags" Target="../tags/tag81.xml" /><Relationship Id="rId4" Type="http://schemas.openxmlformats.org/officeDocument/2006/relationships/tags" Target="../tags/tag82.xml" /><Relationship Id="rId5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.xml" /><Relationship Id="rId10" Type="http://schemas.openxmlformats.org/officeDocument/2006/relationships/tags" Target="../tags/tag21.xml" /><Relationship Id="rId11" Type="http://schemas.openxmlformats.org/officeDocument/2006/relationships/tags" Target="../tags/tag22.xml" /><Relationship Id="rId12" Type="http://schemas.openxmlformats.org/officeDocument/2006/relationships/tags" Target="../tags/tag23.xml" /><Relationship Id="rId13" Type="http://schemas.openxmlformats.org/officeDocument/2006/relationships/tags" Target="../tags/tag24.xml" /><Relationship Id="rId14" Type="http://schemas.openxmlformats.org/officeDocument/2006/relationships/tags" Target="../tags/tag25.xml" /><Relationship Id="rId15" Type="http://schemas.openxmlformats.org/officeDocument/2006/relationships/tags" Target="../tags/tag26.xml" /><Relationship Id="rId16" Type="http://schemas.openxmlformats.org/officeDocument/2006/relationships/tags" Target="../tags/tag27.xml" /><Relationship Id="rId17" Type="http://schemas.openxmlformats.org/officeDocument/2006/relationships/tags" Target="../tags/tag28.xml" /><Relationship Id="rId18" Type="http://schemas.openxmlformats.org/officeDocument/2006/relationships/slideMaster" Target="../slideMasters/slideMaster1.xml" /><Relationship Id="rId2" Type="http://schemas.openxmlformats.org/officeDocument/2006/relationships/tags" Target="../tags/tag13.xml" /><Relationship Id="rId3" Type="http://schemas.openxmlformats.org/officeDocument/2006/relationships/tags" Target="../tags/tag14.xml" /><Relationship Id="rId4" Type="http://schemas.openxmlformats.org/officeDocument/2006/relationships/tags" Target="../tags/tag15.xml" /><Relationship Id="rId5" Type="http://schemas.openxmlformats.org/officeDocument/2006/relationships/tags" Target="../tags/tag16.xml" /><Relationship Id="rId6" Type="http://schemas.openxmlformats.org/officeDocument/2006/relationships/tags" Target="../tags/tag17.xml" /><Relationship Id="rId7" Type="http://schemas.openxmlformats.org/officeDocument/2006/relationships/tags" Target="../tags/tag18.xml" /><Relationship Id="rId8" Type="http://schemas.openxmlformats.org/officeDocument/2006/relationships/tags" Target="../tags/tag19.xml" /><Relationship Id="rId9" Type="http://schemas.openxmlformats.org/officeDocument/2006/relationships/tags" Target="../tags/tag20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9.xml" /><Relationship Id="rId2" Type="http://schemas.openxmlformats.org/officeDocument/2006/relationships/tags" Target="../tags/tag30.xml" /><Relationship Id="rId3" Type="http://schemas.openxmlformats.org/officeDocument/2006/relationships/tags" Target="../tags/tag31.xml" /><Relationship Id="rId4" Type="http://schemas.openxmlformats.org/officeDocument/2006/relationships/tags" Target="../tags/tag32.xml" /><Relationship Id="rId5" Type="http://schemas.openxmlformats.org/officeDocument/2006/relationships/tags" Target="../tags/tag33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6.xml" /><Relationship Id="rId2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image" Target="../media/image1.png" /><Relationship Id="rId6" Type="http://schemas.microsoft.com/office/2007/relationships/hdphoto" Target="../media/image2.wdp" /><Relationship Id="rId7" Type="http://schemas.openxmlformats.org/officeDocument/2006/relationships/tags" Target="../tags/tag41.xml" /><Relationship Id="rId8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2.x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tags" Target="../tags/tag45.xml" /><Relationship Id="rId5" Type="http://schemas.openxmlformats.org/officeDocument/2006/relationships/tags" Target="../tags/tag46.xml" /><Relationship Id="rId6" Type="http://schemas.openxmlformats.org/officeDocument/2006/relationships/image" Target="../media/image1.png" /><Relationship Id="rId7" Type="http://schemas.microsoft.com/office/2007/relationships/hdphoto" Target="../media/image2.wdp" /><Relationship Id="rId8" Type="http://schemas.openxmlformats.org/officeDocument/2006/relationships/tags" Target="../tags/tag47.xml" /><Relationship Id="rId9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10" Type="http://schemas.openxmlformats.org/officeDocument/2006/relationships/tags" Target="../tags/tag57.xml" /><Relationship Id="rId11" Type="http://schemas.openxmlformats.org/officeDocument/2006/relationships/tags" Target="../tags/tag58.xml" /><Relationship Id="rId12" Type="http://schemas.openxmlformats.org/officeDocument/2006/relationships/tags" Target="../tags/tag59.xml" /><Relationship Id="rId13" Type="http://schemas.openxmlformats.org/officeDocument/2006/relationships/tags" Target="../tags/tag60.xml" /><Relationship Id="rId14" Type="http://schemas.openxmlformats.org/officeDocument/2006/relationships/tags" Target="../tags/tag61.xml" /><Relationship Id="rId15" Type="http://schemas.openxmlformats.org/officeDocument/2006/relationships/tags" Target="../tags/tag62.xml" /><Relationship Id="rId16" Type="http://schemas.openxmlformats.org/officeDocument/2006/relationships/tags" Target="../tags/tag63.xml" /><Relationship Id="rId17" Type="http://schemas.openxmlformats.org/officeDocument/2006/relationships/tags" Target="../tags/tag64.xml" /><Relationship Id="rId18" Type="http://schemas.openxmlformats.org/officeDocument/2006/relationships/slideMaster" Target="../slideMasters/slideMaster1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tags" Target="../tags/tag52.xml" /><Relationship Id="rId6" Type="http://schemas.openxmlformats.org/officeDocument/2006/relationships/tags" Target="../tags/tag53.xml" /><Relationship Id="rId7" Type="http://schemas.openxmlformats.org/officeDocument/2006/relationships/tags" Target="../tags/tag54.xml" /><Relationship Id="rId8" Type="http://schemas.openxmlformats.org/officeDocument/2006/relationships/tags" Target="../tags/tag55.xml" /><Relationship Id="rId9" Type="http://schemas.openxmlformats.org/officeDocument/2006/relationships/tags" Target="../tags/tag56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5.xml" /><Relationship Id="rId10" Type="http://schemas.openxmlformats.org/officeDocument/2006/relationships/tags" Target="../tags/tag74.xml" /><Relationship Id="rId11" Type="http://schemas.openxmlformats.org/officeDocument/2006/relationships/image" Target="../media/image3.png" /><Relationship Id="rId12" Type="http://schemas.openxmlformats.org/officeDocument/2006/relationships/tags" Target="../tags/tag75.xml" /><Relationship Id="rId13" Type="http://schemas.openxmlformats.org/officeDocument/2006/relationships/slideMaster" Target="../slideMasters/slideMaster1.xml" /><Relationship Id="rId2" Type="http://schemas.openxmlformats.org/officeDocument/2006/relationships/tags" Target="../tags/tag66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tags" Target="../tags/tag69.xml" /><Relationship Id="rId6" Type="http://schemas.openxmlformats.org/officeDocument/2006/relationships/tags" Target="../tags/tag70.xml" /><Relationship Id="rId7" Type="http://schemas.openxmlformats.org/officeDocument/2006/relationships/tags" Target="../tags/tag71.xml" /><Relationship Id="rId8" Type="http://schemas.openxmlformats.org/officeDocument/2006/relationships/tags" Target="../tags/tag72.xml" /><Relationship Id="rId9" Type="http://schemas.openxmlformats.org/officeDocument/2006/relationships/tags" Target="../tags/tag73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44" name="矩形 43"/>
          <p:cNvSpPr/>
          <p:nvPr userDrawn="1">
            <p:custDataLst>
              <p:tags r:id="rId2"/>
            </p:custDataLst>
          </p:nvPr>
        </p:nvSpPr>
        <p:spPr>
          <a:xfrm>
            <a:off x="0" y="1447025"/>
            <a:ext cx="12192000" cy="3506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>
            <p:custDataLst>
              <p:tags r:id="rId3"/>
            </p:custDataLst>
          </p:nvPr>
        </p:nvSpPr>
        <p:spPr>
          <a:xfrm>
            <a:off x="1099814" y="1184038"/>
            <a:ext cx="9987292" cy="410788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 userDrawn="1">
            <p:custDataLst>
              <p:tags r:id="rId4"/>
            </p:custDataLst>
          </p:nvPr>
        </p:nvGrpSpPr>
        <p:grpSpPr>
          <a:xfrm>
            <a:off x="695326" y="939802"/>
            <a:ext cx="10671175" cy="4797041"/>
            <a:chOff x="2929531" y="3086100"/>
            <a:chExt cx="2205606" cy="1861778"/>
          </a:xfrm>
        </p:grpSpPr>
        <p:cxnSp>
          <p:nvCxnSpPr>
            <p:cNvPr id="48" name="直接箭头连接符 47"/>
            <p:cNvCxnSpPr/>
            <p:nvPr>
              <p:custDataLst>
                <p:tags r:id="rId5"/>
              </p:custDataLst>
            </p:nvPr>
          </p:nvCxnSpPr>
          <p:spPr>
            <a:xfrm flipV="1">
              <a:off x="2929531" y="4775200"/>
              <a:ext cx="2205606" cy="202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3013659" y="3086100"/>
              <a:ext cx="0" cy="186177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椭圆 49"/>
          <p:cNvSpPr/>
          <p:nvPr userDrawn="1">
            <p:custDataLst>
              <p:tags r:id="rId7"/>
            </p:custDataLst>
          </p:nvPr>
        </p:nvSpPr>
        <p:spPr>
          <a:xfrm>
            <a:off x="10110788" y="4300100"/>
            <a:ext cx="976312" cy="97631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 userDrawn="1">
            <p:custDataLst>
              <p:tags r:id="rId8"/>
            </p:custDataLst>
          </p:nvPr>
        </p:nvSpPr>
        <p:spPr>
          <a:xfrm>
            <a:off x="1590546" y="1213596"/>
            <a:ext cx="2124691" cy="4056465"/>
          </a:xfrm>
          <a:custGeom>
            <a:rect l="l" t="t" r="r" b="b"/>
            <a:pathLst>
              <a:path w="2154546" h="4107884">
                <a:moveTo>
                  <a:pt x="0" y="3429723"/>
                </a:moveTo>
                <a:lnTo>
                  <a:pt x="2154546" y="3429723"/>
                </a:lnTo>
                <a:lnTo>
                  <a:pt x="2154546" y="3846623"/>
                </a:lnTo>
                <a:lnTo>
                  <a:pt x="612740" y="3846623"/>
                </a:lnTo>
                <a:cubicBezTo>
                  <a:pt x="683954" y="3922783"/>
                  <a:pt x="745896" y="4005742"/>
                  <a:pt x="798564" y="4095502"/>
                </a:cubicBezTo>
                <a:lnTo>
                  <a:pt x="804948" y="4107884"/>
                </a:lnTo>
                <a:lnTo>
                  <a:pt x="400398" y="4107884"/>
                </a:lnTo>
                <a:lnTo>
                  <a:pt x="347912" y="4030593"/>
                </a:lnTo>
                <a:cubicBezTo>
                  <a:pt x="248508" y="3903001"/>
                  <a:pt x="132538" y="3815467"/>
                  <a:pt x="0" y="3767991"/>
                </a:cubicBezTo>
                <a:close/>
                <a:moveTo>
                  <a:pt x="915400" y="1292774"/>
                </a:moveTo>
                <a:lnTo>
                  <a:pt x="1305595" y="1292774"/>
                </a:lnTo>
                <a:lnTo>
                  <a:pt x="1305595" y="1863972"/>
                </a:lnTo>
                <a:lnTo>
                  <a:pt x="1870858" y="1863972"/>
                </a:lnTo>
                <a:lnTo>
                  <a:pt x="1870858" y="2243781"/>
                </a:lnTo>
                <a:lnTo>
                  <a:pt x="1305595" y="2243781"/>
                </a:lnTo>
                <a:lnTo>
                  <a:pt x="1305595" y="2813496"/>
                </a:lnTo>
                <a:lnTo>
                  <a:pt x="915400" y="2813496"/>
                </a:lnTo>
                <a:lnTo>
                  <a:pt x="915400" y="2243781"/>
                </a:lnTo>
                <a:lnTo>
                  <a:pt x="350137" y="2243781"/>
                </a:lnTo>
                <a:lnTo>
                  <a:pt x="350137" y="1863972"/>
                </a:lnTo>
                <a:lnTo>
                  <a:pt x="915400" y="1863972"/>
                </a:lnTo>
                <a:close/>
                <a:moveTo>
                  <a:pt x="0" y="0"/>
                </a:moveTo>
                <a:lnTo>
                  <a:pt x="2154546" y="0"/>
                </a:lnTo>
                <a:lnTo>
                  <a:pt x="2154546" y="389048"/>
                </a:lnTo>
                <a:lnTo>
                  <a:pt x="612740" y="389048"/>
                </a:lnTo>
                <a:cubicBezTo>
                  <a:pt x="755168" y="541367"/>
                  <a:pt x="860506" y="720887"/>
                  <a:pt x="928753" y="927606"/>
                </a:cubicBezTo>
                <a:lnTo>
                  <a:pt x="550427" y="927606"/>
                </a:lnTo>
                <a:cubicBezTo>
                  <a:pt x="514820" y="818806"/>
                  <a:pt x="447315" y="700610"/>
                  <a:pt x="347912" y="573018"/>
                </a:cubicBezTo>
                <a:cubicBezTo>
                  <a:pt x="248508" y="445426"/>
                  <a:pt x="132538" y="357892"/>
                  <a:pt x="0" y="31041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 userDrawn="1">
            <p:custDataLst>
              <p:tags r:id="rId9"/>
            </p:custDataLst>
          </p:nvPr>
        </p:nvSpPr>
        <p:spPr>
          <a:xfrm>
            <a:off x="1104899" y="1219947"/>
            <a:ext cx="9771643" cy="3960904"/>
          </a:xfrm>
          <a:custGeom>
            <a:gdLst>
              <a:gd name="connsiteX0" fmla="*/ 0 w 9935161"/>
              <a:gd name="connsiteY0" fmla="*/ 3962400 h 4011416"/>
              <a:gd name="connsiteX1" fmla="*/ 8496300 w 9935161"/>
              <a:gd name="connsiteY1" fmla="*/ 3454400 h 4011416"/>
              <a:gd name="connsiteX2" fmla="*/ 9855200 w 9935161"/>
              <a:gd name="connsiteY2" fmla="*/ 0 h 4011416"/>
              <a:gd name="connsiteX0-1" fmla="*/ 0 w 9855200"/>
              <a:gd name="connsiteY0-2" fmla="*/ 3962400 h 3962400"/>
              <a:gd name="connsiteX1-3" fmla="*/ 9855200 w 9855200"/>
              <a:gd name="connsiteY1-4" fmla="*/ 0 h 3962400"/>
              <a:gd name="connsiteX0-5" fmla="*/ 0 w 9791700"/>
              <a:gd name="connsiteY0-6" fmla="*/ 3949700 h 3949700"/>
              <a:gd name="connsiteX1-7" fmla="*/ 9791700 w 9791700"/>
              <a:gd name="connsiteY1-8" fmla="*/ 0 h 3949700"/>
              <a:gd name="connsiteX0-9" fmla="*/ 0 w 9791700"/>
              <a:gd name="connsiteY0-10" fmla="*/ 3949700 h 3949700"/>
              <a:gd name="connsiteX1-11" fmla="*/ 9791700 w 9791700"/>
              <a:gd name="connsiteY1-12" fmla="*/ 0 h 3949700"/>
              <a:gd name="connsiteX0-13" fmla="*/ 0 w 9791700"/>
              <a:gd name="connsiteY0-14" fmla="*/ 3949700 h 3970332"/>
              <a:gd name="connsiteX1-15" fmla="*/ 9791700 w 9791700"/>
              <a:gd name="connsiteY1-16" fmla="*/ 0 h 3970332"/>
              <a:gd name="connsiteX0-17" fmla="*/ 0 w 9791700"/>
              <a:gd name="connsiteY0-18" fmla="*/ 3949700 h 3961813"/>
              <a:gd name="connsiteX1-19" fmla="*/ 9791700 w 9791700"/>
              <a:gd name="connsiteY1-20" fmla="*/ 0 h 3961813"/>
              <a:gd name="connsiteX0-21" fmla="*/ 0 w 9791700"/>
              <a:gd name="connsiteY0-22" fmla="*/ 3949700 h 3953007"/>
              <a:gd name="connsiteX1-23" fmla="*/ 9791700 w 9791700"/>
              <a:gd name="connsiteY1-24" fmla="*/ 0 h 3953007"/>
              <a:gd name="connsiteX0-25" fmla="*/ 0 w 9791700"/>
              <a:gd name="connsiteY0-26" fmla="*/ 3949700 h 3951480"/>
              <a:gd name="connsiteX1-27" fmla="*/ 9791700 w 9791700"/>
              <a:gd name="connsiteY1-28" fmla="*/ 0 h 3951480"/>
              <a:gd name="connsiteX0-29" fmla="*/ 0 w 9791700"/>
              <a:gd name="connsiteY0-30" fmla="*/ 3949700 h 3949746"/>
              <a:gd name="connsiteX1-31" fmla="*/ 9791700 w 9791700"/>
              <a:gd name="connsiteY1-32" fmla="*/ 0 h 3949746"/>
              <a:gd name="connsiteX0-33" fmla="*/ 0 w 9791700"/>
              <a:gd name="connsiteY0-34" fmla="*/ 3949700 h 3960904"/>
              <a:gd name="connsiteX1-35" fmla="*/ 9791700 w 9791700"/>
              <a:gd name="connsiteY1-36" fmla="*/ 0 h 3960904"/>
            </a:gdLst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791700" h="3960904">
                <a:moveTo>
                  <a:pt x="0" y="3949700"/>
                </a:moveTo>
                <a:cubicBezTo>
                  <a:pt x="9588500" y="3953933"/>
                  <a:pt x="9753600" y="4351867"/>
                  <a:pt x="979170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 userDrawn="1">
            <p:custDataLst>
              <p:tags r:id="rId10"/>
            </p:custDataLst>
          </p:nvPr>
        </p:nvSpPr>
        <p:spPr>
          <a:xfrm>
            <a:off x="2347620" y="3250098"/>
            <a:ext cx="7496760" cy="3416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56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796482" y="2567859"/>
            <a:ext cx="851066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7200" b="1" spc="60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《</a:t>
            </a:r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数学课件模板</a:t>
            </a:r>
            <a:r>
              <a:rPr lang="en-US" altLang="zh-CN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》</a:t>
            </a:r>
            <a:endParaRPr lang="zh-CN" altLang="en-US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365" cy="685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" y="824"/>
            <a:ext cx="12190206" cy="6856714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lvl="0" fontAlgn="base">
              <a:buClrTx/>
            </a:pP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 lvl="0" fontAlgn="base">
              <a:buClrTx/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/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5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431800" y="102402"/>
            <a:ext cx="2584777" cy="684315"/>
            <a:chOff x="431747" y="158745"/>
            <a:chExt cx="4650426" cy="1290837"/>
          </a:xfrm>
        </p:grpSpPr>
        <p:sp useBgFill="1">
          <p:nvSpPr>
            <p:cNvPr id="3" name="矩形 2"/>
            <p:cNvSpPr/>
            <p:nvPr userDrawn="1">
              <p:custDataLst>
                <p:tags r:id="rId3"/>
              </p:custDataLst>
            </p:nvPr>
          </p:nvSpPr>
          <p:spPr>
            <a:xfrm>
              <a:off x="453151" y="160029"/>
              <a:ext cx="4629022" cy="1289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 userDrawn="1">
              <p:custDataLst>
                <p:tags r:id="rId4"/>
              </p:custDataLst>
            </p:nvPr>
          </p:nvSpPr>
          <p:spPr>
            <a:xfrm>
              <a:off x="4685695" y="1073224"/>
              <a:ext cx="375074" cy="3750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>
              <a:off x="431747" y="158745"/>
              <a:ext cx="4562346" cy="1219279"/>
            </a:xfrm>
            <a:custGeom>
              <a:gdLst>
                <a:gd name="connsiteX0" fmla="*/ 0 w 9935161"/>
                <a:gd name="connsiteY0" fmla="*/ 3962400 h 4011416"/>
                <a:gd name="connsiteX1" fmla="*/ 8496300 w 9935161"/>
                <a:gd name="connsiteY1" fmla="*/ 3454400 h 4011416"/>
                <a:gd name="connsiteX2" fmla="*/ 9855200 w 9935161"/>
                <a:gd name="connsiteY2" fmla="*/ 0 h 4011416"/>
                <a:gd name="connsiteX0-1" fmla="*/ 0 w 9855200"/>
                <a:gd name="connsiteY0-2" fmla="*/ 3962400 h 3962400"/>
                <a:gd name="connsiteX1-3" fmla="*/ 9855200 w 9855200"/>
                <a:gd name="connsiteY1-4" fmla="*/ 0 h 3962400"/>
                <a:gd name="connsiteX0-5" fmla="*/ 0 w 9791700"/>
                <a:gd name="connsiteY0-6" fmla="*/ 3949700 h 3949700"/>
                <a:gd name="connsiteX1-7" fmla="*/ 9791700 w 9791700"/>
                <a:gd name="connsiteY1-8" fmla="*/ 0 h 3949700"/>
                <a:gd name="connsiteX0-9" fmla="*/ 0 w 9791700"/>
                <a:gd name="connsiteY0-10" fmla="*/ 3949700 h 3949700"/>
                <a:gd name="connsiteX1-11" fmla="*/ 9791700 w 9791700"/>
                <a:gd name="connsiteY1-12" fmla="*/ 0 h 3949700"/>
                <a:gd name="connsiteX0-13" fmla="*/ 0 w 9791700"/>
                <a:gd name="connsiteY0-14" fmla="*/ 3949700 h 3970332"/>
                <a:gd name="connsiteX1-15" fmla="*/ 9791700 w 9791700"/>
                <a:gd name="connsiteY1-16" fmla="*/ 0 h 3970332"/>
                <a:gd name="connsiteX0-17" fmla="*/ 0 w 9791700"/>
                <a:gd name="connsiteY0-18" fmla="*/ 3949700 h 3961813"/>
                <a:gd name="connsiteX1-19" fmla="*/ 9791700 w 9791700"/>
                <a:gd name="connsiteY1-20" fmla="*/ 0 h 3961813"/>
                <a:gd name="connsiteX0-21" fmla="*/ 0 w 9791700"/>
                <a:gd name="connsiteY0-22" fmla="*/ 3949700 h 3953007"/>
                <a:gd name="connsiteX1-23" fmla="*/ 9791700 w 9791700"/>
                <a:gd name="connsiteY1-24" fmla="*/ 0 h 3953007"/>
                <a:gd name="connsiteX0-25" fmla="*/ 0 w 9791700"/>
                <a:gd name="connsiteY0-26" fmla="*/ 3949700 h 3951480"/>
                <a:gd name="connsiteX1-27" fmla="*/ 9791700 w 9791700"/>
                <a:gd name="connsiteY1-28" fmla="*/ 0 h 3951480"/>
                <a:gd name="connsiteX0-29" fmla="*/ 0 w 9791700"/>
                <a:gd name="connsiteY0-30" fmla="*/ 3949700 h 3949746"/>
                <a:gd name="connsiteX1-31" fmla="*/ 9791700 w 9791700"/>
                <a:gd name="connsiteY1-32" fmla="*/ 0 h 3949746"/>
                <a:gd name="connsiteX0-33" fmla="*/ 0 w 9791700"/>
                <a:gd name="connsiteY0-34" fmla="*/ 3949700 h 3960904"/>
                <a:gd name="connsiteX1-35" fmla="*/ 9791700 w 9791700"/>
                <a:gd name="connsiteY1-36" fmla="*/ 0 h 3960904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791700" h="3960904">
                  <a:moveTo>
                    <a:pt x="0" y="3949700"/>
                  </a:moveTo>
                  <a:cubicBezTo>
                    <a:pt x="9588500" y="3953933"/>
                    <a:pt x="9753600" y="4351867"/>
                    <a:pt x="9791700" y="0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: 圆角 3"/>
          <p:cNvSpPr/>
          <p:nvPr userDrawn="1">
            <p:custDataLst>
              <p:tags r:id="rId6"/>
            </p:custDataLst>
          </p:nvPr>
        </p:nvSpPr>
        <p:spPr>
          <a:xfrm>
            <a:off x="568555" y="249824"/>
            <a:ext cx="377434" cy="4491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2" name="组合 11"/>
          <p:cNvGrpSpPr/>
          <p:nvPr userDrawn="1">
            <p:custDataLst>
              <p:tags r:id="rId7"/>
            </p:custDataLst>
          </p:nvPr>
        </p:nvGrpSpPr>
        <p:grpSpPr>
          <a:xfrm rot="1312566">
            <a:off x="672456" y="388238"/>
            <a:ext cx="203921" cy="207114"/>
            <a:chOff x="844463" y="5624427"/>
            <a:chExt cx="566220" cy="575088"/>
          </a:xfrm>
        </p:grpSpPr>
        <p:sp>
          <p:nvSpPr>
            <p:cNvPr id="13" name="任意多边形: 形状 12"/>
            <p:cNvSpPr/>
            <p:nvPr>
              <p:custDataLst>
                <p:tags r:id="rId8"/>
              </p:custDataLst>
            </p:nvPr>
          </p:nvSpPr>
          <p:spPr>
            <a:xfrm>
              <a:off x="1053884" y="5656580"/>
              <a:ext cx="20050" cy="20050"/>
            </a:xfrm>
            <a:custGeom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851033" y="5631942"/>
              <a:ext cx="475593" cy="560605"/>
            </a:xfrm>
            <a:custGeom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>
            <a:xfrm>
              <a:off x="905236" y="5643440"/>
              <a:ext cx="368925" cy="373737"/>
            </a:xfrm>
            <a:custGeom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844463" y="6051605"/>
              <a:ext cx="566220" cy="147570"/>
            </a:xfrm>
            <a:custGeom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2"/>
              </p:custDataLst>
            </p:nvPr>
          </p:nvSpPr>
          <p:spPr>
            <a:xfrm>
              <a:off x="844463" y="5624474"/>
              <a:ext cx="493237" cy="575041"/>
            </a:xfrm>
            <a:custGeom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3"/>
              </p:custDataLst>
            </p:nvPr>
          </p:nvSpPr>
          <p:spPr>
            <a:xfrm>
              <a:off x="1224393" y="5624427"/>
              <a:ext cx="113561" cy="111895"/>
            </a:xfrm>
            <a:custGeom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-1" fmla="*/ 0 w 261579"/>
                <a:gd name="connsiteY0-2" fmla="*/ 2374 h 257175"/>
                <a:gd name="connsiteX1-3" fmla="*/ 594 w 261579"/>
                <a:gd name="connsiteY1-4" fmla="*/ 47625 h 257175"/>
                <a:gd name="connsiteX2-5" fmla="*/ 215859 w 261579"/>
                <a:gd name="connsiteY2-6" fmla="*/ 47625 h 257175"/>
                <a:gd name="connsiteX3-7" fmla="*/ 215859 w 261579"/>
                <a:gd name="connsiteY3-8" fmla="*/ 257175 h 257175"/>
                <a:gd name="connsiteX4-9" fmla="*/ 261579 w 261579"/>
                <a:gd name="connsiteY4-10" fmla="*/ 257175 h 257175"/>
                <a:gd name="connsiteX5-11" fmla="*/ 261579 w 261579"/>
                <a:gd name="connsiteY5-12" fmla="*/ 0 h 257175"/>
                <a:gd name="connsiteX6" fmla="*/ 0 w 261579"/>
                <a:gd name="connsiteY6" fmla="*/ 2374 h 257175"/>
                <a:gd name="connsiteX0-13" fmla="*/ 0 w 261579"/>
                <a:gd name="connsiteY0-14" fmla="*/ 0 h 254801"/>
                <a:gd name="connsiteX1-15" fmla="*/ 594 w 261579"/>
                <a:gd name="connsiteY1-16" fmla="*/ 45251 h 254801"/>
                <a:gd name="connsiteX2-17" fmla="*/ 215859 w 261579"/>
                <a:gd name="connsiteY2-18" fmla="*/ 45251 h 254801"/>
                <a:gd name="connsiteX3-19" fmla="*/ 215859 w 261579"/>
                <a:gd name="connsiteY3-20" fmla="*/ 254801 h 254801"/>
                <a:gd name="connsiteX4-21" fmla="*/ 261579 w 261579"/>
                <a:gd name="connsiteY4-22" fmla="*/ 254801 h 254801"/>
                <a:gd name="connsiteX5-23" fmla="*/ 261579 w 261579"/>
                <a:gd name="connsiteY5-24" fmla="*/ 0 h 254801"/>
                <a:gd name="connsiteX6-25" fmla="*/ 0 w 261579"/>
                <a:gd name="connsiteY6-26" fmla="*/ 0 h 254801"/>
                <a:gd name="connsiteX0-27" fmla="*/ 1186 w 262765"/>
                <a:gd name="connsiteY0-28" fmla="*/ 0 h 254801"/>
                <a:gd name="connsiteX1-29" fmla="*/ 0 w 262765"/>
                <a:gd name="connsiteY1-30" fmla="*/ 44658 h 254801"/>
                <a:gd name="connsiteX2-31" fmla="*/ 217045 w 262765"/>
                <a:gd name="connsiteY2-32" fmla="*/ 45251 h 254801"/>
                <a:gd name="connsiteX3-33" fmla="*/ 217045 w 262765"/>
                <a:gd name="connsiteY3-34" fmla="*/ 254801 h 254801"/>
                <a:gd name="connsiteX4-35" fmla="*/ 262765 w 262765"/>
                <a:gd name="connsiteY4-36" fmla="*/ 254801 h 254801"/>
                <a:gd name="connsiteX5-37" fmla="*/ 262765 w 262765"/>
                <a:gd name="connsiteY5-38" fmla="*/ 0 h 254801"/>
                <a:gd name="connsiteX6-39" fmla="*/ 1186 w 262765"/>
                <a:gd name="connsiteY6-40" fmla="*/ 0 h 254801"/>
                <a:gd name="connsiteX0-41" fmla="*/ 114 w 261693"/>
                <a:gd name="connsiteY0-42" fmla="*/ 0 h 254801"/>
                <a:gd name="connsiteX1-43" fmla="*/ 115 w 261693"/>
                <a:gd name="connsiteY1-44" fmla="*/ 45845 h 254801"/>
                <a:gd name="connsiteX2-45" fmla="*/ 215973 w 261693"/>
                <a:gd name="connsiteY2-46" fmla="*/ 45251 h 254801"/>
                <a:gd name="connsiteX3-47" fmla="*/ 215973 w 261693"/>
                <a:gd name="connsiteY3-48" fmla="*/ 254801 h 254801"/>
                <a:gd name="connsiteX4-49" fmla="*/ 261693 w 261693"/>
                <a:gd name="connsiteY4-50" fmla="*/ 254801 h 254801"/>
                <a:gd name="connsiteX5-51" fmla="*/ 261693 w 261693"/>
                <a:gd name="connsiteY5-52" fmla="*/ 0 h 254801"/>
                <a:gd name="connsiteX6-53" fmla="*/ 114 w 261693"/>
                <a:gd name="connsiteY6-54" fmla="*/ 0 h 254801"/>
                <a:gd name="connsiteX0-55" fmla="*/ 114 w 261693"/>
                <a:gd name="connsiteY0-56" fmla="*/ 0 h 254801"/>
                <a:gd name="connsiteX1-57" fmla="*/ 115 w 261693"/>
                <a:gd name="connsiteY1-58" fmla="*/ 44658 h 254801"/>
                <a:gd name="connsiteX2-59" fmla="*/ 215973 w 261693"/>
                <a:gd name="connsiteY2-60" fmla="*/ 45251 h 254801"/>
                <a:gd name="connsiteX3-61" fmla="*/ 215973 w 261693"/>
                <a:gd name="connsiteY3-62" fmla="*/ 254801 h 254801"/>
                <a:gd name="connsiteX4-63" fmla="*/ 261693 w 261693"/>
                <a:gd name="connsiteY4-64" fmla="*/ 254801 h 254801"/>
                <a:gd name="connsiteX5-65" fmla="*/ 261693 w 261693"/>
                <a:gd name="connsiteY5-66" fmla="*/ 0 h 254801"/>
                <a:gd name="connsiteX6-67" fmla="*/ 114 w 261693"/>
                <a:gd name="connsiteY6-68" fmla="*/ 0 h 254801"/>
                <a:gd name="connsiteX0-69" fmla="*/ 114 w 261693"/>
                <a:gd name="connsiteY0-70" fmla="*/ 0 h 254801"/>
                <a:gd name="connsiteX1-71" fmla="*/ 115 w 261693"/>
                <a:gd name="connsiteY1-72" fmla="*/ 45845 h 254801"/>
                <a:gd name="connsiteX2-73" fmla="*/ 215973 w 261693"/>
                <a:gd name="connsiteY2-74" fmla="*/ 45251 h 254801"/>
                <a:gd name="connsiteX3-75" fmla="*/ 215973 w 261693"/>
                <a:gd name="connsiteY3-76" fmla="*/ 254801 h 254801"/>
                <a:gd name="connsiteX4-77" fmla="*/ 261693 w 261693"/>
                <a:gd name="connsiteY4-78" fmla="*/ 254801 h 254801"/>
                <a:gd name="connsiteX5-79" fmla="*/ 261693 w 261693"/>
                <a:gd name="connsiteY5-80" fmla="*/ 0 h 254801"/>
                <a:gd name="connsiteX6-81" fmla="*/ 114 w 261693"/>
                <a:gd name="connsiteY6-82" fmla="*/ 0 h 254801"/>
                <a:gd name="connsiteX0-83" fmla="*/ 114 w 261693"/>
                <a:gd name="connsiteY0-84" fmla="*/ 0 h 254801"/>
                <a:gd name="connsiteX1-85" fmla="*/ 115 w 261693"/>
                <a:gd name="connsiteY1-86" fmla="*/ 45845 h 254801"/>
                <a:gd name="connsiteX2-87" fmla="*/ 215973 w 261693"/>
                <a:gd name="connsiteY2-88" fmla="*/ 45251 h 254801"/>
                <a:gd name="connsiteX3-89" fmla="*/ 215973 w 261693"/>
                <a:gd name="connsiteY3-90" fmla="*/ 254801 h 254801"/>
                <a:gd name="connsiteX4-91" fmla="*/ 261693 w 261693"/>
                <a:gd name="connsiteY4-92" fmla="*/ 254801 h 254801"/>
                <a:gd name="connsiteX5-93" fmla="*/ 261693 w 261693"/>
                <a:gd name="connsiteY5-94" fmla="*/ 0 h 254801"/>
                <a:gd name="connsiteX6-95" fmla="*/ 114 w 261693"/>
                <a:gd name="connsiteY6-96" fmla="*/ 0 h 254801"/>
                <a:gd name="connsiteX0-97" fmla="*/ 114 w 261693"/>
                <a:gd name="connsiteY0-98" fmla="*/ 0 h 254801"/>
                <a:gd name="connsiteX1-99" fmla="*/ 115 w 261693"/>
                <a:gd name="connsiteY1-100" fmla="*/ 44658 h 254801"/>
                <a:gd name="connsiteX2-101" fmla="*/ 215973 w 261693"/>
                <a:gd name="connsiteY2-102" fmla="*/ 45251 h 254801"/>
                <a:gd name="connsiteX3-103" fmla="*/ 215973 w 261693"/>
                <a:gd name="connsiteY3-104" fmla="*/ 254801 h 254801"/>
                <a:gd name="connsiteX4-105" fmla="*/ 261693 w 261693"/>
                <a:gd name="connsiteY4-106" fmla="*/ 254801 h 254801"/>
                <a:gd name="connsiteX5-107" fmla="*/ 261693 w 261693"/>
                <a:gd name="connsiteY5-108" fmla="*/ 0 h 254801"/>
                <a:gd name="connsiteX6-109" fmla="*/ 114 w 261693"/>
                <a:gd name="connsiteY6-110" fmla="*/ 0 h 254801"/>
                <a:gd name="connsiteX0-111" fmla="*/ 593 w 262172"/>
                <a:gd name="connsiteY0-112" fmla="*/ 0 h 254801"/>
                <a:gd name="connsiteX1-113" fmla="*/ 0 w 262172"/>
                <a:gd name="connsiteY1-114" fmla="*/ 47032 h 254801"/>
                <a:gd name="connsiteX2-115" fmla="*/ 216452 w 262172"/>
                <a:gd name="connsiteY2-116" fmla="*/ 45251 h 254801"/>
                <a:gd name="connsiteX3-117" fmla="*/ 216452 w 262172"/>
                <a:gd name="connsiteY3-118" fmla="*/ 254801 h 254801"/>
                <a:gd name="connsiteX4-119" fmla="*/ 262172 w 262172"/>
                <a:gd name="connsiteY4-120" fmla="*/ 254801 h 254801"/>
                <a:gd name="connsiteX5-121" fmla="*/ 262172 w 262172"/>
                <a:gd name="connsiteY5-122" fmla="*/ 0 h 254801"/>
                <a:gd name="connsiteX6-123" fmla="*/ 593 w 262172"/>
                <a:gd name="connsiteY6-124" fmla="*/ 0 h 254801"/>
                <a:gd name="connsiteX0-125" fmla="*/ 593 w 262172"/>
                <a:gd name="connsiteY0-126" fmla="*/ 0 h 254801"/>
                <a:gd name="connsiteX1-127" fmla="*/ 0 w 262172"/>
                <a:gd name="connsiteY1-128" fmla="*/ 47032 h 254801"/>
                <a:gd name="connsiteX2-129" fmla="*/ 216452 w 262172"/>
                <a:gd name="connsiteY2-130" fmla="*/ 45251 h 254801"/>
                <a:gd name="connsiteX3-131" fmla="*/ 216452 w 262172"/>
                <a:gd name="connsiteY3-132" fmla="*/ 254801 h 254801"/>
                <a:gd name="connsiteX4-133" fmla="*/ 262172 w 262172"/>
                <a:gd name="connsiteY4-134" fmla="*/ 254801 h 254801"/>
                <a:gd name="connsiteX5-135" fmla="*/ 262172 w 262172"/>
                <a:gd name="connsiteY5-136" fmla="*/ 0 h 254801"/>
                <a:gd name="connsiteX6-137" fmla="*/ 593 w 262172"/>
                <a:gd name="connsiteY6-138" fmla="*/ 0 h 254801"/>
                <a:gd name="connsiteX0-139" fmla="*/ 593 w 262172"/>
                <a:gd name="connsiteY0-140" fmla="*/ 0 h 254801"/>
                <a:gd name="connsiteX1-141" fmla="*/ 0 w 262172"/>
                <a:gd name="connsiteY1-142" fmla="*/ 45845 h 254801"/>
                <a:gd name="connsiteX2-143" fmla="*/ 216452 w 262172"/>
                <a:gd name="connsiteY2-144" fmla="*/ 45251 h 254801"/>
                <a:gd name="connsiteX3-145" fmla="*/ 216452 w 262172"/>
                <a:gd name="connsiteY3-146" fmla="*/ 254801 h 254801"/>
                <a:gd name="connsiteX4-147" fmla="*/ 262172 w 262172"/>
                <a:gd name="connsiteY4-148" fmla="*/ 254801 h 254801"/>
                <a:gd name="connsiteX5-149" fmla="*/ 262172 w 262172"/>
                <a:gd name="connsiteY5-150" fmla="*/ 0 h 254801"/>
                <a:gd name="connsiteX6-151" fmla="*/ 593 w 262172"/>
                <a:gd name="connsiteY6-152" fmla="*/ 0 h 254801"/>
                <a:gd name="connsiteX0-153" fmla="*/ 593 w 262172"/>
                <a:gd name="connsiteY0-154" fmla="*/ 0 h 254801"/>
                <a:gd name="connsiteX1-155" fmla="*/ 0 w 262172"/>
                <a:gd name="connsiteY1-156" fmla="*/ 45845 h 254801"/>
                <a:gd name="connsiteX2-157" fmla="*/ 216452 w 262172"/>
                <a:gd name="connsiteY2-158" fmla="*/ 45251 h 254801"/>
                <a:gd name="connsiteX3-159" fmla="*/ 216452 w 262172"/>
                <a:gd name="connsiteY3-160" fmla="*/ 254801 h 254801"/>
                <a:gd name="connsiteX4-161" fmla="*/ 262172 w 262172"/>
                <a:gd name="connsiteY4-162" fmla="*/ 254801 h 254801"/>
                <a:gd name="connsiteX5-163" fmla="*/ 262172 w 262172"/>
                <a:gd name="connsiteY5-164" fmla="*/ 0 h 254801"/>
                <a:gd name="connsiteX6-165" fmla="*/ 593 w 262172"/>
                <a:gd name="connsiteY6-166" fmla="*/ 0 h 254801"/>
                <a:gd name="connsiteX0-167" fmla="*/ 593 w 262172"/>
                <a:gd name="connsiteY0-168" fmla="*/ 0 h 257175"/>
                <a:gd name="connsiteX1-169" fmla="*/ 0 w 262172"/>
                <a:gd name="connsiteY1-170" fmla="*/ 45845 h 257175"/>
                <a:gd name="connsiteX2-171" fmla="*/ 216452 w 262172"/>
                <a:gd name="connsiteY2-172" fmla="*/ 45251 h 257175"/>
                <a:gd name="connsiteX3-173" fmla="*/ 216452 w 262172"/>
                <a:gd name="connsiteY3-174" fmla="*/ 257175 h 257175"/>
                <a:gd name="connsiteX4-175" fmla="*/ 262172 w 262172"/>
                <a:gd name="connsiteY4-176" fmla="*/ 254801 h 257175"/>
                <a:gd name="connsiteX5-177" fmla="*/ 262172 w 262172"/>
                <a:gd name="connsiteY5-178" fmla="*/ 0 h 257175"/>
                <a:gd name="connsiteX6-179" fmla="*/ 593 w 262172"/>
                <a:gd name="connsiteY6-180" fmla="*/ 0 h 257175"/>
                <a:gd name="connsiteX0-181" fmla="*/ 593 w 262765"/>
                <a:gd name="connsiteY0-182" fmla="*/ 0 h 259549"/>
                <a:gd name="connsiteX1-183" fmla="*/ 0 w 262765"/>
                <a:gd name="connsiteY1-184" fmla="*/ 45845 h 259549"/>
                <a:gd name="connsiteX2-185" fmla="*/ 216452 w 262765"/>
                <a:gd name="connsiteY2-186" fmla="*/ 45251 h 259549"/>
                <a:gd name="connsiteX3-187" fmla="*/ 216452 w 262765"/>
                <a:gd name="connsiteY3-188" fmla="*/ 257175 h 259549"/>
                <a:gd name="connsiteX4-189" fmla="*/ 262765 w 262765"/>
                <a:gd name="connsiteY4-190" fmla="*/ 259549 h 259549"/>
                <a:gd name="connsiteX5-191" fmla="*/ 262172 w 262765"/>
                <a:gd name="connsiteY5-192" fmla="*/ 0 h 259549"/>
                <a:gd name="connsiteX6-193" fmla="*/ 593 w 262765"/>
                <a:gd name="connsiteY6-194" fmla="*/ 0 h 259549"/>
                <a:gd name="connsiteX0-195" fmla="*/ 593 w 263385"/>
                <a:gd name="connsiteY0-196" fmla="*/ 0 h 259549"/>
                <a:gd name="connsiteX1-197" fmla="*/ 0 w 263385"/>
                <a:gd name="connsiteY1-198" fmla="*/ 45845 h 259549"/>
                <a:gd name="connsiteX2-199" fmla="*/ 216452 w 263385"/>
                <a:gd name="connsiteY2-200" fmla="*/ 45251 h 259549"/>
                <a:gd name="connsiteX3-201" fmla="*/ 216452 w 263385"/>
                <a:gd name="connsiteY3-202" fmla="*/ 257175 h 259549"/>
                <a:gd name="connsiteX4-203" fmla="*/ 262765 w 263385"/>
                <a:gd name="connsiteY4-204" fmla="*/ 259549 h 259549"/>
                <a:gd name="connsiteX5-205" fmla="*/ 263359 w 263385"/>
                <a:gd name="connsiteY5-206" fmla="*/ 0 h 259549"/>
                <a:gd name="connsiteX6-207" fmla="*/ 593 w 263385"/>
                <a:gd name="connsiteY6-208" fmla="*/ 0 h 259549"/>
                <a:gd name="connsiteX0-209" fmla="*/ 593 w 263416"/>
                <a:gd name="connsiteY0-210" fmla="*/ 0 h 259549"/>
                <a:gd name="connsiteX1-211" fmla="*/ 0 w 263416"/>
                <a:gd name="connsiteY1-212" fmla="*/ 45845 h 259549"/>
                <a:gd name="connsiteX2-213" fmla="*/ 216452 w 263416"/>
                <a:gd name="connsiteY2-214" fmla="*/ 45251 h 259549"/>
                <a:gd name="connsiteX3-215" fmla="*/ 216452 w 263416"/>
                <a:gd name="connsiteY3-216" fmla="*/ 257175 h 259549"/>
                <a:gd name="connsiteX4-217" fmla="*/ 263359 w 263416"/>
                <a:gd name="connsiteY4-218" fmla="*/ 259549 h 259549"/>
                <a:gd name="connsiteX5-219" fmla="*/ 263359 w 263416"/>
                <a:gd name="connsiteY5-220" fmla="*/ 0 h 259549"/>
                <a:gd name="connsiteX6-221" fmla="*/ 593 w 263416"/>
                <a:gd name="connsiteY6-222" fmla="*/ 0 h 259549"/>
                <a:gd name="connsiteX0-223" fmla="*/ 593 w 263416"/>
                <a:gd name="connsiteY0-224" fmla="*/ 0 h 259549"/>
                <a:gd name="connsiteX1-225" fmla="*/ 0 w 263416"/>
                <a:gd name="connsiteY1-226" fmla="*/ 45845 h 259549"/>
                <a:gd name="connsiteX2-227" fmla="*/ 216452 w 263416"/>
                <a:gd name="connsiteY2-228" fmla="*/ 45251 h 259549"/>
                <a:gd name="connsiteX3-229" fmla="*/ 216452 w 263416"/>
                <a:gd name="connsiteY3-230" fmla="*/ 257175 h 259549"/>
                <a:gd name="connsiteX4-231" fmla="*/ 263359 w 263416"/>
                <a:gd name="connsiteY4-232" fmla="*/ 259549 h 259549"/>
                <a:gd name="connsiteX5-233" fmla="*/ 263359 w 263416"/>
                <a:gd name="connsiteY5-234" fmla="*/ 0 h 259549"/>
                <a:gd name="connsiteX6-235" fmla="*/ 593 w 263416"/>
                <a:gd name="connsiteY6-236" fmla="*/ 0 h 259549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4"/>
              </p:custDataLst>
            </p:nvPr>
          </p:nvSpPr>
          <p:spPr>
            <a:xfrm>
              <a:off x="1011179" y="6096775"/>
              <a:ext cx="274288" cy="56943"/>
            </a:xfrm>
            <a:custGeom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5"/>
              </p:custDataLst>
            </p:nvPr>
          </p:nvSpPr>
          <p:spPr>
            <a:xfrm>
              <a:off x="1273161" y="6051605"/>
              <a:ext cx="64161" cy="147570"/>
            </a:xfrm>
            <a:custGeom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图形 15" descr="绘图圆规"/>
            <p:cNvSpPr/>
            <p:nvPr>
              <p:custDataLst>
                <p:tags r:id="rId16"/>
              </p:custDataLst>
            </p:nvPr>
          </p:nvSpPr>
          <p:spPr>
            <a:xfrm rot="314127">
              <a:off x="1022461" y="5711281"/>
              <a:ext cx="156121" cy="254417"/>
            </a:xfrm>
            <a:custGeom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" name="TextBox 5"/>
          <p:cNvSpPr txBox="1"/>
          <p:nvPr userDrawn="1">
            <p:custDataLst>
              <p:tags r:id="rId17"/>
            </p:custDataLst>
          </p:nvPr>
        </p:nvSpPr>
        <p:spPr>
          <a:xfrm>
            <a:off x="1072341" y="170483"/>
            <a:ext cx="21114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200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cs"/>
              </a:rPr>
              <a:t>学习目标</a:t>
            </a:r>
            <a:endParaRPr lang="zh-CN" altLang="en-US" sz="2800" b="1" kern="1200" spc="300" smtClean="0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cxnSp>
        <p:nvCxnSpPr>
          <p:cNvPr id="5" name="直接连接符 4"/>
          <p:cNvCxnSpPr/>
          <p:nvPr userDrawn="1">
            <p:custDataLst>
              <p:tags r:id="rId2"/>
            </p:custDataLst>
          </p:nvPr>
        </p:nvCxnSpPr>
        <p:spPr>
          <a:xfrm>
            <a:off x="415925" y="685800"/>
            <a:ext cx="1067244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/>
          <p:cNvSpPr/>
          <p:nvPr userDrawn="1">
            <p:custDataLst>
              <p:tags r:id="rId3"/>
            </p:custDataLst>
          </p:nvPr>
        </p:nvSpPr>
        <p:spPr>
          <a:xfrm rot="10800000" flipV="1">
            <a:off x="421004" y="153606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4"/>
            </p:custDataLst>
          </p:nvPr>
        </p:nvSpPr>
        <p:spPr>
          <a:xfrm>
            <a:off x="490141" y="382193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1048241" y="74259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cxnSp>
        <p:nvCxnSpPr>
          <p:cNvPr id="5" name="直接连接符 4"/>
          <p:cNvCxnSpPr/>
          <p:nvPr userDrawn="1">
            <p:custDataLst>
              <p:tags r:id="rId2"/>
            </p:custDataLst>
          </p:nvPr>
        </p:nvCxnSpPr>
        <p:spPr>
          <a:xfrm>
            <a:off x="405353" y="685800"/>
            <a:ext cx="1064286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6" name="矩形: 圆角 35"/>
          <p:cNvSpPr/>
          <p:nvPr userDrawn="1">
            <p:custDataLst>
              <p:tags r:id="rId2"/>
            </p:custDataLst>
          </p:nvPr>
        </p:nvSpPr>
        <p:spPr>
          <a:xfrm rot="10800000" flipV="1">
            <a:off x="317533" y="131460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3"/>
            </p:custDataLst>
          </p:nvPr>
        </p:nvSpPr>
        <p:spPr>
          <a:xfrm>
            <a:off x="506958" y="402183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729300" y="170319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2202" y="6026151"/>
            <a:ext cx="434664" cy="436938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4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43" name="矩形: 圆角 42"/>
          <p:cNvSpPr/>
          <p:nvPr userDrawn="1">
            <p:custDataLst>
              <p:tags r:id="rId2"/>
            </p:custDataLst>
          </p:nvPr>
        </p:nvSpPr>
        <p:spPr>
          <a:xfrm>
            <a:off x="232994" y="127000"/>
            <a:ext cx="11666906" cy="6575458"/>
          </a:xfrm>
          <a:prstGeom prst="roundRect">
            <a:avLst>
              <a:gd name="adj" fmla="val 267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 userDrawn="1">
            <p:custDataLst>
              <p:tags r:id="rId3"/>
            </p:custDataLst>
          </p:nvPr>
        </p:nvSpPr>
        <p:spPr>
          <a:xfrm rot="10800000" flipV="1">
            <a:off x="393668" y="210482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>
            <p:custDataLst>
              <p:tags r:id="rId4"/>
            </p:custDataLst>
          </p:nvPr>
        </p:nvSpPr>
        <p:spPr>
          <a:xfrm>
            <a:off x="462805" y="439069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73978" y="263924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课堂小结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1536" y="6409831"/>
            <a:ext cx="434664" cy="436938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431800" y="102235"/>
            <a:ext cx="2080895" cy="595630"/>
            <a:chOff x="431747" y="158745"/>
            <a:chExt cx="4650426" cy="1290837"/>
          </a:xfrm>
        </p:grpSpPr>
        <p:sp useBgFill="1">
          <p:nvSpPr>
            <p:cNvPr id="3" name="矩形 2"/>
            <p:cNvSpPr/>
            <p:nvPr userDrawn="1">
              <p:custDataLst>
                <p:tags r:id="rId3"/>
              </p:custDataLst>
            </p:nvPr>
          </p:nvSpPr>
          <p:spPr>
            <a:xfrm>
              <a:off x="453151" y="160029"/>
              <a:ext cx="4629022" cy="1289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 userDrawn="1">
              <p:custDataLst>
                <p:tags r:id="rId4"/>
              </p:custDataLst>
            </p:nvPr>
          </p:nvSpPr>
          <p:spPr>
            <a:xfrm>
              <a:off x="4685695" y="1073224"/>
              <a:ext cx="375074" cy="3750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>
              <a:off x="431747" y="158745"/>
              <a:ext cx="4562346" cy="1219279"/>
            </a:xfrm>
            <a:custGeom>
              <a:gdLst>
                <a:gd name="connsiteX0" fmla="*/ 0 w 9935161"/>
                <a:gd name="connsiteY0" fmla="*/ 3962400 h 4011416"/>
                <a:gd name="connsiteX1" fmla="*/ 8496300 w 9935161"/>
                <a:gd name="connsiteY1" fmla="*/ 3454400 h 4011416"/>
                <a:gd name="connsiteX2" fmla="*/ 9855200 w 9935161"/>
                <a:gd name="connsiteY2" fmla="*/ 0 h 4011416"/>
                <a:gd name="connsiteX0-1" fmla="*/ 0 w 9855200"/>
                <a:gd name="connsiteY0-2" fmla="*/ 3962400 h 3962400"/>
                <a:gd name="connsiteX1-3" fmla="*/ 9855200 w 9855200"/>
                <a:gd name="connsiteY1-4" fmla="*/ 0 h 3962400"/>
                <a:gd name="connsiteX0-5" fmla="*/ 0 w 9791700"/>
                <a:gd name="connsiteY0-6" fmla="*/ 3949700 h 3949700"/>
                <a:gd name="connsiteX1-7" fmla="*/ 9791700 w 9791700"/>
                <a:gd name="connsiteY1-8" fmla="*/ 0 h 3949700"/>
                <a:gd name="connsiteX0-9" fmla="*/ 0 w 9791700"/>
                <a:gd name="connsiteY0-10" fmla="*/ 3949700 h 3949700"/>
                <a:gd name="connsiteX1-11" fmla="*/ 9791700 w 9791700"/>
                <a:gd name="connsiteY1-12" fmla="*/ 0 h 3949700"/>
                <a:gd name="connsiteX0-13" fmla="*/ 0 w 9791700"/>
                <a:gd name="connsiteY0-14" fmla="*/ 3949700 h 3970332"/>
                <a:gd name="connsiteX1-15" fmla="*/ 9791700 w 9791700"/>
                <a:gd name="connsiteY1-16" fmla="*/ 0 h 3970332"/>
                <a:gd name="connsiteX0-17" fmla="*/ 0 w 9791700"/>
                <a:gd name="connsiteY0-18" fmla="*/ 3949700 h 3961813"/>
                <a:gd name="connsiteX1-19" fmla="*/ 9791700 w 9791700"/>
                <a:gd name="connsiteY1-20" fmla="*/ 0 h 3961813"/>
                <a:gd name="connsiteX0-21" fmla="*/ 0 w 9791700"/>
                <a:gd name="connsiteY0-22" fmla="*/ 3949700 h 3953007"/>
                <a:gd name="connsiteX1-23" fmla="*/ 9791700 w 9791700"/>
                <a:gd name="connsiteY1-24" fmla="*/ 0 h 3953007"/>
                <a:gd name="connsiteX0-25" fmla="*/ 0 w 9791700"/>
                <a:gd name="connsiteY0-26" fmla="*/ 3949700 h 3951480"/>
                <a:gd name="connsiteX1-27" fmla="*/ 9791700 w 9791700"/>
                <a:gd name="connsiteY1-28" fmla="*/ 0 h 3951480"/>
                <a:gd name="connsiteX0-29" fmla="*/ 0 w 9791700"/>
                <a:gd name="connsiteY0-30" fmla="*/ 3949700 h 3949746"/>
                <a:gd name="connsiteX1-31" fmla="*/ 9791700 w 9791700"/>
                <a:gd name="connsiteY1-32" fmla="*/ 0 h 3949746"/>
                <a:gd name="connsiteX0-33" fmla="*/ 0 w 9791700"/>
                <a:gd name="connsiteY0-34" fmla="*/ 3949700 h 3960904"/>
                <a:gd name="connsiteX1-35" fmla="*/ 9791700 w 9791700"/>
                <a:gd name="connsiteY1-36" fmla="*/ 0 h 3960904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791700" h="3960904">
                  <a:moveTo>
                    <a:pt x="0" y="3949700"/>
                  </a:moveTo>
                  <a:cubicBezTo>
                    <a:pt x="9588500" y="3953933"/>
                    <a:pt x="9753600" y="4351867"/>
                    <a:pt x="9791700" y="0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: 圆角 3"/>
          <p:cNvSpPr/>
          <p:nvPr userDrawn="1">
            <p:custDataLst>
              <p:tags r:id="rId6"/>
            </p:custDataLst>
          </p:nvPr>
        </p:nvSpPr>
        <p:spPr>
          <a:xfrm>
            <a:off x="568555" y="249824"/>
            <a:ext cx="377434" cy="4491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2" name="组合 11"/>
          <p:cNvGrpSpPr/>
          <p:nvPr userDrawn="1">
            <p:custDataLst>
              <p:tags r:id="rId7"/>
            </p:custDataLst>
          </p:nvPr>
        </p:nvGrpSpPr>
        <p:grpSpPr>
          <a:xfrm rot="1312566">
            <a:off x="672456" y="388238"/>
            <a:ext cx="203921" cy="207114"/>
            <a:chOff x="844463" y="5624427"/>
            <a:chExt cx="566220" cy="575088"/>
          </a:xfrm>
        </p:grpSpPr>
        <p:sp>
          <p:nvSpPr>
            <p:cNvPr id="13" name="任意多边形: 形状 12"/>
            <p:cNvSpPr/>
            <p:nvPr>
              <p:custDataLst>
                <p:tags r:id="rId8"/>
              </p:custDataLst>
            </p:nvPr>
          </p:nvSpPr>
          <p:spPr>
            <a:xfrm>
              <a:off x="1053884" y="5656580"/>
              <a:ext cx="20050" cy="20050"/>
            </a:xfrm>
            <a:custGeom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851033" y="5631942"/>
              <a:ext cx="475593" cy="560605"/>
            </a:xfrm>
            <a:custGeom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>
            <a:xfrm>
              <a:off x="905236" y="5643440"/>
              <a:ext cx="368925" cy="373737"/>
            </a:xfrm>
            <a:custGeom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844463" y="6051605"/>
              <a:ext cx="566220" cy="147570"/>
            </a:xfrm>
            <a:custGeom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2"/>
              </p:custDataLst>
            </p:nvPr>
          </p:nvSpPr>
          <p:spPr>
            <a:xfrm>
              <a:off x="844463" y="5624474"/>
              <a:ext cx="493237" cy="575041"/>
            </a:xfrm>
            <a:custGeom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3"/>
              </p:custDataLst>
            </p:nvPr>
          </p:nvSpPr>
          <p:spPr>
            <a:xfrm>
              <a:off x="1224393" y="5624427"/>
              <a:ext cx="113561" cy="111895"/>
            </a:xfrm>
            <a:custGeom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-1" fmla="*/ 0 w 261579"/>
                <a:gd name="connsiteY0-2" fmla="*/ 2374 h 257175"/>
                <a:gd name="connsiteX1-3" fmla="*/ 594 w 261579"/>
                <a:gd name="connsiteY1-4" fmla="*/ 47625 h 257175"/>
                <a:gd name="connsiteX2-5" fmla="*/ 215859 w 261579"/>
                <a:gd name="connsiteY2-6" fmla="*/ 47625 h 257175"/>
                <a:gd name="connsiteX3-7" fmla="*/ 215859 w 261579"/>
                <a:gd name="connsiteY3-8" fmla="*/ 257175 h 257175"/>
                <a:gd name="connsiteX4-9" fmla="*/ 261579 w 261579"/>
                <a:gd name="connsiteY4-10" fmla="*/ 257175 h 257175"/>
                <a:gd name="connsiteX5-11" fmla="*/ 261579 w 261579"/>
                <a:gd name="connsiteY5-12" fmla="*/ 0 h 257175"/>
                <a:gd name="connsiteX6" fmla="*/ 0 w 261579"/>
                <a:gd name="connsiteY6" fmla="*/ 2374 h 257175"/>
                <a:gd name="connsiteX0-13" fmla="*/ 0 w 261579"/>
                <a:gd name="connsiteY0-14" fmla="*/ 0 h 254801"/>
                <a:gd name="connsiteX1-15" fmla="*/ 594 w 261579"/>
                <a:gd name="connsiteY1-16" fmla="*/ 45251 h 254801"/>
                <a:gd name="connsiteX2-17" fmla="*/ 215859 w 261579"/>
                <a:gd name="connsiteY2-18" fmla="*/ 45251 h 254801"/>
                <a:gd name="connsiteX3-19" fmla="*/ 215859 w 261579"/>
                <a:gd name="connsiteY3-20" fmla="*/ 254801 h 254801"/>
                <a:gd name="connsiteX4-21" fmla="*/ 261579 w 261579"/>
                <a:gd name="connsiteY4-22" fmla="*/ 254801 h 254801"/>
                <a:gd name="connsiteX5-23" fmla="*/ 261579 w 261579"/>
                <a:gd name="connsiteY5-24" fmla="*/ 0 h 254801"/>
                <a:gd name="connsiteX6-25" fmla="*/ 0 w 261579"/>
                <a:gd name="connsiteY6-26" fmla="*/ 0 h 254801"/>
                <a:gd name="connsiteX0-27" fmla="*/ 1186 w 262765"/>
                <a:gd name="connsiteY0-28" fmla="*/ 0 h 254801"/>
                <a:gd name="connsiteX1-29" fmla="*/ 0 w 262765"/>
                <a:gd name="connsiteY1-30" fmla="*/ 44658 h 254801"/>
                <a:gd name="connsiteX2-31" fmla="*/ 217045 w 262765"/>
                <a:gd name="connsiteY2-32" fmla="*/ 45251 h 254801"/>
                <a:gd name="connsiteX3-33" fmla="*/ 217045 w 262765"/>
                <a:gd name="connsiteY3-34" fmla="*/ 254801 h 254801"/>
                <a:gd name="connsiteX4-35" fmla="*/ 262765 w 262765"/>
                <a:gd name="connsiteY4-36" fmla="*/ 254801 h 254801"/>
                <a:gd name="connsiteX5-37" fmla="*/ 262765 w 262765"/>
                <a:gd name="connsiteY5-38" fmla="*/ 0 h 254801"/>
                <a:gd name="connsiteX6-39" fmla="*/ 1186 w 262765"/>
                <a:gd name="connsiteY6-40" fmla="*/ 0 h 254801"/>
                <a:gd name="connsiteX0-41" fmla="*/ 114 w 261693"/>
                <a:gd name="connsiteY0-42" fmla="*/ 0 h 254801"/>
                <a:gd name="connsiteX1-43" fmla="*/ 115 w 261693"/>
                <a:gd name="connsiteY1-44" fmla="*/ 45845 h 254801"/>
                <a:gd name="connsiteX2-45" fmla="*/ 215973 w 261693"/>
                <a:gd name="connsiteY2-46" fmla="*/ 45251 h 254801"/>
                <a:gd name="connsiteX3-47" fmla="*/ 215973 w 261693"/>
                <a:gd name="connsiteY3-48" fmla="*/ 254801 h 254801"/>
                <a:gd name="connsiteX4-49" fmla="*/ 261693 w 261693"/>
                <a:gd name="connsiteY4-50" fmla="*/ 254801 h 254801"/>
                <a:gd name="connsiteX5-51" fmla="*/ 261693 w 261693"/>
                <a:gd name="connsiteY5-52" fmla="*/ 0 h 254801"/>
                <a:gd name="connsiteX6-53" fmla="*/ 114 w 261693"/>
                <a:gd name="connsiteY6-54" fmla="*/ 0 h 254801"/>
                <a:gd name="connsiteX0-55" fmla="*/ 114 w 261693"/>
                <a:gd name="connsiteY0-56" fmla="*/ 0 h 254801"/>
                <a:gd name="connsiteX1-57" fmla="*/ 115 w 261693"/>
                <a:gd name="connsiteY1-58" fmla="*/ 44658 h 254801"/>
                <a:gd name="connsiteX2-59" fmla="*/ 215973 w 261693"/>
                <a:gd name="connsiteY2-60" fmla="*/ 45251 h 254801"/>
                <a:gd name="connsiteX3-61" fmla="*/ 215973 w 261693"/>
                <a:gd name="connsiteY3-62" fmla="*/ 254801 h 254801"/>
                <a:gd name="connsiteX4-63" fmla="*/ 261693 w 261693"/>
                <a:gd name="connsiteY4-64" fmla="*/ 254801 h 254801"/>
                <a:gd name="connsiteX5-65" fmla="*/ 261693 w 261693"/>
                <a:gd name="connsiteY5-66" fmla="*/ 0 h 254801"/>
                <a:gd name="connsiteX6-67" fmla="*/ 114 w 261693"/>
                <a:gd name="connsiteY6-68" fmla="*/ 0 h 254801"/>
                <a:gd name="connsiteX0-69" fmla="*/ 114 w 261693"/>
                <a:gd name="connsiteY0-70" fmla="*/ 0 h 254801"/>
                <a:gd name="connsiteX1-71" fmla="*/ 115 w 261693"/>
                <a:gd name="connsiteY1-72" fmla="*/ 45845 h 254801"/>
                <a:gd name="connsiteX2-73" fmla="*/ 215973 w 261693"/>
                <a:gd name="connsiteY2-74" fmla="*/ 45251 h 254801"/>
                <a:gd name="connsiteX3-75" fmla="*/ 215973 w 261693"/>
                <a:gd name="connsiteY3-76" fmla="*/ 254801 h 254801"/>
                <a:gd name="connsiteX4-77" fmla="*/ 261693 w 261693"/>
                <a:gd name="connsiteY4-78" fmla="*/ 254801 h 254801"/>
                <a:gd name="connsiteX5-79" fmla="*/ 261693 w 261693"/>
                <a:gd name="connsiteY5-80" fmla="*/ 0 h 254801"/>
                <a:gd name="connsiteX6-81" fmla="*/ 114 w 261693"/>
                <a:gd name="connsiteY6-82" fmla="*/ 0 h 254801"/>
                <a:gd name="connsiteX0-83" fmla="*/ 114 w 261693"/>
                <a:gd name="connsiteY0-84" fmla="*/ 0 h 254801"/>
                <a:gd name="connsiteX1-85" fmla="*/ 115 w 261693"/>
                <a:gd name="connsiteY1-86" fmla="*/ 45845 h 254801"/>
                <a:gd name="connsiteX2-87" fmla="*/ 215973 w 261693"/>
                <a:gd name="connsiteY2-88" fmla="*/ 45251 h 254801"/>
                <a:gd name="connsiteX3-89" fmla="*/ 215973 w 261693"/>
                <a:gd name="connsiteY3-90" fmla="*/ 254801 h 254801"/>
                <a:gd name="connsiteX4-91" fmla="*/ 261693 w 261693"/>
                <a:gd name="connsiteY4-92" fmla="*/ 254801 h 254801"/>
                <a:gd name="connsiteX5-93" fmla="*/ 261693 w 261693"/>
                <a:gd name="connsiteY5-94" fmla="*/ 0 h 254801"/>
                <a:gd name="connsiteX6-95" fmla="*/ 114 w 261693"/>
                <a:gd name="connsiteY6-96" fmla="*/ 0 h 254801"/>
                <a:gd name="connsiteX0-97" fmla="*/ 114 w 261693"/>
                <a:gd name="connsiteY0-98" fmla="*/ 0 h 254801"/>
                <a:gd name="connsiteX1-99" fmla="*/ 115 w 261693"/>
                <a:gd name="connsiteY1-100" fmla="*/ 44658 h 254801"/>
                <a:gd name="connsiteX2-101" fmla="*/ 215973 w 261693"/>
                <a:gd name="connsiteY2-102" fmla="*/ 45251 h 254801"/>
                <a:gd name="connsiteX3-103" fmla="*/ 215973 w 261693"/>
                <a:gd name="connsiteY3-104" fmla="*/ 254801 h 254801"/>
                <a:gd name="connsiteX4-105" fmla="*/ 261693 w 261693"/>
                <a:gd name="connsiteY4-106" fmla="*/ 254801 h 254801"/>
                <a:gd name="connsiteX5-107" fmla="*/ 261693 w 261693"/>
                <a:gd name="connsiteY5-108" fmla="*/ 0 h 254801"/>
                <a:gd name="connsiteX6-109" fmla="*/ 114 w 261693"/>
                <a:gd name="connsiteY6-110" fmla="*/ 0 h 254801"/>
                <a:gd name="connsiteX0-111" fmla="*/ 593 w 262172"/>
                <a:gd name="connsiteY0-112" fmla="*/ 0 h 254801"/>
                <a:gd name="connsiteX1-113" fmla="*/ 0 w 262172"/>
                <a:gd name="connsiteY1-114" fmla="*/ 47032 h 254801"/>
                <a:gd name="connsiteX2-115" fmla="*/ 216452 w 262172"/>
                <a:gd name="connsiteY2-116" fmla="*/ 45251 h 254801"/>
                <a:gd name="connsiteX3-117" fmla="*/ 216452 w 262172"/>
                <a:gd name="connsiteY3-118" fmla="*/ 254801 h 254801"/>
                <a:gd name="connsiteX4-119" fmla="*/ 262172 w 262172"/>
                <a:gd name="connsiteY4-120" fmla="*/ 254801 h 254801"/>
                <a:gd name="connsiteX5-121" fmla="*/ 262172 w 262172"/>
                <a:gd name="connsiteY5-122" fmla="*/ 0 h 254801"/>
                <a:gd name="connsiteX6-123" fmla="*/ 593 w 262172"/>
                <a:gd name="connsiteY6-124" fmla="*/ 0 h 254801"/>
                <a:gd name="connsiteX0-125" fmla="*/ 593 w 262172"/>
                <a:gd name="connsiteY0-126" fmla="*/ 0 h 254801"/>
                <a:gd name="connsiteX1-127" fmla="*/ 0 w 262172"/>
                <a:gd name="connsiteY1-128" fmla="*/ 47032 h 254801"/>
                <a:gd name="connsiteX2-129" fmla="*/ 216452 w 262172"/>
                <a:gd name="connsiteY2-130" fmla="*/ 45251 h 254801"/>
                <a:gd name="connsiteX3-131" fmla="*/ 216452 w 262172"/>
                <a:gd name="connsiteY3-132" fmla="*/ 254801 h 254801"/>
                <a:gd name="connsiteX4-133" fmla="*/ 262172 w 262172"/>
                <a:gd name="connsiteY4-134" fmla="*/ 254801 h 254801"/>
                <a:gd name="connsiteX5-135" fmla="*/ 262172 w 262172"/>
                <a:gd name="connsiteY5-136" fmla="*/ 0 h 254801"/>
                <a:gd name="connsiteX6-137" fmla="*/ 593 w 262172"/>
                <a:gd name="connsiteY6-138" fmla="*/ 0 h 254801"/>
                <a:gd name="connsiteX0-139" fmla="*/ 593 w 262172"/>
                <a:gd name="connsiteY0-140" fmla="*/ 0 h 254801"/>
                <a:gd name="connsiteX1-141" fmla="*/ 0 w 262172"/>
                <a:gd name="connsiteY1-142" fmla="*/ 45845 h 254801"/>
                <a:gd name="connsiteX2-143" fmla="*/ 216452 w 262172"/>
                <a:gd name="connsiteY2-144" fmla="*/ 45251 h 254801"/>
                <a:gd name="connsiteX3-145" fmla="*/ 216452 w 262172"/>
                <a:gd name="connsiteY3-146" fmla="*/ 254801 h 254801"/>
                <a:gd name="connsiteX4-147" fmla="*/ 262172 w 262172"/>
                <a:gd name="connsiteY4-148" fmla="*/ 254801 h 254801"/>
                <a:gd name="connsiteX5-149" fmla="*/ 262172 w 262172"/>
                <a:gd name="connsiteY5-150" fmla="*/ 0 h 254801"/>
                <a:gd name="connsiteX6-151" fmla="*/ 593 w 262172"/>
                <a:gd name="connsiteY6-152" fmla="*/ 0 h 254801"/>
                <a:gd name="connsiteX0-153" fmla="*/ 593 w 262172"/>
                <a:gd name="connsiteY0-154" fmla="*/ 0 h 254801"/>
                <a:gd name="connsiteX1-155" fmla="*/ 0 w 262172"/>
                <a:gd name="connsiteY1-156" fmla="*/ 45845 h 254801"/>
                <a:gd name="connsiteX2-157" fmla="*/ 216452 w 262172"/>
                <a:gd name="connsiteY2-158" fmla="*/ 45251 h 254801"/>
                <a:gd name="connsiteX3-159" fmla="*/ 216452 w 262172"/>
                <a:gd name="connsiteY3-160" fmla="*/ 254801 h 254801"/>
                <a:gd name="connsiteX4-161" fmla="*/ 262172 w 262172"/>
                <a:gd name="connsiteY4-162" fmla="*/ 254801 h 254801"/>
                <a:gd name="connsiteX5-163" fmla="*/ 262172 w 262172"/>
                <a:gd name="connsiteY5-164" fmla="*/ 0 h 254801"/>
                <a:gd name="connsiteX6-165" fmla="*/ 593 w 262172"/>
                <a:gd name="connsiteY6-166" fmla="*/ 0 h 254801"/>
                <a:gd name="connsiteX0-167" fmla="*/ 593 w 262172"/>
                <a:gd name="connsiteY0-168" fmla="*/ 0 h 257175"/>
                <a:gd name="connsiteX1-169" fmla="*/ 0 w 262172"/>
                <a:gd name="connsiteY1-170" fmla="*/ 45845 h 257175"/>
                <a:gd name="connsiteX2-171" fmla="*/ 216452 w 262172"/>
                <a:gd name="connsiteY2-172" fmla="*/ 45251 h 257175"/>
                <a:gd name="connsiteX3-173" fmla="*/ 216452 w 262172"/>
                <a:gd name="connsiteY3-174" fmla="*/ 257175 h 257175"/>
                <a:gd name="connsiteX4-175" fmla="*/ 262172 w 262172"/>
                <a:gd name="connsiteY4-176" fmla="*/ 254801 h 257175"/>
                <a:gd name="connsiteX5-177" fmla="*/ 262172 w 262172"/>
                <a:gd name="connsiteY5-178" fmla="*/ 0 h 257175"/>
                <a:gd name="connsiteX6-179" fmla="*/ 593 w 262172"/>
                <a:gd name="connsiteY6-180" fmla="*/ 0 h 257175"/>
                <a:gd name="connsiteX0-181" fmla="*/ 593 w 262765"/>
                <a:gd name="connsiteY0-182" fmla="*/ 0 h 259549"/>
                <a:gd name="connsiteX1-183" fmla="*/ 0 w 262765"/>
                <a:gd name="connsiteY1-184" fmla="*/ 45845 h 259549"/>
                <a:gd name="connsiteX2-185" fmla="*/ 216452 w 262765"/>
                <a:gd name="connsiteY2-186" fmla="*/ 45251 h 259549"/>
                <a:gd name="connsiteX3-187" fmla="*/ 216452 w 262765"/>
                <a:gd name="connsiteY3-188" fmla="*/ 257175 h 259549"/>
                <a:gd name="connsiteX4-189" fmla="*/ 262765 w 262765"/>
                <a:gd name="connsiteY4-190" fmla="*/ 259549 h 259549"/>
                <a:gd name="connsiteX5-191" fmla="*/ 262172 w 262765"/>
                <a:gd name="connsiteY5-192" fmla="*/ 0 h 259549"/>
                <a:gd name="connsiteX6-193" fmla="*/ 593 w 262765"/>
                <a:gd name="connsiteY6-194" fmla="*/ 0 h 259549"/>
                <a:gd name="connsiteX0-195" fmla="*/ 593 w 263385"/>
                <a:gd name="connsiteY0-196" fmla="*/ 0 h 259549"/>
                <a:gd name="connsiteX1-197" fmla="*/ 0 w 263385"/>
                <a:gd name="connsiteY1-198" fmla="*/ 45845 h 259549"/>
                <a:gd name="connsiteX2-199" fmla="*/ 216452 w 263385"/>
                <a:gd name="connsiteY2-200" fmla="*/ 45251 h 259549"/>
                <a:gd name="connsiteX3-201" fmla="*/ 216452 w 263385"/>
                <a:gd name="connsiteY3-202" fmla="*/ 257175 h 259549"/>
                <a:gd name="connsiteX4-203" fmla="*/ 262765 w 263385"/>
                <a:gd name="connsiteY4-204" fmla="*/ 259549 h 259549"/>
                <a:gd name="connsiteX5-205" fmla="*/ 263359 w 263385"/>
                <a:gd name="connsiteY5-206" fmla="*/ 0 h 259549"/>
                <a:gd name="connsiteX6-207" fmla="*/ 593 w 263385"/>
                <a:gd name="connsiteY6-208" fmla="*/ 0 h 259549"/>
                <a:gd name="connsiteX0-209" fmla="*/ 593 w 263416"/>
                <a:gd name="connsiteY0-210" fmla="*/ 0 h 259549"/>
                <a:gd name="connsiteX1-211" fmla="*/ 0 w 263416"/>
                <a:gd name="connsiteY1-212" fmla="*/ 45845 h 259549"/>
                <a:gd name="connsiteX2-213" fmla="*/ 216452 w 263416"/>
                <a:gd name="connsiteY2-214" fmla="*/ 45251 h 259549"/>
                <a:gd name="connsiteX3-215" fmla="*/ 216452 w 263416"/>
                <a:gd name="connsiteY3-216" fmla="*/ 257175 h 259549"/>
                <a:gd name="connsiteX4-217" fmla="*/ 263359 w 263416"/>
                <a:gd name="connsiteY4-218" fmla="*/ 259549 h 259549"/>
                <a:gd name="connsiteX5-219" fmla="*/ 263359 w 263416"/>
                <a:gd name="connsiteY5-220" fmla="*/ 0 h 259549"/>
                <a:gd name="connsiteX6-221" fmla="*/ 593 w 263416"/>
                <a:gd name="connsiteY6-222" fmla="*/ 0 h 259549"/>
                <a:gd name="connsiteX0-223" fmla="*/ 593 w 263416"/>
                <a:gd name="connsiteY0-224" fmla="*/ 0 h 259549"/>
                <a:gd name="connsiteX1-225" fmla="*/ 0 w 263416"/>
                <a:gd name="connsiteY1-226" fmla="*/ 45845 h 259549"/>
                <a:gd name="connsiteX2-227" fmla="*/ 216452 w 263416"/>
                <a:gd name="connsiteY2-228" fmla="*/ 45251 h 259549"/>
                <a:gd name="connsiteX3-229" fmla="*/ 216452 w 263416"/>
                <a:gd name="connsiteY3-230" fmla="*/ 257175 h 259549"/>
                <a:gd name="connsiteX4-231" fmla="*/ 263359 w 263416"/>
                <a:gd name="connsiteY4-232" fmla="*/ 259549 h 259549"/>
                <a:gd name="connsiteX5-233" fmla="*/ 263359 w 263416"/>
                <a:gd name="connsiteY5-234" fmla="*/ 0 h 259549"/>
                <a:gd name="connsiteX6-235" fmla="*/ 593 w 263416"/>
                <a:gd name="connsiteY6-236" fmla="*/ 0 h 259549"/>
              </a:gdLst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4"/>
              </p:custDataLst>
            </p:nvPr>
          </p:nvSpPr>
          <p:spPr>
            <a:xfrm>
              <a:off x="1011179" y="6096775"/>
              <a:ext cx="274288" cy="56943"/>
            </a:xfrm>
            <a:custGeom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5"/>
              </p:custDataLst>
            </p:nvPr>
          </p:nvSpPr>
          <p:spPr>
            <a:xfrm>
              <a:off x="1273161" y="6051605"/>
              <a:ext cx="64161" cy="147570"/>
            </a:xfrm>
            <a:custGeom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图形 15" descr="绘图圆规"/>
            <p:cNvSpPr/>
            <p:nvPr>
              <p:custDataLst>
                <p:tags r:id="rId16"/>
              </p:custDataLst>
            </p:nvPr>
          </p:nvSpPr>
          <p:spPr>
            <a:xfrm rot="314127">
              <a:off x="1022461" y="5711281"/>
              <a:ext cx="156121" cy="254417"/>
            </a:xfrm>
            <a:custGeom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" name="TextBox 5"/>
          <p:cNvSpPr txBox="1"/>
          <p:nvPr userDrawn="1">
            <p:custDataLst>
              <p:tags r:id="rId17"/>
            </p:custDataLst>
          </p:nvPr>
        </p:nvSpPr>
        <p:spPr>
          <a:xfrm>
            <a:off x="1072515" y="170180"/>
            <a:ext cx="124968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1200" spc="30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cs"/>
              </a:rPr>
              <a:t>作业</a:t>
            </a:r>
            <a:endParaRPr lang="zh-CN" altLang="en-US" sz="2800" b="1" kern="1200" spc="300" smtClean="0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44" name="矩形 43"/>
          <p:cNvSpPr/>
          <p:nvPr userDrawn="1">
            <p:custDataLst>
              <p:tags r:id="rId2"/>
            </p:custDataLst>
          </p:nvPr>
        </p:nvSpPr>
        <p:spPr>
          <a:xfrm>
            <a:off x="0" y="1447025"/>
            <a:ext cx="12192000" cy="3506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>
            <p:custDataLst>
              <p:tags r:id="rId3"/>
            </p:custDataLst>
          </p:nvPr>
        </p:nvSpPr>
        <p:spPr>
          <a:xfrm>
            <a:off x="1099814" y="1184038"/>
            <a:ext cx="9987292" cy="410788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 userDrawn="1">
            <p:custDataLst>
              <p:tags r:id="rId4"/>
            </p:custDataLst>
          </p:nvPr>
        </p:nvGrpSpPr>
        <p:grpSpPr>
          <a:xfrm>
            <a:off x="695326" y="939802"/>
            <a:ext cx="10671175" cy="4797041"/>
            <a:chOff x="2929531" y="3086100"/>
            <a:chExt cx="2205606" cy="1861778"/>
          </a:xfrm>
        </p:grpSpPr>
        <p:cxnSp>
          <p:nvCxnSpPr>
            <p:cNvPr id="48" name="直接箭头连接符 47"/>
            <p:cNvCxnSpPr/>
            <p:nvPr>
              <p:custDataLst>
                <p:tags r:id="rId5"/>
              </p:custDataLst>
            </p:nvPr>
          </p:nvCxnSpPr>
          <p:spPr>
            <a:xfrm flipV="1">
              <a:off x="2929531" y="4775200"/>
              <a:ext cx="2205606" cy="202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3013659" y="3086100"/>
              <a:ext cx="0" cy="186177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椭圆 49"/>
          <p:cNvSpPr/>
          <p:nvPr userDrawn="1">
            <p:custDataLst>
              <p:tags r:id="rId7"/>
            </p:custDataLst>
          </p:nvPr>
        </p:nvSpPr>
        <p:spPr>
          <a:xfrm>
            <a:off x="10110788" y="4300100"/>
            <a:ext cx="976312" cy="97631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 userDrawn="1">
            <p:custDataLst>
              <p:tags r:id="rId8"/>
            </p:custDataLst>
          </p:nvPr>
        </p:nvSpPr>
        <p:spPr>
          <a:xfrm>
            <a:off x="1590546" y="1213596"/>
            <a:ext cx="2124691" cy="4056465"/>
          </a:xfrm>
          <a:custGeom>
            <a:rect l="l" t="t" r="r" b="b"/>
            <a:pathLst>
              <a:path w="2154546" h="4107884">
                <a:moveTo>
                  <a:pt x="0" y="3429723"/>
                </a:moveTo>
                <a:lnTo>
                  <a:pt x="2154546" y="3429723"/>
                </a:lnTo>
                <a:lnTo>
                  <a:pt x="2154546" y="3846623"/>
                </a:lnTo>
                <a:lnTo>
                  <a:pt x="612740" y="3846623"/>
                </a:lnTo>
                <a:cubicBezTo>
                  <a:pt x="683954" y="3922783"/>
                  <a:pt x="745896" y="4005742"/>
                  <a:pt x="798564" y="4095502"/>
                </a:cubicBezTo>
                <a:lnTo>
                  <a:pt x="804948" y="4107884"/>
                </a:lnTo>
                <a:lnTo>
                  <a:pt x="400398" y="4107884"/>
                </a:lnTo>
                <a:lnTo>
                  <a:pt x="347912" y="4030593"/>
                </a:lnTo>
                <a:cubicBezTo>
                  <a:pt x="248508" y="3903001"/>
                  <a:pt x="132538" y="3815467"/>
                  <a:pt x="0" y="3767991"/>
                </a:cubicBezTo>
                <a:close/>
                <a:moveTo>
                  <a:pt x="915400" y="1292774"/>
                </a:moveTo>
                <a:lnTo>
                  <a:pt x="1305595" y="1292774"/>
                </a:lnTo>
                <a:lnTo>
                  <a:pt x="1305595" y="1863972"/>
                </a:lnTo>
                <a:lnTo>
                  <a:pt x="1870858" y="1863972"/>
                </a:lnTo>
                <a:lnTo>
                  <a:pt x="1870858" y="2243781"/>
                </a:lnTo>
                <a:lnTo>
                  <a:pt x="1305595" y="2243781"/>
                </a:lnTo>
                <a:lnTo>
                  <a:pt x="1305595" y="2813496"/>
                </a:lnTo>
                <a:lnTo>
                  <a:pt x="915400" y="2813496"/>
                </a:lnTo>
                <a:lnTo>
                  <a:pt x="915400" y="2243781"/>
                </a:lnTo>
                <a:lnTo>
                  <a:pt x="350137" y="2243781"/>
                </a:lnTo>
                <a:lnTo>
                  <a:pt x="350137" y="1863972"/>
                </a:lnTo>
                <a:lnTo>
                  <a:pt x="915400" y="1863972"/>
                </a:lnTo>
                <a:close/>
                <a:moveTo>
                  <a:pt x="0" y="0"/>
                </a:moveTo>
                <a:lnTo>
                  <a:pt x="2154546" y="0"/>
                </a:lnTo>
                <a:lnTo>
                  <a:pt x="2154546" y="389048"/>
                </a:lnTo>
                <a:lnTo>
                  <a:pt x="612740" y="389048"/>
                </a:lnTo>
                <a:cubicBezTo>
                  <a:pt x="755168" y="541367"/>
                  <a:pt x="860506" y="720887"/>
                  <a:pt x="928753" y="927606"/>
                </a:cubicBezTo>
                <a:lnTo>
                  <a:pt x="550427" y="927606"/>
                </a:lnTo>
                <a:cubicBezTo>
                  <a:pt x="514820" y="818806"/>
                  <a:pt x="447315" y="700610"/>
                  <a:pt x="347912" y="573018"/>
                </a:cubicBezTo>
                <a:cubicBezTo>
                  <a:pt x="248508" y="445426"/>
                  <a:pt x="132538" y="357892"/>
                  <a:pt x="0" y="31041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 userDrawn="1">
            <p:custDataLst>
              <p:tags r:id="rId9"/>
            </p:custDataLst>
          </p:nvPr>
        </p:nvSpPr>
        <p:spPr>
          <a:xfrm>
            <a:off x="1104899" y="1219947"/>
            <a:ext cx="9771643" cy="3960904"/>
          </a:xfrm>
          <a:custGeom>
            <a:gdLst>
              <a:gd name="connsiteX0" fmla="*/ 0 w 9935161"/>
              <a:gd name="connsiteY0" fmla="*/ 3962400 h 4011416"/>
              <a:gd name="connsiteX1" fmla="*/ 8496300 w 9935161"/>
              <a:gd name="connsiteY1" fmla="*/ 3454400 h 4011416"/>
              <a:gd name="connsiteX2" fmla="*/ 9855200 w 9935161"/>
              <a:gd name="connsiteY2" fmla="*/ 0 h 4011416"/>
              <a:gd name="connsiteX0-1" fmla="*/ 0 w 9855200"/>
              <a:gd name="connsiteY0-2" fmla="*/ 3962400 h 3962400"/>
              <a:gd name="connsiteX1-3" fmla="*/ 9855200 w 9855200"/>
              <a:gd name="connsiteY1-4" fmla="*/ 0 h 3962400"/>
              <a:gd name="connsiteX0-5" fmla="*/ 0 w 9791700"/>
              <a:gd name="connsiteY0-6" fmla="*/ 3949700 h 3949700"/>
              <a:gd name="connsiteX1-7" fmla="*/ 9791700 w 9791700"/>
              <a:gd name="connsiteY1-8" fmla="*/ 0 h 3949700"/>
              <a:gd name="connsiteX0-9" fmla="*/ 0 w 9791700"/>
              <a:gd name="connsiteY0-10" fmla="*/ 3949700 h 3949700"/>
              <a:gd name="connsiteX1-11" fmla="*/ 9791700 w 9791700"/>
              <a:gd name="connsiteY1-12" fmla="*/ 0 h 3949700"/>
              <a:gd name="connsiteX0-13" fmla="*/ 0 w 9791700"/>
              <a:gd name="connsiteY0-14" fmla="*/ 3949700 h 3970332"/>
              <a:gd name="connsiteX1-15" fmla="*/ 9791700 w 9791700"/>
              <a:gd name="connsiteY1-16" fmla="*/ 0 h 3970332"/>
              <a:gd name="connsiteX0-17" fmla="*/ 0 w 9791700"/>
              <a:gd name="connsiteY0-18" fmla="*/ 3949700 h 3961813"/>
              <a:gd name="connsiteX1-19" fmla="*/ 9791700 w 9791700"/>
              <a:gd name="connsiteY1-20" fmla="*/ 0 h 3961813"/>
              <a:gd name="connsiteX0-21" fmla="*/ 0 w 9791700"/>
              <a:gd name="connsiteY0-22" fmla="*/ 3949700 h 3953007"/>
              <a:gd name="connsiteX1-23" fmla="*/ 9791700 w 9791700"/>
              <a:gd name="connsiteY1-24" fmla="*/ 0 h 3953007"/>
              <a:gd name="connsiteX0-25" fmla="*/ 0 w 9791700"/>
              <a:gd name="connsiteY0-26" fmla="*/ 3949700 h 3951480"/>
              <a:gd name="connsiteX1-27" fmla="*/ 9791700 w 9791700"/>
              <a:gd name="connsiteY1-28" fmla="*/ 0 h 3951480"/>
              <a:gd name="connsiteX0-29" fmla="*/ 0 w 9791700"/>
              <a:gd name="connsiteY0-30" fmla="*/ 3949700 h 3949746"/>
              <a:gd name="connsiteX1-31" fmla="*/ 9791700 w 9791700"/>
              <a:gd name="connsiteY1-32" fmla="*/ 0 h 3949746"/>
              <a:gd name="connsiteX0-33" fmla="*/ 0 w 9791700"/>
              <a:gd name="connsiteY0-34" fmla="*/ 3949700 h 3960904"/>
              <a:gd name="connsiteX1-35" fmla="*/ 9791700 w 9791700"/>
              <a:gd name="connsiteY1-36" fmla="*/ 0 h 3960904"/>
            </a:gdLst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791700" h="3960904">
                <a:moveTo>
                  <a:pt x="0" y="3949700"/>
                </a:moveTo>
                <a:cubicBezTo>
                  <a:pt x="9588500" y="3953933"/>
                  <a:pt x="9753600" y="4351867"/>
                  <a:pt x="979170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 userDrawn="1">
            <p:custDataLst>
              <p:tags r:id="rId10"/>
            </p:custDataLst>
          </p:nvPr>
        </p:nvSpPr>
        <p:spPr>
          <a:xfrm>
            <a:off x="3013658" y="3250098"/>
            <a:ext cx="6164684" cy="2993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838083" y="2565234"/>
            <a:ext cx="8510754" cy="1091279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83.xml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2"/>
          </p:custDataLst>
        </p:nvPr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6.xml" /><Relationship Id="rId3" Type="http://schemas.openxmlformats.org/officeDocument/2006/relationships/tags" Target="../tags/tag9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287.xml" /><Relationship Id="rId11" Type="http://schemas.openxmlformats.org/officeDocument/2006/relationships/tags" Target="../tags/tag288.xml" /><Relationship Id="rId12" Type="http://schemas.openxmlformats.org/officeDocument/2006/relationships/tags" Target="../tags/tag289.xml" /><Relationship Id="rId13" Type="http://schemas.openxmlformats.org/officeDocument/2006/relationships/tags" Target="../tags/tag290.xml" /><Relationship Id="rId14" Type="http://schemas.openxmlformats.org/officeDocument/2006/relationships/tags" Target="../tags/tag291.xml" /><Relationship Id="rId15" Type="http://schemas.openxmlformats.org/officeDocument/2006/relationships/tags" Target="../tags/tag292.xml" /><Relationship Id="rId16" Type="http://schemas.openxmlformats.org/officeDocument/2006/relationships/oleObject" Target="../embeddings/oleObject71.bin" TargetMode="Internal" /><Relationship Id="rId17" Type="http://schemas.openxmlformats.org/officeDocument/2006/relationships/image" Target="../media/image55.wmf" /><Relationship Id="rId18" Type="http://schemas.openxmlformats.org/officeDocument/2006/relationships/tags" Target="../tags/tag293.xml" /><Relationship Id="rId19" Type="http://schemas.openxmlformats.org/officeDocument/2006/relationships/vmlDrawing" Target="../drawings/vmlDrawing8.vml" /><Relationship Id="rId2" Type="http://schemas.openxmlformats.org/officeDocument/2006/relationships/tags" Target="../tags/tag281.xml" /><Relationship Id="rId3" Type="http://schemas.openxmlformats.org/officeDocument/2006/relationships/tags" Target="../tags/tag282.xml" /><Relationship Id="rId4" Type="http://schemas.openxmlformats.org/officeDocument/2006/relationships/oleObject" Target="../embeddings/oleObject70.bin" TargetMode="Internal" /><Relationship Id="rId5" Type="http://schemas.openxmlformats.org/officeDocument/2006/relationships/image" Target="../media/image54.emf" /><Relationship Id="rId6" Type="http://schemas.openxmlformats.org/officeDocument/2006/relationships/tags" Target="../tags/tag283.xml" /><Relationship Id="rId7" Type="http://schemas.openxmlformats.org/officeDocument/2006/relationships/tags" Target="../tags/tag284.xml" /><Relationship Id="rId8" Type="http://schemas.openxmlformats.org/officeDocument/2006/relationships/tags" Target="../tags/tag285.xml" /><Relationship Id="rId9" Type="http://schemas.openxmlformats.org/officeDocument/2006/relationships/tags" Target="../tags/tag286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298.xml" /><Relationship Id="rId11" Type="http://schemas.openxmlformats.org/officeDocument/2006/relationships/oleObject" Target="../embeddings/oleObject74.bin" TargetMode="Internal" /><Relationship Id="rId12" Type="http://schemas.openxmlformats.org/officeDocument/2006/relationships/image" Target="../media/image58.wmf" /><Relationship Id="rId13" Type="http://schemas.openxmlformats.org/officeDocument/2006/relationships/tags" Target="../tags/tag299.xml" /><Relationship Id="rId14" Type="http://schemas.openxmlformats.org/officeDocument/2006/relationships/tags" Target="../tags/tag300.xml" /><Relationship Id="rId15" Type="http://schemas.openxmlformats.org/officeDocument/2006/relationships/tags" Target="../tags/tag301.xml" /><Relationship Id="rId16" Type="http://schemas.openxmlformats.org/officeDocument/2006/relationships/oleObject" Target="../embeddings/oleObject75.bin" TargetMode="Internal" /><Relationship Id="rId17" Type="http://schemas.openxmlformats.org/officeDocument/2006/relationships/image" Target="../media/image37.wmf" /><Relationship Id="rId18" Type="http://schemas.openxmlformats.org/officeDocument/2006/relationships/tags" Target="../tags/tag302.xml" /><Relationship Id="rId19" Type="http://schemas.openxmlformats.org/officeDocument/2006/relationships/tags" Target="../tags/tag303.xml" /><Relationship Id="rId2" Type="http://schemas.openxmlformats.org/officeDocument/2006/relationships/tags" Target="../tags/tag294.xml" /><Relationship Id="rId20" Type="http://schemas.openxmlformats.org/officeDocument/2006/relationships/oleObject" Target="../embeddings/oleObject76.bin" TargetMode="Internal" /><Relationship Id="rId21" Type="http://schemas.openxmlformats.org/officeDocument/2006/relationships/image" Target="../media/image38.wmf" /><Relationship Id="rId22" Type="http://schemas.openxmlformats.org/officeDocument/2006/relationships/tags" Target="../tags/tag304.xml" /><Relationship Id="rId23" Type="http://schemas.openxmlformats.org/officeDocument/2006/relationships/oleObject" Target="../embeddings/oleObject77.bin" TargetMode="Internal" /><Relationship Id="rId24" Type="http://schemas.openxmlformats.org/officeDocument/2006/relationships/image" Target="../media/image39.wmf" /><Relationship Id="rId25" Type="http://schemas.openxmlformats.org/officeDocument/2006/relationships/tags" Target="../tags/tag305.xml" /><Relationship Id="rId26" Type="http://schemas.openxmlformats.org/officeDocument/2006/relationships/tags" Target="../tags/tag306.xml" /><Relationship Id="rId27" Type="http://schemas.openxmlformats.org/officeDocument/2006/relationships/tags" Target="../tags/tag307.xml" /><Relationship Id="rId28" Type="http://schemas.openxmlformats.org/officeDocument/2006/relationships/oleObject" Target="../embeddings/oleObject78.bin" TargetMode="Internal" /><Relationship Id="rId29" Type="http://schemas.openxmlformats.org/officeDocument/2006/relationships/tags" Target="../tags/tag308.xml" /><Relationship Id="rId3" Type="http://schemas.openxmlformats.org/officeDocument/2006/relationships/tags" Target="../tags/tag295.xml" /><Relationship Id="rId30" Type="http://schemas.openxmlformats.org/officeDocument/2006/relationships/oleObject" Target="../embeddings/oleObject79.bin" TargetMode="Internal" /><Relationship Id="rId31" Type="http://schemas.openxmlformats.org/officeDocument/2006/relationships/image" Target="../media/image40.wmf" /><Relationship Id="rId32" Type="http://schemas.openxmlformats.org/officeDocument/2006/relationships/tags" Target="../tags/tag309.xml" /><Relationship Id="rId33" Type="http://schemas.openxmlformats.org/officeDocument/2006/relationships/oleObject" Target="../embeddings/oleObject80.bin" TargetMode="Internal" /><Relationship Id="rId34" Type="http://schemas.openxmlformats.org/officeDocument/2006/relationships/image" Target="../media/image41.wmf" /><Relationship Id="rId35" Type="http://schemas.openxmlformats.org/officeDocument/2006/relationships/tags" Target="../tags/tag310.xml" /><Relationship Id="rId36" Type="http://schemas.openxmlformats.org/officeDocument/2006/relationships/oleObject" Target="../embeddings/oleObject81.bin" TargetMode="Internal" /><Relationship Id="rId37" Type="http://schemas.openxmlformats.org/officeDocument/2006/relationships/image" Target="../media/image42.wmf" /><Relationship Id="rId38" Type="http://schemas.openxmlformats.org/officeDocument/2006/relationships/tags" Target="../tags/tag311.xml" /><Relationship Id="rId39" Type="http://schemas.openxmlformats.org/officeDocument/2006/relationships/oleObject" Target="../embeddings/oleObject82.bin" TargetMode="Internal" /><Relationship Id="rId4" Type="http://schemas.openxmlformats.org/officeDocument/2006/relationships/tags" Target="../tags/tag296.xml" /><Relationship Id="rId40" Type="http://schemas.openxmlformats.org/officeDocument/2006/relationships/image" Target="../media/image43.wmf" /><Relationship Id="rId41" Type="http://schemas.openxmlformats.org/officeDocument/2006/relationships/tags" Target="../tags/tag312.xml" /><Relationship Id="rId42" Type="http://schemas.openxmlformats.org/officeDocument/2006/relationships/oleObject" Target="../embeddings/oleObject83.bin" TargetMode="Internal" /><Relationship Id="rId43" Type="http://schemas.openxmlformats.org/officeDocument/2006/relationships/image" Target="../media/image44.wmf" /><Relationship Id="rId44" Type="http://schemas.openxmlformats.org/officeDocument/2006/relationships/tags" Target="../tags/tag313.xml" /><Relationship Id="rId45" Type="http://schemas.openxmlformats.org/officeDocument/2006/relationships/oleObject" Target="../embeddings/oleObject84.bin" TargetMode="Internal" /><Relationship Id="rId46" Type="http://schemas.openxmlformats.org/officeDocument/2006/relationships/image" Target="../media/image59.wmf" /><Relationship Id="rId47" Type="http://schemas.openxmlformats.org/officeDocument/2006/relationships/tags" Target="../tags/tag314.xml" /><Relationship Id="rId48" Type="http://schemas.openxmlformats.org/officeDocument/2006/relationships/oleObject" Target="../embeddings/oleObject85.bin" TargetMode="Internal" /><Relationship Id="rId49" Type="http://schemas.openxmlformats.org/officeDocument/2006/relationships/image" Target="../media/image60.wmf" /><Relationship Id="rId5" Type="http://schemas.openxmlformats.org/officeDocument/2006/relationships/oleObject" Target="../embeddings/oleObject72.bin" TargetMode="Internal" /><Relationship Id="rId50" Type="http://schemas.openxmlformats.org/officeDocument/2006/relationships/tags" Target="../tags/tag315.xml" /><Relationship Id="rId51" Type="http://schemas.openxmlformats.org/officeDocument/2006/relationships/oleObject" Target="../embeddings/oleObject86.bin" TargetMode="Internal" /><Relationship Id="rId52" Type="http://schemas.openxmlformats.org/officeDocument/2006/relationships/image" Target="../media/image61.wmf" /><Relationship Id="rId53" Type="http://schemas.openxmlformats.org/officeDocument/2006/relationships/tags" Target="../tags/tag316.xml" /><Relationship Id="rId54" Type="http://schemas.openxmlformats.org/officeDocument/2006/relationships/tags" Target="../tags/tag317.xml" /><Relationship Id="rId55" Type="http://schemas.openxmlformats.org/officeDocument/2006/relationships/tags" Target="../tags/tag318.xml" /><Relationship Id="rId56" Type="http://schemas.openxmlformats.org/officeDocument/2006/relationships/tags" Target="../tags/tag319.xml" /><Relationship Id="rId57" Type="http://schemas.openxmlformats.org/officeDocument/2006/relationships/oleObject" Target="../embeddings/oleObject87.bin" TargetMode="Internal" /><Relationship Id="rId58" Type="http://schemas.openxmlformats.org/officeDocument/2006/relationships/image" Target="../media/image49.wmf" /><Relationship Id="rId59" Type="http://schemas.openxmlformats.org/officeDocument/2006/relationships/tags" Target="../tags/tag320.xml" /><Relationship Id="rId6" Type="http://schemas.openxmlformats.org/officeDocument/2006/relationships/image" Target="../media/image56.wmf" /><Relationship Id="rId60" Type="http://schemas.openxmlformats.org/officeDocument/2006/relationships/oleObject" Target="../embeddings/oleObject88.bin" TargetMode="Internal" /><Relationship Id="rId61" Type="http://schemas.openxmlformats.org/officeDocument/2006/relationships/tags" Target="../tags/tag321.xml" /><Relationship Id="rId62" Type="http://schemas.openxmlformats.org/officeDocument/2006/relationships/oleObject" Target="../embeddings/oleObject89.bin" TargetMode="Internal" /><Relationship Id="rId63" Type="http://schemas.openxmlformats.org/officeDocument/2006/relationships/image" Target="../media/image45.wmf" /><Relationship Id="rId64" Type="http://schemas.openxmlformats.org/officeDocument/2006/relationships/tags" Target="../tags/tag322.xml" /><Relationship Id="rId65" Type="http://schemas.openxmlformats.org/officeDocument/2006/relationships/tags" Target="../tags/tag323.xml" /><Relationship Id="rId66" Type="http://schemas.openxmlformats.org/officeDocument/2006/relationships/tags" Target="../tags/tag324.xml" /><Relationship Id="rId67" Type="http://schemas.openxmlformats.org/officeDocument/2006/relationships/oleObject" Target="../embeddings/oleObject90.bin" TargetMode="Internal" /><Relationship Id="rId68" Type="http://schemas.openxmlformats.org/officeDocument/2006/relationships/tags" Target="../tags/tag325.xml" /><Relationship Id="rId69" Type="http://schemas.openxmlformats.org/officeDocument/2006/relationships/tags" Target="../tags/tag326.xml" /><Relationship Id="rId7" Type="http://schemas.openxmlformats.org/officeDocument/2006/relationships/tags" Target="../tags/tag297.xml" /><Relationship Id="rId70" Type="http://schemas.openxmlformats.org/officeDocument/2006/relationships/oleObject" Target="../embeddings/oleObject91.bin" TargetMode="Internal" /><Relationship Id="rId71" Type="http://schemas.openxmlformats.org/officeDocument/2006/relationships/vmlDrawing" Target="../drawings/vmlDrawing9.vml" /><Relationship Id="rId8" Type="http://schemas.openxmlformats.org/officeDocument/2006/relationships/oleObject" Target="../embeddings/oleObject73.bin" TargetMode="Internal" /><Relationship Id="rId9" Type="http://schemas.openxmlformats.org/officeDocument/2006/relationships/image" Target="../media/image57.w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44.wmf" /><Relationship Id="rId11" Type="http://schemas.openxmlformats.org/officeDocument/2006/relationships/tags" Target="../tags/tag332.xml" /><Relationship Id="rId12" Type="http://schemas.openxmlformats.org/officeDocument/2006/relationships/oleObject" Target="../embeddings/oleObject94.bin" TargetMode="Internal" /><Relationship Id="rId13" Type="http://schemas.openxmlformats.org/officeDocument/2006/relationships/image" Target="../media/image42.wmf" /><Relationship Id="rId14" Type="http://schemas.openxmlformats.org/officeDocument/2006/relationships/tags" Target="../tags/tag333.xml" /><Relationship Id="rId15" Type="http://schemas.openxmlformats.org/officeDocument/2006/relationships/tags" Target="../tags/tag334.xml" /><Relationship Id="rId16" Type="http://schemas.openxmlformats.org/officeDocument/2006/relationships/oleObject" Target="../embeddings/oleObject95.bin" TargetMode="Internal" /><Relationship Id="rId17" Type="http://schemas.openxmlformats.org/officeDocument/2006/relationships/image" Target="../media/image56.wmf" /><Relationship Id="rId18" Type="http://schemas.openxmlformats.org/officeDocument/2006/relationships/image" Target="../media/image62.png" /><Relationship Id="rId19" Type="http://schemas.openxmlformats.org/officeDocument/2006/relationships/tags" Target="../tags/tag335.xml" /><Relationship Id="rId2" Type="http://schemas.openxmlformats.org/officeDocument/2006/relationships/tags" Target="../tags/tag327.xml" /><Relationship Id="rId20" Type="http://schemas.openxmlformats.org/officeDocument/2006/relationships/tags" Target="../tags/tag336.xml" /><Relationship Id="rId21" Type="http://schemas.openxmlformats.org/officeDocument/2006/relationships/tags" Target="../tags/tag337.xml" /><Relationship Id="rId22" Type="http://schemas.openxmlformats.org/officeDocument/2006/relationships/oleObject" Target="../embeddings/oleObject96.bin" TargetMode="Internal" /><Relationship Id="rId23" Type="http://schemas.openxmlformats.org/officeDocument/2006/relationships/image" Target="../media/image38.wmf" /><Relationship Id="rId24" Type="http://schemas.openxmlformats.org/officeDocument/2006/relationships/tags" Target="../tags/tag338.xml" /><Relationship Id="rId25" Type="http://schemas.openxmlformats.org/officeDocument/2006/relationships/oleObject" Target="../embeddings/oleObject97.bin" TargetMode="Internal" /><Relationship Id="rId26" Type="http://schemas.openxmlformats.org/officeDocument/2006/relationships/image" Target="../media/image39.wmf" /><Relationship Id="rId27" Type="http://schemas.openxmlformats.org/officeDocument/2006/relationships/tags" Target="../tags/tag339.xml" /><Relationship Id="rId28" Type="http://schemas.openxmlformats.org/officeDocument/2006/relationships/oleObject" Target="../embeddings/oleObject98.bin" TargetMode="Internal" /><Relationship Id="rId29" Type="http://schemas.openxmlformats.org/officeDocument/2006/relationships/tags" Target="../tags/tag340.xml" /><Relationship Id="rId3" Type="http://schemas.openxmlformats.org/officeDocument/2006/relationships/tags" Target="../tags/tag328.xml" /><Relationship Id="rId30" Type="http://schemas.openxmlformats.org/officeDocument/2006/relationships/oleObject" Target="../embeddings/oleObject99.bin" TargetMode="Internal" /><Relationship Id="rId31" Type="http://schemas.openxmlformats.org/officeDocument/2006/relationships/image" Target="../media/image41.wmf" /><Relationship Id="rId32" Type="http://schemas.openxmlformats.org/officeDocument/2006/relationships/tags" Target="../tags/tag341.xml" /><Relationship Id="rId33" Type="http://schemas.openxmlformats.org/officeDocument/2006/relationships/oleObject" Target="../embeddings/oleObject100.bin" TargetMode="Internal" /><Relationship Id="rId34" Type="http://schemas.openxmlformats.org/officeDocument/2006/relationships/tags" Target="../tags/tag342.xml" /><Relationship Id="rId35" Type="http://schemas.openxmlformats.org/officeDocument/2006/relationships/oleObject" Target="../embeddings/oleObject101.bin" TargetMode="Internal" /><Relationship Id="rId36" Type="http://schemas.openxmlformats.org/officeDocument/2006/relationships/image" Target="../media/image43.wmf" /><Relationship Id="rId37" Type="http://schemas.openxmlformats.org/officeDocument/2006/relationships/tags" Target="../tags/tag343.xml" /><Relationship Id="rId38" Type="http://schemas.openxmlformats.org/officeDocument/2006/relationships/oleObject" Target="../embeddings/oleObject102.bin" TargetMode="Internal" /><Relationship Id="rId39" Type="http://schemas.openxmlformats.org/officeDocument/2006/relationships/tags" Target="../tags/tag344.xml" /><Relationship Id="rId4" Type="http://schemas.openxmlformats.org/officeDocument/2006/relationships/tags" Target="../tags/tag329.xml" /><Relationship Id="rId40" Type="http://schemas.openxmlformats.org/officeDocument/2006/relationships/oleObject" Target="../embeddings/oleObject103.bin" TargetMode="Internal" /><Relationship Id="rId41" Type="http://schemas.openxmlformats.org/officeDocument/2006/relationships/image" Target="../media/image59.wmf" /><Relationship Id="rId42" Type="http://schemas.openxmlformats.org/officeDocument/2006/relationships/tags" Target="../tags/tag345.xml" /><Relationship Id="rId43" Type="http://schemas.openxmlformats.org/officeDocument/2006/relationships/oleObject" Target="../embeddings/oleObject104.bin" TargetMode="Internal" /><Relationship Id="rId44" Type="http://schemas.openxmlformats.org/officeDocument/2006/relationships/image" Target="../media/image63.wmf" /><Relationship Id="rId45" Type="http://schemas.openxmlformats.org/officeDocument/2006/relationships/tags" Target="../tags/tag346.xml" /><Relationship Id="rId46" Type="http://schemas.openxmlformats.org/officeDocument/2006/relationships/oleObject" Target="../embeddings/oleObject105.bin" TargetMode="Internal" /><Relationship Id="rId47" Type="http://schemas.openxmlformats.org/officeDocument/2006/relationships/image" Target="../media/image64.wmf" /><Relationship Id="rId48" Type="http://schemas.openxmlformats.org/officeDocument/2006/relationships/tags" Target="../tags/tag347.xml" /><Relationship Id="rId49" Type="http://schemas.openxmlformats.org/officeDocument/2006/relationships/tags" Target="../tags/tag348.xml" /><Relationship Id="rId5" Type="http://schemas.openxmlformats.org/officeDocument/2006/relationships/tags" Target="../tags/tag330.xml" /><Relationship Id="rId50" Type="http://schemas.openxmlformats.org/officeDocument/2006/relationships/tags" Target="../tags/tag349.xml" /><Relationship Id="rId51" Type="http://schemas.openxmlformats.org/officeDocument/2006/relationships/oleObject" Target="../embeddings/oleObject106.bin" TargetMode="Internal" /><Relationship Id="rId52" Type="http://schemas.openxmlformats.org/officeDocument/2006/relationships/image" Target="../media/image49.wmf" /><Relationship Id="rId53" Type="http://schemas.openxmlformats.org/officeDocument/2006/relationships/tags" Target="../tags/tag350.xml" /><Relationship Id="rId54" Type="http://schemas.openxmlformats.org/officeDocument/2006/relationships/oleObject" Target="../embeddings/oleObject107.bin" TargetMode="Internal" /><Relationship Id="rId55" Type="http://schemas.openxmlformats.org/officeDocument/2006/relationships/tags" Target="../tags/tag351.xml" /><Relationship Id="rId56" Type="http://schemas.openxmlformats.org/officeDocument/2006/relationships/oleObject" Target="../embeddings/oleObject108.bin" TargetMode="Internal" /><Relationship Id="rId57" Type="http://schemas.openxmlformats.org/officeDocument/2006/relationships/image" Target="../media/image45.wmf" /><Relationship Id="rId58" Type="http://schemas.openxmlformats.org/officeDocument/2006/relationships/tags" Target="../tags/tag352.xml" /><Relationship Id="rId59" Type="http://schemas.openxmlformats.org/officeDocument/2006/relationships/tags" Target="../tags/tag353.xml" /><Relationship Id="rId6" Type="http://schemas.openxmlformats.org/officeDocument/2006/relationships/oleObject" Target="../embeddings/oleObject92.bin" TargetMode="Internal" /><Relationship Id="rId60" Type="http://schemas.openxmlformats.org/officeDocument/2006/relationships/oleObject" Target="../embeddings/oleObject109.bin" TargetMode="Internal" /><Relationship Id="rId61" Type="http://schemas.openxmlformats.org/officeDocument/2006/relationships/vmlDrawing" Target="../drawings/vmlDrawing10.vml" /><Relationship Id="rId7" Type="http://schemas.openxmlformats.org/officeDocument/2006/relationships/image" Target="../media/image40.wmf" /><Relationship Id="rId8" Type="http://schemas.openxmlformats.org/officeDocument/2006/relationships/tags" Target="../tags/tag331.xml" /><Relationship Id="rId9" Type="http://schemas.openxmlformats.org/officeDocument/2006/relationships/oleObject" Target="../embeddings/oleObject93.bin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oleObject" Target="../embeddings/oleObject111.bin" TargetMode="Internal" /><Relationship Id="rId11" Type="http://schemas.openxmlformats.org/officeDocument/2006/relationships/image" Target="../media/image26.wmf" /><Relationship Id="rId12" Type="http://schemas.openxmlformats.org/officeDocument/2006/relationships/image" Target="../media/image66.png" /><Relationship Id="rId13" Type="http://schemas.openxmlformats.org/officeDocument/2006/relationships/tags" Target="../tags/tag359.xml" /><Relationship Id="rId14" Type="http://schemas.openxmlformats.org/officeDocument/2006/relationships/image" Target="../media/image67.png" /><Relationship Id="rId15" Type="http://schemas.openxmlformats.org/officeDocument/2006/relationships/tags" Target="../tags/tag360.xml" /><Relationship Id="rId16" Type="http://schemas.openxmlformats.org/officeDocument/2006/relationships/vmlDrawing" Target="../drawings/vmlDrawing11.vml" /><Relationship Id="rId2" Type="http://schemas.openxmlformats.org/officeDocument/2006/relationships/tags" Target="../tags/tag354.xml" /><Relationship Id="rId3" Type="http://schemas.openxmlformats.org/officeDocument/2006/relationships/tags" Target="../tags/tag355.xml" /><Relationship Id="rId4" Type="http://schemas.openxmlformats.org/officeDocument/2006/relationships/oleObject" Target="../embeddings/oleObject110.bin" TargetMode="Internal" /><Relationship Id="rId5" Type="http://schemas.openxmlformats.org/officeDocument/2006/relationships/image" Target="../media/image56.wmf" /><Relationship Id="rId6" Type="http://schemas.openxmlformats.org/officeDocument/2006/relationships/image" Target="../media/image65.png" /><Relationship Id="rId7" Type="http://schemas.openxmlformats.org/officeDocument/2006/relationships/tags" Target="../tags/tag356.xml" /><Relationship Id="rId8" Type="http://schemas.openxmlformats.org/officeDocument/2006/relationships/tags" Target="../tags/tag357.xml" /><Relationship Id="rId9" Type="http://schemas.openxmlformats.org/officeDocument/2006/relationships/tags" Target="../tags/tag358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366.xml" /><Relationship Id="rId11" Type="http://schemas.openxmlformats.org/officeDocument/2006/relationships/tags" Target="../tags/tag367.xml" /><Relationship Id="rId12" Type="http://schemas.openxmlformats.org/officeDocument/2006/relationships/tags" Target="../tags/tag368.xml" /><Relationship Id="rId13" Type="http://schemas.openxmlformats.org/officeDocument/2006/relationships/tags" Target="../tags/tag369.xml" /><Relationship Id="rId14" Type="http://schemas.openxmlformats.org/officeDocument/2006/relationships/oleObject" Target="../embeddings/oleObject112.bin" TargetMode="Internal" /><Relationship Id="rId15" Type="http://schemas.openxmlformats.org/officeDocument/2006/relationships/image" Target="../media/image71.wmf" /><Relationship Id="rId16" Type="http://schemas.openxmlformats.org/officeDocument/2006/relationships/tags" Target="../tags/tag370.xml" /><Relationship Id="rId17" Type="http://schemas.openxmlformats.org/officeDocument/2006/relationships/oleObject" Target="../embeddings/oleObject113.bin" TargetMode="Internal" /><Relationship Id="rId18" Type="http://schemas.openxmlformats.org/officeDocument/2006/relationships/image" Target="../media/image72.wmf" /><Relationship Id="rId19" Type="http://schemas.openxmlformats.org/officeDocument/2006/relationships/vmlDrawing" Target="../drawings/vmlDrawing12.vml" /><Relationship Id="rId2" Type="http://schemas.openxmlformats.org/officeDocument/2006/relationships/tags" Target="../tags/tag361.xml" /><Relationship Id="rId3" Type="http://schemas.openxmlformats.org/officeDocument/2006/relationships/tags" Target="../tags/tag362.xml" /><Relationship Id="rId4" Type="http://schemas.openxmlformats.org/officeDocument/2006/relationships/image" Target="../media/image68.wmf" /><Relationship Id="rId5" Type="http://schemas.openxmlformats.org/officeDocument/2006/relationships/tags" Target="../tags/tag363.xml" /><Relationship Id="rId6" Type="http://schemas.openxmlformats.org/officeDocument/2006/relationships/image" Target="../media/image69.png" /><Relationship Id="rId7" Type="http://schemas.openxmlformats.org/officeDocument/2006/relationships/tags" Target="../tags/tag364.xml" /><Relationship Id="rId8" Type="http://schemas.openxmlformats.org/officeDocument/2006/relationships/image" Target="../media/image70.png" /><Relationship Id="rId9" Type="http://schemas.openxmlformats.org/officeDocument/2006/relationships/tags" Target="../tags/tag365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376.xml" /><Relationship Id="rId11" Type="http://schemas.openxmlformats.org/officeDocument/2006/relationships/tags" Target="../tags/tag377.xml" /><Relationship Id="rId12" Type="http://schemas.openxmlformats.org/officeDocument/2006/relationships/oleObject" Target="../embeddings/oleObject114.bin" TargetMode="Internal" /><Relationship Id="rId13" Type="http://schemas.openxmlformats.org/officeDocument/2006/relationships/image" Target="../media/image76.wmf" /><Relationship Id="rId14" Type="http://schemas.openxmlformats.org/officeDocument/2006/relationships/tags" Target="../tags/tag378.xml" /><Relationship Id="rId15" Type="http://schemas.openxmlformats.org/officeDocument/2006/relationships/oleObject" Target="../embeddings/oleObject115.bin" TargetMode="Internal" /><Relationship Id="rId16" Type="http://schemas.openxmlformats.org/officeDocument/2006/relationships/image" Target="../media/image77.wmf" /><Relationship Id="rId17" Type="http://schemas.openxmlformats.org/officeDocument/2006/relationships/vmlDrawing" Target="../drawings/vmlDrawing13.vml" /><Relationship Id="rId2" Type="http://schemas.openxmlformats.org/officeDocument/2006/relationships/tags" Target="../tags/tag371.xml" /><Relationship Id="rId3" Type="http://schemas.openxmlformats.org/officeDocument/2006/relationships/tags" Target="../tags/tag372.xml" /><Relationship Id="rId4" Type="http://schemas.openxmlformats.org/officeDocument/2006/relationships/tags" Target="../tags/tag373.xml" /><Relationship Id="rId5" Type="http://schemas.openxmlformats.org/officeDocument/2006/relationships/image" Target="../media/image73.wmf" /><Relationship Id="rId6" Type="http://schemas.openxmlformats.org/officeDocument/2006/relationships/tags" Target="../tags/tag374.xml" /><Relationship Id="rId7" Type="http://schemas.openxmlformats.org/officeDocument/2006/relationships/image" Target="../media/image74.png" /><Relationship Id="rId8" Type="http://schemas.openxmlformats.org/officeDocument/2006/relationships/tags" Target="../tags/tag375.xml" /><Relationship Id="rId9" Type="http://schemas.openxmlformats.org/officeDocument/2006/relationships/image" Target="../media/image7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oleObject" Target="../embeddings/oleObject117.bin" TargetMode="Internal" /><Relationship Id="rId11" Type="http://schemas.openxmlformats.org/officeDocument/2006/relationships/image" Target="../media/image79.wmf" /><Relationship Id="rId12" Type="http://schemas.openxmlformats.org/officeDocument/2006/relationships/tags" Target="../tags/tag385.xml" /><Relationship Id="rId13" Type="http://schemas.openxmlformats.org/officeDocument/2006/relationships/oleObject" Target="../embeddings/oleObject118.bin" TargetMode="Internal" /><Relationship Id="rId14" Type="http://schemas.openxmlformats.org/officeDocument/2006/relationships/image" Target="../media/image80.wmf" /><Relationship Id="rId15" Type="http://schemas.openxmlformats.org/officeDocument/2006/relationships/tags" Target="../tags/tag386.xml" /><Relationship Id="rId16" Type="http://schemas.openxmlformats.org/officeDocument/2006/relationships/tags" Target="../tags/tag387.xml" /><Relationship Id="rId17" Type="http://schemas.openxmlformats.org/officeDocument/2006/relationships/tags" Target="../tags/tag388.xml" /><Relationship Id="rId18" Type="http://schemas.openxmlformats.org/officeDocument/2006/relationships/tags" Target="../tags/tag389.xml" /><Relationship Id="rId19" Type="http://schemas.openxmlformats.org/officeDocument/2006/relationships/tags" Target="../tags/tag390.xml" /><Relationship Id="rId2" Type="http://schemas.openxmlformats.org/officeDocument/2006/relationships/tags" Target="../tags/tag379.xml" /><Relationship Id="rId20" Type="http://schemas.openxmlformats.org/officeDocument/2006/relationships/tags" Target="../tags/tag391.xml" /><Relationship Id="rId21" Type="http://schemas.openxmlformats.org/officeDocument/2006/relationships/tags" Target="../tags/tag392.xml" /><Relationship Id="rId22" Type="http://schemas.openxmlformats.org/officeDocument/2006/relationships/vmlDrawing" Target="../drawings/vmlDrawing14.vml" /><Relationship Id="rId3" Type="http://schemas.openxmlformats.org/officeDocument/2006/relationships/tags" Target="../tags/tag380.xml" /><Relationship Id="rId4" Type="http://schemas.openxmlformats.org/officeDocument/2006/relationships/tags" Target="../tags/tag381.xml" /><Relationship Id="rId5" Type="http://schemas.openxmlformats.org/officeDocument/2006/relationships/tags" Target="../tags/tag382.xml" /><Relationship Id="rId6" Type="http://schemas.openxmlformats.org/officeDocument/2006/relationships/tags" Target="../tags/tag383.xml" /><Relationship Id="rId7" Type="http://schemas.openxmlformats.org/officeDocument/2006/relationships/oleObject" Target="../embeddings/oleObject116.bin" TargetMode="Internal" /><Relationship Id="rId8" Type="http://schemas.openxmlformats.org/officeDocument/2006/relationships/image" Target="../media/image78.wmf" /><Relationship Id="rId9" Type="http://schemas.openxmlformats.org/officeDocument/2006/relationships/tags" Target="../tags/tag38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82.wmf" /><Relationship Id="rId11" Type="http://schemas.openxmlformats.org/officeDocument/2006/relationships/image" Target="../media/image83.png" /><Relationship Id="rId12" Type="http://schemas.openxmlformats.org/officeDocument/2006/relationships/tags" Target="../tags/tag398.xml" /><Relationship Id="rId13" Type="http://schemas.openxmlformats.org/officeDocument/2006/relationships/image" Target="../media/image84.png" /><Relationship Id="rId14" Type="http://schemas.openxmlformats.org/officeDocument/2006/relationships/tags" Target="../tags/tag399.xml" /><Relationship Id="rId15" Type="http://schemas.openxmlformats.org/officeDocument/2006/relationships/vmlDrawing" Target="../drawings/vmlDrawing15.vml" /><Relationship Id="rId2" Type="http://schemas.openxmlformats.org/officeDocument/2006/relationships/tags" Target="../tags/tag393.xml" /><Relationship Id="rId3" Type="http://schemas.openxmlformats.org/officeDocument/2006/relationships/tags" Target="../tags/tag394.xml" /><Relationship Id="rId4" Type="http://schemas.openxmlformats.org/officeDocument/2006/relationships/tags" Target="../tags/tag395.xml" /><Relationship Id="rId5" Type="http://schemas.openxmlformats.org/officeDocument/2006/relationships/oleObject" Target="../embeddings/oleObject119.bin" TargetMode="Internal" /><Relationship Id="rId6" Type="http://schemas.openxmlformats.org/officeDocument/2006/relationships/image" Target="../media/image81.wmf" /><Relationship Id="rId7" Type="http://schemas.openxmlformats.org/officeDocument/2006/relationships/tags" Target="../tags/tag396.xml" /><Relationship Id="rId8" Type="http://schemas.openxmlformats.org/officeDocument/2006/relationships/tags" Target="../tags/tag397.xml" /><Relationship Id="rId9" Type="http://schemas.openxmlformats.org/officeDocument/2006/relationships/oleObject" Target="../embeddings/oleObject120.bin" TargetMode="Interna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oleObject" Target="../embeddings/oleObject121.bin" TargetMode="Internal" /><Relationship Id="rId11" Type="http://schemas.openxmlformats.org/officeDocument/2006/relationships/image" Target="../media/image87.wmf" /><Relationship Id="rId12" Type="http://schemas.openxmlformats.org/officeDocument/2006/relationships/tags" Target="../tags/tag406.xml" /><Relationship Id="rId13" Type="http://schemas.openxmlformats.org/officeDocument/2006/relationships/tags" Target="../tags/tag407.xml" /><Relationship Id="rId14" Type="http://schemas.openxmlformats.org/officeDocument/2006/relationships/tags" Target="../tags/tag408.xml" /><Relationship Id="rId15" Type="http://schemas.openxmlformats.org/officeDocument/2006/relationships/oleObject" Target="../embeddings/oleObject122.bin" TargetMode="Internal" /><Relationship Id="rId16" Type="http://schemas.openxmlformats.org/officeDocument/2006/relationships/image" Target="../media/image88.wmf" /><Relationship Id="rId17" Type="http://schemas.openxmlformats.org/officeDocument/2006/relationships/tags" Target="../tags/tag409.xml" /><Relationship Id="rId18" Type="http://schemas.openxmlformats.org/officeDocument/2006/relationships/tags" Target="../tags/tag410.xml" /><Relationship Id="rId19" Type="http://schemas.openxmlformats.org/officeDocument/2006/relationships/tags" Target="../tags/tag411.xml" /><Relationship Id="rId2" Type="http://schemas.openxmlformats.org/officeDocument/2006/relationships/tags" Target="../tags/tag400.xml" /><Relationship Id="rId20" Type="http://schemas.openxmlformats.org/officeDocument/2006/relationships/oleObject" Target="../embeddings/oleObject123.bin" TargetMode="Internal" /><Relationship Id="rId21" Type="http://schemas.openxmlformats.org/officeDocument/2006/relationships/image" Target="../media/image89.wmf" /><Relationship Id="rId22" Type="http://schemas.openxmlformats.org/officeDocument/2006/relationships/tags" Target="../tags/tag412.xml" /><Relationship Id="rId23" Type="http://schemas.openxmlformats.org/officeDocument/2006/relationships/tags" Target="../tags/tag413.xml" /><Relationship Id="rId24" Type="http://schemas.openxmlformats.org/officeDocument/2006/relationships/tags" Target="../tags/tag414.xml" /><Relationship Id="rId25" Type="http://schemas.openxmlformats.org/officeDocument/2006/relationships/oleObject" Target="../embeddings/oleObject124.bin" TargetMode="Internal" /><Relationship Id="rId26" Type="http://schemas.openxmlformats.org/officeDocument/2006/relationships/image" Target="../media/image90.wmf" /><Relationship Id="rId27" Type="http://schemas.openxmlformats.org/officeDocument/2006/relationships/tags" Target="../tags/tag415.xml" /><Relationship Id="rId28" Type="http://schemas.openxmlformats.org/officeDocument/2006/relationships/tags" Target="../tags/tag416.xml" /><Relationship Id="rId29" Type="http://schemas.openxmlformats.org/officeDocument/2006/relationships/tags" Target="../tags/tag417.xml" /><Relationship Id="rId3" Type="http://schemas.openxmlformats.org/officeDocument/2006/relationships/image" Target="../media/image85.wmf" /><Relationship Id="rId30" Type="http://schemas.openxmlformats.org/officeDocument/2006/relationships/oleObject" Target="../embeddings/oleObject125.bin" TargetMode="Internal" /><Relationship Id="rId31" Type="http://schemas.openxmlformats.org/officeDocument/2006/relationships/image" Target="../media/image91.wmf" /><Relationship Id="rId32" Type="http://schemas.openxmlformats.org/officeDocument/2006/relationships/tags" Target="../tags/tag418.xml" /><Relationship Id="rId33" Type="http://schemas.openxmlformats.org/officeDocument/2006/relationships/tags" Target="../tags/tag419.xml" /><Relationship Id="rId34" Type="http://schemas.openxmlformats.org/officeDocument/2006/relationships/tags" Target="../tags/tag420.xml" /><Relationship Id="rId35" Type="http://schemas.openxmlformats.org/officeDocument/2006/relationships/oleObject" Target="../embeddings/oleObject126.bin" TargetMode="Internal" /><Relationship Id="rId36" Type="http://schemas.openxmlformats.org/officeDocument/2006/relationships/image" Target="../media/image92.wmf" /><Relationship Id="rId37" Type="http://schemas.openxmlformats.org/officeDocument/2006/relationships/tags" Target="../tags/tag421.xml" /><Relationship Id="rId38" Type="http://schemas.openxmlformats.org/officeDocument/2006/relationships/oleObject" Target="../embeddings/oleObject127.bin" TargetMode="Internal" /><Relationship Id="rId39" Type="http://schemas.openxmlformats.org/officeDocument/2006/relationships/image" Target="../media/image93.wmf" /><Relationship Id="rId4" Type="http://schemas.openxmlformats.org/officeDocument/2006/relationships/tags" Target="../tags/tag401.xml" /><Relationship Id="rId40" Type="http://schemas.openxmlformats.org/officeDocument/2006/relationships/tags" Target="../tags/tag422.xml" /><Relationship Id="rId41" Type="http://schemas.openxmlformats.org/officeDocument/2006/relationships/tags" Target="../tags/tag423.xml" /><Relationship Id="rId42" Type="http://schemas.openxmlformats.org/officeDocument/2006/relationships/vmlDrawing" Target="../drawings/vmlDrawing16.vml" /><Relationship Id="rId5" Type="http://schemas.openxmlformats.org/officeDocument/2006/relationships/image" Target="../media/image86.wmf" /><Relationship Id="rId6" Type="http://schemas.openxmlformats.org/officeDocument/2006/relationships/tags" Target="../tags/tag402.xml" /><Relationship Id="rId7" Type="http://schemas.openxmlformats.org/officeDocument/2006/relationships/tags" Target="../tags/tag403.xml" /><Relationship Id="rId8" Type="http://schemas.openxmlformats.org/officeDocument/2006/relationships/tags" Target="../tags/tag404.xml" /><Relationship Id="rId9" Type="http://schemas.openxmlformats.org/officeDocument/2006/relationships/tags" Target="../tags/tag405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10" Type="http://schemas.openxmlformats.org/officeDocument/2006/relationships/tags" Target="../tags/tag430.xml" /><Relationship Id="rId11" Type="http://schemas.openxmlformats.org/officeDocument/2006/relationships/vmlDrawing" Target="../drawings/vmlDrawing17.vml" /><Relationship Id="rId2" Type="http://schemas.openxmlformats.org/officeDocument/2006/relationships/tags" Target="../tags/tag424.xml" /><Relationship Id="rId3" Type="http://schemas.openxmlformats.org/officeDocument/2006/relationships/tags" Target="../tags/tag425.xml" /><Relationship Id="rId4" Type="http://schemas.openxmlformats.org/officeDocument/2006/relationships/tags" Target="../tags/tag426.xml" /><Relationship Id="rId5" Type="http://schemas.openxmlformats.org/officeDocument/2006/relationships/oleObject" Target="../embeddings/oleObject128.bin" TargetMode="Internal" /><Relationship Id="rId6" Type="http://schemas.openxmlformats.org/officeDocument/2006/relationships/image" Target="../media/image94.emf" /><Relationship Id="rId7" Type="http://schemas.openxmlformats.org/officeDocument/2006/relationships/tags" Target="../tags/tag427.xml" /><Relationship Id="rId8" Type="http://schemas.openxmlformats.org/officeDocument/2006/relationships/tags" Target="../tags/tag428.xml" /><Relationship Id="rId9" Type="http://schemas.openxmlformats.org/officeDocument/2006/relationships/tags" Target="../tags/tag42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98.xml" /><Relationship Id="rId3" Type="http://schemas.openxmlformats.org/officeDocument/2006/relationships/tags" Target="../tags/tag99.xml" /><Relationship Id="rId4" Type="http://schemas.openxmlformats.org/officeDocument/2006/relationships/oleObject" Target="../embeddings/oleObject1.bin" TargetMode="Internal" /><Relationship Id="rId5" Type="http://schemas.openxmlformats.org/officeDocument/2006/relationships/image" Target="../media/image6.emf" /><Relationship Id="rId6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ags" Target="../tags/tag431.xml" /><Relationship Id="rId3" Type="http://schemas.openxmlformats.org/officeDocument/2006/relationships/tags" Target="../tags/tag432.xml" /><Relationship Id="rId4" Type="http://schemas.openxmlformats.org/officeDocument/2006/relationships/tags" Target="../tags/tag433.xml" /><Relationship Id="rId5" Type="http://schemas.openxmlformats.org/officeDocument/2006/relationships/tags" Target="../tags/tag434.xml" /><Relationship Id="rId6" Type="http://schemas.openxmlformats.org/officeDocument/2006/relationships/tags" Target="../tags/tag435.xml" /><Relationship Id="rId7" Type="http://schemas.openxmlformats.org/officeDocument/2006/relationships/tags" Target="../tags/tag436.xml" /><Relationship Id="rId8" Type="http://schemas.openxmlformats.org/officeDocument/2006/relationships/tags" Target="../tags/tag43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ags" Target="../tags/tag438.xml" /><Relationship Id="rId3" Type="http://schemas.openxmlformats.org/officeDocument/2006/relationships/tags" Target="../tags/tag439.xml" /><Relationship Id="rId4" Type="http://schemas.openxmlformats.org/officeDocument/2006/relationships/tags" Target="../tags/tag440.xml" /><Relationship Id="rId5" Type="http://schemas.openxmlformats.org/officeDocument/2006/relationships/tags" Target="../tags/tag44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tags" Target="../tags/tag442.xml" /><Relationship Id="rId3" Type="http://schemas.openxmlformats.org/officeDocument/2006/relationships/image" Target="../media/image95.png" /><Relationship Id="rId4" Type="http://schemas.openxmlformats.org/officeDocument/2006/relationships/tags" Target="../tags/tag443.xml" /><Relationship Id="rId5" Type="http://schemas.openxmlformats.org/officeDocument/2006/relationships/image" Target="../media/image96.png" /><Relationship Id="rId6" Type="http://schemas.openxmlformats.org/officeDocument/2006/relationships/tags" Target="../tags/tag44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10" Type="http://schemas.openxmlformats.org/officeDocument/2006/relationships/tags" Target="../tags/tag111.xml" /><Relationship Id="rId11" Type="http://schemas.openxmlformats.org/officeDocument/2006/relationships/tags" Target="../tags/tag112.xml" /><Relationship Id="rId12" Type="http://schemas.openxmlformats.org/officeDocument/2006/relationships/tags" Target="../tags/tag113.xml" /><Relationship Id="rId13" Type="http://schemas.openxmlformats.org/officeDocument/2006/relationships/tags" Target="../tags/tag114.xml" /><Relationship Id="rId14" Type="http://schemas.openxmlformats.org/officeDocument/2006/relationships/tags" Target="../tags/tag115.xml" /><Relationship Id="rId15" Type="http://schemas.openxmlformats.org/officeDocument/2006/relationships/oleObject" Target="../embeddings/oleObject2.bin" TargetMode="Internal" /><Relationship Id="rId16" Type="http://schemas.openxmlformats.org/officeDocument/2006/relationships/image" Target="../media/image7.wmf" /><Relationship Id="rId17" Type="http://schemas.openxmlformats.org/officeDocument/2006/relationships/tags" Target="../tags/tag116.xml" /><Relationship Id="rId18" Type="http://schemas.openxmlformats.org/officeDocument/2006/relationships/oleObject" Target="../embeddings/oleObject3.bin" TargetMode="Internal" /><Relationship Id="rId19" Type="http://schemas.openxmlformats.org/officeDocument/2006/relationships/image" Target="../media/image8.wmf" /><Relationship Id="rId2" Type="http://schemas.openxmlformats.org/officeDocument/2006/relationships/notesSlide" Target="../notesSlides/notesSlide1.xml" /><Relationship Id="rId20" Type="http://schemas.openxmlformats.org/officeDocument/2006/relationships/tags" Target="../tags/tag117.xml" /><Relationship Id="rId21" Type="http://schemas.openxmlformats.org/officeDocument/2006/relationships/oleObject" Target="../embeddings/oleObject4.bin" TargetMode="Internal" /><Relationship Id="rId22" Type="http://schemas.openxmlformats.org/officeDocument/2006/relationships/image" Target="../media/image9.wmf" /><Relationship Id="rId23" Type="http://schemas.openxmlformats.org/officeDocument/2006/relationships/tags" Target="../tags/tag118.xml" /><Relationship Id="rId24" Type="http://schemas.openxmlformats.org/officeDocument/2006/relationships/oleObject" Target="../embeddings/oleObject5.bin" TargetMode="Internal" /><Relationship Id="rId25" Type="http://schemas.openxmlformats.org/officeDocument/2006/relationships/image" Target="../media/image10.wmf" /><Relationship Id="rId26" Type="http://schemas.openxmlformats.org/officeDocument/2006/relationships/tags" Target="../tags/tag119.xml" /><Relationship Id="rId27" Type="http://schemas.openxmlformats.org/officeDocument/2006/relationships/oleObject" Target="../embeddings/oleObject6.bin" TargetMode="Internal" /><Relationship Id="rId28" Type="http://schemas.openxmlformats.org/officeDocument/2006/relationships/image" Target="../media/image11.wmf" /><Relationship Id="rId29" Type="http://schemas.openxmlformats.org/officeDocument/2006/relationships/tags" Target="../tags/tag120.xml" /><Relationship Id="rId3" Type="http://schemas.openxmlformats.org/officeDocument/2006/relationships/tags" Target="../tags/tag104.xml" /><Relationship Id="rId30" Type="http://schemas.openxmlformats.org/officeDocument/2006/relationships/oleObject" Target="../embeddings/oleObject7.bin" TargetMode="Internal" /><Relationship Id="rId31" Type="http://schemas.openxmlformats.org/officeDocument/2006/relationships/image" Target="../media/image12.wmf" /><Relationship Id="rId32" Type="http://schemas.openxmlformats.org/officeDocument/2006/relationships/tags" Target="../tags/tag121.xml" /><Relationship Id="rId33" Type="http://schemas.openxmlformats.org/officeDocument/2006/relationships/tags" Target="../tags/tag122.xml" /><Relationship Id="rId34" Type="http://schemas.openxmlformats.org/officeDocument/2006/relationships/tags" Target="../tags/tag123.xml" /><Relationship Id="rId35" Type="http://schemas.openxmlformats.org/officeDocument/2006/relationships/tags" Target="../tags/tag124.xml" /><Relationship Id="rId36" Type="http://schemas.openxmlformats.org/officeDocument/2006/relationships/tags" Target="../tags/tag125.xml" /><Relationship Id="rId37" Type="http://schemas.openxmlformats.org/officeDocument/2006/relationships/tags" Target="../tags/tag126.xml" /><Relationship Id="rId38" Type="http://schemas.openxmlformats.org/officeDocument/2006/relationships/tags" Target="../tags/tag127.xml" /><Relationship Id="rId39" Type="http://schemas.openxmlformats.org/officeDocument/2006/relationships/tags" Target="../tags/tag128.xml" /><Relationship Id="rId4" Type="http://schemas.openxmlformats.org/officeDocument/2006/relationships/tags" Target="../tags/tag105.xml" /><Relationship Id="rId40" Type="http://schemas.openxmlformats.org/officeDocument/2006/relationships/tags" Target="../tags/tag129.xml" /><Relationship Id="rId41" Type="http://schemas.openxmlformats.org/officeDocument/2006/relationships/tags" Target="../tags/tag130.xml" /><Relationship Id="rId42" Type="http://schemas.openxmlformats.org/officeDocument/2006/relationships/tags" Target="../tags/tag131.xml" /><Relationship Id="rId43" Type="http://schemas.openxmlformats.org/officeDocument/2006/relationships/tags" Target="../tags/tag132.xml" /><Relationship Id="rId44" Type="http://schemas.openxmlformats.org/officeDocument/2006/relationships/image" Target="../media/image13.png" /><Relationship Id="rId45" Type="http://schemas.openxmlformats.org/officeDocument/2006/relationships/tags" Target="../tags/tag133.xml" /><Relationship Id="rId46" Type="http://schemas.openxmlformats.org/officeDocument/2006/relationships/tags" Target="../tags/tag134.xml" /><Relationship Id="rId47" Type="http://schemas.openxmlformats.org/officeDocument/2006/relationships/image" Target="../media/image14.png" /><Relationship Id="rId48" Type="http://schemas.openxmlformats.org/officeDocument/2006/relationships/tags" Target="../tags/tag135.xml" /><Relationship Id="rId49" Type="http://schemas.openxmlformats.org/officeDocument/2006/relationships/vmlDrawing" Target="../drawings/vmlDrawing2.vml" /><Relationship Id="rId5" Type="http://schemas.openxmlformats.org/officeDocument/2006/relationships/tags" Target="../tags/tag106.xml" /><Relationship Id="rId6" Type="http://schemas.openxmlformats.org/officeDocument/2006/relationships/tags" Target="../tags/tag107.xml" /><Relationship Id="rId7" Type="http://schemas.openxmlformats.org/officeDocument/2006/relationships/tags" Target="../tags/tag108.xml" /><Relationship Id="rId8" Type="http://schemas.openxmlformats.org/officeDocument/2006/relationships/tags" Target="../tags/tag109.xml" /><Relationship Id="rId9" Type="http://schemas.openxmlformats.org/officeDocument/2006/relationships/tags" Target="../tags/tag110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tags" Target="../tags/tag136.xml" /><Relationship Id="rId3" Type="http://schemas.openxmlformats.org/officeDocument/2006/relationships/tags" Target="../tags/tag137.xml" /><Relationship Id="rId4" Type="http://schemas.openxmlformats.org/officeDocument/2006/relationships/tags" Target="../tags/tag138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145.xml" /><Relationship Id="rId11" Type="http://schemas.openxmlformats.org/officeDocument/2006/relationships/oleObject" Target="../embeddings/oleObject9.bin" TargetMode="Internal" /><Relationship Id="rId12" Type="http://schemas.openxmlformats.org/officeDocument/2006/relationships/image" Target="../media/image16.wmf" /><Relationship Id="rId13" Type="http://schemas.openxmlformats.org/officeDocument/2006/relationships/tags" Target="../tags/tag146.xml" /><Relationship Id="rId14" Type="http://schemas.openxmlformats.org/officeDocument/2006/relationships/tags" Target="../tags/tag147.xml" /><Relationship Id="rId15" Type="http://schemas.openxmlformats.org/officeDocument/2006/relationships/tags" Target="../tags/tag148.xml" /><Relationship Id="rId16" Type="http://schemas.openxmlformats.org/officeDocument/2006/relationships/tags" Target="../tags/tag149.xml" /><Relationship Id="rId17" Type="http://schemas.openxmlformats.org/officeDocument/2006/relationships/tags" Target="../tags/tag150.xml" /><Relationship Id="rId18" Type="http://schemas.openxmlformats.org/officeDocument/2006/relationships/oleObject" Target="../embeddings/oleObject10.bin" TargetMode="Internal" /><Relationship Id="rId19" Type="http://schemas.openxmlformats.org/officeDocument/2006/relationships/image" Target="../media/image17.wmf" /><Relationship Id="rId2" Type="http://schemas.openxmlformats.org/officeDocument/2006/relationships/tags" Target="../tags/tag139.xml" /><Relationship Id="rId20" Type="http://schemas.openxmlformats.org/officeDocument/2006/relationships/tags" Target="../tags/tag151.xml" /><Relationship Id="rId21" Type="http://schemas.openxmlformats.org/officeDocument/2006/relationships/tags" Target="../tags/tag152.xml" /><Relationship Id="rId22" Type="http://schemas.openxmlformats.org/officeDocument/2006/relationships/tags" Target="../tags/tag153.xml" /><Relationship Id="rId23" Type="http://schemas.openxmlformats.org/officeDocument/2006/relationships/tags" Target="../tags/tag154.xml" /><Relationship Id="rId24" Type="http://schemas.openxmlformats.org/officeDocument/2006/relationships/oleObject" Target="../embeddings/oleObject11.bin" TargetMode="Internal" /><Relationship Id="rId25" Type="http://schemas.openxmlformats.org/officeDocument/2006/relationships/image" Target="../media/image18.wmf" /><Relationship Id="rId26" Type="http://schemas.openxmlformats.org/officeDocument/2006/relationships/tags" Target="../tags/tag155.xml" /><Relationship Id="rId27" Type="http://schemas.openxmlformats.org/officeDocument/2006/relationships/tags" Target="../tags/tag156.xml" /><Relationship Id="rId28" Type="http://schemas.openxmlformats.org/officeDocument/2006/relationships/oleObject" Target="../embeddings/oleObject12.bin" TargetMode="Internal" /><Relationship Id="rId29" Type="http://schemas.openxmlformats.org/officeDocument/2006/relationships/image" Target="../media/image19.wmf" /><Relationship Id="rId3" Type="http://schemas.openxmlformats.org/officeDocument/2006/relationships/tags" Target="../tags/tag140.xml" /><Relationship Id="rId30" Type="http://schemas.openxmlformats.org/officeDocument/2006/relationships/tags" Target="../tags/tag157.xml" /><Relationship Id="rId31" Type="http://schemas.openxmlformats.org/officeDocument/2006/relationships/tags" Target="../tags/tag158.xml" /><Relationship Id="rId32" Type="http://schemas.openxmlformats.org/officeDocument/2006/relationships/tags" Target="../tags/tag159.xml" /><Relationship Id="rId33" Type="http://schemas.openxmlformats.org/officeDocument/2006/relationships/tags" Target="../tags/tag160.xml" /><Relationship Id="rId34" Type="http://schemas.openxmlformats.org/officeDocument/2006/relationships/oleObject" Target="../embeddings/oleObject13.bin" TargetMode="Internal" /><Relationship Id="rId35" Type="http://schemas.openxmlformats.org/officeDocument/2006/relationships/image" Target="../media/image20.wmf" /><Relationship Id="rId36" Type="http://schemas.openxmlformats.org/officeDocument/2006/relationships/tags" Target="../tags/tag161.xml" /><Relationship Id="rId37" Type="http://schemas.openxmlformats.org/officeDocument/2006/relationships/tags" Target="../tags/tag162.xml" /><Relationship Id="rId38" Type="http://schemas.openxmlformats.org/officeDocument/2006/relationships/tags" Target="../tags/tag163.xml" /><Relationship Id="rId39" Type="http://schemas.openxmlformats.org/officeDocument/2006/relationships/tags" Target="../tags/tag164.xml" /><Relationship Id="rId4" Type="http://schemas.openxmlformats.org/officeDocument/2006/relationships/tags" Target="../tags/tag141.xml" /><Relationship Id="rId40" Type="http://schemas.openxmlformats.org/officeDocument/2006/relationships/oleObject" Target="../embeddings/oleObject14.bin" TargetMode="Internal" /><Relationship Id="rId41" Type="http://schemas.openxmlformats.org/officeDocument/2006/relationships/image" Target="../media/image21.wmf" /><Relationship Id="rId42" Type="http://schemas.openxmlformats.org/officeDocument/2006/relationships/tags" Target="../tags/tag165.xml" /><Relationship Id="rId43" Type="http://schemas.openxmlformats.org/officeDocument/2006/relationships/oleObject" Target="../embeddings/oleObject15.bin" TargetMode="Internal" /><Relationship Id="rId44" Type="http://schemas.openxmlformats.org/officeDocument/2006/relationships/image" Target="../media/image22.wmf" /><Relationship Id="rId45" Type="http://schemas.openxmlformats.org/officeDocument/2006/relationships/tags" Target="../tags/tag166.xml" /><Relationship Id="rId46" Type="http://schemas.openxmlformats.org/officeDocument/2006/relationships/tags" Target="../tags/tag167.xml" /><Relationship Id="rId47" Type="http://schemas.openxmlformats.org/officeDocument/2006/relationships/tags" Target="../tags/tag168.xml" /><Relationship Id="rId48" Type="http://schemas.openxmlformats.org/officeDocument/2006/relationships/tags" Target="../tags/tag169.xml" /><Relationship Id="rId49" Type="http://schemas.openxmlformats.org/officeDocument/2006/relationships/oleObject" Target="../embeddings/oleObject16.bin" TargetMode="Internal" /><Relationship Id="rId5" Type="http://schemas.openxmlformats.org/officeDocument/2006/relationships/oleObject" Target="../embeddings/oleObject8.bin" TargetMode="Internal" /><Relationship Id="rId50" Type="http://schemas.openxmlformats.org/officeDocument/2006/relationships/image" Target="../media/image23.wmf" /><Relationship Id="rId51" Type="http://schemas.openxmlformats.org/officeDocument/2006/relationships/tags" Target="../tags/tag170.xml" /><Relationship Id="rId52" Type="http://schemas.openxmlformats.org/officeDocument/2006/relationships/oleObject" Target="../embeddings/oleObject17.bin" TargetMode="Internal" /><Relationship Id="rId53" Type="http://schemas.openxmlformats.org/officeDocument/2006/relationships/tags" Target="../tags/tag171.xml" /><Relationship Id="rId54" Type="http://schemas.openxmlformats.org/officeDocument/2006/relationships/tags" Target="../tags/tag172.xml" /><Relationship Id="rId55" Type="http://schemas.openxmlformats.org/officeDocument/2006/relationships/oleObject" Target="../embeddings/oleObject18.bin" TargetMode="Internal" /><Relationship Id="rId56" Type="http://schemas.openxmlformats.org/officeDocument/2006/relationships/tags" Target="../tags/tag173.xml" /><Relationship Id="rId57" Type="http://schemas.openxmlformats.org/officeDocument/2006/relationships/tags" Target="../tags/tag174.xml" /><Relationship Id="rId58" Type="http://schemas.openxmlformats.org/officeDocument/2006/relationships/tags" Target="../tags/tag175.xml" /><Relationship Id="rId59" Type="http://schemas.openxmlformats.org/officeDocument/2006/relationships/oleObject" Target="../embeddings/oleObject19.bin" TargetMode="Internal" /><Relationship Id="rId6" Type="http://schemas.openxmlformats.org/officeDocument/2006/relationships/image" Target="../media/image15.wmf" /><Relationship Id="rId60" Type="http://schemas.openxmlformats.org/officeDocument/2006/relationships/tags" Target="../tags/tag176.xml" /><Relationship Id="rId61" Type="http://schemas.openxmlformats.org/officeDocument/2006/relationships/tags" Target="../tags/tag177.xml" /><Relationship Id="rId62" Type="http://schemas.openxmlformats.org/officeDocument/2006/relationships/tags" Target="../tags/tag178.xml" /><Relationship Id="rId63" Type="http://schemas.openxmlformats.org/officeDocument/2006/relationships/oleObject" Target="../embeddings/oleObject20.bin" TargetMode="Internal" /><Relationship Id="rId64" Type="http://schemas.openxmlformats.org/officeDocument/2006/relationships/image" Target="../media/image24.wmf" /><Relationship Id="rId65" Type="http://schemas.openxmlformats.org/officeDocument/2006/relationships/tags" Target="../tags/tag179.xml" /><Relationship Id="rId66" Type="http://schemas.openxmlformats.org/officeDocument/2006/relationships/oleObject" Target="../embeddings/oleObject21.bin" TargetMode="Internal" /><Relationship Id="rId67" Type="http://schemas.openxmlformats.org/officeDocument/2006/relationships/image" Target="../media/image25.wmf" /><Relationship Id="rId68" Type="http://schemas.openxmlformats.org/officeDocument/2006/relationships/tags" Target="../tags/tag180.xml" /><Relationship Id="rId69" Type="http://schemas.openxmlformats.org/officeDocument/2006/relationships/tags" Target="../tags/tag181.xml" /><Relationship Id="rId7" Type="http://schemas.openxmlformats.org/officeDocument/2006/relationships/tags" Target="../tags/tag142.xml" /><Relationship Id="rId70" Type="http://schemas.openxmlformats.org/officeDocument/2006/relationships/vmlDrawing" Target="../drawings/vmlDrawing3.vml" /><Relationship Id="rId8" Type="http://schemas.openxmlformats.org/officeDocument/2006/relationships/tags" Target="../tags/tag143.xml" /><Relationship Id="rId9" Type="http://schemas.openxmlformats.org/officeDocument/2006/relationships/tags" Target="../tags/tag14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188.xml" /><Relationship Id="rId11" Type="http://schemas.openxmlformats.org/officeDocument/2006/relationships/tags" Target="../tags/tag189.xml" /><Relationship Id="rId12" Type="http://schemas.openxmlformats.org/officeDocument/2006/relationships/tags" Target="../tags/tag190.xml" /><Relationship Id="rId13" Type="http://schemas.openxmlformats.org/officeDocument/2006/relationships/oleObject" Target="../embeddings/oleObject23.bin" TargetMode="Internal" /><Relationship Id="rId14" Type="http://schemas.openxmlformats.org/officeDocument/2006/relationships/image" Target="../media/image27.wmf" /><Relationship Id="rId15" Type="http://schemas.openxmlformats.org/officeDocument/2006/relationships/tags" Target="../tags/tag191.xml" /><Relationship Id="rId16" Type="http://schemas.openxmlformats.org/officeDocument/2006/relationships/oleObject" Target="../embeddings/oleObject24.bin" TargetMode="Internal" /><Relationship Id="rId17" Type="http://schemas.openxmlformats.org/officeDocument/2006/relationships/image" Target="../media/image28.wmf" /><Relationship Id="rId18" Type="http://schemas.openxmlformats.org/officeDocument/2006/relationships/tags" Target="../tags/tag192.xml" /><Relationship Id="rId19" Type="http://schemas.openxmlformats.org/officeDocument/2006/relationships/oleObject" Target="../embeddings/oleObject25.bin" TargetMode="Internal" /><Relationship Id="rId2" Type="http://schemas.openxmlformats.org/officeDocument/2006/relationships/tags" Target="../tags/tag182.xml" /><Relationship Id="rId20" Type="http://schemas.openxmlformats.org/officeDocument/2006/relationships/image" Target="../media/image29.wmf" /><Relationship Id="rId21" Type="http://schemas.openxmlformats.org/officeDocument/2006/relationships/tags" Target="../tags/tag193.xml" /><Relationship Id="rId22" Type="http://schemas.openxmlformats.org/officeDocument/2006/relationships/tags" Target="../tags/tag194.xml" /><Relationship Id="rId23" Type="http://schemas.openxmlformats.org/officeDocument/2006/relationships/tags" Target="../tags/tag195.xml" /><Relationship Id="rId24" Type="http://schemas.openxmlformats.org/officeDocument/2006/relationships/oleObject" Target="../embeddings/oleObject26.bin" TargetMode="Internal" /><Relationship Id="rId25" Type="http://schemas.openxmlformats.org/officeDocument/2006/relationships/image" Target="../media/image30.wmf" /><Relationship Id="rId26" Type="http://schemas.openxmlformats.org/officeDocument/2006/relationships/tags" Target="../tags/tag196.xml" /><Relationship Id="rId27" Type="http://schemas.openxmlformats.org/officeDocument/2006/relationships/tags" Target="../tags/tag197.xml" /><Relationship Id="rId28" Type="http://schemas.openxmlformats.org/officeDocument/2006/relationships/tags" Target="../tags/tag198.xml" /><Relationship Id="rId29" Type="http://schemas.openxmlformats.org/officeDocument/2006/relationships/tags" Target="../tags/tag199.xml" /><Relationship Id="rId3" Type="http://schemas.openxmlformats.org/officeDocument/2006/relationships/tags" Target="../tags/tag183.xml" /><Relationship Id="rId30" Type="http://schemas.openxmlformats.org/officeDocument/2006/relationships/tags" Target="../tags/tag200.xml" /><Relationship Id="rId31" Type="http://schemas.openxmlformats.org/officeDocument/2006/relationships/oleObject" Target="../embeddings/oleObject27.bin" TargetMode="Internal" /><Relationship Id="rId32" Type="http://schemas.openxmlformats.org/officeDocument/2006/relationships/image" Target="../media/image31.wmf" /><Relationship Id="rId33" Type="http://schemas.openxmlformats.org/officeDocument/2006/relationships/tags" Target="../tags/tag201.xml" /><Relationship Id="rId34" Type="http://schemas.openxmlformats.org/officeDocument/2006/relationships/tags" Target="../tags/tag202.xml" /><Relationship Id="rId35" Type="http://schemas.openxmlformats.org/officeDocument/2006/relationships/image" Target="../media/image32.png" /><Relationship Id="rId36" Type="http://schemas.openxmlformats.org/officeDocument/2006/relationships/tags" Target="../tags/tag203.xml" /><Relationship Id="rId37" Type="http://schemas.openxmlformats.org/officeDocument/2006/relationships/oleObject" Target="../embeddings/oleObject28.bin" TargetMode="Internal" /><Relationship Id="rId38" Type="http://schemas.openxmlformats.org/officeDocument/2006/relationships/image" Target="../media/image33.wmf" /><Relationship Id="rId39" Type="http://schemas.openxmlformats.org/officeDocument/2006/relationships/vmlDrawing" Target="../drawings/vmlDrawing4.vml" /><Relationship Id="rId4" Type="http://schemas.openxmlformats.org/officeDocument/2006/relationships/tags" Target="../tags/tag184.xml" /><Relationship Id="rId5" Type="http://schemas.openxmlformats.org/officeDocument/2006/relationships/tags" Target="../tags/tag185.xml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26.wmf" /><Relationship Id="rId8" Type="http://schemas.openxmlformats.org/officeDocument/2006/relationships/tags" Target="../tags/tag186.xml" /><Relationship Id="rId9" Type="http://schemas.openxmlformats.org/officeDocument/2006/relationships/tags" Target="../tags/tag18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210.xml" /><Relationship Id="rId11" Type="http://schemas.openxmlformats.org/officeDocument/2006/relationships/oleObject" Target="../embeddings/oleObject30.bin" TargetMode="Internal" /><Relationship Id="rId12" Type="http://schemas.openxmlformats.org/officeDocument/2006/relationships/image" Target="../media/image34.wmf" /><Relationship Id="rId13" Type="http://schemas.openxmlformats.org/officeDocument/2006/relationships/tags" Target="../tags/tag211.xml" /><Relationship Id="rId14" Type="http://schemas.openxmlformats.org/officeDocument/2006/relationships/oleObject" Target="../embeddings/oleObject31.bin" TargetMode="Internal" /><Relationship Id="rId15" Type="http://schemas.openxmlformats.org/officeDocument/2006/relationships/image" Target="../media/image35.wmf" /><Relationship Id="rId16" Type="http://schemas.openxmlformats.org/officeDocument/2006/relationships/tags" Target="../tags/tag212.xml" /><Relationship Id="rId17" Type="http://schemas.openxmlformats.org/officeDocument/2006/relationships/oleObject" Target="../embeddings/oleObject32.bin" TargetMode="Internal" /><Relationship Id="rId18" Type="http://schemas.openxmlformats.org/officeDocument/2006/relationships/image" Target="../media/image36.wmf" /><Relationship Id="rId19" Type="http://schemas.openxmlformats.org/officeDocument/2006/relationships/tags" Target="../tags/tag213.xml" /><Relationship Id="rId2" Type="http://schemas.openxmlformats.org/officeDocument/2006/relationships/tags" Target="../tags/tag204.xml" /><Relationship Id="rId20" Type="http://schemas.openxmlformats.org/officeDocument/2006/relationships/tags" Target="../tags/tag214.xml" /><Relationship Id="rId21" Type="http://schemas.openxmlformats.org/officeDocument/2006/relationships/tags" Target="../tags/tag215.xml" /><Relationship Id="rId22" Type="http://schemas.openxmlformats.org/officeDocument/2006/relationships/oleObject" Target="../embeddings/oleObject33.bin" TargetMode="Internal" /><Relationship Id="rId23" Type="http://schemas.openxmlformats.org/officeDocument/2006/relationships/image" Target="../media/image37.wmf" /><Relationship Id="rId24" Type="http://schemas.openxmlformats.org/officeDocument/2006/relationships/tags" Target="../tags/tag216.xml" /><Relationship Id="rId25" Type="http://schemas.openxmlformats.org/officeDocument/2006/relationships/tags" Target="../tags/tag217.xml" /><Relationship Id="rId26" Type="http://schemas.openxmlformats.org/officeDocument/2006/relationships/oleObject" Target="../embeddings/oleObject34.bin" TargetMode="Internal" /><Relationship Id="rId27" Type="http://schemas.openxmlformats.org/officeDocument/2006/relationships/image" Target="../media/image38.wmf" /><Relationship Id="rId28" Type="http://schemas.openxmlformats.org/officeDocument/2006/relationships/tags" Target="../tags/tag218.xml" /><Relationship Id="rId29" Type="http://schemas.openxmlformats.org/officeDocument/2006/relationships/oleObject" Target="../embeddings/oleObject35.bin" TargetMode="Internal" /><Relationship Id="rId3" Type="http://schemas.openxmlformats.org/officeDocument/2006/relationships/tags" Target="../tags/tag205.xml" /><Relationship Id="rId30" Type="http://schemas.openxmlformats.org/officeDocument/2006/relationships/image" Target="../media/image39.wmf" /><Relationship Id="rId31" Type="http://schemas.openxmlformats.org/officeDocument/2006/relationships/tags" Target="../tags/tag219.xml" /><Relationship Id="rId32" Type="http://schemas.openxmlformats.org/officeDocument/2006/relationships/tags" Target="../tags/tag220.xml" /><Relationship Id="rId33" Type="http://schemas.openxmlformats.org/officeDocument/2006/relationships/tags" Target="../tags/tag221.xml" /><Relationship Id="rId34" Type="http://schemas.openxmlformats.org/officeDocument/2006/relationships/oleObject" Target="../embeddings/oleObject36.bin" TargetMode="Internal" /><Relationship Id="rId35" Type="http://schemas.openxmlformats.org/officeDocument/2006/relationships/tags" Target="../tags/tag222.xml" /><Relationship Id="rId36" Type="http://schemas.openxmlformats.org/officeDocument/2006/relationships/oleObject" Target="../embeddings/oleObject37.bin" TargetMode="Internal" /><Relationship Id="rId37" Type="http://schemas.openxmlformats.org/officeDocument/2006/relationships/image" Target="../media/image40.wmf" /><Relationship Id="rId38" Type="http://schemas.openxmlformats.org/officeDocument/2006/relationships/tags" Target="../tags/tag223.xml" /><Relationship Id="rId39" Type="http://schemas.openxmlformats.org/officeDocument/2006/relationships/oleObject" Target="../embeddings/oleObject38.bin" TargetMode="Internal" /><Relationship Id="rId4" Type="http://schemas.openxmlformats.org/officeDocument/2006/relationships/tags" Target="../tags/tag206.xml" /><Relationship Id="rId40" Type="http://schemas.openxmlformats.org/officeDocument/2006/relationships/image" Target="../media/image41.wmf" /><Relationship Id="rId41" Type="http://schemas.openxmlformats.org/officeDocument/2006/relationships/tags" Target="../tags/tag224.xml" /><Relationship Id="rId42" Type="http://schemas.openxmlformats.org/officeDocument/2006/relationships/oleObject" Target="../embeddings/oleObject39.bin" TargetMode="Internal" /><Relationship Id="rId43" Type="http://schemas.openxmlformats.org/officeDocument/2006/relationships/image" Target="../media/image42.wmf" /><Relationship Id="rId44" Type="http://schemas.openxmlformats.org/officeDocument/2006/relationships/tags" Target="../tags/tag225.xml" /><Relationship Id="rId45" Type="http://schemas.openxmlformats.org/officeDocument/2006/relationships/oleObject" Target="../embeddings/oleObject40.bin" TargetMode="Internal" /><Relationship Id="rId46" Type="http://schemas.openxmlformats.org/officeDocument/2006/relationships/image" Target="../media/image43.wmf" /><Relationship Id="rId47" Type="http://schemas.openxmlformats.org/officeDocument/2006/relationships/tags" Target="../tags/tag226.xml" /><Relationship Id="rId48" Type="http://schemas.openxmlformats.org/officeDocument/2006/relationships/oleObject" Target="../embeddings/oleObject41.bin" TargetMode="Internal" /><Relationship Id="rId49" Type="http://schemas.openxmlformats.org/officeDocument/2006/relationships/image" Target="../media/image44.wmf" /><Relationship Id="rId5" Type="http://schemas.openxmlformats.org/officeDocument/2006/relationships/tags" Target="../tags/tag207.xml" /><Relationship Id="rId50" Type="http://schemas.openxmlformats.org/officeDocument/2006/relationships/tags" Target="../tags/tag227.xml" /><Relationship Id="rId51" Type="http://schemas.openxmlformats.org/officeDocument/2006/relationships/oleObject" Target="../embeddings/oleObject42.bin" TargetMode="Internal" /><Relationship Id="rId52" Type="http://schemas.openxmlformats.org/officeDocument/2006/relationships/image" Target="../media/image45.wmf" /><Relationship Id="rId53" Type="http://schemas.openxmlformats.org/officeDocument/2006/relationships/tags" Target="../tags/tag228.xml" /><Relationship Id="rId54" Type="http://schemas.openxmlformats.org/officeDocument/2006/relationships/oleObject" Target="../embeddings/oleObject43.bin" TargetMode="Internal" /><Relationship Id="rId55" Type="http://schemas.openxmlformats.org/officeDocument/2006/relationships/image" Target="../media/image46.wmf" /><Relationship Id="rId56" Type="http://schemas.openxmlformats.org/officeDocument/2006/relationships/tags" Target="../tags/tag229.xml" /><Relationship Id="rId57" Type="http://schemas.openxmlformats.org/officeDocument/2006/relationships/oleObject" Target="../embeddings/oleObject44.bin" TargetMode="Internal" /><Relationship Id="rId58" Type="http://schemas.openxmlformats.org/officeDocument/2006/relationships/image" Target="../media/image47.wmf" /><Relationship Id="rId59" Type="http://schemas.openxmlformats.org/officeDocument/2006/relationships/tags" Target="../tags/tag230.xml" /><Relationship Id="rId6" Type="http://schemas.openxmlformats.org/officeDocument/2006/relationships/oleObject" Target="../embeddings/oleObject29.bin" TargetMode="Internal" /><Relationship Id="rId60" Type="http://schemas.openxmlformats.org/officeDocument/2006/relationships/oleObject" Target="../embeddings/oleObject45.bin" TargetMode="Internal" /><Relationship Id="rId61" Type="http://schemas.openxmlformats.org/officeDocument/2006/relationships/image" Target="../media/image48.wmf" /><Relationship Id="rId62" Type="http://schemas.openxmlformats.org/officeDocument/2006/relationships/tags" Target="../tags/tag231.xml" /><Relationship Id="rId63" Type="http://schemas.openxmlformats.org/officeDocument/2006/relationships/tags" Target="../tags/tag232.xml" /><Relationship Id="rId64" Type="http://schemas.openxmlformats.org/officeDocument/2006/relationships/tags" Target="../tags/tag233.xml" /><Relationship Id="rId65" Type="http://schemas.openxmlformats.org/officeDocument/2006/relationships/tags" Target="../tags/tag234.xml" /><Relationship Id="rId66" Type="http://schemas.openxmlformats.org/officeDocument/2006/relationships/tags" Target="../tags/tag235.xml" /><Relationship Id="rId67" Type="http://schemas.openxmlformats.org/officeDocument/2006/relationships/oleObject" Target="../embeddings/oleObject46.bin" TargetMode="Internal" /><Relationship Id="rId68" Type="http://schemas.openxmlformats.org/officeDocument/2006/relationships/image" Target="../media/image49.wmf" /><Relationship Id="rId69" Type="http://schemas.openxmlformats.org/officeDocument/2006/relationships/tags" Target="../tags/tag236.xml" /><Relationship Id="rId7" Type="http://schemas.openxmlformats.org/officeDocument/2006/relationships/image" Target="../media/image26.wmf" /><Relationship Id="rId70" Type="http://schemas.openxmlformats.org/officeDocument/2006/relationships/oleObject" Target="../embeddings/oleObject47.bin" TargetMode="Internal" /><Relationship Id="rId71" Type="http://schemas.openxmlformats.org/officeDocument/2006/relationships/tags" Target="../tags/tag237.xml" /><Relationship Id="rId72" Type="http://schemas.openxmlformats.org/officeDocument/2006/relationships/oleObject" Target="../embeddings/oleObject48.bin" TargetMode="Internal" /><Relationship Id="rId73" Type="http://schemas.openxmlformats.org/officeDocument/2006/relationships/tags" Target="../tags/tag238.xml" /><Relationship Id="rId74" Type="http://schemas.openxmlformats.org/officeDocument/2006/relationships/tags" Target="../tags/tag239.xml" /><Relationship Id="rId75" Type="http://schemas.openxmlformats.org/officeDocument/2006/relationships/tags" Target="../tags/tag240.xml" /><Relationship Id="rId76" Type="http://schemas.openxmlformats.org/officeDocument/2006/relationships/vmlDrawing" Target="../drawings/vmlDrawing5.vml" /><Relationship Id="rId8" Type="http://schemas.openxmlformats.org/officeDocument/2006/relationships/tags" Target="../tags/tag208.xml" /><Relationship Id="rId9" Type="http://schemas.openxmlformats.org/officeDocument/2006/relationships/tags" Target="../tags/tag209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245.xml" /><Relationship Id="rId11" Type="http://schemas.openxmlformats.org/officeDocument/2006/relationships/oleObject" Target="../embeddings/oleObject51.bin" TargetMode="Internal" /><Relationship Id="rId12" Type="http://schemas.openxmlformats.org/officeDocument/2006/relationships/image" Target="../media/image40.wmf" /><Relationship Id="rId13" Type="http://schemas.openxmlformats.org/officeDocument/2006/relationships/tags" Target="../tags/tag246.xml" /><Relationship Id="rId14" Type="http://schemas.openxmlformats.org/officeDocument/2006/relationships/oleObject" Target="../embeddings/oleObject52.bin" TargetMode="Internal" /><Relationship Id="rId15" Type="http://schemas.openxmlformats.org/officeDocument/2006/relationships/image" Target="../media/image42.wmf" /><Relationship Id="rId16" Type="http://schemas.openxmlformats.org/officeDocument/2006/relationships/tags" Target="../tags/tag247.xml" /><Relationship Id="rId17" Type="http://schemas.openxmlformats.org/officeDocument/2006/relationships/oleObject" Target="../embeddings/oleObject53.bin" TargetMode="Internal" /><Relationship Id="rId18" Type="http://schemas.openxmlformats.org/officeDocument/2006/relationships/image" Target="../media/image41.wmf" /><Relationship Id="rId19" Type="http://schemas.openxmlformats.org/officeDocument/2006/relationships/tags" Target="../tags/tag248.xml" /><Relationship Id="rId2" Type="http://schemas.openxmlformats.org/officeDocument/2006/relationships/tags" Target="../tags/tag241.xml" /><Relationship Id="rId20" Type="http://schemas.openxmlformats.org/officeDocument/2006/relationships/oleObject" Target="../embeddings/oleObject54.bin" TargetMode="Internal" /><Relationship Id="rId21" Type="http://schemas.openxmlformats.org/officeDocument/2006/relationships/image" Target="../media/image43.wmf" /><Relationship Id="rId22" Type="http://schemas.openxmlformats.org/officeDocument/2006/relationships/tags" Target="../tags/tag249.xml" /><Relationship Id="rId23" Type="http://schemas.openxmlformats.org/officeDocument/2006/relationships/oleObject" Target="../embeddings/oleObject55.bin" TargetMode="Internal" /><Relationship Id="rId24" Type="http://schemas.openxmlformats.org/officeDocument/2006/relationships/image" Target="../media/image44.wmf" /><Relationship Id="rId25" Type="http://schemas.openxmlformats.org/officeDocument/2006/relationships/tags" Target="../tags/tag250.xml" /><Relationship Id="rId26" Type="http://schemas.openxmlformats.org/officeDocument/2006/relationships/oleObject" Target="../embeddings/oleObject56.bin" TargetMode="Internal" /><Relationship Id="rId27" Type="http://schemas.openxmlformats.org/officeDocument/2006/relationships/image" Target="../media/image45.wmf" /><Relationship Id="rId28" Type="http://schemas.openxmlformats.org/officeDocument/2006/relationships/tags" Target="../tags/tag251.xml" /><Relationship Id="rId29" Type="http://schemas.openxmlformats.org/officeDocument/2006/relationships/oleObject" Target="../embeddings/oleObject57.bin" TargetMode="Internal" /><Relationship Id="rId3" Type="http://schemas.openxmlformats.org/officeDocument/2006/relationships/tags" Target="../tags/tag242.xml" /><Relationship Id="rId30" Type="http://schemas.openxmlformats.org/officeDocument/2006/relationships/image" Target="../media/image50.wmf" /><Relationship Id="rId31" Type="http://schemas.openxmlformats.org/officeDocument/2006/relationships/tags" Target="../tags/tag252.xml" /><Relationship Id="rId32" Type="http://schemas.openxmlformats.org/officeDocument/2006/relationships/oleObject" Target="../embeddings/oleObject58.bin" TargetMode="Internal" /><Relationship Id="rId33" Type="http://schemas.openxmlformats.org/officeDocument/2006/relationships/tags" Target="../tags/tag253.xml" /><Relationship Id="rId34" Type="http://schemas.openxmlformats.org/officeDocument/2006/relationships/oleObject" Target="../embeddings/oleObject59.bin" TargetMode="Internal" /><Relationship Id="rId35" Type="http://schemas.openxmlformats.org/officeDocument/2006/relationships/image" Target="../media/image47.wmf" /><Relationship Id="rId36" Type="http://schemas.openxmlformats.org/officeDocument/2006/relationships/tags" Target="../tags/tag254.xml" /><Relationship Id="rId37" Type="http://schemas.openxmlformats.org/officeDocument/2006/relationships/oleObject" Target="../embeddings/oleObject60.bin" TargetMode="Internal" /><Relationship Id="rId38" Type="http://schemas.openxmlformats.org/officeDocument/2006/relationships/image" Target="../media/image48.wmf" /><Relationship Id="rId39" Type="http://schemas.openxmlformats.org/officeDocument/2006/relationships/tags" Target="../tags/tag255.xml" /><Relationship Id="rId4" Type="http://schemas.openxmlformats.org/officeDocument/2006/relationships/tags" Target="../tags/tag243.xml" /><Relationship Id="rId40" Type="http://schemas.openxmlformats.org/officeDocument/2006/relationships/tags" Target="../tags/tag256.xml" /><Relationship Id="rId41" Type="http://schemas.openxmlformats.org/officeDocument/2006/relationships/tags" Target="../tags/tag257.xml" /><Relationship Id="rId42" Type="http://schemas.openxmlformats.org/officeDocument/2006/relationships/tags" Target="../tags/tag258.xml" /><Relationship Id="rId43" Type="http://schemas.openxmlformats.org/officeDocument/2006/relationships/tags" Target="../tags/tag259.xml" /><Relationship Id="rId44" Type="http://schemas.openxmlformats.org/officeDocument/2006/relationships/tags" Target="../tags/tag260.xml" /><Relationship Id="rId45" Type="http://schemas.openxmlformats.org/officeDocument/2006/relationships/oleObject" Target="../embeddings/oleObject61.bin" TargetMode="Internal" /><Relationship Id="rId46" Type="http://schemas.openxmlformats.org/officeDocument/2006/relationships/tags" Target="../tags/tag261.xml" /><Relationship Id="rId47" Type="http://schemas.openxmlformats.org/officeDocument/2006/relationships/oleObject" Target="../embeddings/oleObject62.bin" TargetMode="Internal" /><Relationship Id="rId48" Type="http://schemas.openxmlformats.org/officeDocument/2006/relationships/tags" Target="../tags/tag262.xml" /><Relationship Id="rId49" Type="http://schemas.openxmlformats.org/officeDocument/2006/relationships/oleObject" Target="../embeddings/oleObject63.bin" TargetMode="Internal" /><Relationship Id="rId5" Type="http://schemas.openxmlformats.org/officeDocument/2006/relationships/oleObject" Target="../embeddings/oleObject49.bin" TargetMode="Internal" /><Relationship Id="rId50" Type="http://schemas.openxmlformats.org/officeDocument/2006/relationships/image" Target="../media/image51.png" /><Relationship Id="rId51" Type="http://schemas.openxmlformats.org/officeDocument/2006/relationships/tags" Target="../tags/tag263.xml" /><Relationship Id="rId52" Type="http://schemas.openxmlformats.org/officeDocument/2006/relationships/tags" Target="../tags/tag264.xml" /><Relationship Id="rId53" Type="http://schemas.openxmlformats.org/officeDocument/2006/relationships/tags" Target="../tags/tag265.xml" /><Relationship Id="rId54" Type="http://schemas.openxmlformats.org/officeDocument/2006/relationships/tags" Target="../tags/tag266.xml" /><Relationship Id="rId55" Type="http://schemas.openxmlformats.org/officeDocument/2006/relationships/oleObject" Target="../embeddings/oleObject64.bin" TargetMode="Internal" /><Relationship Id="rId56" Type="http://schemas.openxmlformats.org/officeDocument/2006/relationships/image" Target="../media/image26.wmf" /><Relationship Id="rId57" Type="http://schemas.openxmlformats.org/officeDocument/2006/relationships/tags" Target="../tags/tag267.xml" /><Relationship Id="rId58" Type="http://schemas.openxmlformats.org/officeDocument/2006/relationships/tags" Target="../tags/tag268.xml" /><Relationship Id="rId59" Type="http://schemas.openxmlformats.org/officeDocument/2006/relationships/vmlDrawing" Target="../drawings/vmlDrawing6.vml" /><Relationship Id="rId6" Type="http://schemas.openxmlformats.org/officeDocument/2006/relationships/image" Target="../media/image38.wmf" /><Relationship Id="rId7" Type="http://schemas.openxmlformats.org/officeDocument/2006/relationships/tags" Target="../tags/tag244.xml" /><Relationship Id="rId8" Type="http://schemas.openxmlformats.org/officeDocument/2006/relationships/oleObject" Target="../embeddings/oleObject50.bin" TargetMode="Internal" /><Relationship Id="rId9" Type="http://schemas.openxmlformats.org/officeDocument/2006/relationships/image" Target="../media/image39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53.wmf" /><Relationship Id="rId11" Type="http://schemas.openxmlformats.org/officeDocument/2006/relationships/tags" Target="../tags/tag274.xml" /><Relationship Id="rId12" Type="http://schemas.openxmlformats.org/officeDocument/2006/relationships/tags" Target="../tags/tag275.xml" /><Relationship Id="rId13" Type="http://schemas.openxmlformats.org/officeDocument/2006/relationships/oleObject" Target="../embeddings/oleObject67.bin" TargetMode="Internal" /><Relationship Id="rId14" Type="http://schemas.openxmlformats.org/officeDocument/2006/relationships/image" Target="../media/image26.wmf" /><Relationship Id="rId15" Type="http://schemas.openxmlformats.org/officeDocument/2006/relationships/tags" Target="../tags/tag276.xml" /><Relationship Id="rId16" Type="http://schemas.openxmlformats.org/officeDocument/2006/relationships/tags" Target="../tags/tag277.xml" /><Relationship Id="rId17" Type="http://schemas.openxmlformats.org/officeDocument/2006/relationships/oleObject" Target="../embeddings/oleObject68.bin" TargetMode="Internal" /><Relationship Id="rId18" Type="http://schemas.openxmlformats.org/officeDocument/2006/relationships/image" Target="../media/image34.wmf" /><Relationship Id="rId19" Type="http://schemas.openxmlformats.org/officeDocument/2006/relationships/tags" Target="../tags/tag278.xml" /><Relationship Id="rId2" Type="http://schemas.openxmlformats.org/officeDocument/2006/relationships/tags" Target="../tags/tag269.xml" /><Relationship Id="rId20" Type="http://schemas.openxmlformats.org/officeDocument/2006/relationships/oleObject" Target="../embeddings/oleObject69.bin" TargetMode="Internal" /><Relationship Id="rId21" Type="http://schemas.openxmlformats.org/officeDocument/2006/relationships/image" Target="../media/image35.wmf" /><Relationship Id="rId22" Type="http://schemas.openxmlformats.org/officeDocument/2006/relationships/tags" Target="../tags/tag279.xml" /><Relationship Id="rId23" Type="http://schemas.openxmlformats.org/officeDocument/2006/relationships/tags" Target="../tags/tag280.xml" /><Relationship Id="rId24" Type="http://schemas.openxmlformats.org/officeDocument/2006/relationships/vmlDrawing" Target="../drawings/vmlDrawing7.vml" /><Relationship Id="rId3" Type="http://schemas.openxmlformats.org/officeDocument/2006/relationships/tags" Target="../tags/tag270.xml" /><Relationship Id="rId4" Type="http://schemas.openxmlformats.org/officeDocument/2006/relationships/tags" Target="../tags/tag271.xml" /><Relationship Id="rId5" Type="http://schemas.openxmlformats.org/officeDocument/2006/relationships/tags" Target="../tags/tag272.xml" /><Relationship Id="rId6" Type="http://schemas.openxmlformats.org/officeDocument/2006/relationships/oleObject" Target="../embeddings/oleObject65.bin" TargetMode="Internal" /><Relationship Id="rId7" Type="http://schemas.openxmlformats.org/officeDocument/2006/relationships/image" Target="../media/image52.wmf" /><Relationship Id="rId8" Type="http://schemas.openxmlformats.org/officeDocument/2006/relationships/tags" Target="../tags/tag273.xml" /><Relationship Id="rId9" Type="http://schemas.openxmlformats.org/officeDocument/2006/relationships/oleObject" Target="../embeddings/oleObject66.bin" TargetMode="In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2508885" y="2566670"/>
            <a:ext cx="7176135" cy="700405"/>
          </a:xfrm>
        </p:spPr>
        <p:txBody>
          <a:bodyPr wrap="square"/>
          <a:lstStyle/>
          <a:p>
            <a:r>
              <a:rPr lang="en-US" altLang="zh-CN" sz="4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5.3.1</a:t>
            </a:r>
            <a:r>
              <a:rPr sz="4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函数的单调性（二）</a:t>
            </a:r>
            <a:endParaRPr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5595" y="1340485"/>
          <a:ext cx="11876405" cy="26054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r:id="rId4" imgW="10502900" imgH="2184400" progId="Word.Document.8">
                  <p:embed/>
                </p:oleObj>
              </mc:Choice>
              <mc:Fallback>
                <p:oleObj r:id="rId4" imgW="10502900" imgH="2184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595" y="1340485"/>
                        <a:ext cx="11876405" cy="2605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56870" y="173355"/>
            <a:ext cx="78752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1">
                <a:solidFill>
                  <a:srgbClr val="FF0000"/>
                </a:solidFill>
                <a:sym typeface="+mn-ea"/>
              </a:rPr>
              <a:t>小结</a:t>
            </a:r>
            <a:r>
              <a:rPr lang="en-US" sz="3600" b="1">
                <a:solidFill>
                  <a:srgbClr val="FF0000"/>
                </a:solidFill>
                <a:sym typeface="+mn-ea"/>
              </a:rPr>
              <a:t>:</a:t>
            </a:r>
            <a:endParaRPr lang="zh-CN" altLang="en-US" sz="2800" b="1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93370" y="4273550"/>
            <a:ext cx="1064641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定义域优先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的原则：解决问题的过程只能在定义域内，通过讨论导数的符号来判断函数的单调区间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如果一个函数的单调区间不止一个，这些单调区间之间</a:t>
            </a:r>
            <a:r>
              <a:rPr lang="zh-CN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用“∪”连接，而只能用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“逗号”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“和”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字等隔开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9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zh-CN" sz="19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539115" y="3863340"/>
            <a:ext cx="7510780" cy="737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sym typeface="+mn-ea"/>
              </a:rPr>
              <a:t>2、利用导数解决单调性问题需要注意的问题： 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561340" y="818515"/>
            <a:ext cx="69894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sym typeface="+mn-ea"/>
              </a:rPr>
              <a:t>判断函数</a:t>
            </a:r>
            <a:r>
              <a:rPr lang="en-US" sz="28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y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sym typeface="+mn-ea"/>
              </a:rPr>
              <a:t>＝</a:t>
            </a:r>
            <a:r>
              <a:rPr lang="en-US" sz="28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f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(</a:t>
            </a:r>
            <a:r>
              <a:rPr lang="en-US" sz="28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x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sym typeface="+mn-ea"/>
              </a:rPr>
              <a:t>)的单调性的一般步骤：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4142740" y="1340485"/>
            <a:ext cx="3916680" cy="1286510"/>
            <a:chOff x="6524" y="2111"/>
            <a:chExt cx="6168" cy="2026"/>
          </a:xfrm>
        </p:grpSpPr>
        <p:grpSp>
          <p:nvGrpSpPr>
            <p:cNvPr id="11" name="组合 10"/>
            <p:cNvGrpSpPr/>
            <p:nvPr>
              <p:custDataLst>
                <p:tags r:id="rId11"/>
              </p:custDataLst>
            </p:nvPr>
          </p:nvGrpSpPr>
          <p:grpSpPr>
            <a:xfrm>
              <a:off x="6524" y="2111"/>
              <a:ext cx="6169" cy="2027"/>
              <a:chOff x="9587" y="3044"/>
              <a:chExt cx="6169" cy="2027"/>
            </a:xfrm>
          </p:grpSpPr>
          <p:sp>
            <p:nvSpPr>
              <p:cNvPr id="9" name="文本框 8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9587" y="3044"/>
                <a:ext cx="4968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</a:t>
                </a:r>
                <a:r>
                  <a:rPr lang="zh-CN" altLang="en-US" sz="240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前提，容易忽视</a:t>
                </a:r>
                <a:r>
                  <a:rPr lang="en-US" altLang="zh-CN" sz="240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>
                <a:stCxn id="9" idx="1"/>
              </p:cNvCxnSpPr>
              <p:nvPr>
                <p:custDataLst>
                  <p:tags r:id="rId13"/>
                </p:custDataLst>
              </p:nvPr>
            </p:nvCxnSpPr>
            <p:spPr>
              <a:xfrm flipV="1">
                <a:off x="9587" y="3387"/>
                <a:ext cx="841" cy="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0136" y="4346"/>
                <a:ext cx="562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</a:t>
                </a:r>
                <a:r>
                  <a:rPr lang="zh-CN" altLang="en-US" sz="24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使               的实数 </a:t>
                </a:r>
                <a:r>
                  <a:rPr lang="en-US" altLang="zh-CN" sz="24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x.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    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17" name="对象 16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8324" y="3403"/>
            <a:ext cx="1921" cy="7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8" r:id="rId16" imgW="596900" imgH="228600" progId="Equation.KSEE3">
                    <p:embed/>
                  </p:oleObj>
                </mc:Choice>
                <mc:Fallback>
                  <p:oleObj r:id="rId16" imgW="5969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324" y="3403"/>
                          <a:ext cx="1921" cy="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接箭头连接符 13"/>
            <p:cNvCxnSpPr/>
            <p:nvPr>
              <p:custDataLst>
                <p:tags r:id="rId18"/>
              </p:custDataLst>
            </p:nvPr>
          </p:nvCxnSpPr>
          <p:spPr>
            <a:xfrm flipV="1">
              <a:off x="6853" y="3760"/>
              <a:ext cx="841" cy="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22630" y="524510"/>
            <a:ext cx="73945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求函数                                       的单调区间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8" name="对象 2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841943" y="327660"/>
          <a:ext cx="3582035" cy="854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r:id="rId5" imgW="1651000" imgH="393700" progId="Equation.KSEE3">
                  <p:embed/>
                </p:oleObj>
              </mc:Choice>
              <mc:Fallback>
                <p:oleObj r:id="rId5" imgW="16510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943" y="327660"/>
                        <a:ext cx="358203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300413" y="2338070"/>
          <a:ext cx="2508885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0" r:id="rId8" imgW="1155700" imgH="228600" progId="Equation.KSEE3">
                  <p:embed/>
                </p:oleObj>
              </mc:Choice>
              <mc:Fallback>
                <p:oleObj r:id="rId8" imgW="11557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0413" y="2338070"/>
                        <a:ext cx="250888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806758" y="2365058"/>
          <a:ext cx="2068195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1" r:id="rId11" imgW="952500" imgH="215900" progId="Equation.KSEE3">
                  <p:embed/>
                </p:oleObj>
              </mc:Choice>
              <mc:Fallback>
                <p:oleObj r:id="rId11" imgW="9525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06758" y="2365058"/>
                        <a:ext cx="2068195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/>
          <p:nvPr>
            <p:custDataLst>
              <p:tags r:id="rId13"/>
            </p:custDataLst>
          </p:nvPr>
        </p:nvGrpSpPr>
        <p:grpSpPr>
          <a:xfrm>
            <a:off x="3065145" y="2961005"/>
            <a:ext cx="2065020" cy="495300"/>
            <a:chOff x="4827" y="4663"/>
            <a:chExt cx="3252" cy="780"/>
          </a:xfrm>
        </p:grpSpPr>
        <p:sp>
          <p:nvSpPr>
            <p:cNvPr id="72" name="文本框 71"/>
            <p:cNvSpPr txBox="1"/>
            <p:nvPr>
              <p:custDataLst>
                <p:tags r:id="rId14"/>
              </p:custDataLst>
            </p:nvPr>
          </p:nvSpPr>
          <p:spPr>
            <a:xfrm>
              <a:off x="4827" y="4691"/>
              <a:ext cx="325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令                ，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73" name="对象 72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5606" y="4663"/>
            <a:ext cx="2041" cy="7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2" r:id="rId16" imgW="596900" imgH="228600" progId="Equation.KSEE3">
                    <p:embed/>
                  </p:oleObj>
                </mc:Choice>
                <mc:Fallback>
                  <p:oleObj r:id="rId16" imgW="5969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06" y="4663"/>
                          <a:ext cx="2041" cy="7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" name="表格 74"/>
          <p:cNvGraphicFramePr>
            <a:graphicFrameLocks noGrp="1"/>
          </p:cNvGraphicFramePr>
          <p:nvPr>
            <p:custDataLst>
              <p:tags r:id="rId18"/>
            </p:custDataLst>
          </p:nvPr>
        </p:nvGraphicFramePr>
        <p:xfrm>
          <a:off x="1821815" y="4120417"/>
          <a:ext cx="7950200" cy="264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70000"/>
                <a:gridCol w="1270000"/>
                <a:gridCol w="1270000"/>
                <a:gridCol w="1270000"/>
                <a:gridCol w="1270000"/>
              </a:tblGrid>
              <a:tr h="79756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对象 75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237423" y="5175885"/>
          <a:ext cx="827405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3" r:id="rId20" imgW="381000" imgH="228600" progId="Equation.KSEE3">
                  <p:embed/>
                </p:oleObj>
              </mc:Choice>
              <mc:Fallback>
                <p:oleObj r:id="rId20" imgW="381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37423" y="5175885"/>
                        <a:ext cx="82740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278698" y="5906770"/>
          <a:ext cx="744855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4" r:id="rId23" imgW="342900" imgH="203200" progId="Equation.KSEE3">
                  <p:embed/>
                </p:oleObj>
              </mc:Choice>
              <mc:Fallback>
                <p:oleObj r:id="rId23" imgW="3429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78698" y="5906770"/>
                        <a:ext cx="74485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组合 79"/>
          <p:cNvGrpSpPr/>
          <p:nvPr>
            <p:custDataLst>
              <p:tags r:id="rId25"/>
            </p:custDataLst>
          </p:nvPr>
        </p:nvGrpSpPr>
        <p:grpSpPr>
          <a:xfrm>
            <a:off x="542290" y="3542665"/>
            <a:ext cx="11532870" cy="495300"/>
            <a:chOff x="854" y="5579"/>
            <a:chExt cx="18162" cy="780"/>
          </a:xfrm>
        </p:grpSpPr>
        <p:sp>
          <p:nvSpPr>
            <p:cNvPr id="81" name="文本框 80"/>
            <p:cNvSpPr txBox="1"/>
            <p:nvPr>
              <p:custDataLst>
                <p:tags r:id="rId26"/>
              </p:custDataLst>
            </p:nvPr>
          </p:nvSpPr>
          <p:spPr>
            <a:xfrm>
              <a:off x="854" y="5635"/>
              <a:ext cx="1816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x=-1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x=2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把定义域分成了三个区间，            的正负，以及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f(x)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的单调性如表所示：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82" name="对象 81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9422" y="5579"/>
            <a:ext cx="1303" cy="7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5" r:id="rId28" imgW="381000" imgH="228600" progId="Equation.KSEE3">
                    <p:embed/>
                  </p:oleObj>
                </mc:Choice>
                <mc:Fallback>
                  <p:oleObj r:id="rId28" imgW="381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422" y="5579"/>
                          <a:ext cx="1303" cy="7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" name="对象 83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3559493" y="4300538"/>
          <a:ext cx="1102995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r:id="rId30" imgW="508000" imgH="215900" progId="Equation.KSEE3">
                  <p:embed/>
                </p:oleObj>
              </mc:Choice>
              <mc:Fallback>
                <p:oleObj r:id="rId30" imgW="5080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559493" y="4300538"/>
                        <a:ext cx="1102995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5131118" y="4355466"/>
          <a:ext cx="358775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7" r:id="rId33" imgW="165100" imgH="165100" progId="Equation.KSEE3">
                  <p:embed/>
                </p:oleObj>
              </mc:Choice>
              <mc:Fallback>
                <p:oleObj r:id="rId33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131118" y="4355466"/>
                        <a:ext cx="3587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6201411" y="4299903"/>
          <a:ext cx="800100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r:id="rId36" imgW="368300" imgH="215900" progId="Equation.KSEE3">
                  <p:embed/>
                </p:oleObj>
              </mc:Choice>
              <mc:Fallback>
                <p:oleObj r:id="rId36" imgW="368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201411" y="4299903"/>
                        <a:ext cx="80010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7761288" y="4355466"/>
          <a:ext cx="276225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r:id="rId39" imgW="127000" imgH="165100" progId="Equation.KSEE3">
                  <p:embed/>
                </p:oleObj>
              </mc:Choice>
              <mc:Fallback>
                <p:oleObj r:id="rId39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761288" y="4355466"/>
                        <a:ext cx="2762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8682356" y="4299903"/>
          <a:ext cx="1075690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0" r:id="rId42" imgW="495300" imgH="215900" progId="Equation.KSEE3">
                  <p:embed/>
                </p:oleObj>
              </mc:Choice>
              <mc:Fallback>
                <p:oleObj r:id="rId42" imgW="495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8682356" y="4299903"/>
                        <a:ext cx="107569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3872865" y="5192395"/>
          <a:ext cx="450215" cy="269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1" r:id="rId45" imgW="127000" imgH="76200" progId="Equation.KSEE3">
                  <p:embed/>
                </p:oleObj>
              </mc:Choice>
              <mc:Fallback>
                <p:oleObj r:id="rId45" imgW="127000" imgH="76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872865" y="5192395"/>
                        <a:ext cx="45021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5017136" y="5778183"/>
          <a:ext cx="607060" cy="854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r:id="rId48" imgW="279400" imgH="393700" progId="Equation.KSEE3">
                  <p:embed/>
                </p:oleObj>
              </mc:Choice>
              <mc:Fallback>
                <p:oleObj r:id="rId48" imgW="2794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5017136" y="5778183"/>
                        <a:ext cx="607060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7647306" y="5712143"/>
          <a:ext cx="331470" cy="854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3" r:id="rId51" imgW="152400" imgH="393700" progId="Equation.KSEE3">
                  <p:embed/>
                </p:oleObj>
              </mc:Choice>
              <mc:Fallback>
                <p:oleObj r:id="rId51" imgW="1524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7647306" y="5712143"/>
                        <a:ext cx="331470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>
            <p:custDataLst>
              <p:tags r:id="rId53"/>
            </p:custDataLst>
          </p:nvPr>
        </p:nvSpPr>
        <p:spPr>
          <a:xfrm>
            <a:off x="6067425" y="5803265"/>
            <a:ext cx="1220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递增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4" name="文本框 103"/>
          <p:cNvSpPr txBox="1"/>
          <p:nvPr>
            <p:custDataLst>
              <p:tags r:id="rId54"/>
            </p:custDataLst>
          </p:nvPr>
        </p:nvSpPr>
        <p:spPr>
          <a:xfrm>
            <a:off x="3597275" y="5791200"/>
            <a:ext cx="1220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递减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5" name="文本框 104"/>
          <p:cNvSpPr txBox="1"/>
          <p:nvPr>
            <p:custDataLst>
              <p:tags r:id="rId55"/>
            </p:custDataLst>
          </p:nvPr>
        </p:nvSpPr>
        <p:spPr>
          <a:xfrm>
            <a:off x="5078095" y="2996565"/>
            <a:ext cx="27419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解得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x=-1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x=2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06" name="对象 105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6"/>
            </p:custDataLst>
          </p:nvPr>
        </p:nvGraphicFramePr>
        <p:xfrm>
          <a:off x="5172393" y="5134611"/>
          <a:ext cx="276225" cy="385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4" r:id="rId57" imgW="127000" imgH="177165" progId="Equation.KSEE3">
                  <p:embed/>
                </p:oleObj>
              </mc:Choice>
              <mc:Fallback>
                <p:oleObj r:id="rId57" imgW="127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5172393" y="5134611"/>
                        <a:ext cx="27622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9"/>
            </p:custDataLst>
          </p:nvPr>
        </p:nvGraphicFramePr>
        <p:xfrm>
          <a:off x="7664768" y="5081906"/>
          <a:ext cx="276225" cy="385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5" r:id="rId60" imgW="127000" imgH="177165" progId="Equation.KSEE3">
                  <p:embed/>
                </p:oleObj>
              </mc:Choice>
              <mc:Fallback>
                <p:oleObj r:id="rId60" imgW="127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664768" y="5081906"/>
                        <a:ext cx="27622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1"/>
            </p:custDataLst>
          </p:nvPr>
        </p:nvGraphicFramePr>
        <p:xfrm>
          <a:off x="6424295" y="5027295"/>
          <a:ext cx="494665" cy="494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6" r:id="rId62" imgW="139700" imgH="139700" progId="Equation.KSEE3">
                  <p:embed/>
                </p:oleObj>
              </mc:Choice>
              <mc:Fallback>
                <p:oleObj r:id="rId62" imgW="1397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6424295" y="5027295"/>
                        <a:ext cx="494665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>
            <p:custDataLst>
              <p:tags r:id="rId64"/>
            </p:custDataLst>
          </p:nvPr>
        </p:nvGrpSpPr>
        <p:grpSpPr>
          <a:xfrm>
            <a:off x="697865" y="1511300"/>
            <a:ext cx="9504680" cy="853440"/>
            <a:chOff x="1099" y="2380"/>
            <a:chExt cx="14968" cy="1344"/>
          </a:xfrm>
        </p:grpSpPr>
        <p:sp>
          <p:nvSpPr>
            <p:cNvPr id="29" name="文本框 28"/>
            <p:cNvSpPr txBox="1"/>
            <p:nvPr>
              <p:custDataLst>
                <p:tags r:id="rId65"/>
              </p:custDataLst>
            </p:nvPr>
          </p:nvSpPr>
          <p:spPr>
            <a:xfrm>
              <a:off x="1099" y="2690"/>
              <a:ext cx="1496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解：函数                                        的定义域为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，对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求导，得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112" name="对象 111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66"/>
              </p:custDataLst>
            </p:nvPr>
          </p:nvGraphicFramePr>
          <p:xfrm>
            <a:off x="3257" y="2380"/>
            <a:ext cx="5641" cy="13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27" r:id="rId67" imgW="1651000" imgH="393700" progId="Equation.KSEE3">
                    <p:embed/>
                  </p:oleObj>
                </mc:Choice>
                <mc:Fallback>
                  <p:oleObj r:id="rId67" imgW="16510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57" y="2380"/>
                          <a:ext cx="5641" cy="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" name="文本框 113"/>
          <p:cNvSpPr txBox="1"/>
          <p:nvPr>
            <p:custDataLst>
              <p:tags r:id="rId68"/>
            </p:custDataLst>
          </p:nvPr>
        </p:nvSpPr>
        <p:spPr>
          <a:xfrm>
            <a:off x="8750300" y="5778500"/>
            <a:ext cx="1220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递减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对象 1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9"/>
            </p:custDataLst>
          </p:nvPr>
        </p:nvGraphicFramePr>
        <p:xfrm>
          <a:off x="8856345" y="5134610"/>
          <a:ext cx="450215" cy="269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8" r:id="rId70" imgW="127000" imgH="76200" progId="Equation.KSEE3">
                  <p:embed/>
                </p:oleObj>
              </mc:Choice>
              <mc:Fallback>
                <p:oleObj r:id="rId70" imgW="127000" imgH="76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8856345" y="5134610"/>
                        <a:ext cx="45021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2" grpId="0"/>
      <p:bldP spid="104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732155" y="4362450"/>
            <a:ext cx="9230360" cy="882650"/>
            <a:chOff x="1179" y="7327"/>
            <a:chExt cx="14536" cy="1390"/>
          </a:xfrm>
        </p:grpSpPr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179" y="7328"/>
              <a:ext cx="14536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所以，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              和            上单调递减，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          单调递增。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7" name="对象 6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4163" y="7328"/>
            <a:ext cx="1634" cy="69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29" r:id="rId6" imgW="508000" imgH="215900" progId="Equation.KSEE3">
                    <p:embed/>
                  </p:oleObj>
                </mc:Choice>
                <mc:Fallback>
                  <p:oleObj r:id="rId6" imgW="5080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63" y="7328"/>
                          <a:ext cx="1634" cy="6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6526" y="7327"/>
            <a:ext cx="1594" cy="69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30" r:id="rId9" imgW="495300" imgH="215900" progId="Equation.KSEE3">
                    <p:embed/>
                  </p:oleObj>
                </mc:Choice>
                <mc:Fallback>
                  <p:oleObj r:id="rId9" imgW="4953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26" y="7327"/>
                          <a:ext cx="1594" cy="6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1864" y="8023"/>
            <a:ext cx="1185" cy="69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31" r:id="rId12" imgW="368300" imgH="215900" progId="Equation.KSEE3">
                    <p:embed/>
                  </p:oleObj>
                </mc:Choice>
                <mc:Fallback>
                  <p:oleObj r:id="rId12" imgW="3683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64" y="8023"/>
                          <a:ext cx="1185" cy="6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722630" y="524510"/>
            <a:ext cx="73945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求函数                                       的单调区间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5" name="对象 44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841943" y="327660"/>
          <a:ext cx="3582035" cy="854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2" r:id="rId16" imgW="1651000" imgH="393700" progId="Equation.KSEE3">
                  <p:embed/>
                </p:oleObj>
              </mc:Choice>
              <mc:Fallback>
                <p:oleObj r:id="rId16" imgW="16510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41943" y="327660"/>
                        <a:ext cx="358203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613140" y="2218690"/>
            <a:ext cx="3263900" cy="2851150"/>
          </a:xfrm>
          <a:prstGeom prst="rect">
            <a:avLst/>
          </a:prstGeom>
        </p:spPr>
      </p:pic>
      <p:graphicFrame>
        <p:nvGraphicFramePr>
          <p:cNvPr id="75" name="表格 74"/>
          <p:cNvGraphicFramePr>
            <a:graphicFrameLocks noGrp="1"/>
          </p:cNvGraphicFramePr>
          <p:nvPr>
            <p:custDataLst>
              <p:tags r:id="rId20"/>
            </p:custDataLst>
          </p:nvPr>
        </p:nvGraphicFramePr>
        <p:xfrm>
          <a:off x="444500" y="1181637"/>
          <a:ext cx="7950200" cy="264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70000"/>
                <a:gridCol w="1270000"/>
                <a:gridCol w="1270000"/>
                <a:gridCol w="1270000"/>
                <a:gridCol w="1270000"/>
              </a:tblGrid>
              <a:tr h="79756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对象 75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860108" y="2237105"/>
          <a:ext cx="827405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3" r:id="rId22" imgW="381000" imgH="228600" progId="Equation.KSEE3">
                  <p:embed/>
                </p:oleObj>
              </mc:Choice>
              <mc:Fallback>
                <p:oleObj r:id="rId22" imgW="381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60108" y="2237105"/>
                        <a:ext cx="82740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901383" y="2967990"/>
          <a:ext cx="744855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4" r:id="rId25" imgW="342900" imgH="203200" progId="Equation.KSEE3">
                  <p:embed/>
                </p:oleObj>
              </mc:Choice>
              <mc:Fallback>
                <p:oleObj r:id="rId25" imgW="3429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01383" y="2967990"/>
                        <a:ext cx="74485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2182178" y="1361758"/>
          <a:ext cx="1102995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5" r:id="rId28" imgW="508000" imgH="215900" progId="Equation.KSEE3">
                  <p:embed/>
                </p:oleObj>
              </mc:Choice>
              <mc:Fallback>
                <p:oleObj r:id="rId28" imgW="5080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2178" y="1361758"/>
                        <a:ext cx="1102995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3753803" y="1416686"/>
          <a:ext cx="358775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6" r:id="rId30" imgW="165100" imgH="165100" progId="Equation.KSEE3">
                  <p:embed/>
                </p:oleObj>
              </mc:Choice>
              <mc:Fallback>
                <p:oleObj r:id="rId30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753803" y="1416686"/>
                        <a:ext cx="3587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4824096" y="1361123"/>
          <a:ext cx="800100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7" r:id="rId33" imgW="368300" imgH="215900" progId="Equation.KSEE3">
                  <p:embed/>
                </p:oleObj>
              </mc:Choice>
              <mc:Fallback>
                <p:oleObj r:id="rId33" imgW="368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24096" y="1361123"/>
                        <a:ext cx="80010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6383973" y="1416686"/>
          <a:ext cx="276225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8" r:id="rId35" imgW="127000" imgH="165100" progId="Equation.KSEE3">
                  <p:embed/>
                </p:oleObj>
              </mc:Choice>
              <mc:Fallback>
                <p:oleObj r:id="rId35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383973" y="1416686"/>
                        <a:ext cx="2762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7305041" y="1361123"/>
          <a:ext cx="1075690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9" r:id="rId38" imgW="495300" imgH="215900" progId="Equation.KSEE3">
                  <p:embed/>
                </p:oleObj>
              </mc:Choice>
              <mc:Fallback>
                <p:oleObj r:id="rId38" imgW="495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05041" y="1361123"/>
                        <a:ext cx="107569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2495550" y="2253615"/>
          <a:ext cx="450215" cy="269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0" r:id="rId40" imgW="127000" imgH="76200" progId="Equation.KSEE3">
                  <p:embed/>
                </p:oleObj>
              </mc:Choice>
              <mc:Fallback>
                <p:oleObj r:id="rId40" imgW="127000" imgH="76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495550" y="2253615"/>
                        <a:ext cx="45021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3639821" y="2839403"/>
          <a:ext cx="607060" cy="854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1" r:id="rId43" imgW="279400" imgH="393700" progId="Equation.KSEE3">
                  <p:embed/>
                </p:oleObj>
              </mc:Choice>
              <mc:Fallback>
                <p:oleObj r:id="rId43" imgW="2794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639821" y="2839403"/>
                        <a:ext cx="607060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6259831" y="2827338"/>
          <a:ext cx="331470" cy="854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2" r:id="rId46" imgW="152400" imgH="393700" progId="Equation.KSEE3">
                  <p:embed/>
                </p:oleObj>
              </mc:Choice>
              <mc:Fallback>
                <p:oleObj r:id="rId46" imgW="1524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6259831" y="2827338"/>
                        <a:ext cx="331470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>
            <p:custDataLst>
              <p:tags r:id="rId48"/>
            </p:custDataLst>
          </p:nvPr>
        </p:nvSpPr>
        <p:spPr>
          <a:xfrm>
            <a:off x="4690110" y="2864485"/>
            <a:ext cx="1220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递增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4" name="文本框 103"/>
          <p:cNvSpPr txBox="1"/>
          <p:nvPr>
            <p:custDataLst>
              <p:tags r:id="rId49"/>
            </p:custDataLst>
          </p:nvPr>
        </p:nvSpPr>
        <p:spPr>
          <a:xfrm>
            <a:off x="2219960" y="2852420"/>
            <a:ext cx="1220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递减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06" name="对象 105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3795078" y="2195831"/>
          <a:ext cx="276225" cy="385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3" r:id="rId51" imgW="127000" imgH="177165" progId="Equation.KSEE3">
                  <p:embed/>
                </p:oleObj>
              </mc:Choice>
              <mc:Fallback>
                <p:oleObj r:id="rId51" imgW="127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795078" y="2195831"/>
                        <a:ext cx="27622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3"/>
            </p:custDataLst>
          </p:nvPr>
        </p:nvGraphicFramePr>
        <p:xfrm>
          <a:off x="6287453" y="2143126"/>
          <a:ext cx="276225" cy="385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4" r:id="rId54" imgW="127000" imgH="177165" progId="Equation.KSEE3">
                  <p:embed/>
                </p:oleObj>
              </mc:Choice>
              <mc:Fallback>
                <p:oleObj r:id="rId54" imgW="127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287453" y="2143126"/>
                        <a:ext cx="27622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5"/>
            </p:custDataLst>
          </p:nvPr>
        </p:nvGraphicFramePr>
        <p:xfrm>
          <a:off x="5046980" y="2088515"/>
          <a:ext cx="494665" cy="494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5" r:id="rId56" imgW="139700" imgH="139700" progId="Equation.KSEE3">
                  <p:embed/>
                </p:oleObj>
              </mc:Choice>
              <mc:Fallback>
                <p:oleObj r:id="rId56" imgW="1397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046980" y="2088515"/>
                        <a:ext cx="494665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文本框 113"/>
          <p:cNvSpPr txBox="1"/>
          <p:nvPr>
            <p:custDataLst>
              <p:tags r:id="rId58"/>
            </p:custDataLst>
          </p:nvPr>
        </p:nvSpPr>
        <p:spPr>
          <a:xfrm>
            <a:off x="7372985" y="2839720"/>
            <a:ext cx="1220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递减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0" name="对象 9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9"/>
            </p:custDataLst>
          </p:nvPr>
        </p:nvGraphicFramePr>
        <p:xfrm>
          <a:off x="7479030" y="2195830"/>
          <a:ext cx="450215" cy="269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6" r:id="rId60" imgW="127000" imgH="76200" progId="Equation.KSEE3">
                  <p:embed/>
                </p:oleObj>
              </mc:Choice>
              <mc:Fallback>
                <p:oleObj r:id="rId60" imgW="127000" imgH="76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479030" y="2195830"/>
                        <a:ext cx="45021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5" name="对象 44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246813" y="1470660"/>
          <a:ext cx="3582035" cy="854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7" r:id="rId4" imgW="1651000" imgH="393700" progId="Equation.KSEE3">
                  <p:embed/>
                </p:oleObj>
              </mc:Choice>
              <mc:Fallback>
                <p:oleObj r:id="rId4" imgW="16510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6813" y="1470660"/>
                        <a:ext cx="358203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89705" y="2455545"/>
            <a:ext cx="3885565" cy="371157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374650" y="314325"/>
            <a:ext cx="90493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小结：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形如f(x)=ax</a:t>
            </a:r>
            <a:r>
              <a:rPr lang="zh-CN" sz="28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+bx</a:t>
            </a:r>
            <a:r>
              <a:rPr lang="zh-CN" sz="28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+cx+d(a≠0)的函数的单调性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9" name="对象 18">
            <a:hlinkClick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07490" y="1470660"/>
          <a:ext cx="3498850" cy="854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8" r:id="rId10" imgW="1612900" imgH="393700" progId="Equation.KSEE3">
                  <p:embed/>
                </p:oleObj>
              </mc:Choice>
              <mc:Fallback>
                <p:oleObj r:id="rId10" imgW="16129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07490" y="1470660"/>
                        <a:ext cx="349885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4650" y="2455545"/>
            <a:ext cx="3615055" cy="3796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07985" y="2455545"/>
            <a:ext cx="3724910" cy="37604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0" y="97155"/>
            <a:ext cx="10075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能否探究函数增减的快慢与导数有什么关系？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9575" y="1152525"/>
            <a:ext cx="10422890" cy="15697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685" y="3798570"/>
            <a:ext cx="3398520" cy="2738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rcRect t="11233"/>
          <a:stretch>
            <a:fillRect/>
          </a:stretch>
        </p:blipFill>
        <p:spPr>
          <a:xfrm>
            <a:off x="4832350" y="4011930"/>
            <a:ext cx="3037840" cy="23114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8152130" y="2178685"/>
            <a:ext cx="3927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/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设函数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y=f(x)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在区间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上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：如果导数的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绝对值越小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，函数在区间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上变化得较慢，函数的图象就比较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“平缓”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；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fontAlgn="base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8152130" y="4153535"/>
            <a:ext cx="38576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反之，如果导数的绝对值越大，函数在区间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上变化得较快，函数的图象就比较“陡峭”；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7590" name="文本框 67589"/>
          <p:cNvSpPr txBox="1"/>
          <p:nvPr>
            <p:custDataLst>
              <p:tags r:id="rId12"/>
            </p:custDataLst>
          </p:nvPr>
        </p:nvSpPr>
        <p:spPr>
          <a:xfrm>
            <a:off x="995680" y="619125"/>
            <a:ext cx="8644255" cy="64516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观察</a:t>
            </a:r>
            <a:r>
              <a:rPr lang="en-US" altLang="zh-CN" sz="3600" b="1">
                <a:solidFill>
                  <a:srgbClr val="FF33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猜想</a:t>
            </a:r>
            <a:r>
              <a:rPr lang="en-US" altLang="zh-CN" sz="3600" b="1">
                <a:solidFill>
                  <a:srgbClr val="FF33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验证</a:t>
            </a:r>
            <a:r>
              <a:rPr lang="en-US" altLang="zh-CN" sz="3600" b="1">
                <a:solidFill>
                  <a:srgbClr val="FF33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结论</a:t>
            </a:r>
            <a:r>
              <a:rPr lang="en-US" altLang="zh-CN" sz="3600" b="1">
                <a:solidFill>
                  <a:srgbClr val="FF3300"/>
                </a:solidFill>
                <a:sym typeface="+mn-ea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sym typeface="+mn-ea"/>
              </a:rPr>
              <a:t>应用</a:t>
            </a:r>
            <a:endParaRPr lang="zh-CN" altLang="en-US" sz="3600" b="1">
              <a:solidFill>
                <a:srgbClr val="FF3300"/>
              </a:solidFill>
              <a:latin typeface="Arial" panose="020b0604020202020204" pitchFamily="34" charset="0"/>
              <a:sym typeface="+mn-ea"/>
            </a:endParaRPr>
          </a:p>
        </p:txBody>
      </p:sp>
      <p:graphicFrame>
        <p:nvGraphicFramePr>
          <p:cNvPr id="6" name="对象 5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372293" y="2421890"/>
          <a:ext cx="3497580" cy="11537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9" r:id="rId14" imgW="1193800" imgH="393700" progId="Equation.KSEE3">
                  <p:embed/>
                </p:oleObj>
              </mc:Choice>
              <mc:Fallback>
                <p:oleObj r:id="rId14" imgW="11938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72293" y="2421890"/>
                        <a:ext cx="3497580" cy="115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73686" y="2682240"/>
          <a:ext cx="3758565" cy="6330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0" r:id="rId17" imgW="1282700" imgH="215900" progId="Equation.KSEE3">
                  <p:embed/>
                </p:oleObj>
              </mc:Choice>
              <mc:Fallback>
                <p:oleObj r:id="rId17" imgW="12827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3686" y="2682240"/>
                        <a:ext cx="3758565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75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0" y="97155"/>
            <a:ext cx="10075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能否探究函数增减的快慢与导数有什么关系？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152130" y="2178685"/>
            <a:ext cx="39274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/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设函数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y=f(x)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sym typeface="+mn-ea"/>
              </a:rPr>
              <a:t>在区间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sym typeface="+mn-ea"/>
              </a:rPr>
              <a:t>上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：如果导数的绝对值越小，函数在区间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上变化得较慢，函数的图象就比较“平缓”；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反之，如果导数的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绝对值越大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，函数在区间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上变化得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较快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，函数的图象就比较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“陡峭”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4650" y="751840"/>
            <a:ext cx="10459085" cy="1575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503555" y="3465195"/>
            <a:ext cx="4318000" cy="3901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rcRect l="26752"/>
          <a:stretch>
            <a:fillRect/>
          </a:stretch>
        </p:blipFill>
        <p:spPr>
          <a:xfrm>
            <a:off x="4672965" y="3201035"/>
            <a:ext cx="3026410" cy="3759835"/>
          </a:xfrm>
          <a:prstGeom prst="rect">
            <a:avLst/>
          </a:prstGeom>
        </p:spPr>
      </p:pic>
      <p:graphicFrame>
        <p:nvGraphicFramePr>
          <p:cNvPr id="13" name="对象 12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17525" y="2529523"/>
          <a:ext cx="3422015" cy="6705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1" r:id="rId12" imgW="1168400" imgH="228600" progId="Equation.KSEE3">
                  <p:embed/>
                </p:oleObj>
              </mc:Choice>
              <mc:Fallback>
                <p:oleObj r:id="rId12" imgW="11684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7525" y="2529523"/>
                        <a:ext cx="3422015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361816" y="2529841"/>
          <a:ext cx="3648075" cy="671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2" r:id="rId15" imgW="1244600" imgH="228600" progId="Equation.KSEE3">
                  <p:embed/>
                </p:oleObj>
              </mc:Choice>
              <mc:Fallback>
                <p:oleObj r:id="rId15" imgW="12446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61816" y="2529841"/>
                        <a:ext cx="3648075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495030" y="4062730"/>
            <a:ext cx="1717675" cy="82994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函数图像较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陡峭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405422" y="838462"/>
            <a:ext cx="829945" cy="8299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推理证明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363" name="文本框 63489"/>
          <p:cNvSpPr txBox="1"/>
          <p:nvPr>
            <p:custDataLst>
              <p:tags r:id="rId5"/>
            </p:custDataLst>
          </p:nvPr>
        </p:nvSpPr>
        <p:spPr>
          <a:xfrm>
            <a:off x="1929130" y="1668145"/>
            <a:ext cx="8657590" cy="15684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33CC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</a:rPr>
              <a:t>就是函数          的图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象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</a:rPr>
              <a:t>在点                      处的切线的斜率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zh-CN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67" name="对象 6349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355927" y="1926636"/>
          <a:ext cx="1110913" cy="464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3" r:id="rId7" imgW="344170" imgH="203835" progId="Equation.3">
                  <p:embed/>
                </p:oleObj>
              </mc:Choice>
              <mc:Fallback>
                <p:oleObj r:id="rId7" imgW="344170" imgH="2038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5927" y="1926636"/>
                        <a:ext cx="1110913" cy="464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6349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633084" y="1926872"/>
          <a:ext cx="2289582" cy="58722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4" r:id="rId10" imgW="787400" imgH="228600" progId="Equation.DSMT4">
                  <p:embed/>
                </p:oleObj>
              </mc:Choice>
              <mc:Fallback>
                <p:oleObj r:id="rId10" imgW="7874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33084" y="1926872"/>
                        <a:ext cx="2289582" cy="5872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63496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049780" y="1899285"/>
          <a:ext cx="782955" cy="5181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5" r:id="rId13" imgW="459105" imgH="242570" progId="Equation.3">
                  <p:embed/>
                </p:oleObj>
              </mc:Choice>
              <mc:Fallback>
                <p:oleObj r:id="rId13" imgW="459105" imgH="24257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49780" y="1899285"/>
                        <a:ext cx="782955" cy="518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597535" y="3696335"/>
            <a:ext cx="1655445" cy="15684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导数在某一范围内绝对值较大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2832735" y="3696335"/>
            <a:ext cx="2150110" cy="15684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函数图像在这一范围内各点处切线的斜率较大，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7"/>
            </p:custDataLst>
          </p:nvPr>
        </p:nvSpPr>
        <p:spPr>
          <a:xfrm>
            <a:off x="5573395" y="4919980"/>
            <a:ext cx="2494915" cy="15684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在各点附近，曲线可由切线近似代替（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以直代曲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思想），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9" idx="3"/>
            <a:endCxn id="10" idx="1"/>
          </p:cNvCxnSpPr>
          <p:nvPr>
            <p:custDataLst>
              <p:tags r:id="rId18"/>
            </p:custDataLst>
          </p:nvPr>
        </p:nvCxnSpPr>
        <p:spPr>
          <a:xfrm>
            <a:off x="2252980" y="4480560"/>
            <a:ext cx="579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" idx="1"/>
          </p:cNvCxnSpPr>
          <p:nvPr>
            <p:custDataLst>
              <p:tags r:id="rId19"/>
            </p:custDataLst>
          </p:nvPr>
        </p:nvCxnSpPr>
        <p:spPr>
          <a:xfrm>
            <a:off x="4982845" y="4469130"/>
            <a:ext cx="351218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</p:cNvCxnSpPr>
          <p:nvPr>
            <p:custDataLst>
              <p:tags r:id="rId20"/>
            </p:custDataLst>
          </p:nvPr>
        </p:nvCxnSpPr>
        <p:spPr>
          <a:xfrm flipH="1" flipV="1">
            <a:off x="6810375" y="4412615"/>
            <a:ext cx="10795" cy="507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6_1"/>
          <p:cNvSpPr txBox="1"/>
          <p:nvPr>
            <p:custDataLst>
              <p:tags r:id="rId21"/>
            </p:custDataLst>
          </p:nvPr>
        </p:nvSpPr>
        <p:spPr>
          <a:xfrm>
            <a:off x="0" y="97155"/>
            <a:ext cx="10474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能否探究函数增减的快慢与导数有什么关系？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363" grpId="0"/>
      <p:bldP spid="9" grpId="0"/>
      <p:bldP spid="10" grpId="0"/>
      <p:bldP spid="11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0" y="97155"/>
            <a:ext cx="10075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能否探究函数增减的快慢与导数有什么关系？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41145" y="2764473"/>
          <a:ext cx="1227455" cy="6705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6" r:id="rId5" imgW="419100" imgH="228600" progId="Equation.KSEE3">
                  <p:embed/>
                </p:oleObj>
              </mc:Choice>
              <mc:Fallback>
                <p:oleObj r:id="rId5" imgW="4191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1145" y="2764473"/>
                        <a:ext cx="1227455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340360" y="703580"/>
            <a:ext cx="1061212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/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设函数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y=f(x)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，在区间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上：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如果导数的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绝对值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越小，函数在区间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上变化得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较慢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，函数的图象就比较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“平缓”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；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反之，如果导数的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绝对值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越大，函数在区间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上变化得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较快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，函数的图象就比较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“陡峭”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642928" y="2764791"/>
          <a:ext cx="1451610" cy="671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7" r:id="rId9" imgW="495300" imgH="228600" progId="Equation.KSEE3">
                  <p:embed/>
                </p:oleObj>
              </mc:Choice>
              <mc:Fallback>
                <p:oleObj r:id="rId9" imgW="4953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2928" y="2764791"/>
                        <a:ext cx="1451610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54355" y="3692525"/>
            <a:ext cx="3200400" cy="280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974590" y="3536950"/>
            <a:ext cx="2788285" cy="3321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0040" y="1899285"/>
            <a:ext cx="3549015" cy="29489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2275" y="0"/>
            <a:ext cx="10673715" cy="2019300"/>
          </a:xfrm>
          <a:prstGeom prst="rect">
            <a:avLst/>
          </a:prstGeom>
        </p:spPr>
      </p:pic>
      <p:grpSp>
        <p:nvGrpSpPr>
          <p:cNvPr id="30" name="组合 29"/>
          <p:cNvGrpSpPr/>
          <p:nvPr>
            <p:custDataLst>
              <p:tags r:id="rId7"/>
            </p:custDataLst>
          </p:nvPr>
        </p:nvGrpSpPr>
        <p:grpSpPr>
          <a:xfrm>
            <a:off x="3729990" y="1747520"/>
            <a:ext cx="4959985" cy="989330"/>
            <a:chOff x="5874" y="2908"/>
            <a:chExt cx="7811" cy="1558"/>
          </a:xfrm>
        </p:grpSpPr>
        <p:sp>
          <p:nvSpPr>
            <p:cNvPr id="3" name="文本框 2"/>
            <p:cNvSpPr txBox="1"/>
            <p:nvPr>
              <p:custDataLst>
                <p:tags r:id="rId8"/>
              </p:custDataLst>
            </p:nvPr>
          </p:nvSpPr>
          <p:spPr>
            <a:xfrm>
              <a:off x="5874" y="3325"/>
              <a:ext cx="223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解：因为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4" name="对象 3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8107" y="2908"/>
            <a:ext cx="5579" cy="155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58" r:id="rId10" imgW="1409700" imgH="393700" progId="Equation.KSEE3">
                    <p:embed/>
                  </p:oleObj>
                </mc:Choice>
                <mc:Fallback>
                  <p:oleObj r:id="rId10" imgW="14097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107" y="2908"/>
                          <a:ext cx="5579" cy="15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>
            <p:custDataLst>
              <p:tags r:id="rId12"/>
            </p:custDataLst>
          </p:nvPr>
        </p:nvGrpSpPr>
        <p:grpSpPr>
          <a:xfrm>
            <a:off x="3735705" y="2426335"/>
            <a:ext cx="4621530" cy="989965"/>
            <a:chOff x="7392" y="3821"/>
            <a:chExt cx="7278" cy="1559"/>
          </a:xfrm>
        </p:grpSpPr>
        <p:sp>
          <p:nvSpPr>
            <p:cNvPr id="5" name="文本框 4"/>
            <p:cNvSpPr txBox="1"/>
            <p:nvPr>
              <p:custDataLst>
                <p:tags r:id="rId13"/>
              </p:custDataLst>
            </p:nvPr>
          </p:nvSpPr>
          <p:spPr>
            <a:xfrm>
              <a:off x="7392" y="4238"/>
              <a:ext cx="72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所以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6" name="对象 5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8360" y="3821"/>
            <a:ext cx="5177" cy="155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59" r:id="rId15" imgW="1308100" imgH="393700" progId="Equation.KSEE3">
                    <p:embed/>
                  </p:oleObj>
                </mc:Choice>
                <mc:Fallback>
                  <p:oleObj r:id="rId15" imgW="13081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60" y="3821"/>
                          <a:ext cx="5177" cy="15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>
            <p:custDataLst>
              <p:tags r:id="rId17"/>
            </p:custDataLst>
          </p:nvPr>
        </p:nvGrpSpPr>
        <p:grpSpPr>
          <a:xfrm>
            <a:off x="3722370" y="3991610"/>
            <a:ext cx="4543425" cy="568325"/>
            <a:chOff x="6497" y="7768"/>
            <a:chExt cx="7155" cy="895"/>
          </a:xfrm>
        </p:grpSpPr>
        <p:sp>
          <p:nvSpPr>
            <p:cNvPr id="11" name="文本框 10"/>
            <p:cNvSpPr txBox="1"/>
            <p:nvPr>
              <p:custDataLst>
                <p:tags r:id="rId18"/>
              </p:custDataLst>
            </p:nvPr>
          </p:nvSpPr>
          <p:spPr>
            <a:xfrm>
              <a:off x="6497" y="7840"/>
              <a:ext cx="431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当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x&gt;1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时，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12" name="对象 11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8983" y="7768"/>
            <a:ext cx="4669" cy="89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60" r:id="rId20" imgW="1193800" imgH="228600" progId="Equation.KSEE3">
                    <p:embed/>
                  </p:oleObj>
                </mc:Choice>
                <mc:Fallback>
                  <p:oleObj r:id="rId20" imgW="11938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983" y="7768"/>
                          <a:ext cx="4669" cy="8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3761105" y="3416300"/>
            <a:ext cx="8178800" cy="620713"/>
            <a:chOff x="5923" y="5617"/>
            <a:chExt cx="12880" cy="978"/>
          </a:xfrm>
        </p:grpSpPr>
        <p:sp>
          <p:nvSpPr>
            <p:cNvPr id="8" name="文本框 7"/>
            <p:cNvSpPr txBox="1"/>
            <p:nvPr>
              <p:custDataLst>
                <p:tags r:id="rId23"/>
              </p:custDataLst>
            </p:nvPr>
          </p:nvSpPr>
          <p:spPr>
            <a:xfrm>
              <a:off x="5923" y="5690"/>
              <a:ext cx="431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当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x=1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时，                          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9" name="对象 8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8107" y="5689"/>
            <a:ext cx="3921" cy="90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61" r:id="rId25" imgW="990600" imgH="228600" progId="Equation.KSEE3">
                    <p:embed/>
                  </p:oleObj>
                </mc:Choice>
                <mc:Fallback>
                  <p:oleObj r:id="rId25" imgW="9906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8107" y="5689"/>
                          <a:ext cx="3921" cy="9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组合 27"/>
            <p:cNvGrpSpPr/>
            <p:nvPr>
              <p:custDataLst>
                <p:tags r:id="rId27"/>
              </p:custDataLst>
            </p:nvPr>
          </p:nvGrpSpPr>
          <p:grpSpPr>
            <a:xfrm>
              <a:off x="12028" y="5617"/>
              <a:ext cx="6775" cy="906"/>
              <a:chOff x="7055" y="6721"/>
              <a:chExt cx="6775" cy="906"/>
            </a:xfrm>
          </p:grpSpPr>
          <p:sp>
            <p:nvSpPr>
              <p:cNvPr id="14" name="文本框 13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7055" y="6883"/>
                <a:ext cx="431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当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0&lt;x&lt;1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时，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graphicFrame>
            <p:nvGraphicFramePr>
              <p:cNvPr id="15" name="对象 14">
                <a:hlinkClick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9"/>
                </p:custDataLst>
              </p:nvPr>
            </p:nvGraphicFramePr>
            <p:xfrm>
              <a:off x="9959" y="6721"/>
              <a:ext cx="3871" cy="906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62" r:id="rId30" imgW="977900" imgH="228600" progId="Equation.KSEE3">
                      <p:embed/>
                    </p:oleObj>
                  </mc:Choice>
                  <mc:Fallback>
                    <p:oleObj r:id="rId30" imgW="977900" imgH="2286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9959" y="6721"/>
                            <a:ext cx="3871" cy="90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" name="组合 26"/>
          <p:cNvGrpSpPr/>
          <p:nvPr>
            <p:custDataLst>
              <p:tags r:id="rId32"/>
            </p:custDataLst>
          </p:nvPr>
        </p:nvGrpSpPr>
        <p:grpSpPr>
          <a:xfrm>
            <a:off x="3729990" y="4702175"/>
            <a:ext cx="8296910" cy="1198880"/>
            <a:chOff x="6205" y="8865"/>
            <a:chExt cx="13066" cy="1888"/>
          </a:xfrm>
        </p:grpSpPr>
        <p:sp>
          <p:nvSpPr>
            <p:cNvPr id="18" name="文本框 17"/>
            <p:cNvSpPr txBox="1"/>
            <p:nvPr>
              <p:custDataLst>
                <p:tags r:id="rId33"/>
              </p:custDataLst>
            </p:nvPr>
          </p:nvSpPr>
          <p:spPr>
            <a:xfrm>
              <a:off x="6205" y="8865"/>
              <a:ext cx="13066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所以，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f(x),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g(x)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               上都是增函数。在区间（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0,1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）上，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indent="0"/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g(x)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的函数图象比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f(x)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的图像要</a:t>
              </a: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陡峭</a:t>
              </a: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”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；在区间               ，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indent="0"/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g(x)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的图象比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f(x)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的图象要</a:t>
              </a: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平缓</a:t>
              </a: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”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10238" y="8865"/>
            <a:ext cx="1646" cy="77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63" r:id="rId35" imgW="1035050" imgH="471170" progId="Equation.KSEE3">
                    <p:embed/>
                  </p:oleObj>
                </mc:Choice>
                <mc:Fallback>
                  <p:oleObj r:id="rId35" imgW="1035050" imgH="47117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0238" y="8865"/>
                          <a:ext cx="1646" cy="7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16682" y="9451"/>
            <a:ext cx="2121" cy="73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64" r:id="rId38" imgW="419100" imgH="215900" progId="Equation.KSEE3">
                    <p:embed/>
                  </p:oleObj>
                </mc:Choice>
                <mc:Fallback>
                  <p:oleObj r:id="rId38" imgW="4191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6682" y="9451"/>
                          <a:ext cx="2121" cy="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文本框 32"/>
          <p:cNvSpPr txBox="1"/>
          <p:nvPr>
            <p:custDataLst>
              <p:tags r:id="rId40"/>
            </p:custDataLst>
          </p:nvPr>
        </p:nvSpPr>
        <p:spPr>
          <a:xfrm>
            <a:off x="7546340" y="3519170"/>
            <a:ext cx="33674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41"/>
            </p:custDataLst>
          </p:nvPr>
        </p:nvSpPr>
        <p:spPr>
          <a:xfrm>
            <a:off x="3729990" y="6035040"/>
            <a:ext cx="58261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f(x),g(x)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的图象依次是图中的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2,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4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729615" y="170180"/>
            <a:ext cx="1896110" cy="554150"/>
          </a:xfrm>
        </p:spPr>
        <p:txBody>
          <a:bodyPr wrap="square"/>
          <a:lstStyle/>
          <a:p>
            <a:r>
              <a:t>课堂小结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48237" y="3498533"/>
          <a:ext cx="11118850" cy="2305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5" r:id="rId5" imgW="10500360" imgH="2182495" progId="Word.Document.8">
                  <p:embed/>
                </p:oleObj>
              </mc:Choice>
              <mc:Fallback>
                <p:oleObj r:id="rId5" imgW="10500360" imgH="21824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237" y="3498533"/>
                        <a:ext cx="11118850" cy="2305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40715" y="1035050"/>
            <a:ext cx="78752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sz="2800" b="1">
                <a:solidFill>
                  <a:srgbClr val="FF0000"/>
                </a:solidFill>
                <a:ea typeface="微软雅黑" panose="020b0503020204020204" pitchFamily="34" charset="-122"/>
              </a:rPr>
              <a:t>判断函数</a:t>
            </a:r>
            <a:r>
              <a:rPr lang="en-US" sz="2800" b="1" i="1">
                <a:solidFill>
                  <a:srgbClr val="FF0000"/>
                </a:solidFill>
                <a:latin typeface="微软雅黑" panose="020b0503020204020204" pitchFamily="34" charset="-122"/>
              </a:rPr>
              <a:t>y</a:t>
            </a:r>
            <a:r>
              <a:rPr lang="zh-CN" sz="2800" b="1">
                <a:solidFill>
                  <a:srgbClr val="FF0000"/>
                </a:solidFill>
                <a:ea typeface="微软雅黑" panose="020b0503020204020204" pitchFamily="34" charset="-122"/>
              </a:rPr>
              <a:t>＝</a:t>
            </a:r>
            <a:r>
              <a:rPr lang="en-US" sz="2800" b="1" i="1">
                <a:solidFill>
                  <a:srgbClr val="FF0000"/>
                </a:solidFill>
                <a:latin typeface="微软雅黑" panose="020b0503020204020204" pitchFamily="34" charset="-122"/>
              </a:rPr>
              <a:t>f </a:t>
            </a: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</a:rPr>
              <a:t>(</a:t>
            </a:r>
            <a:r>
              <a:rPr lang="en-US" sz="2800" b="1" i="1">
                <a:solidFill>
                  <a:srgbClr val="FF0000"/>
                </a:solidFill>
                <a:latin typeface="微软雅黑" panose="020b0503020204020204" pitchFamily="34" charset="-122"/>
              </a:rPr>
              <a:t>x</a:t>
            </a:r>
            <a:r>
              <a:rPr lang="zh-CN" sz="2800" b="1">
                <a:solidFill>
                  <a:srgbClr val="FF0000"/>
                </a:solidFill>
                <a:ea typeface="微软雅黑" panose="020b0503020204020204" pitchFamily="34" charset="-122"/>
              </a:rPr>
              <a:t>)的单调性的一般步骤：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194310" y="1557020"/>
            <a:ext cx="13030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法一：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94310" y="3498850"/>
            <a:ext cx="13030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法二：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 Box 2"/>
          <p:cNvSpPr txBox="1"/>
          <p:nvPr>
            <p:custDataLst>
              <p:tags r:id="rId10"/>
            </p:custDataLst>
          </p:nvPr>
        </p:nvSpPr>
        <p:spPr>
          <a:xfrm>
            <a:off x="1322070" y="1557020"/>
            <a:ext cx="107575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求函数的定义域；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f'(x)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解不等式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f'(x)&gt;0(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f'(x)&lt;0)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解集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即为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f(x)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的单调递增（或递减）区间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098" name="对象 409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63601" y="1471137"/>
          <a:ext cx="11071225" cy="41249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4" imgW="11061700" imgH="4133850" progId="Word.Document.8">
                  <p:embed/>
                </p:oleObj>
              </mc:Choice>
              <mc:Fallback>
                <p:oleObj r:id="rId4" imgW="11061700" imgH="4133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601" y="1471137"/>
                        <a:ext cx="11071225" cy="4124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729615" y="170180"/>
            <a:ext cx="1896110" cy="554150"/>
          </a:xfrm>
        </p:spPr>
        <p:txBody>
          <a:bodyPr wrap="square"/>
          <a:lstStyle/>
          <a:p>
            <a:r>
              <a:t>课堂小结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74345" y="1017270"/>
            <a:ext cx="6756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indent="0"/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066800" y="955675"/>
            <a:ext cx="55911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函数变化快慢与导数的关系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84200" y="1708785"/>
            <a:ext cx="107175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/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设函数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y=f(x)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，在区间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上：</a:t>
            </a:r>
            <a:endParaRPr lang="zh-CN" altLang="en-US" sz="2400" b="1">
              <a:solidFill>
                <a:schemeClr val="tx2"/>
              </a:solidFill>
              <a:latin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如果导数的绝对值越小，函数在区间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上变化得较慢，函数的图象就比较“平缓”；</a:t>
            </a:r>
            <a:endParaRPr lang="zh-CN" altLang="en-US" sz="2400" b="1">
              <a:solidFill>
                <a:schemeClr val="tx2"/>
              </a:solidFill>
              <a:latin typeface="宋体" panose="02010600030101010101" pitchFamily="2" charset="-122"/>
              <a:sym typeface="+mn-ea"/>
            </a:endParaRPr>
          </a:p>
          <a:p>
            <a:pPr fontAlgn="base"/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反之，如果导数的绝对值越大，函数在区间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(a,b)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上变化得较快，函数的图象就比较“陡峭”；</a:t>
            </a:r>
            <a:endParaRPr lang="zh-CN" altLang="en-US" sz="2400" b="1">
              <a:solidFill>
                <a:schemeClr val="tx2"/>
              </a:solidFill>
              <a:latin typeface="宋体" panose="02010600030101010101" pitchFamily="2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7590" name="文本框 67589"/>
          <p:cNvSpPr txBox="1"/>
          <p:nvPr>
            <p:custDataLst>
              <p:tags r:id="rId7"/>
            </p:custDataLst>
          </p:nvPr>
        </p:nvSpPr>
        <p:spPr>
          <a:xfrm>
            <a:off x="729615" y="4579620"/>
            <a:ext cx="8644255" cy="64516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观察</a:t>
            </a:r>
            <a:r>
              <a:rPr lang="en-US" altLang="zh-CN" sz="3600" b="1">
                <a:solidFill>
                  <a:srgbClr val="FF33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猜想</a:t>
            </a:r>
            <a:r>
              <a:rPr lang="en-US" altLang="zh-CN" sz="3600" b="1">
                <a:solidFill>
                  <a:srgbClr val="FF33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验证</a:t>
            </a:r>
            <a:r>
              <a:rPr lang="en-US" altLang="zh-CN" sz="3600" b="1">
                <a:solidFill>
                  <a:srgbClr val="FF33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结论</a:t>
            </a:r>
            <a:r>
              <a:rPr lang="en-US" altLang="zh-CN" sz="3600" b="1">
                <a:solidFill>
                  <a:srgbClr val="FF3300"/>
                </a:solidFill>
                <a:sym typeface="+mn-ea"/>
              </a:rPr>
              <a:t>——</a:t>
            </a:r>
            <a:r>
              <a:rPr lang="zh-CN" altLang="en-US" sz="3600" b="1">
                <a:solidFill>
                  <a:srgbClr val="FF3300"/>
                </a:solidFill>
                <a:sym typeface="+mn-ea"/>
              </a:rPr>
              <a:t>应用</a:t>
            </a:r>
            <a:endParaRPr lang="zh-CN" altLang="en-US" sz="3600" b="1">
              <a:solidFill>
                <a:srgbClr val="FF33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84200" y="3840480"/>
            <a:ext cx="27222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研究方法：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759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729615" y="170180"/>
            <a:ext cx="1140460" cy="554316"/>
          </a:xfrm>
        </p:spPr>
        <p:txBody>
          <a:bodyPr wrap="square"/>
          <a:lstStyle/>
          <a:p>
            <a:r>
              <a:t>作业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58495" y="3051175"/>
            <a:ext cx="52095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、课本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P89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1-3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58495" y="1306195"/>
            <a:ext cx="10187305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、利用导数定量的刻画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直线上升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对数增长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指数爆炸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，这三种增长方式。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14200" y="11290300"/>
            <a:ext cx="330200" cy="241300"/>
          </a:xfrm>
          <a:prstGeom prst="cube">
            <a:avLst/>
          </a:prstGeom>
        </p:spPr>
      </p:pic>
      <p:pic>
        <p:nvPicPr>
          <p:cNvPr id="3" name="New picture"/>
          <p:cNvPicPr/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53700" y="12446000"/>
            <a:ext cx="342900" cy="2540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729615" y="170180"/>
            <a:ext cx="1861820" cy="555808"/>
          </a:xfrm>
        </p:spPr>
        <p:txBody>
          <a:bodyPr wrap="square"/>
          <a:lstStyle/>
          <a:p>
            <a:r>
              <a:rPr lang="zh-CN" altLang="en-US"/>
              <a:t>复习引入</a:t>
            </a:r>
            <a:endParaRPr lang="zh-CN" altLang="en-US"/>
          </a:p>
        </p:txBody>
      </p:sp>
      <p:sp>
        <p:nvSpPr>
          <p:cNvPr id="37894" name="文本框 37893"/>
          <p:cNvSpPr txBox="1"/>
          <p:nvPr>
            <p:custDataLst>
              <p:tags r:id="rId5"/>
            </p:custDataLst>
          </p:nvPr>
        </p:nvSpPr>
        <p:spPr>
          <a:xfrm>
            <a:off x="3419793" y="3357880"/>
            <a:ext cx="79263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函数的单调性与其导函数的正负的关系：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2796540" y="265430"/>
            <a:ext cx="850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：判断函数单调性的方法有哪些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2096770" y="2708910"/>
            <a:ext cx="83515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增+增→增，减+减→减， （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）增→减，复合函数单调性同增异减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>
            <p:custDataLst>
              <p:tags r:id="rId8"/>
            </p:custDataLst>
          </p:nvPr>
        </p:nvGrpSpPr>
        <p:grpSpPr>
          <a:xfrm>
            <a:off x="579755" y="1000125"/>
            <a:ext cx="4071620" cy="2972435"/>
            <a:chOff x="913" y="1575"/>
            <a:chExt cx="6412" cy="4681"/>
          </a:xfrm>
        </p:grpSpPr>
        <p:sp>
          <p:nvSpPr>
            <p:cNvPr id="4" name="文本框 3"/>
            <p:cNvSpPr txBox="1"/>
            <p:nvPr>
              <p:custDataLst>
                <p:tags r:id="rId9"/>
              </p:custDataLst>
            </p:nvPr>
          </p:nvSpPr>
          <p:spPr>
            <a:xfrm>
              <a:off x="1031" y="1575"/>
              <a:ext cx="629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定义法：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10"/>
              </p:custDataLst>
            </p:nvPr>
          </p:nvSpPr>
          <p:spPr>
            <a:xfrm>
              <a:off x="1031" y="3175"/>
              <a:ext cx="215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图像法：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1"/>
              </p:custDataLst>
            </p:nvPr>
          </p:nvSpPr>
          <p:spPr>
            <a:xfrm>
              <a:off x="1031" y="4266"/>
              <a:ext cx="629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性质法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2"/>
              </p:custDataLst>
            </p:nvPr>
          </p:nvSpPr>
          <p:spPr>
            <a:xfrm>
              <a:off x="913" y="5046"/>
              <a:ext cx="4169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4.</a:t>
              </a:r>
              <a:r>
                <a:rPr lang="zh-CN" altLang="en-US" sz="4400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导数法：</a:t>
              </a:r>
              <a:endParaRPr lang="zh-CN" altLang="en-US" sz="4400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2164080" y="900482"/>
            <a:ext cx="10907716" cy="968509"/>
            <a:chOff x="572" y="1463"/>
            <a:chExt cx="4457" cy="79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396" y="1538"/>
            <a:ext cx="184" cy="24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15" imgW="127000" imgH="165100" progId="Equation.3">
                    <p:embed/>
                  </p:oleObj>
                </mc:Choice>
                <mc:Fallback>
                  <p:oleObj r:id="rId15" imgW="127000" imgH="1651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96" y="1538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2476" y="1463"/>
            <a:ext cx="457" cy="38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r:id="rId18" imgW="355600" imgH="215900" progId="Equation.3">
                    <p:embed/>
                  </p:oleObj>
                </mc:Choice>
                <mc:Fallback>
                  <p:oleObj r:id="rId18" imgW="355600" imgH="2159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476" y="1463"/>
                          <a:ext cx="457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3305" y="1476"/>
            <a:ext cx="583" cy="36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r:id="rId21" imgW="469900" imgH="215900" progId="Equation.3">
                    <p:embed/>
                  </p:oleObj>
                </mc:Choice>
                <mc:Fallback>
                  <p:oleObj r:id="rId21" imgW="469900" imgH="2159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305" y="1476"/>
                          <a:ext cx="583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616" y="1912"/>
            <a:ext cx="972" cy="29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24" imgW="913765" imgH="215900" progId="Equation.3">
                    <p:embed/>
                  </p:oleObj>
                </mc:Choice>
                <mc:Fallback>
                  <p:oleObj r:id="rId24" imgW="913765" imgH="2159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16" y="1912"/>
                          <a:ext cx="972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2060" y="1912"/>
            <a:ext cx="695" cy="31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27" imgW="584200" imgH="203200" progId="Equation.3">
                    <p:embed/>
                  </p:oleObj>
                </mc:Choice>
                <mc:Fallback>
                  <p:oleObj r:id="rId27" imgW="584200" imgH="2032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060" y="1912"/>
                          <a:ext cx="695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3220" y="1912"/>
            <a:ext cx="197" cy="25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30" imgW="127000" imgH="165100" progId="Equation.3">
                    <p:embed/>
                  </p:oleObj>
                </mc:Choice>
                <mc:Fallback>
                  <p:oleObj r:id="rId30" imgW="127000" imgH="1651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220" y="1912"/>
                          <a:ext cx="197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/>
            <p:cNvSpPr/>
            <p:nvPr>
              <p:custDataLst>
                <p:tags r:id="rId32"/>
              </p:custDataLst>
            </p:nvPr>
          </p:nvSpPr>
          <p:spPr>
            <a:xfrm>
              <a:off x="572" y="1491"/>
              <a:ext cx="1268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ea typeface="黑体" panose="02010609060101010101" pitchFamily="49" charset="-122"/>
                </a:rPr>
                <a:t>如果对于区间</a:t>
              </a:r>
              <a:endParaRPr lang="zh-CN" altLang="en-US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33"/>
              </p:custDataLst>
            </p:nvPr>
          </p:nvSpPr>
          <p:spPr>
            <a:xfrm>
              <a:off x="1537" y="1491"/>
              <a:ext cx="1460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ea typeface="黑体" panose="02010609060101010101" pitchFamily="49" charset="-122"/>
                </a:rPr>
                <a:t>内的任意两个值</a:t>
              </a:r>
              <a:endParaRPr lang="zh-CN" altLang="en-US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34"/>
              </p:custDataLst>
            </p:nvPr>
          </p:nvSpPr>
          <p:spPr>
            <a:xfrm>
              <a:off x="2997" y="1494"/>
              <a:ext cx="308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endParaRPr lang="zh-CN" altLang="en-US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35"/>
              </p:custDataLst>
            </p:nvPr>
          </p:nvSpPr>
          <p:spPr>
            <a:xfrm>
              <a:off x="3844" y="1473"/>
              <a:ext cx="884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ea typeface="黑体" panose="02010609060101010101" pitchFamily="49" charset="-122"/>
                </a:rPr>
                <a:t>时，都有</a:t>
              </a:r>
              <a:endParaRPr lang="zh-CN" altLang="en-US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36"/>
              </p:custDataLst>
            </p:nvPr>
          </p:nvSpPr>
          <p:spPr>
            <a:xfrm>
              <a:off x="1652" y="1872"/>
              <a:ext cx="308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endParaRPr lang="zh-CN" altLang="en-US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37"/>
              </p:custDataLst>
            </p:nvPr>
          </p:nvSpPr>
          <p:spPr>
            <a:xfrm>
              <a:off x="2755" y="1869"/>
              <a:ext cx="792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ea typeface="黑体" panose="02010609060101010101" pitchFamily="49" charset="-122"/>
                </a:rPr>
                <a:t>在区间</a:t>
              </a:r>
              <a:endParaRPr lang="zh-CN" altLang="en-US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38"/>
              </p:custDataLst>
            </p:nvPr>
          </p:nvSpPr>
          <p:spPr>
            <a:xfrm>
              <a:off x="3377" y="1880"/>
              <a:ext cx="1652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ea typeface="黑体" panose="02010609060101010101" pitchFamily="49" charset="-122"/>
                </a:rPr>
                <a:t>上单调递增。</a:t>
              </a:r>
              <a:endParaRPr lang="zh-CN" altLang="en-US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9"/>
              </p:custDataLst>
            </p:nvPr>
          </p:nvSpPr>
          <p:spPr>
            <a:xfrm>
              <a:off x="3109" y="1463"/>
              <a:ext cx="308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ea typeface="黑体" panose="02010609060101010101" pitchFamily="49" charset="-122"/>
                </a:rPr>
                <a:t>当</a:t>
              </a:r>
              <a:endParaRPr lang="zh-CN" altLang="en-US" sz="2400">
                <a:latin typeface="宋体" panose="02010600030101010101" pitchFamily="2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40"/>
              </p:custDataLst>
            </p:nvPr>
          </p:nvSpPr>
          <p:spPr>
            <a:xfrm>
              <a:off x="1840" y="1873"/>
              <a:ext cx="308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ea typeface="黑体" panose="02010609060101010101" pitchFamily="49" charset="-122"/>
                </a:rPr>
                <a:t>则</a:t>
              </a:r>
              <a:endParaRPr lang="zh-CN" altLang="en-US" sz="2400">
                <a:latin typeface="宋体" panose="02010600030101010101" pitchFamily="2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41"/>
            </p:custDataLst>
          </p:nvPr>
        </p:nvGrpSpPr>
        <p:grpSpPr>
          <a:xfrm>
            <a:off x="488950" y="4090670"/>
            <a:ext cx="11214735" cy="2035175"/>
            <a:chOff x="186" y="7032"/>
            <a:chExt cx="18828" cy="3205"/>
          </a:xfrm>
        </p:grpSpPr>
        <mc:AlternateContent>
          <mc:Choice Requires="a14">
            <p:sp>
              <p:nvSpPr>
                <p:cNvPr id="9256" name="Text Box 40"/>
                <p:cNvSpPr txBox="1">
                  <a:spLocks noChangeArrowheads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-95275" y="4075113"/>
                  <a:ext cx="11955930" cy="12277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sz="2800" smtClean="0">
                      <a:latin typeface="Times New Roman" panose="02020603050405020304" pitchFamily="18" charset="0"/>
                    </a:rPr>
                    <a:t>结论：在某个区间</a:t>
                  </a:r>
                  <a:r>
                    <a:rPr lang="zh-CN" altLang="zh-CN" sz="2800">
                      <a:latin typeface="Times New Roman" panose="02020603050405020304" pitchFamily="18" charset="0"/>
                    </a:rPr>
                    <a:t>(</a:t>
                  </a:r>
                  <a:r>
                    <a:rPr lang="zh-CN" altLang="zh-CN" sz="2800" i="1">
                      <a:latin typeface="Times New Roman" panose="02020603050405020304" pitchFamily="18" charset="0"/>
                    </a:rPr>
                    <a:t>a</a:t>
                  </a:r>
                  <a:r>
                    <a:rPr lang="zh-CN" altLang="zh-CN" sz="2800">
                      <a:latin typeface="Times New Roman" panose="02020603050405020304" pitchFamily="18" charset="0"/>
                    </a:rPr>
                    <a:t>,</a:t>
                  </a:r>
                  <a:r>
                    <a:rPr lang="zh-CN" altLang="zh-CN" sz="2800" i="1">
                      <a:latin typeface="Times New Roman" panose="02020603050405020304" pitchFamily="18" charset="0"/>
                    </a:rPr>
                    <a:t>b</a:t>
                  </a:r>
                  <a:r>
                    <a:rPr lang="zh-CN" altLang="zh-CN" sz="2800">
                      <a:latin typeface="Times New Roman" panose="02020603050405020304" pitchFamily="18" charset="0"/>
                    </a:rPr>
                    <a:t>)</a:t>
                  </a:r>
                  <a:r>
                    <a:rPr lang="zh-CN" sz="2800">
                      <a:latin typeface="Times New Roman" panose="02020603050405020304" pitchFamily="18" charset="0"/>
                    </a:rPr>
                    <a:t>内</a:t>
                  </a:r>
                  <a:r>
                    <a:rPr lang="zh-CN" altLang="zh-CN" sz="2800">
                      <a:latin typeface="Times New Roman" panose="02020603050405020304" pitchFamily="18" charset="0"/>
                    </a:rPr>
                    <a:t>,</a:t>
                  </a:r>
                  <a:r>
                    <a:rPr lang="zh-CN" sz="2800">
                      <a:latin typeface="Times New Roman" panose="02020603050405020304" pitchFamily="18" charset="0"/>
                    </a:rPr>
                    <a:t>如果 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("/>
                            <m:sepChr m:val="|"/>
                            <m:endChr m:val=")"/>
                            <m:grow m:val="on"/>
                            <m:shp m:val="centered"/>
                            <m:ctrlPr>
                              <a:rPr lang="en-US" altLang="zh-CN" sz="2800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&gt;</m:t>
                        </m:r>
                        <m:r>
                          <a:rPr lang="en-US" altLang="zh-CN" sz="2800" i="1">
                            <a:latin typeface="Cambria Math" panose="02040503050406030204"/>
                          </a:rPr>
                          <m:t>0</m:t>
                        </m:r>
                      </m:oMath>
                    </m:oMathPara>
                  </a14:m>
                  <a:r>
                    <a:rPr lang="zh-CN" sz="2800">
                      <a:latin typeface="Times New Roman" panose="02020603050405020304" pitchFamily="18" charset="0"/>
                    </a:rPr>
                    <a:t>    </a:t>
                  </a:r>
                  <a:r>
                    <a:rPr lang="zh-CN" sz="2800" smtClean="0"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zh-CN" sz="2800">
                      <a:latin typeface="Times New Roman" panose="02020603050405020304" pitchFamily="18" charset="0"/>
                    </a:rPr>
                    <a:t>,</a:t>
                  </a:r>
                  <a:r>
                    <a:rPr lang="zh-CN" sz="2800">
                      <a:latin typeface="Times New Roman" panose="02020603050405020304" pitchFamily="18" charset="0"/>
                    </a:rPr>
                    <a:t>那么函数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r>
                    <a:rPr lang="zh-CN" sz="2800" smtClean="0">
                      <a:latin typeface="Times New Roman" panose="02020603050405020304" pitchFamily="18" charset="0"/>
                    </a:rPr>
                    <a:t>  在这个</a:t>
                  </a:r>
                  <a:r>
                    <a:rPr lang="zh-CN" sz="2800">
                      <a:latin typeface="Times New Roman" panose="02020603050405020304" pitchFamily="18" charset="0"/>
                    </a:rPr>
                    <a:t>区间内</a:t>
                  </a:r>
                  <a:r>
                    <a:rPr lang="zh-CN" sz="28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单调递增</a:t>
                  </a:r>
                  <a:r>
                    <a:rPr lang="zh-CN" altLang="zh-CN" sz="2800">
                      <a:latin typeface="Times New Roman" panose="02020603050405020304" pitchFamily="18" charset="0"/>
                    </a:rPr>
                    <a:t>; </a:t>
                  </a:r>
                  <a:r>
                    <a:rPr lang="zh-CN" sz="2800">
                      <a:latin typeface="Times New Roman" panose="02020603050405020304" pitchFamily="18" charset="0"/>
                    </a:rPr>
                    <a:t>如果 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80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i="1" smtClean="0">
                            <a:latin typeface="Cambria Math" panose="02040503050406030204"/>
                          </a:rPr>
                          <m:t>)&lt;</m:t>
                        </m:r>
                        <m:r>
                          <a:rPr lang="en-US" altLang="zh-CN" sz="2800" i="1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sz="2800" i="1" smtClean="0">
                            <a:latin typeface="Cambria Math" panose="02040503050406030204"/>
                          </a:rPr>
                          <m:t>        </m:t>
                        </m:r>
                      </m:oMath>
                    </m:oMathPara>
                  </a14:m>
                  <a:r>
                    <a:rPr lang="zh-CN" altLang="zh-CN" sz="2800">
                      <a:latin typeface="Times New Roman" panose="02020603050405020304" pitchFamily="18" charset="0"/>
                    </a:rPr>
                    <a:t>,</a:t>
                  </a:r>
                  <a:r>
                    <a:rPr lang="zh-CN" sz="2800">
                      <a:latin typeface="Times New Roman" panose="02020603050405020304" pitchFamily="18" charset="0"/>
                    </a:rPr>
                    <a:t>那么函数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r>
                    <a:rPr lang="zh-CN" sz="2800">
                      <a:latin typeface="Times New Roman" panose="02020603050405020304" pitchFamily="18" charset="0"/>
                    </a:rPr>
                    <a:t>   </a:t>
                  </a:r>
                  <a:r>
                    <a:rPr lang="zh-CN" sz="2800" smtClean="0">
                      <a:latin typeface="Times New Roman" panose="02020603050405020304" pitchFamily="18" charset="0"/>
                    </a:rPr>
                    <a:t>在</a:t>
                  </a:r>
                  <a:r>
                    <a:rPr lang="zh-CN" sz="2800">
                      <a:latin typeface="Times New Roman" panose="02020603050405020304" pitchFamily="18" charset="0"/>
                    </a:rPr>
                    <a:t>这个区间内</a:t>
                  </a:r>
                  <a:r>
                    <a:rPr lang="zh-CN" sz="28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单调递减</a:t>
                  </a:r>
                  <a:r>
                    <a:rPr lang="zh-CN" altLang="zh-CN" sz="2800">
                      <a:latin typeface="Times New Roman" panose="02020603050405020304" pitchFamily="18" charset="0"/>
                    </a:rPr>
                    <a:t>.</a:t>
                  </a:r>
                  <a:endParaRPr lang="zh-CN" altLang="zh-CN" sz="280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256" name="Text 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-95275" y="4075113"/>
                  <a:ext cx="11955930" cy="122777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9260" name="Rectangle 44"/>
                <p:cNvSpPr>
                  <a:spLocks noChangeArrowhead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38231" y="5517232"/>
                  <a:ext cx="11621408" cy="5191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sz="2800">
                      <a:latin typeface="Times New Roman" panose="02020603050405020304" pitchFamily="18" charset="0"/>
                    </a:rPr>
                    <a:t>如果在某个区间内恒有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´(</m:t>
                        </m:r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)=</m:t>
                        </m:r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,</m:t>
                        </m:r>
                      </m:oMath>
                    </m:oMathPara>
                  </a14:m>
                  <a:r>
                    <a:rPr lang="zh-CN" sz="2800">
                      <a:latin typeface="Times New Roman" panose="02020603050405020304" pitchFamily="18" charset="0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zh-CN" sz="280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r>
                    <a:rPr lang="zh-CN" sz="2800">
                      <a:latin typeface="Times New Roman" panose="02020603050405020304" pitchFamily="18" charset="0"/>
                    </a:rPr>
                    <a:t>为常数函数</a:t>
                  </a:r>
                  <a:endParaRPr lang="zh-CN" sz="280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260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38231" y="5517232"/>
                  <a:ext cx="11621408" cy="519113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>
              <p:custDataLst>
                <p:tags r:id="rId48"/>
              </p:custDataLst>
            </p:nvPr>
          </p:nvSpPr>
          <p:spPr>
            <a:xfrm>
              <a:off x="316" y="7349"/>
              <a:ext cx="1886" cy="725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8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20370" y="466725"/>
            <a:ext cx="6436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sz="28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判断函数</a:t>
            </a:r>
            <a:r>
              <a:rPr lang="en-US" sz="2800" b="1" i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y</a:t>
            </a:r>
            <a:r>
              <a:rPr lang="zh-CN" sz="28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＝</a:t>
            </a:r>
            <a:r>
              <a:rPr lang="en-US" sz="2800" b="1" i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f </a:t>
            </a: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(</a:t>
            </a:r>
            <a:r>
              <a:rPr lang="en-US" sz="2800" b="1" i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x</a:t>
            </a:r>
            <a:r>
              <a:rPr lang="zh-CN" sz="28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)的单调性的一般步骤：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Text Box 2"/>
          <p:cNvSpPr txBox="1"/>
          <p:nvPr>
            <p:custDataLst>
              <p:tags r:id="rId4"/>
            </p:custDataLst>
          </p:nvPr>
        </p:nvSpPr>
        <p:spPr>
          <a:xfrm>
            <a:off x="525145" y="1557020"/>
            <a:ext cx="1135634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ct val="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求函数的定义域；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ct val="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f'(x)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ct val="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解不等式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f'(x)&gt;0(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f'(x)&lt;0)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解集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即为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f(x)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的单调递增（或递减）区间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389890" y="237490"/>
            <a:ext cx="10912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2: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判断以下函数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的单调性？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对象 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799966" y="960755"/>
          <a:ext cx="2452370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5" imgW="1130300" imgH="228600" progId="Equation.KSEE3">
                  <p:embed/>
                </p:oleObj>
              </mc:Choice>
              <mc:Fallback>
                <p:oleObj r:id="rId5" imgW="11303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9966" y="960755"/>
                        <a:ext cx="245237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87680" y="1015365"/>
            <a:ext cx="7023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4262120" y="996315"/>
            <a:ext cx="97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9"/>
            </p:custDataLst>
          </p:nvPr>
        </p:nvCxnSpPr>
        <p:spPr>
          <a:xfrm flipV="1">
            <a:off x="509270" y="1672590"/>
            <a:ext cx="11171555" cy="114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268096" y="960755"/>
          <a:ext cx="2175510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11" imgW="1002665" imgH="228600" progId="Equation.KSEE3">
                  <p:embed/>
                </p:oleObj>
              </mc:Choice>
              <mc:Fallback>
                <p:oleObj r:id="rId11" imgW="1002665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8096" y="960755"/>
                        <a:ext cx="217551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590550" y="2054225"/>
            <a:ext cx="11572240" cy="4424680"/>
            <a:chOff x="930" y="3167"/>
            <a:chExt cx="18224" cy="6968"/>
          </a:xfrm>
        </p:grpSpPr>
        <p:grpSp>
          <p:nvGrpSpPr>
            <p:cNvPr id="59" name="组合 58"/>
            <p:cNvGrpSpPr/>
            <p:nvPr>
              <p:custDataLst>
                <p:tags r:id="rId14"/>
              </p:custDataLst>
            </p:nvPr>
          </p:nvGrpSpPr>
          <p:grpSpPr>
            <a:xfrm>
              <a:off x="930" y="3167"/>
              <a:ext cx="18224" cy="6968"/>
              <a:chOff x="930" y="3167"/>
              <a:chExt cx="18224" cy="6968"/>
            </a:xfrm>
          </p:grpSpPr>
          <p:grpSp>
            <p:nvGrpSpPr>
              <p:cNvPr id="20" name="组合 19"/>
              <p:cNvGrpSpPr/>
              <p:nvPr>
                <p:custDataLst>
                  <p:tags r:id="rId15"/>
                </p:custDataLst>
              </p:nvPr>
            </p:nvGrpSpPr>
            <p:grpSpPr>
              <a:xfrm>
                <a:off x="930" y="3167"/>
                <a:ext cx="18224" cy="6968"/>
                <a:chOff x="914" y="3167"/>
                <a:chExt cx="18224" cy="6968"/>
              </a:xfrm>
            </p:grpSpPr>
            <p:sp>
              <p:nvSpPr>
                <p:cNvPr id="12" name="文本框 11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2006" y="3223"/>
                  <a:ext cx="14968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indent="0"/>
                  <a:r>
                    <a: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解：函数                         的定义域为</a:t>
                  </a:r>
                  <a:r>
                    <a:rPr lang="en-US" altLang="zh-CN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R</a:t>
                  </a:r>
                  <a:r>
                    <a: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，对</a:t>
                  </a:r>
                  <a:r>
                    <a:rPr lang="en-US" altLang="zh-CN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f(x)</a:t>
                  </a:r>
                  <a:r>
                    <a: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求导，得</a:t>
                  </a:r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17" name="对象 16">
                  <a:hlinkClick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17"/>
                  </p:custDataLst>
                </p:nvPr>
              </p:nvGraphicFramePr>
              <p:xfrm>
                <a:off x="2112" y="7508"/>
                <a:ext cx="4950" cy="78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7" r:id="rId18" imgW="1447800" imgH="228600" progId="Equation.KSEE3">
                        <p:embed/>
                      </p:oleObj>
                    </mc:Choice>
                    <mc:Fallback>
                      <p:oleObj r:id="rId18" imgW="1447800" imgH="2286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12" y="7508"/>
                              <a:ext cx="4950" cy="78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0" name="组合 29"/>
                <p:cNvGrpSpPr/>
                <p:nvPr>
                  <p:custDataLst>
                    <p:tags r:id="rId20"/>
                  </p:custDataLst>
                </p:nvPr>
              </p:nvGrpSpPr>
              <p:grpSpPr>
                <a:xfrm>
                  <a:off x="7595" y="8487"/>
                  <a:ext cx="5694" cy="809"/>
                  <a:chOff x="7014" y="5272"/>
                  <a:chExt cx="5694" cy="809"/>
                </a:xfrm>
              </p:grpSpPr>
              <p:grpSp>
                <p:nvGrpSpPr>
                  <p:cNvPr id="52" name="组合 51"/>
                  <p:cNvGrpSpPr/>
                  <p:nvPr>
                    <p:custDataLst>
                      <p:tags r:id="rId21"/>
                    </p:custDataLst>
                  </p:nvPr>
                </p:nvGrpSpPr>
                <p:grpSpPr>
                  <a:xfrm>
                    <a:off x="7014" y="5272"/>
                    <a:ext cx="3253" cy="809"/>
                    <a:chOff x="6999" y="5272"/>
                    <a:chExt cx="3253" cy="809"/>
                  </a:xfrm>
                </p:grpSpPr>
                <p:sp>
                  <p:nvSpPr>
                    <p:cNvPr id="25" name="文本框 24"/>
                    <p:cNvSpPr txBox="1"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6999" y="5272"/>
                      <a:ext cx="3253" cy="72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indent="0"/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令                ，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p:txBody>
                </p:sp>
                <p:graphicFrame>
                  <p:nvGraphicFramePr>
                    <p:cNvPr id="26" name="对象 25">
                      <a:hlinkClick action="ppaction://ole?verb="/>
                    </p:cNvPr>
                    <p:cNvGraphicFramePr>
                      <a:graphicFrameLocks noChangeAspect="1"/>
                    </p:cNvGraphicFramePr>
                    <p:nvPr>
                      <p:custDataLst>
                        <p:tags r:id="rId23"/>
                      </p:custDataLst>
                    </p:nvPr>
                  </p:nvGraphicFramePr>
                  <p:xfrm>
                    <a:off x="7902" y="5300"/>
                    <a:ext cx="2041" cy="781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48" r:id="rId24" imgW="596900" imgH="228600" progId="Equation.KSEE3">
                            <p:embed/>
                          </p:oleObj>
                        </mc:Choice>
                        <mc:Fallback>
                          <p:oleObj r:id="rId24" imgW="596900" imgH="228600" progId="Equation.KSEE3">
                            <p:embed/>
                            <p:pic>
                              <p:nvPicPr>
                                <p:cNvPr id="0" name="OLE substitute image"/>
                                <p:cNvPicPr/>
                                <p:nvPr/>
                              </p:nvPicPr>
                              <p:blipFill>
                                <a:blip r:embed="rId2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902" y="5300"/>
                                  <a:ext cx="2041" cy="781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50" name="文本框 49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9958" y="5356"/>
                    <a:ext cx="275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indent="0"/>
                    <a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a:t>解得 </a:t>
                    </a:r>
                    <a:r>
                      <a: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a:t>x&lt;2</a:t>
                    </a:r>
                    <a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a:t>；</a:t>
                    </a:r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+mn-ea"/>
                    </a:endParaRPr>
                  </a:p>
                </p:txBody>
              </p:sp>
            </p:grpSp>
            <p:graphicFrame>
              <p:nvGraphicFramePr>
                <p:cNvPr id="28" name="对象 27">
                  <a:hlinkClick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27"/>
                  </p:custDataLst>
                </p:nvPr>
              </p:nvGraphicFramePr>
              <p:xfrm>
                <a:off x="4176" y="6639"/>
                <a:ext cx="3862" cy="78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9" r:id="rId28" imgW="1130300" imgH="228600" progId="Equation.KSEE3">
                        <p:embed/>
                      </p:oleObj>
                    </mc:Choice>
                    <mc:Fallback>
                      <p:oleObj r:id="rId28" imgW="1130300" imgH="2286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76" y="6639"/>
                              <a:ext cx="3862" cy="78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1" name="组合 30"/>
                <p:cNvGrpSpPr/>
                <p:nvPr>
                  <p:custDataLst>
                    <p:tags r:id="rId30"/>
                  </p:custDataLst>
                </p:nvPr>
              </p:nvGrpSpPr>
              <p:grpSpPr>
                <a:xfrm>
                  <a:off x="1904" y="8487"/>
                  <a:ext cx="5449" cy="781"/>
                  <a:chOff x="1323" y="6173"/>
                  <a:chExt cx="5449" cy="781"/>
                </a:xfrm>
              </p:grpSpPr>
              <p:grpSp>
                <p:nvGrpSpPr>
                  <p:cNvPr id="32" name="组合 31"/>
                  <p:cNvGrpSpPr/>
                  <p:nvPr>
                    <p:custDataLst>
                      <p:tags r:id="rId31"/>
                    </p:custDataLst>
                  </p:nvPr>
                </p:nvGrpSpPr>
                <p:grpSpPr>
                  <a:xfrm>
                    <a:off x="1323" y="6173"/>
                    <a:ext cx="3253" cy="781"/>
                    <a:chOff x="1308" y="6173"/>
                    <a:chExt cx="3253" cy="781"/>
                  </a:xfrm>
                </p:grpSpPr>
                <p:sp>
                  <p:nvSpPr>
                    <p:cNvPr id="33" name="文本框 32"/>
                    <p:cNvSpPr txBox="1"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1308" y="6229"/>
                      <a:ext cx="3253" cy="72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indent="0"/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令                ，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p:txBody>
                </p:sp>
                <p:graphicFrame>
                  <p:nvGraphicFramePr>
                    <p:cNvPr id="34" name="对象 33">
                      <a:hlinkClick action="ppaction://ole?verb="/>
                    </p:cNvPr>
                    <p:cNvGraphicFramePr>
                      <a:graphicFrameLocks noChangeAspect="1"/>
                    </p:cNvGraphicFramePr>
                    <p:nvPr>
                      <p:custDataLst>
                        <p:tags r:id="rId33"/>
                      </p:custDataLst>
                    </p:nvPr>
                  </p:nvGraphicFramePr>
                  <p:xfrm>
                    <a:off x="2077" y="6173"/>
                    <a:ext cx="2041" cy="781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50" r:id="rId34" imgW="596900" imgH="228600" progId="Equation.KSEE3">
                            <p:embed/>
                          </p:oleObj>
                        </mc:Choice>
                        <mc:Fallback>
                          <p:oleObj r:id="rId34" imgW="596900" imgH="228600" progId="Equation.KSEE3">
                            <p:embed/>
                            <p:pic>
                              <p:nvPicPr>
                                <p:cNvPr id="0" name="OLE substitute image"/>
                                <p:cNvPicPr/>
                                <p:nvPr/>
                              </p:nvPicPr>
                              <p:blipFill>
                                <a:blip r:embed="rId3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77" y="6173"/>
                                  <a:ext cx="2041" cy="781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36" name="文本框 35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4502" y="6229"/>
                    <a:ext cx="227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indent="0"/>
                    <a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a:t>解得 </a:t>
                    </a:r>
                    <a:r>
                      <a: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a:t>x&gt;2</a:t>
                    </a:r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" name="组合 41"/>
                <p:cNvGrpSpPr/>
                <p:nvPr>
                  <p:custDataLst>
                    <p:tags r:id="rId37"/>
                  </p:custDataLst>
                </p:nvPr>
              </p:nvGrpSpPr>
              <p:grpSpPr>
                <a:xfrm>
                  <a:off x="2006" y="9394"/>
                  <a:ext cx="17132" cy="741"/>
                  <a:chOff x="1115" y="7297"/>
                  <a:chExt cx="17132" cy="741"/>
                </a:xfrm>
              </p:grpSpPr>
              <p:sp>
                <p:nvSpPr>
                  <p:cNvPr id="37" name="文本框 36"/>
                  <p:cNvSpPr txBox="1"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1115" y="7297"/>
                    <a:ext cx="17132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indent="0"/>
                    <a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所以，</a:t>
                    </a:r>
                    <a:r>
                      <a: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f(x)</a:t>
                    </a:r>
                    <a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在             上单调递减，在             单调递增。</a:t>
                    </a:r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graphicFrame>
                <p:nvGraphicFramePr>
                  <p:cNvPr id="38" name="对象 37">
                    <a:hlinkClick action="ppaction://ole?verb="/>
                  </p:cNvPr>
                  <p:cNvGraphicFramePr>
                    <a:graphicFrameLocks noChangeAspect="1"/>
                  </p:cNvGraphicFramePr>
                  <p:nvPr>
                    <p:custDataLst>
                      <p:tags r:id="rId39"/>
                    </p:custDataLst>
                  </p:nvPr>
                </p:nvGraphicFramePr>
                <p:xfrm>
                  <a:off x="4266" y="7328"/>
                  <a:ext cx="1432" cy="6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51" r:id="rId40" imgW="444500" imgH="215900" progId="Equation.KSEE3">
                          <p:embed/>
                        </p:oleObj>
                      </mc:Choice>
                      <mc:Fallback>
                        <p:oleObj r:id="rId40" imgW="444500" imgH="215900" progId="Equation.KSEE3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4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6" y="7328"/>
                                <a:ext cx="1432" cy="69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0" name="对象 39">
                    <a:hlinkClick action="ppaction://ole?verb="/>
                  </p:cNvPr>
                  <p:cNvGraphicFramePr>
                    <a:graphicFrameLocks noChangeAspect="1"/>
                  </p:cNvGraphicFramePr>
                  <p:nvPr>
                    <p:custDataLst>
                      <p:tags r:id="rId42"/>
                    </p:custDataLst>
                  </p:nvPr>
                </p:nvGraphicFramePr>
                <p:xfrm>
                  <a:off x="9275" y="7344"/>
                  <a:ext cx="1595" cy="6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52" r:id="rId43" imgW="495300" imgH="215900" progId="Equation.KSEE3">
                          <p:embed/>
                        </p:oleObj>
                      </mc:Choice>
                      <mc:Fallback>
                        <p:oleObj r:id="rId43" imgW="495300" imgH="215900" progId="Equation.KSEE3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4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275" y="7344"/>
                                <a:ext cx="1595" cy="69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" name="文本框 2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914" y="6667"/>
                  <a:ext cx="400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indent="0"/>
                  <a:r>
                    <a:rPr lang="en-US" altLang="zh-CN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(2)</a:t>
                  </a:r>
                  <a:endPara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6" name="文本框 5"/>
                <p:cNvSpPr txBox="1"/>
                <p:nvPr>
                  <p:custDataLst>
                    <p:tags r:id="rId46"/>
                  </p:custDataLst>
                </p:nvPr>
              </p:nvSpPr>
              <p:spPr>
                <a:xfrm>
                  <a:off x="914" y="3223"/>
                  <a:ext cx="400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indent="0"/>
                  <a:r>
                    <a:rPr lang="en-US" altLang="zh-CN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(1)</a:t>
                  </a:r>
                  <a:endPara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2035" y="6667"/>
                  <a:ext cx="14968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indent="0"/>
                  <a:r>
                    <a: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解：函数                            的定义域为</a:t>
                  </a:r>
                  <a:r>
                    <a:rPr lang="en-US" altLang="zh-CN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R</a:t>
                  </a:r>
                  <a:r>
                    <a: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，对</a:t>
                  </a:r>
                  <a:r>
                    <a:rPr lang="en-US" altLang="zh-CN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f(x)</a:t>
                  </a:r>
                  <a:r>
                    <a: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求导，得</a:t>
                  </a:r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11" name="对象 10">
                  <a:hlinkClick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48"/>
                  </p:custDataLst>
                </p:nvPr>
              </p:nvGraphicFramePr>
              <p:xfrm>
                <a:off x="13907" y="3167"/>
                <a:ext cx="2867" cy="78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3" r:id="rId49" imgW="838200" imgH="228600" progId="Equation.KSEE3">
                        <p:embed/>
                      </p:oleObj>
                    </mc:Choice>
                    <mc:Fallback>
                      <p:oleObj r:id="rId49" imgW="838200" imgH="2286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5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907" y="3167"/>
                              <a:ext cx="2867" cy="78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4" name="对象 23">
                <a:hlinkClick action="ppaction://ole?verb="/>
              </p:cNvPr>
              <p:cNvGraphicFramePr>
                <a:graphicFrameLocks noChangeAspect="1"/>
              </p:cNvGraphicFramePr>
              <p:nvPr>
                <p:custDataLst>
                  <p:tags r:id="rId51"/>
                </p:custDataLst>
              </p:nvPr>
            </p:nvGraphicFramePr>
            <p:xfrm>
              <a:off x="3943" y="3167"/>
              <a:ext cx="3426" cy="78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4" r:id="rId52" imgW="1002665" imgH="228600" progId="Equation.KSEE3">
                      <p:embed/>
                    </p:oleObj>
                  </mc:Choice>
                  <mc:Fallback>
                    <p:oleObj r:id="rId52" imgW="1002665" imgH="2286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943" y="3167"/>
                            <a:ext cx="3426" cy="78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文本框 43"/>
              <p:cNvSpPr txBox="1"/>
              <p:nvPr>
                <p:custDataLst>
                  <p:tags r:id="rId53"/>
                </p:custDataLst>
              </p:nvPr>
            </p:nvSpPr>
            <p:spPr>
              <a:xfrm>
                <a:off x="7759" y="4118"/>
                <a:ext cx="3253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令                ，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graphicFrame>
            <p:nvGraphicFramePr>
              <p:cNvPr id="45" name="对象 44">
                <a:hlinkClick action="ppaction://ole?verb="/>
              </p:cNvPr>
              <p:cNvGraphicFramePr>
                <a:graphicFrameLocks noChangeAspect="1"/>
              </p:cNvGraphicFramePr>
              <p:nvPr>
                <p:custDataLst>
                  <p:tags r:id="rId54"/>
                </p:custDataLst>
              </p:nvPr>
            </p:nvGraphicFramePr>
            <p:xfrm>
              <a:off x="8662" y="4146"/>
              <a:ext cx="2041" cy="78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5" r:id="rId55" imgW="596900" imgH="228600" progId="Equation.KSEE3">
                      <p:embed/>
                    </p:oleObj>
                  </mc:Choice>
                  <mc:Fallback>
                    <p:oleObj r:id="rId55" imgW="596900" imgH="2286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8662" y="4146"/>
                            <a:ext cx="2041" cy="78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文本框 46"/>
              <p:cNvSpPr txBox="1"/>
              <p:nvPr>
                <p:custDataLst>
                  <p:tags r:id="rId56"/>
                </p:custDataLst>
              </p:nvPr>
            </p:nvSpPr>
            <p:spPr>
              <a:xfrm>
                <a:off x="10703" y="4202"/>
                <a:ext cx="275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indent="0"/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解得 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x&lt;0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；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8" name="文本框 47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2068" y="4174"/>
                <a:ext cx="3253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令                ，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graphicFrame>
            <p:nvGraphicFramePr>
              <p:cNvPr id="49" name="对象 48">
                <a:hlinkClick action="ppaction://ole?verb="/>
              </p:cNvPr>
              <p:cNvGraphicFramePr>
                <a:graphicFrameLocks noChangeAspect="1"/>
              </p:cNvGraphicFramePr>
              <p:nvPr>
                <p:custDataLst>
                  <p:tags r:id="rId58"/>
                </p:custDataLst>
              </p:nvPr>
            </p:nvGraphicFramePr>
            <p:xfrm>
              <a:off x="2837" y="4118"/>
              <a:ext cx="2041" cy="78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6" r:id="rId59" imgW="596900" imgH="228600" progId="Equation.KSEE3">
                      <p:embed/>
                    </p:oleObj>
                  </mc:Choice>
                  <mc:Fallback>
                    <p:oleObj r:id="rId59" imgW="596900" imgH="2286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2837" y="4118"/>
                            <a:ext cx="2041" cy="78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文本框 52"/>
              <p:cNvSpPr txBox="1"/>
              <p:nvPr>
                <p:custDataLst>
                  <p:tags r:id="rId60"/>
                </p:custDataLst>
              </p:nvPr>
            </p:nvSpPr>
            <p:spPr>
              <a:xfrm>
                <a:off x="5247" y="4174"/>
                <a:ext cx="227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indent="0"/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解得 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x&gt;0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2022" y="5482"/>
                <a:ext cx="17132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所以，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f(x)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             上单调递减，在             单调递增。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graphicFrame>
            <p:nvGraphicFramePr>
              <p:cNvPr id="55" name="对象 54">
                <a:hlinkClick action="ppaction://ole?verb="/>
              </p:cNvPr>
              <p:cNvGraphicFramePr>
                <a:graphicFrameLocks noChangeAspect="1"/>
              </p:cNvGraphicFramePr>
              <p:nvPr>
                <p:custDataLst>
                  <p:tags r:id="rId62"/>
                </p:custDataLst>
              </p:nvPr>
            </p:nvGraphicFramePr>
            <p:xfrm>
              <a:off x="5099" y="5513"/>
              <a:ext cx="1432" cy="69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7" r:id="rId63" imgW="444500" imgH="215900" progId="Equation.KSEE3">
                      <p:embed/>
                    </p:oleObj>
                  </mc:Choice>
                  <mc:Fallback>
                    <p:oleObj r:id="rId63" imgW="444500" imgH="2159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5099" y="5513"/>
                            <a:ext cx="1432" cy="6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对象 56">
                <a:hlinkClick action="ppaction://ole?verb="/>
              </p:cNvPr>
              <p:cNvGraphicFramePr>
                <a:graphicFrameLocks noChangeAspect="1"/>
              </p:cNvGraphicFramePr>
              <p:nvPr>
                <p:custDataLst>
                  <p:tags r:id="rId65"/>
                </p:custDataLst>
              </p:nvPr>
            </p:nvGraphicFramePr>
            <p:xfrm>
              <a:off x="10108" y="5529"/>
              <a:ext cx="1595" cy="69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8" r:id="rId66" imgW="495300" imgH="215900" progId="Equation.KSEE3">
                      <p:embed/>
                    </p:oleObj>
                  </mc:Choice>
                  <mc:Fallback>
                    <p:oleObj r:id="rId66" imgW="495300" imgH="2159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7"/>
                          <a:stretch>
                            <a:fillRect/>
                          </a:stretch>
                        </p:blipFill>
                        <p:spPr>
                          <a:xfrm>
                            <a:off x="10108" y="5529"/>
                            <a:ext cx="1595" cy="6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0" name="文本框 59"/>
            <p:cNvSpPr txBox="1"/>
            <p:nvPr>
              <p:custDataLst>
                <p:tags r:id="rId68"/>
              </p:custDataLst>
            </p:nvPr>
          </p:nvSpPr>
          <p:spPr>
            <a:xfrm>
              <a:off x="7172" y="8515"/>
              <a:ext cx="61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；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>
              <p:custDataLst>
                <p:tags r:id="rId69"/>
              </p:custDataLst>
            </p:nvPr>
          </p:nvSpPr>
          <p:spPr>
            <a:xfrm>
              <a:off x="7442" y="4118"/>
              <a:ext cx="61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；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795020" y="793115"/>
            <a:ext cx="7359650" cy="853440"/>
            <a:chOff x="1252" y="1249"/>
            <a:chExt cx="11590" cy="1344"/>
          </a:xfrm>
        </p:grpSpPr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1252" y="1559"/>
              <a:ext cx="1159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/>
              <a:r>
                <a:rPr 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例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求函数                                          的单调区间</a:t>
              </a: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.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19" name="对象 18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4418" y="1249"/>
            <a:ext cx="5510" cy="13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9" r:id="rId6" imgW="1612900" imgH="393700" progId="Equation.KSEE3">
                    <p:embed/>
                  </p:oleObj>
                </mc:Choice>
                <mc:Fallback>
                  <p:oleObj r:id="rId6" imgW="16129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18" y="1249"/>
                          <a:ext cx="5510" cy="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50825" y="271145"/>
            <a:ext cx="10912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3: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如何利用导数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研究形如f(x)=ax</a:t>
            </a:r>
            <a:r>
              <a:rPr 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+bx</a:t>
            </a:r>
            <a:r>
              <a:rPr 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+cx+d(a≠0)的函数的单调性？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 flipV="1">
            <a:off x="509270" y="1672590"/>
            <a:ext cx="11171555" cy="114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>
            <p:custDataLst>
              <p:tags r:id="rId10"/>
            </p:custDataLst>
          </p:nvPr>
        </p:nvGrpSpPr>
        <p:grpSpPr>
          <a:xfrm>
            <a:off x="768985" y="2053590"/>
            <a:ext cx="9504680" cy="854075"/>
            <a:chOff x="1099" y="2337"/>
            <a:chExt cx="14968" cy="1345"/>
          </a:xfrm>
        </p:grpSpPr>
        <p:sp>
          <p:nvSpPr>
            <p:cNvPr id="40" name="文本框 39"/>
            <p:cNvSpPr txBox="1"/>
            <p:nvPr>
              <p:custDataLst>
                <p:tags r:id="rId11"/>
              </p:custDataLst>
            </p:nvPr>
          </p:nvSpPr>
          <p:spPr>
            <a:xfrm>
              <a:off x="1099" y="2690"/>
              <a:ext cx="1496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解：函数                                        的</a:t>
              </a: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定义域为</a:t>
              </a: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，对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求导，得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45" name="对象 44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3201" y="2337"/>
            <a:ext cx="5510" cy="13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0" r:id="rId13" imgW="1612900" imgH="393700" progId="Equation.KSEE3">
                    <p:embed/>
                  </p:oleObj>
                </mc:Choice>
                <mc:Fallback>
                  <p:oleObj r:id="rId13" imgW="16129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01" y="2337"/>
                          <a:ext cx="5510" cy="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对象 59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370263" y="2907030"/>
          <a:ext cx="2369185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16" imgW="1091565" imgH="228600" progId="Equation.KSEE3">
                  <p:embed/>
                </p:oleObj>
              </mc:Choice>
              <mc:Fallback>
                <p:oleObj r:id="rId16" imgW="1091565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70263" y="2907030"/>
                        <a:ext cx="236918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5792788" y="2892426"/>
          <a:ext cx="2096135" cy="5518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19" imgW="965200" imgH="254000" progId="Equation.KSEE3">
                  <p:embed/>
                </p:oleObj>
              </mc:Choice>
              <mc:Fallback>
                <p:oleObj r:id="rId19" imgW="965200" imgH="254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92788" y="2892426"/>
                        <a:ext cx="2096135" cy="55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组合 63"/>
          <p:cNvGrpSpPr/>
          <p:nvPr>
            <p:custDataLst>
              <p:tags r:id="rId21"/>
            </p:custDataLst>
          </p:nvPr>
        </p:nvGrpSpPr>
        <p:grpSpPr>
          <a:xfrm>
            <a:off x="3065145" y="3529965"/>
            <a:ext cx="2065655" cy="495935"/>
            <a:chOff x="4827" y="4663"/>
            <a:chExt cx="3253" cy="781"/>
          </a:xfrm>
        </p:grpSpPr>
        <p:sp>
          <p:nvSpPr>
            <p:cNvPr id="65" name="文本框 64"/>
            <p:cNvSpPr txBox="1"/>
            <p:nvPr>
              <p:custDataLst>
                <p:tags r:id="rId22"/>
              </p:custDataLst>
            </p:nvPr>
          </p:nvSpPr>
          <p:spPr>
            <a:xfrm>
              <a:off x="4827" y="4691"/>
              <a:ext cx="325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令                ，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66" name="对象 65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5606" y="4663"/>
            <a:ext cx="2041" cy="7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3" r:id="rId24" imgW="596900" imgH="228600" progId="Equation.KSEE3">
                    <p:embed/>
                  </p:oleObj>
                </mc:Choice>
                <mc:Fallback>
                  <p:oleObj r:id="rId24" imgW="5969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606" y="4663"/>
                          <a:ext cx="2041" cy="7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文本框 67"/>
          <p:cNvSpPr txBox="1"/>
          <p:nvPr>
            <p:custDataLst>
              <p:tags r:id="rId26"/>
            </p:custDataLst>
          </p:nvPr>
        </p:nvSpPr>
        <p:spPr>
          <a:xfrm>
            <a:off x="5078095" y="3565525"/>
            <a:ext cx="27419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解得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x&lt;-1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x&gt;2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7"/>
            </p:custDataLst>
          </p:nvPr>
        </p:nvSpPr>
        <p:spPr>
          <a:xfrm>
            <a:off x="9765983" y="1805940"/>
            <a:ext cx="1779270" cy="11988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>
                <a:solidFill>
                  <a:schemeClr val="accent3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注：单调区间是定义域的子集</a:t>
            </a:r>
            <a:endParaRPr lang="zh-CN" altLang="en-US" sz="2400">
              <a:solidFill>
                <a:schemeClr val="accent3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28"/>
            </p:custDataLst>
          </p:nvPr>
        </p:nvSpPr>
        <p:spPr>
          <a:xfrm>
            <a:off x="1033780" y="3520440"/>
            <a:ext cx="1069340" cy="583565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indent="0"/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法一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9"/>
            </p:custDataLst>
          </p:nvPr>
        </p:nvSpPr>
        <p:spPr>
          <a:xfrm>
            <a:off x="3090545" y="4213860"/>
            <a:ext cx="39401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令                ，解得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-1&lt;x&lt;2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2" name="对象 7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3646805" y="4213860"/>
          <a:ext cx="1296035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31" imgW="596900" imgH="228600" progId="Equation.KSEE3">
                  <p:embed/>
                </p:oleObj>
              </mc:Choice>
              <mc:Fallback>
                <p:oleObj r:id="rId31" imgW="5969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6805" y="4213860"/>
                        <a:ext cx="129603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2" name="文本框 1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2042477" y="4336415"/>
                <a:ext cx="8231188" cy="8309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所以          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（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∞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1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）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微软雅黑" panose="020b0503020204020204" pitchFamily="34" charset="-122"/>
                        </a:rPr>
                        <m:t>∞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上</m:t>
                      </m:r>
                    </m:oMath>
                  </m:oMathPara>
                </a14:m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indent="0"/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单调递增，在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1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itchFamily="34" charset="-122"/>
                          <a:cs typeface="微软雅黑" panose="020b0503020204020204" pitchFamily="34" charset="-122"/>
                        </a:rPr>
                        <m:t>）</m:t>
                      </m:r>
                    </m:oMath>
                  </m:oMathPara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上单调递减。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2042477" y="4336415"/>
                <a:ext cx="8231188" cy="830997"/>
              </a:xfrm>
              <a:prstGeom prst="rect">
                <a:avLst/>
              </a:prstGeom>
              <a:blipFill rotWithShape="1">
                <a:blip r:embed="rId35"/>
                <a:stretch>
                  <a:fillRect l="-4" r="0" b="-2593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对象 74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2773045" y="4905375"/>
          <a:ext cx="873760" cy="460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37" imgW="342900" imgH="203200" progId="Equation.DSMT4">
                  <p:embed/>
                </p:oleObj>
              </mc:Choice>
              <mc:Fallback>
                <p:oleObj r:id="rId37" imgW="3429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773045" y="4905375"/>
                        <a:ext cx="87376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68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795020" y="793115"/>
            <a:ext cx="7359650" cy="853440"/>
            <a:chOff x="1252" y="1249"/>
            <a:chExt cx="11590" cy="1344"/>
          </a:xfrm>
        </p:grpSpPr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1252" y="1559"/>
              <a:ext cx="1159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/>
              <a:r>
                <a:rPr 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例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求函数                                          的单调区间</a:t>
              </a: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.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19" name="对象 18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4418" y="1249"/>
            <a:ext cx="5510" cy="13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6" r:id="rId6" imgW="1612900" imgH="393700" progId="Equation.KSEE3">
                    <p:embed/>
                  </p:oleObj>
                </mc:Choice>
                <mc:Fallback>
                  <p:oleObj r:id="rId6" imgW="16129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18" y="1249"/>
                          <a:ext cx="5510" cy="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>
            <p:custDataLst>
              <p:tags r:id="rId8"/>
            </p:custDataLst>
          </p:nvPr>
        </p:nvGrpSpPr>
        <p:grpSpPr>
          <a:xfrm>
            <a:off x="708025" y="1643380"/>
            <a:ext cx="9504680" cy="853440"/>
            <a:chOff x="1099" y="2337"/>
            <a:chExt cx="14968" cy="1344"/>
          </a:xfrm>
        </p:grpSpPr>
        <p:sp>
          <p:nvSpPr>
            <p:cNvPr id="2" name="文本框 1"/>
            <p:cNvSpPr txBox="1"/>
            <p:nvPr>
              <p:custDataLst>
                <p:tags r:id="rId9"/>
              </p:custDataLst>
            </p:nvPr>
          </p:nvSpPr>
          <p:spPr>
            <a:xfrm>
              <a:off x="1099" y="2690"/>
              <a:ext cx="1496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解：函数                                        的定义域为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，对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求导，得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3" name="对象 2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3201" y="2337"/>
            <a:ext cx="5510" cy="13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7" r:id="rId11" imgW="1612900" imgH="393700" progId="Equation.KSEE3">
                    <p:embed/>
                  </p:oleObj>
                </mc:Choice>
                <mc:Fallback>
                  <p:oleObj r:id="rId11" imgW="16129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01" y="2337"/>
                          <a:ext cx="5510" cy="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370263" y="2470150"/>
          <a:ext cx="2369185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14" imgW="1091565" imgH="228600" progId="Equation.KSEE3">
                  <p:embed/>
                </p:oleObj>
              </mc:Choice>
              <mc:Fallback>
                <p:oleObj r:id="rId14" imgW="1091565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70263" y="2470150"/>
                        <a:ext cx="236918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862003" y="2497138"/>
          <a:ext cx="1957705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17" imgW="901700" imgH="215900" progId="Equation.KSEE3">
                  <p:embed/>
                </p:oleObj>
              </mc:Choice>
              <mc:Fallback>
                <p:oleObj r:id="rId17" imgW="9017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62003" y="2497138"/>
                        <a:ext cx="1957705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>
            <p:custDataLst>
              <p:tags r:id="rId19"/>
            </p:custDataLst>
          </p:nvPr>
        </p:nvGrpSpPr>
        <p:grpSpPr>
          <a:xfrm>
            <a:off x="3065145" y="3093085"/>
            <a:ext cx="2065020" cy="495300"/>
            <a:chOff x="4827" y="4663"/>
            <a:chExt cx="3252" cy="780"/>
          </a:xfrm>
        </p:grpSpPr>
        <p:sp>
          <p:nvSpPr>
            <p:cNvPr id="11" name="文本框 10"/>
            <p:cNvSpPr txBox="1"/>
            <p:nvPr>
              <p:custDataLst>
                <p:tags r:id="rId20"/>
              </p:custDataLst>
            </p:nvPr>
          </p:nvSpPr>
          <p:spPr>
            <a:xfrm>
              <a:off x="4827" y="4691"/>
              <a:ext cx="325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令                ，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14" name="对象 13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5606" y="4663"/>
            <a:ext cx="2041" cy="7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0" r:id="rId22" imgW="596900" imgH="228600" progId="Equation.KSEE3">
                    <p:embed/>
                  </p:oleObj>
                </mc:Choice>
                <mc:Fallback>
                  <p:oleObj r:id="rId22" imgW="5969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606" y="4663"/>
                          <a:ext cx="2041" cy="7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24"/>
            </p:custDataLst>
          </p:nvPr>
        </p:nvGraphicFramePr>
        <p:xfrm>
          <a:off x="1821815" y="4252497"/>
          <a:ext cx="7950200" cy="264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70000"/>
                <a:gridCol w="1270000"/>
                <a:gridCol w="1270000"/>
                <a:gridCol w="1270000"/>
                <a:gridCol w="1270000"/>
              </a:tblGrid>
              <a:tr h="79756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对象 1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2237423" y="5307965"/>
          <a:ext cx="827405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26" imgW="381000" imgH="228600" progId="Equation.KSEE3">
                  <p:embed/>
                </p:oleObj>
              </mc:Choice>
              <mc:Fallback>
                <p:oleObj r:id="rId26" imgW="381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37423" y="5307965"/>
                        <a:ext cx="82740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2278698" y="6038850"/>
          <a:ext cx="744855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9" imgW="342900" imgH="203200" progId="Equation.KSEE3">
                  <p:embed/>
                </p:oleObj>
              </mc:Choice>
              <mc:Fallback>
                <p:oleObj r:id="rId29" imgW="3429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278698" y="6038850"/>
                        <a:ext cx="74485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>
            <p:custDataLst>
              <p:tags r:id="rId31"/>
            </p:custDataLst>
          </p:nvPr>
        </p:nvGrpSpPr>
        <p:grpSpPr>
          <a:xfrm>
            <a:off x="542290" y="3674745"/>
            <a:ext cx="11532870" cy="495300"/>
            <a:chOff x="854" y="5579"/>
            <a:chExt cx="18162" cy="780"/>
          </a:xfrm>
        </p:grpSpPr>
        <p:sp>
          <p:nvSpPr>
            <p:cNvPr id="16" name="文本框 15"/>
            <p:cNvSpPr txBox="1"/>
            <p:nvPr>
              <p:custDataLst>
                <p:tags r:id="rId32"/>
              </p:custDataLst>
            </p:nvPr>
          </p:nvSpPr>
          <p:spPr>
            <a:xfrm>
              <a:off x="854" y="5635"/>
              <a:ext cx="1816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x=-1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x=2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把定义域分成了三个区间，            的正负，以及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f(x)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的单调性如表所示：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23" name="对象 22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9422" y="5579"/>
            <a:ext cx="1303" cy="7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3" r:id="rId34" imgW="381000" imgH="228600" progId="Equation.KSEE3">
                    <p:embed/>
                  </p:oleObj>
                </mc:Choice>
                <mc:Fallback>
                  <p:oleObj r:id="rId34" imgW="381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9422" y="5579"/>
                          <a:ext cx="1303" cy="7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3559493" y="4432618"/>
          <a:ext cx="1102995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36" imgW="508000" imgH="215900" progId="Equation.KSEE3">
                  <p:embed/>
                </p:oleObj>
              </mc:Choice>
              <mc:Fallback>
                <p:oleObj r:id="rId36" imgW="5080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559493" y="4432618"/>
                        <a:ext cx="1102995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5131118" y="4487546"/>
          <a:ext cx="358775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39" imgW="165100" imgH="165100" progId="Equation.KSEE3">
                  <p:embed/>
                </p:oleObj>
              </mc:Choice>
              <mc:Fallback>
                <p:oleObj r:id="rId39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131118" y="4487546"/>
                        <a:ext cx="3587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6201411" y="4431983"/>
          <a:ext cx="800100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42" imgW="368300" imgH="215900" progId="Equation.KSEE3">
                  <p:embed/>
                </p:oleObj>
              </mc:Choice>
              <mc:Fallback>
                <p:oleObj r:id="rId42" imgW="368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201411" y="4431983"/>
                        <a:ext cx="80010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7761288" y="4487546"/>
          <a:ext cx="276225" cy="35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45" imgW="127000" imgH="165100" progId="Equation.KSEE3">
                  <p:embed/>
                </p:oleObj>
              </mc:Choice>
              <mc:Fallback>
                <p:oleObj r:id="rId45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761288" y="4487546"/>
                        <a:ext cx="2762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8682356" y="4431983"/>
          <a:ext cx="1075690" cy="468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48" imgW="495300" imgH="215900" progId="Equation.KSEE3">
                  <p:embed/>
                </p:oleObj>
              </mc:Choice>
              <mc:Fallback>
                <p:oleObj r:id="rId48" imgW="495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8682356" y="4431983"/>
                        <a:ext cx="107569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3850640" y="5212080"/>
          <a:ext cx="494665" cy="494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51" imgW="139700" imgH="139700" progId="Equation.KSEE3">
                  <p:embed/>
                </p:oleObj>
              </mc:Choice>
              <mc:Fallback>
                <p:oleObj r:id="rId51" imgW="1397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850640" y="5212080"/>
                        <a:ext cx="494665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3"/>
            </p:custDataLst>
          </p:nvPr>
        </p:nvGraphicFramePr>
        <p:xfrm>
          <a:off x="5678805" y="5253990"/>
          <a:ext cx="3275330" cy="3981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54" imgW="88265" imgH="76200" progId="Equation.KSEE3">
                  <p:embed/>
                </p:oleObj>
              </mc:Choice>
              <mc:Fallback>
                <p:oleObj r:id="rId54" imgW="88265" imgH="76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5678805" y="5253990"/>
                        <a:ext cx="327533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6"/>
            </p:custDataLst>
          </p:nvPr>
        </p:nvGraphicFramePr>
        <p:xfrm>
          <a:off x="5100003" y="5910263"/>
          <a:ext cx="441325" cy="854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57" imgW="203200" imgH="393700" progId="Equation.KSEE3">
                  <p:embed/>
                </p:oleObj>
              </mc:Choice>
              <mc:Fallback>
                <p:oleObj r:id="rId57" imgW="2032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5100003" y="5910263"/>
                        <a:ext cx="441325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9"/>
            </p:custDataLst>
          </p:nvPr>
        </p:nvGraphicFramePr>
        <p:xfrm>
          <a:off x="7578408" y="5844223"/>
          <a:ext cx="469265" cy="854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60" imgW="215900" imgH="393700" progId="Equation.KSEE3">
                  <p:embed/>
                </p:oleObj>
              </mc:Choice>
              <mc:Fallback>
                <p:oleObj r:id="rId60" imgW="2159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578408" y="5844223"/>
                        <a:ext cx="469265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>
            <p:custDataLst>
              <p:tags r:id="rId62"/>
            </p:custDataLst>
          </p:nvPr>
        </p:nvSpPr>
        <p:spPr>
          <a:xfrm>
            <a:off x="3635375" y="5824220"/>
            <a:ext cx="1220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递增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3"/>
            </p:custDataLst>
          </p:nvPr>
        </p:nvSpPr>
        <p:spPr>
          <a:xfrm>
            <a:off x="8609965" y="5844540"/>
            <a:ext cx="1220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递增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64"/>
            </p:custDataLst>
          </p:nvPr>
        </p:nvSpPr>
        <p:spPr>
          <a:xfrm>
            <a:off x="6201410" y="5844540"/>
            <a:ext cx="1220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递减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65"/>
            </p:custDataLst>
          </p:nvPr>
        </p:nvSpPr>
        <p:spPr>
          <a:xfrm>
            <a:off x="5078095" y="3128645"/>
            <a:ext cx="27419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解得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x=-1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x=2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3" name="对象 52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6"/>
            </p:custDataLst>
          </p:nvPr>
        </p:nvGraphicFramePr>
        <p:xfrm>
          <a:off x="5172393" y="5266691"/>
          <a:ext cx="276225" cy="385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67" imgW="127000" imgH="177165" progId="Equation.KSEE3">
                  <p:embed/>
                </p:oleObj>
              </mc:Choice>
              <mc:Fallback>
                <p:oleObj r:id="rId67" imgW="127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5172393" y="5266691"/>
                        <a:ext cx="27622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9"/>
            </p:custDataLst>
          </p:nvPr>
        </p:nvGraphicFramePr>
        <p:xfrm>
          <a:off x="7664768" y="5213986"/>
          <a:ext cx="276225" cy="385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70" imgW="127000" imgH="177165" progId="Equation.KSEE3">
                  <p:embed/>
                </p:oleObj>
              </mc:Choice>
              <mc:Fallback>
                <p:oleObj r:id="rId70" imgW="127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664768" y="5213986"/>
                        <a:ext cx="27622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71"/>
            </p:custDataLst>
          </p:nvPr>
        </p:nvGraphicFramePr>
        <p:xfrm>
          <a:off x="8972550" y="5205730"/>
          <a:ext cx="494665" cy="494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72" imgW="139700" imgH="139700" progId="Equation.KSEE3">
                  <p:embed/>
                </p:oleObj>
              </mc:Choice>
              <mc:Fallback>
                <p:oleObj r:id="rId72" imgW="1397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8972550" y="5205730"/>
                        <a:ext cx="494665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73"/>
            </p:custDataLst>
          </p:nvPr>
        </p:nvSpPr>
        <p:spPr>
          <a:xfrm>
            <a:off x="250825" y="271145"/>
            <a:ext cx="10912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3: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如何利用导数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研究形如f(x)=ax</a:t>
            </a:r>
            <a:r>
              <a:rPr 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+bx</a:t>
            </a:r>
            <a:r>
              <a:rPr 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+cx+d(a≠0)的函数的单调性？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74"/>
            </p:custDataLst>
          </p:nvPr>
        </p:nvCxnSpPr>
        <p:spPr>
          <a:xfrm flipV="1">
            <a:off x="509270" y="1672590"/>
            <a:ext cx="11171555" cy="114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75"/>
            </p:custDataLst>
          </p:nvPr>
        </p:nvSpPr>
        <p:spPr>
          <a:xfrm>
            <a:off x="430530" y="2635885"/>
            <a:ext cx="1069340" cy="583565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indent="0"/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法二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6" grpId="0"/>
      <p:bldP spid="48" grpId="0"/>
      <p:bldP spid="4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48665" y="1797685"/>
          <a:ext cx="7472680" cy="264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1193800"/>
                <a:gridCol w="1193165"/>
                <a:gridCol w="1193800"/>
                <a:gridCol w="1193800"/>
                <a:gridCol w="1193800"/>
              </a:tblGrid>
              <a:tr h="79756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20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1089660"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对象 1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58240" y="2780030"/>
          <a:ext cx="777875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5" imgW="381000" imgH="228600" progId="Equation.KSEE3">
                  <p:embed/>
                </p:oleObj>
              </mc:Choice>
              <mc:Fallback>
                <p:oleObj r:id="rId5" imgW="381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8240" y="2780030"/>
                        <a:ext cx="77787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58240" y="3609975"/>
          <a:ext cx="700405" cy="4152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r:id="rId8" imgW="342900" imgH="203200" progId="Equation.KSEE3">
                  <p:embed/>
                </p:oleObj>
              </mc:Choice>
              <mc:Fallback>
                <p:oleObj r:id="rId8" imgW="3429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58240" y="3609975"/>
                        <a:ext cx="700405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267585" y="2005330"/>
          <a:ext cx="1037590" cy="4406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11" imgW="508000" imgH="215900" progId="Equation.KSEE3">
                  <p:embed/>
                </p:oleObj>
              </mc:Choice>
              <mc:Fallback>
                <p:oleObj r:id="rId11" imgW="5080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7585" y="2005330"/>
                        <a:ext cx="103759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873625" y="2005330"/>
          <a:ext cx="752475" cy="4406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r:id="rId14" imgW="368300" imgH="215900" progId="Equation.KSEE3">
                  <p:embed/>
                </p:oleObj>
              </mc:Choice>
              <mc:Fallback>
                <p:oleObj r:id="rId14" imgW="368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73625" y="2005330"/>
                        <a:ext cx="75247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806190" y="2053590"/>
          <a:ext cx="337820" cy="3378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r:id="rId17" imgW="165100" imgH="165100" progId="Equation.KSEE3">
                  <p:embed/>
                </p:oleObj>
              </mc:Choice>
              <mc:Fallback>
                <p:oleObj r:id="rId17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06190" y="20535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6226810" y="2053590"/>
          <a:ext cx="260350" cy="3378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r:id="rId20" imgW="127000" imgH="165100" progId="Equation.KSEE3">
                  <p:embed/>
                </p:oleObj>
              </mc:Choice>
              <mc:Fallback>
                <p:oleObj r:id="rId20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226810" y="2053590"/>
                        <a:ext cx="2603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7195185" y="2004695"/>
          <a:ext cx="1012190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23" imgW="495300" imgH="215900" progId="Equation.KSEE3">
                  <p:embed/>
                </p:oleObj>
              </mc:Choice>
              <mc:Fallback>
                <p:oleObj r:id="rId23" imgW="4953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95185" y="2004695"/>
                        <a:ext cx="101219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2643505" y="2815590"/>
          <a:ext cx="285750" cy="285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r:id="rId26" imgW="139700" imgH="139700" progId="Equation.KSEE3">
                  <p:embed/>
                </p:oleObj>
              </mc:Choice>
              <mc:Fallback>
                <p:oleObj r:id="rId26" imgW="1397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43505" y="2815590"/>
                        <a:ext cx="28575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4747895" y="2865120"/>
          <a:ext cx="1532890" cy="1860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r:id="rId29" imgW="88265" imgH="76200" progId="Equation.KSEE3">
                  <p:embed/>
                </p:oleObj>
              </mc:Choice>
              <mc:Fallback>
                <p:oleObj r:id="rId29" imgW="88265" imgH="76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47895" y="2865120"/>
                        <a:ext cx="1532890" cy="186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7535545" y="2870835"/>
          <a:ext cx="285750" cy="2914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r:id="rId32" imgW="139700" imgH="139700" progId="Equation.KSEE3">
                  <p:embed/>
                </p:oleObj>
              </mc:Choice>
              <mc:Fallback>
                <p:oleObj r:id="rId32" imgW="1397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35545" y="2870835"/>
                        <a:ext cx="285750" cy="29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3806190" y="3580765"/>
          <a:ext cx="415290" cy="8045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r:id="rId34" imgW="203200" imgH="393700" progId="Equation.KSEE3">
                  <p:embed/>
                </p:oleObj>
              </mc:Choice>
              <mc:Fallback>
                <p:oleObj r:id="rId34" imgW="2032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806190" y="3580765"/>
                        <a:ext cx="415290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6226810" y="3477260"/>
          <a:ext cx="441960" cy="8051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r:id="rId37" imgW="215900" imgH="393700" progId="Equation.KSEE3">
                  <p:embed/>
                </p:oleObj>
              </mc:Choice>
              <mc:Fallback>
                <p:oleObj r:id="rId37" imgW="2159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226810" y="3477260"/>
                        <a:ext cx="441960" cy="80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>
            <p:custDataLst>
              <p:tags r:id="rId39"/>
            </p:custDataLst>
          </p:nvPr>
        </p:nvSpPr>
        <p:spPr>
          <a:xfrm>
            <a:off x="2334260" y="3452495"/>
            <a:ext cx="1148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递增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40"/>
            </p:custDataLst>
          </p:nvPr>
        </p:nvSpPr>
        <p:spPr>
          <a:xfrm>
            <a:off x="7131685" y="3601085"/>
            <a:ext cx="1148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递增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41"/>
            </p:custDataLst>
          </p:nvPr>
        </p:nvSpPr>
        <p:spPr>
          <a:xfrm>
            <a:off x="4747895" y="3452495"/>
            <a:ext cx="1148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单调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 spc="13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递减</a:t>
            </a:r>
            <a:endParaRPr lang="zh-CN" altLang="en-US" sz="2400" spc="13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>
            <p:custDataLst>
              <p:tags r:id="rId42"/>
            </p:custDataLst>
          </p:nvPr>
        </p:nvGrpSpPr>
        <p:grpSpPr>
          <a:xfrm>
            <a:off x="748665" y="4825365"/>
            <a:ext cx="9230360" cy="882650"/>
            <a:chOff x="1179" y="7327"/>
            <a:chExt cx="14536" cy="1390"/>
          </a:xfrm>
        </p:grpSpPr>
        <p:sp>
          <p:nvSpPr>
            <p:cNvPr id="6" name="文本框 5"/>
            <p:cNvSpPr txBox="1"/>
            <p:nvPr>
              <p:custDataLst>
                <p:tags r:id="rId43"/>
              </p:custDataLst>
            </p:nvPr>
          </p:nvSpPr>
          <p:spPr>
            <a:xfrm>
              <a:off x="1179" y="7328"/>
              <a:ext cx="14536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所以，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f(x)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              和            上单调递增，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indent="0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          单调递减。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7" name="对象 6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4163" y="7328"/>
            <a:ext cx="1634" cy="69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8" r:id="rId45" imgW="508000" imgH="215900" progId="Equation.KSEE3">
                    <p:embed/>
                  </p:oleObj>
                </mc:Choice>
                <mc:Fallback>
                  <p:oleObj r:id="rId45" imgW="5080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63" y="7328"/>
                          <a:ext cx="1634" cy="6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46"/>
              </p:custDataLst>
            </p:nvPr>
          </p:nvGraphicFramePr>
          <p:xfrm>
            <a:off x="6526" y="7327"/>
            <a:ext cx="1594" cy="69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9" r:id="rId47" imgW="495300" imgH="215900" progId="Equation.KSEE3">
                    <p:embed/>
                  </p:oleObj>
                </mc:Choice>
                <mc:Fallback>
                  <p:oleObj r:id="rId47" imgW="4953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526" y="7327"/>
                          <a:ext cx="1594" cy="6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48"/>
              </p:custDataLst>
            </p:nvPr>
          </p:nvGraphicFramePr>
          <p:xfrm>
            <a:off x="1864" y="8023"/>
            <a:ext cx="1185" cy="69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0" r:id="rId49" imgW="368300" imgH="215900" progId="Equation.KSEE3">
                    <p:embed/>
                  </p:oleObj>
                </mc:Choice>
                <mc:Fallback>
                  <p:oleObj r:id="rId49" imgW="3683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864" y="8023"/>
                          <a:ext cx="1185" cy="6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" name="图片 22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8569960" y="2059940"/>
            <a:ext cx="3622040" cy="3912235"/>
          </a:xfrm>
          <a:prstGeom prst="rect">
            <a:avLst/>
          </a:prstGeom>
        </p:spPr>
      </p:pic>
      <p:grpSp>
        <p:nvGrpSpPr>
          <p:cNvPr id="2" name="组合 1"/>
          <p:cNvGrpSpPr/>
          <p:nvPr>
            <p:custDataLst>
              <p:tags r:id="rId52"/>
            </p:custDataLst>
          </p:nvPr>
        </p:nvGrpSpPr>
        <p:grpSpPr>
          <a:xfrm>
            <a:off x="795020" y="793115"/>
            <a:ext cx="7359650" cy="853440"/>
            <a:chOff x="1252" y="1249"/>
            <a:chExt cx="11590" cy="1344"/>
          </a:xfrm>
        </p:grpSpPr>
        <p:sp>
          <p:nvSpPr>
            <p:cNvPr id="3" name="文本框 2"/>
            <p:cNvSpPr txBox="1"/>
            <p:nvPr>
              <p:custDataLst>
                <p:tags r:id="rId53"/>
              </p:custDataLst>
            </p:nvPr>
          </p:nvSpPr>
          <p:spPr>
            <a:xfrm>
              <a:off x="1252" y="1559"/>
              <a:ext cx="1159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/>
              <a:r>
                <a:rPr 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例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求函数                                          的单调区间</a:t>
              </a: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.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aphicFrame>
          <p:nvGraphicFramePr>
            <p:cNvPr id="19" name="对象 18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54"/>
              </p:custDataLst>
            </p:nvPr>
          </p:nvGraphicFramePr>
          <p:xfrm>
            <a:off x="4418" y="1249"/>
            <a:ext cx="5510" cy="13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1" r:id="rId55" imgW="1612900" imgH="393700" progId="Equation.KSEE3">
                    <p:embed/>
                  </p:oleObj>
                </mc:Choice>
                <mc:Fallback>
                  <p:oleObj r:id="rId55" imgW="16129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4418" y="1249"/>
                          <a:ext cx="5510" cy="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>
            <p:custDataLst>
              <p:tags r:id="rId57"/>
            </p:custDataLst>
          </p:nvPr>
        </p:nvSpPr>
        <p:spPr>
          <a:xfrm>
            <a:off x="250825" y="271145"/>
            <a:ext cx="10912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3: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如何利用导数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研究形如f(x)=ax</a:t>
            </a:r>
            <a:r>
              <a:rPr 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+bx</a:t>
            </a:r>
            <a:r>
              <a:rPr 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+cx+d(a≠0)的函数的单调性？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连接符 3"/>
          <p:cNvCxnSpPr/>
          <p:nvPr>
            <p:custDataLst>
              <p:tags r:id="rId58"/>
            </p:custDataLst>
          </p:nvPr>
        </p:nvCxnSpPr>
        <p:spPr>
          <a:xfrm flipV="1">
            <a:off x="509270" y="1672590"/>
            <a:ext cx="11171555" cy="114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32" name="Text Box 231"/>
          <p:cNvSpPr txBox="1"/>
          <p:nvPr>
            <p:custDataLst>
              <p:tags r:id="rId3"/>
            </p:custDataLst>
          </p:nvPr>
        </p:nvSpPr>
        <p:spPr>
          <a:xfrm>
            <a:off x="758190" y="1624965"/>
            <a:ext cx="108737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追问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：如果不用导数的方法，直接运用函数的单调性的定义求解？运算过程麻烦吗？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241"/>
          <p:cNvSpPr txBox="1"/>
          <p:nvPr>
            <p:custDataLst>
              <p:tags r:id="rId4"/>
            </p:custDataLst>
          </p:nvPr>
        </p:nvSpPr>
        <p:spPr>
          <a:xfrm>
            <a:off x="794703" y="2407603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函数单调性的定义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hlinkClick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71855" y="2938780"/>
          <a:ext cx="7366000" cy="12103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r:id="rId6" imgW="3860800" imgH="634365" progId="Equation.KSEE3">
                  <p:embed/>
                </p:oleObj>
              </mc:Choice>
              <mc:Fallback>
                <p:oleObj r:id="rId6" imgW="3860800" imgH="6343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1855" y="2938780"/>
                        <a:ext cx="7366000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436813" y="4148773"/>
          <a:ext cx="5306695" cy="751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r:id="rId9" imgW="2781300" imgH="393700" progId="Equation.KSEE3">
                  <p:embed/>
                </p:oleObj>
              </mc:Choice>
              <mc:Fallback>
                <p:oleObj r:id="rId9" imgW="27813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6813" y="4148773"/>
                        <a:ext cx="5306695" cy="75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>
            <p:custDataLst>
              <p:tags r:id="rId11"/>
            </p:custDataLst>
          </p:nvPr>
        </p:nvGrpSpPr>
        <p:grpSpPr>
          <a:xfrm>
            <a:off x="795020" y="793115"/>
            <a:ext cx="7359650" cy="853440"/>
            <a:chOff x="1252" y="1249"/>
            <a:chExt cx="11590" cy="1344"/>
          </a:xfrm>
        </p:grpSpPr>
        <p:graphicFrame>
          <p:nvGraphicFramePr>
            <p:cNvPr id="10" name="对象 9">
              <a:hlinkClick action="ppaction://ole?verb="/>
            </p:cNvPr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4418" y="1249"/>
            <a:ext cx="5510" cy="13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4" r:id="rId13" imgW="1612900" imgH="393700" progId="Equation.KSEE3">
                    <p:embed/>
                  </p:oleObj>
                </mc:Choice>
                <mc:Fallback>
                  <p:oleObj r:id="rId13" imgW="16129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18" y="1249"/>
                          <a:ext cx="5510" cy="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/>
            <p:cNvSpPr txBox="1"/>
            <p:nvPr>
              <p:custDataLst>
                <p:tags r:id="rId15"/>
              </p:custDataLst>
            </p:nvPr>
          </p:nvSpPr>
          <p:spPr>
            <a:xfrm>
              <a:off x="1252" y="1559"/>
              <a:ext cx="1159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/>
              <a:r>
                <a:rPr 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例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求函数                                          的单调区间</a:t>
              </a: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.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aphicFrame>
        <p:nvGraphicFramePr>
          <p:cNvPr id="7" name="对象 6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236980" y="5231765"/>
          <a:ext cx="3498850" cy="854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r:id="rId17" imgW="1612900" imgH="393700" progId="Equation.KSEE3">
                  <p:embed/>
                </p:oleObj>
              </mc:Choice>
              <mc:Fallback>
                <p:oleObj r:id="rId17" imgW="16129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36980" y="5231765"/>
                        <a:ext cx="3498850" cy="854075"/>
                      </a:xfrm>
                      <a:prstGeom prst="rect">
                        <a:avLst/>
                      </a:prstGeom>
                      <a:ln w="571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7252018" y="5410835"/>
          <a:ext cx="2369185" cy="495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r:id="rId20" imgW="1091565" imgH="228600" progId="Equation.KSEE3">
                  <p:embed/>
                </p:oleObj>
              </mc:Choice>
              <mc:Fallback>
                <p:oleObj r:id="rId20" imgW="1091565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52018" y="5410835"/>
                        <a:ext cx="2369185" cy="495935"/>
                      </a:xfrm>
                      <a:prstGeom prst="rect">
                        <a:avLst/>
                      </a:prstGeom>
                      <a:ln w="57150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>
            <p:custDataLst>
              <p:tags r:id="rId22"/>
            </p:custDataLst>
          </p:nvPr>
        </p:nvSpPr>
        <p:spPr>
          <a:xfrm>
            <a:off x="5324475" y="5342255"/>
            <a:ext cx="1543050" cy="633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3"/>
            </p:custDataLst>
          </p:nvPr>
        </p:nvSpPr>
        <p:spPr>
          <a:xfrm>
            <a:off x="250825" y="271145"/>
            <a:ext cx="10912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3: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如何利用导数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研究形如f(x)=ax</a:t>
            </a:r>
            <a:r>
              <a:rPr 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+bx</a:t>
            </a:r>
            <a:r>
              <a:rPr 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+cx+d(a≠0)的函数的单调性？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18" grpId="0"/>
      <p:bldP spid="16" grpId="0"/>
    </p:bldLst>
  </p:timing>
</p:sld>
</file>

<file path=ppt/tags/tag1.xml><?xml version="1.0" encoding="utf-8"?>
<p:tagLst xmlns:p="http://schemas.openxmlformats.org/presentationml/2006/main">
  <p:tag name="AS_UNIQUEID" val="489"/>
</p:tagLst>
</file>

<file path=ppt/tags/tag10.xml><?xml version="1.0" encoding="utf-8"?>
<p:tagLst xmlns:p="http://schemas.openxmlformats.org/presentationml/2006/main">
  <p:tag name="AS_UNIQUEID" val="52"/>
</p:tagLst>
</file>

<file path=ppt/tags/tag100.xml><?xml version="1.0" encoding="utf-8"?>
<p:tagLst xmlns:p="http://schemas.openxmlformats.org/presentationml/2006/main">
  <p:tag name="AS_UNIQUEID" val="505"/>
</p:tagLst>
</file>

<file path=ppt/tags/tag101.xml><?xml version="1.0" encoding="utf-8"?>
<p:tagLst xmlns:p="http://schemas.openxmlformats.org/presentationml/2006/main">
  <p:tag name="AS_UNIQUEID" val="148"/>
</p:tagLst>
</file>

<file path=ppt/tags/tag102.xml><?xml version="1.0" encoding="utf-8"?>
<p:tagLst xmlns:p="http://schemas.openxmlformats.org/presentationml/2006/main">
  <p:tag name="AS_UNIQUEID" val="149"/>
</p:tagLst>
</file>

<file path=ppt/tags/tag103.xml><?xml version="1.0" encoding="utf-8"?>
<p:tagLst xmlns:p="http://schemas.openxmlformats.org/presentationml/2006/main">
  <p:tag name="AS_UNIQUEID" val="150"/>
</p:tagLst>
</file>

<file path=ppt/tags/tag104.xml><?xml version="1.0" encoding="utf-8"?>
<p:tagLst xmlns:p="http://schemas.openxmlformats.org/presentationml/2006/main">
  <p:tag name="AS_UNIQUEID" val="506"/>
</p:tagLst>
</file>

<file path=ppt/tags/tag105.xml><?xml version="1.0" encoding="utf-8"?>
<p:tagLst xmlns:p="http://schemas.openxmlformats.org/presentationml/2006/main">
  <p:tag name="AS_UNIQUEID" val="152"/>
</p:tagLst>
</file>

<file path=ppt/tags/tag106.xml><?xml version="1.0" encoding="utf-8"?>
<p:tagLst xmlns:p="http://schemas.openxmlformats.org/presentationml/2006/main">
  <p:tag name="AS_UNIQUEID" val="153"/>
</p:tagLst>
</file>

<file path=ppt/tags/tag107.xml><?xml version="1.0" encoding="utf-8"?>
<p:tagLst xmlns:p="http://schemas.openxmlformats.org/presentationml/2006/main">
  <p:tag name="AS_UNIQUEID" val="154"/>
</p:tagLst>
</file>

<file path=ppt/tags/tag108.xml><?xml version="1.0" encoding="utf-8"?>
<p:tagLst xmlns:p="http://schemas.openxmlformats.org/presentationml/2006/main">
  <p:tag name="AS_UNIQUEID" val="155"/>
</p:tagLst>
</file>

<file path=ppt/tags/tag109.xml><?xml version="1.0" encoding="utf-8"?>
<p:tagLst xmlns:p="http://schemas.openxmlformats.org/presentationml/2006/main">
  <p:tag name="AS_UNIQUEID" val="156"/>
</p:tagLst>
</file>

<file path=ppt/tags/tag11.xml><?xml version="1.0" encoding="utf-8"?>
<p:tagLst xmlns:p="http://schemas.openxmlformats.org/presentationml/2006/main">
  <p:tag name="AS_UNIQUEID" val="53"/>
</p:tagLst>
</file>

<file path=ppt/tags/tag110.xml><?xml version="1.0" encoding="utf-8"?>
<p:tagLst xmlns:p="http://schemas.openxmlformats.org/presentationml/2006/main">
  <p:tag name="AS_UNIQUEID" val="157"/>
</p:tagLst>
</file>

<file path=ppt/tags/tag111.xml><?xml version="1.0" encoding="utf-8"?>
<p:tagLst xmlns:p="http://schemas.openxmlformats.org/presentationml/2006/main">
  <p:tag name="AS_UNIQUEID" val="158"/>
</p:tagLst>
</file>

<file path=ppt/tags/tag112.xml><?xml version="1.0" encoding="utf-8"?>
<p:tagLst xmlns:p="http://schemas.openxmlformats.org/presentationml/2006/main">
  <p:tag name="AS_UNIQUEID" val="159"/>
</p:tagLst>
</file>

<file path=ppt/tags/tag113.xml><?xml version="1.0" encoding="utf-8"?>
<p:tagLst xmlns:p="http://schemas.openxmlformats.org/presentationml/2006/main">
  <p:tag name="AS_UNIQUEID" val="160"/>
</p:tagLst>
</file>

<file path=ppt/tags/tag114.xml><?xml version="1.0" encoding="utf-8"?>
<p:tagLst xmlns:p="http://schemas.openxmlformats.org/presentationml/2006/main">
  <p:tag name="AS_UNIQUEID" val="161"/>
</p:tagLst>
</file>

<file path=ppt/tags/tag115.xml><?xml version="1.0" encoding="utf-8"?>
<p:tagLst xmlns:p="http://schemas.openxmlformats.org/presentationml/2006/main">
  <p:tag name="AS_UNIQUEID" val="162"/>
</p:tagLst>
</file>

<file path=ppt/tags/tag116.xml><?xml version="1.0" encoding="utf-8"?>
<p:tagLst xmlns:p="http://schemas.openxmlformats.org/presentationml/2006/main">
  <p:tag name="AS_UNIQUEID" val="163"/>
</p:tagLst>
</file>

<file path=ppt/tags/tag117.xml><?xml version="1.0" encoding="utf-8"?>
<p:tagLst xmlns:p="http://schemas.openxmlformats.org/presentationml/2006/main">
  <p:tag name="AS_UNIQUEID" val="164"/>
</p:tagLst>
</file>

<file path=ppt/tags/tag118.xml><?xml version="1.0" encoding="utf-8"?>
<p:tagLst xmlns:p="http://schemas.openxmlformats.org/presentationml/2006/main">
  <p:tag name="AS_UNIQUEID" val="165"/>
</p:tagLst>
</file>

<file path=ppt/tags/tag119.xml><?xml version="1.0" encoding="utf-8"?>
<p:tagLst xmlns:p="http://schemas.openxmlformats.org/presentationml/2006/main">
  <p:tag name="AS_UNIQUEID" val="166"/>
</p:tagLst>
</file>

<file path=ppt/tags/tag12.xml><?xml version="1.0" encoding="utf-8"?>
<p:tagLst xmlns:p="http://schemas.openxmlformats.org/presentationml/2006/main">
  <p:tag name="AS_UNIQUEID" val="490"/>
</p:tagLst>
</file>

<file path=ppt/tags/tag120.xml><?xml version="1.0" encoding="utf-8"?>
<p:tagLst xmlns:p="http://schemas.openxmlformats.org/presentationml/2006/main">
  <p:tag name="AS_UNIQUEID" val="167"/>
</p:tagLst>
</file>

<file path=ppt/tags/tag121.xml><?xml version="1.0" encoding="utf-8"?>
<p:tagLst xmlns:p="http://schemas.openxmlformats.org/presentationml/2006/main">
  <p:tag name="AS_UNIQUEID" val="168"/>
</p:tagLst>
</file>

<file path=ppt/tags/tag122.xml><?xml version="1.0" encoding="utf-8"?>
<p:tagLst xmlns:p="http://schemas.openxmlformats.org/presentationml/2006/main">
  <p:tag name="AS_UNIQUEID" val="169"/>
</p:tagLst>
</file>

<file path=ppt/tags/tag123.xml><?xml version="1.0" encoding="utf-8"?>
<p:tagLst xmlns:p="http://schemas.openxmlformats.org/presentationml/2006/main">
  <p:tag name="AS_UNIQUEID" val="170"/>
</p:tagLst>
</file>

<file path=ppt/tags/tag124.xml><?xml version="1.0" encoding="utf-8"?>
<p:tagLst xmlns:p="http://schemas.openxmlformats.org/presentationml/2006/main">
  <p:tag name="AS_UNIQUEID" val="171"/>
</p:tagLst>
</file>

<file path=ppt/tags/tag125.xml><?xml version="1.0" encoding="utf-8"?>
<p:tagLst xmlns:p="http://schemas.openxmlformats.org/presentationml/2006/main">
  <p:tag name="AS_UNIQUEID" val="172"/>
</p:tagLst>
</file>

<file path=ppt/tags/tag126.xml><?xml version="1.0" encoding="utf-8"?>
<p:tagLst xmlns:p="http://schemas.openxmlformats.org/presentationml/2006/main">
  <p:tag name="AS_UNIQUEID" val="173"/>
</p:tagLst>
</file>

<file path=ppt/tags/tag127.xml><?xml version="1.0" encoding="utf-8"?>
<p:tagLst xmlns:p="http://schemas.openxmlformats.org/presentationml/2006/main">
  <p:tag name="AS_UNIQUEID" val="174"/>
</p:tagLst>
</file>

<file path=ppt/tags/tag128.xml><?xml version="1.0" encoding="utf-8"?>
<p:tagLst xmlns:p="http://schemas.openxmlformats.org/presentationml/2006/main">
  <p:tag name="AS_UNIQUEID" val="175"/>
</p:tagLst>
</file>

<file path=ppt/tags/tag129.xml><?xml version="1.0" encoding="utf-8"?>
<p:tagLst xmlns:p="http://schemas.openxmlformats.org/presentationml/2006/main">
  <p:tag name="AS_UNIQUEID" val="176"/>
</p:tagLst>
</file>

<file path=ppt/tags/tag13.xml><?xml version="1.0" encoding="utf-8"?>
<p:tagLst xmlns:p="http://schemas.openxmlformats.org/presentationml/2006/main">
  <p:tag name="AS_UNIQUEID" val="55"/>
</p:tagLst>
</file>

<file path=ppt/tags/tag130.xml><?xml version="1.0" encoding="utf-8"?>
<p:tagLst xmlns:p="http://schemas.openxmlformats.org/presentationml/2006/main">
  <p:tag name="AS_UNIQUEID" val="177"/>
</p:tagLst>
</file>

<file path=ppt/tags/tag131.xml><?xml version="1.0" encoding="utf-8"?>
<p:tagLst xmlns:p="http://schemas.openxmlformats.org/presentationml/2006/main">
  <p:tag name="AS_UNIQUEID" val="178"/>
</p:tagLst>
</file>

<file path=ppt/tags/tag132.xml><?xml version="1.0" encoding="utf-8"?>
<p:tagLst xmlns:p="http://schemas.openxmlformats.org/presentationml/2006/main">
  <p:tag name="AS_UNIQUEID" val="178"/>
</p:tagLst>
</file>

<file path=ppt/tags/tag133.xml><?xml version="1.0" encoding="utf-8"?>
<p:tagLst xmlns:p="http://schemas.openxmlformats.org/presentationml/2006/main">
  <p:tag name="AS_UNIQUEID" val="180"/>
</p:tagLst>
</file>

<file path=ppt/tags/tag134.xml><?xml version="1.0" encoding="utf-8"?>
<p:tagLst xmlns:p="http://schemas.openxmlformats.org/presentationml/2006/main">
  <p:tag name="AS_UNIQUEID" val="180"/>
</p:tagLst>
</file>

<file path=ppt/tags/tag135.xml><?xml version="1.0" encoding="utf-8"?>
<p:tagLst xmlns:p="http://schemas.openxmlformats.org/presentationml/2006/main">
  <p:tag name="AS_UNIQUEID" val="182"/>
</p:tagLst>
</file>

<file path=ppt/tags/tag136.xml><?xml version="1.0" encoding="utf-8"?>
<p:tagLst xmlns:p="http://schemas.openxmlformats.org/presentationml/2006/main">
  <p:tag name="AS_UNIQUEID" val="507"/>
</p:tagLst>
</file>

<file path=ppt/tags/tag137.xml><?xml version="1.0" encoding="utf-8"?>
<p:tagLst xmlns:p="http://schemas.openxmlformats.org/presentationml/2006/main">
  <p:tag name="AS_UNIQUEID" val="184"/>
</p:tagLst>
</file>

<file path=ppt/tags/tag138.xml><?xml version="1.0" encoding="utf-8"?>
<p:tagLst xmlns:p="http://schemas.openxmlformats.org/presentationml/2006/main">
  <p:tag name="AS_UNIQUEID" val="185"/>
</p:tagLst>
</file>

<file path=ppt/tags/tag139.xml><?xml version="1.0" encoding="utf-8"?>
<p:tagLst xmlns:p="http://schemas.openxmlformats.org/presentationml/2006/main">
  <p:tag name="AS_UNIQUEID" val="508"/>
</p:tagLst>
</file>

<file path=ppt/tags/tag14.xml><?xml version="1.0" encoding="utf-8"?>
<p:tagLst xmlns:p="http://schemas.openxmlformats.org/presentationml/2006/main">
  <p:tag name="AS_UNIQUEID" val="56"/>
</p:tagLst>
</file>

<file path=ppt/tags/tag140.xml><?xml version="1.0" encoding="utf-8"?>
<p:tagLst xmlns:p="http://schemas.openxmlformats.org/presentationml/2006/main">
  <p:tag name="AS_UNIQUEID" val="187"/>
</p:tagLst>
</file>

<file path=ppt/tags/tag141.xml><?xml version="1.0" encoding="utf-8"?>
<p:tagLst xmlns:p="http://schemas.openxmlformats.org/presentationml/2006/main">
  <p:tag name="AS_UNIQUEID" val="188"/>
</p:tagLst>
</file>

<file path=ppt/tags/tag142.xml><?xml version="1.0" encoding="utf-8"?>
<p:tagLst xmlns:p="http://schemas.openxmlformats.org/presentationml/2006/main">
  <p:tag name="AS_UNIQUEID" val="189"/>
</p:tagLst>
</file>

<file path=ppt/tags/tag143.xml><?xml version="1.0" encoding="utf-8"?>
<p:tagLst xmlns:p="http://schemas.openxmlformats.org/presentationml/2006/main">
  <p:tag name="AS_UNIQUEID" val="190"/>
</p:tagLst>
</file>

<file path=ppt/tags/tag144.xml><?xml version="1.0" encoding="utf-8"?>
<p:tagLst xmlns:p="http://schemas.openxmlformats.org/presentationml/2006/main">
  <p:tag name="AS_UNIQUEID" val="191"/>
</p:tagLst>
</file>

<file path=ppt/tags/tag145.xml><?xml version="1.0" encoding="utf-8"?>
<p:tagLst xmlns:p="http://schemas.openxmlformats.org/presentationml/2006/main">
  <p:tag name="AS_UNIQUEID" val="192"/>
</p:tagLst>
</file>

<file path=ppt/tags/tag146.xml><?xml version="1.0" encoding="utf-8"?>
<p:tagLst xmlns:p="http://schemas.openxmlformats.org/presentationml/2006/main">
  <p:tag name="AS_UNIQUEID" val="193"/>
</p:tagLst>
</file>

<file path=ppt/tags/tag147.xml><?xml version="1.0" encoding="utf-8"?>
<p:tagLst xmlns:p="http://schemas.openxmlformats.org/presentationml/2006/main">
  <p:tag name="AS_UNIQUEID" val="194"/>
</p:tagLst>
</file>

<file path=ppt/tags/tag148.xml><?xml version="1.0" encoding="utf-8"?>
<p:tagLst xmlns:p="http://schemas.openxmlformats.org/presentationml/2006/main">
  <p:tag name="AS_UNIQUEID" val="195"/>
</p:tagLst>
</file>

<file path=ppt/tags/tag149.xml><?xml version="1.0" encoding="utf-8"?>
<p:tagLst xmlns:p="http://schemas.openxmlformats.org/presentationml/2006/main">
  <p:tag name="AS_UNIQUEID" val="196"/>
</p:tagLst>
</file>

<file path=ppt/tags/tag15.xml><?xml version="1.0" encoding="utf-8"?>
<p:tagLst xmlns:p="http://schemas.openxmlformats.org/presentationml/2006/main">
  <p:tag name="AS_UNIQUEID" val="57"/>
</p:tagLst>
</file>

<file path=ppt/tags/tag150.xml><?xml version="1.0" encoding="utf-8"?>
<p:tagLst xmlns:p="http://schemas.openxmlformats.org/presentationml/2006/main">
  <p:tag name="AS_UNIQUEID" val="197"/>
</p:tagLst>
</file>

<file path=ppt/tags/tag151.xml><?xml version="1.0" encoding="utf-8"?>
<p:tagLst xmlns:p="http://schemas.openxmlformats.org/presentationml/2006/main">
  <p:tag name="AS_UNIQUEID" val="198"/>
</p:tagLst>
</file>

<file path=ppt/tags/tag152.xml><?xml version="1.0" encoding="utf-8"?>
<p:tagLst xmlns:p="http://schemas.openxmlformats.org/presentationml/2006/main">
  <p:tag name="AS_UNIQUEID" val="199"/>
</p:tagLst>
</file>

<file path=ppt/tags/tag153.xml><?xml version="1.0" encoding="utf-8"?>
<p:tagLst xmlns:p="http://schemas.openxmlformats.org/presentationml/2006/main">
  <p:tag name="AS_UNIQUEID" val="200"/>
</p:tagLst>
</file>

<file path=ppt/tags/tag154.xml><?xml version="1.0" encoding="utf-8"?>
<p:tagLst xmlns:p="http://schemas.openxmlformats.org/presentationml/2006/main">
  <p:tag name="AS_UNIQUEID" val="201"/>
</p:tagLst>
</file>

<file path=ppt/tags/tag155.xml><?xml version="1.0" encoding="utf-8"?>
<p:tagLst xmlns:p="http://schemas.openxmlformats.org/presentationml/2006/main">
  <p:tag name="AS_UNIQUEID" val="202"/>
</p:tagLst>
</file>

<file path=ppt/tags/tag156.xml><?xml version="1.0" encoding="utf-8"?>
<p:tagLst xmlns:p="http://schemas.openxmlformats.org/presentationml/2006/main">
  <p:tag name="AS_UNIQUEID" val="203"/>
</p:tagLst>
</file>

<file path=ppt/tags/tag157.xml><?xml version="1.0" encoding="utf-8"?>
<p:tagLst xmlns:p="http://schemas.openxmlformats.org/presentationml/2006/main">
  <p:tag name="AS_UNIQUEID" val="204"/>
</p:tagLst>
</file>

<file path=ppt/tags/tag158.xml><?xml version="1.0" encoding="utf-8"?>
<p:tagLst xmlns:p="http://schemas.openxmlformats.org/presentationml/2006/main">
  <p:tag name="AS_UNIQUEID" val="205"/>
</p:tagLst>
</file>

<file path=ppt/tags/tag159.xml><?xml version="1.0" encoding="utf-8"?>
<p:tagLst xmlns:p="http://schemas.openxmlformats.org/presentationml/2006/main">
  <p:tag name="AS_UNIQUEID" val="206"/>
</p:tagLst>
</file>

<file path=ppt/tags/tag16.xml><?xml version="1.0" encoding="utf-8"?>
<p:tagLst xmlns:p="http://schemas.openxmlformats.org/presentationml/2006/main">
  <p:tag name="AS_UNIQUEID" val="58"/>
</p:tagLst>
</file>

<file path=ppt/tags/tag160.xml><?xml version="1.0" encoding="utf-8"?>
<p:tagLst xmlns:p="http://schemas.openxmlformats.org/presentationml/2006/main">
  <p:tag name="AS_UNIQUEID" val="207"/>
</p:tagLst>
</file>

<file path=ppt/tags/tag161.xml><?xml version="1.0" encoding="utf-8"?>
<p:tagLst xmlns:p="http://schemas.openxmlformats.org/presentationml/2006/main">
  <p:tag name="AS_UNIQUEID" val="208"/>
</p:tagLst>
</file>

<file path=ppt/tags/tag162.xml><?xml version="1.0" encoding="utf-8"?>
<p:tagLst xmlns:p="http://schemas.openxmlformats.org/presentationml/2006/main">
  <p:tag name="AS_UNIQUEID" val="209"/>
</p:tagLst>
</file>

<file path=ppt/tags/tag163.xml><?xml version="1.0" encoding="utf-8"?>
<p:tagLst xmlns:p="http://schemas.openxmlformats.org/presentationml/2006/main">
  <p:tag name="AS_UNIQUEID" val="210"/>
</p:tagLst>
</file>

<file path=ppt/tags/tag164.xml><?xml version="1.0" encoding="utf-8"?>
<p:tagLst xmlns:p="http://schemas.openxmlformats.org/presentationml/2006/main">
  <p:tag name="AS_UNIQUEID" val="211"/>
</p:tagLst>
</file>

<file path=ppt/tags/tag165.xml><?xml version="1.0" encoding="utf-8"?>
<p:tagLst xmlns:p="http://schemas.openxmlformats.org/presentationml/2006/main">
  <p:tag name="AS_UNIQUEID" val="212"/>
</p:tagLst>
</file>

<file path=ppt/tags/tag166.xml><?xml version="1.0" encoding="utf-8"?>
<p:tagLst xmlns:p="http://schemas.openxmlformats.org/presentationml/2006/main">
  <p:tag name="AS_UNIQUEID" val="213"/>
</p:tagLst>
</file>

<file path=ppt/tags/tag167.xml><?xml version="1.0" encoding="utf-8"?>
<p:tagLst xmlns:p="http://schemas.openxmlformats.org/presentationml/2006/main">
  <p:tag name="AS_UNIQUEID" val="214"/>
</p:tagLst>
</file>

<file path=ppt/tags/tag168.xml><?xml version="1.0" encoding="utf-8"?>
<p:tagLst xmlns:p="http://schemas.openxmlformats.org/presentationml/2006/main">
  <p:tag name="AS_UNIQUEID" val="215"/>
</p:tagLst>
</file>

<file path=ppt/tags/tag169.xml><?xml version="1.0" encoding="utf-8"?>
<p:tagLst xmlns:p="http://schemas.openxmlformats.org/presentationml/2006/main">
  <p:tag name="AS_UNIQUEID" val="216"/>
</p:tagLst>
</file>

<file path=ppt/tags/tag17.xml><?xml version="1.0" encoding="utf-8"?>
<p:tagLst xmlns:p="http://schemas.openxmlformats.org/presentationml/2006/main">
  <p:tag name="AS_UNIQUEID" val="59"/>
</p:tagLst>
</file>

<file path=ppt/tags/tag170.xml><?xml version="1.0" encoding="utf-8"?>
<p:tagLst xmlns:p="http://schemas.openxmlformats.org/presentationml/2006/main">
  <p:tag name="AS_UNIQUEID" val="217"/>
</p:tagLst>
</file>

<file path=ppt/tags/tag171.xml><?xml version="1.0" encoding="utf-8"?>
<p:tagLst xmlns:p="http://schemas.openxmlformats.org/presentationml/2006/main">
  <p:tag name="AS_UNIQUEID" val="218"/>
</p:tagLst>
</file>

<file path=ppt/tags/tag172.xml><?xml version="1.0" encoding="utf-8"?>
<p:tagLst xmlns:p="http://schemas.openxmlformats.org/presentationml/2006/main">
  <p:tag name="AS_UNIQUEID" val="219"/>
</p:tagLst>
</file>

<file path=ppt/tags/tag173.xml><?xml version="1.0" encoding="utf-8"?>
<p:tagLst xmlns:p="http://schemas.openxmlformats.org/presentationml/2006/main">
  <p:tag name="AS_UNIQUEID" val="220"/>
</p:tagLst>
</file>

<file path=ppt/tags/tag174.xml><?xml version="1.0" encoding="utf-8"?>
<p:tagLst xmlns:p="http://schemas.openxmlformats.org/presentationml/2006/main">
  <p:tag name="AS_UNIQUEID" val="221"/>
</p:tagLst>
</file>

<file path=ppt/tags/tag175.xml><?xml version="1.0" encoding="utf-8"?>
<p:tagLst xmlns:p="http://schemas.openxmlformats.org/presentationml/2006/main">
  <p:tag name="AS_UNIQUEID" val="222"/>
</p:tagLst>
</file>

<file path=ppt/tags/tag176.xml><?xml version="1.0" encoding="utf-8"?>
<p:tagLst xmlns:p="http://schemas.openxmlformats.org/presentationml/2006/main">
  <p:tag name="AS_UNIQUEID" val="223"/>
</p:tagLst>
</file>

<file path=ppt/tags/tag177.xml><?xml version="1.0" encoding="utf-8"?>
<p:tagLst xmlns:p="http://schemas.openxmlformats.org/presentationml/2006/main">
  <p:tag name="AS_UNIQUEID" val="224"/>
</p:tagLst>
</file>

<file path=ppt/tags/tag178.xml><?xml version="1.0" encoding="utf-8"?>
<p:tagLst xmlns:p="http://schemas.openxmlformats.org/presentationml/2006/main">
  <p:tag name="AS_UNIQUEID" val="225"/>
</p:tagLst>
</file>

<file path=ppt/tags/tag179.xml><?xml version="1.0" encoding="utf-8"?>
<p:tagLst xmlns:p="http://schemas.openxmlformats.org/presentationml/2006/main">
  <p:tag name="AS_UNIQUEID" val="226"/>
</p:tagLst>
</file>

<file path=ppt/tags/tag18.xml><?xml version="1.0" encoding="utf-8"?>
<p:tagLst xmlns:p="http://schemas.openxmlformats.org/presentationml/2006/main">
  <p:tag name="AS_UNIQUEID" val="61"/>
</p:tagLst>
</file>

<file path=ppt/tags/tag180.xml><?xml version="1.0" encoding="utf-8"?>
<p:tagLst xmlns:p="http://schemas.openxmlformats.org/presentationml/2006/main">
  <p:tag name="AS_UNIQUEID" val="227"/>
</p:tagLst>
</file>

<file path=ppt/tags/tag181.xml><?xml version="1.0" encoding="utf-8"?>
<p:tagLst xmlns:p="http://schemas.openxmlformats.org/presentationml/2006/main">
  <p:tag name="AS_UNIQUEID" val="228"/>
</p:tagLst>
</file>

<file path=ppt/tags/tag182.xml><?xml version="1.0" encoding="utf-8"?>
<p:tagLst xmlns:p="http://schemas.openxmlformats.org/presentationml/2006/main">
  <p:tag name="AS_UNIQUEID" val="509"/>
</p:tagLst>
</file>

<file path=ppt/tags/tag183.xml><?xml version="1.0" encoding="utf-8"?>
<p:tagLst xmlns:p="http://schemas.openxmlformats.org/presentationml/2006/main">
  <p:tag name="AS_UNIQUEID" val="230"/>
</p:tagLst>
</file>

<file path=ppt/tags/tag184.xml><?xml version="1.0" encoding="utf-8"?>
<p:tagLst xmlns:p="http://schemas.openxmlformats.org/presentationml/2006/main">
  <p:tag name="AS_UNIQUEID" val="231"/>
</p:tagLst>
</file>

<file path=ppt/tags/tag185.xml><?xml version="1.0" encoding="utf-8"?>
<p:tagLst xmlns:p="http://schemas.openxmlformats.org/presentationml/2006/main">
  <p:tag name="AS_UNIQUEID" val="232"/>
</p:tagLst>
</file>

<file path=ppt/tags/tag186.xml><?xml version="1.0" encoding="utf-8"?>
<p:tagLst xmlns:p="http://schemas.openxmlformats.org/presentationml/2006/main">
  <p:tag name="AS_UNIQUEID" val="233"/>
</p:tagLst>
</file>

<file path=ppt/tags/tag187.xml><?xml version="1.0" encoding="utf-8"?>
<p:tagLst xmlns:p="http://schemas.openxmlformats.org/presentationml/2006/main">
  <p:tag name="AS_UNIQUEID" val="234"/>
</p:tagLst>
</file>

<file path=ppt/tags/tag188.xml><?xml version="1.0" encoding="utf-8"?>
<p:tagLst xmlns:p="http://schemas.openxmlformats.org/presentationml/2006/main">
  <p:tag name="AS_UNIQUEID" val="235"/>
</p:tagLst>
</file>

<file path=ppt/tags/tag189.xml><?xml version="1.0" encoding="utf-8"?>
<p:tagLst xmlns:p="http://schemas.openxmlformats.org/presentationml/2006/main">
  <p:tag name="AS_UNIQUEID" val="236"/>
</p:tagLst>
</file>

<file path=ppt/tags/tag19.xml><?xml version="1.0" encoding="utf-8"?>
<p:tagLst xmlns:p="http://schemas.openxmlformats.org/presentationml/2006/main">
  <p:tag name="AS_UNIQUEID" val="62"/>
</p:tagLst>
</file>

<file path=ppt/tags/tag190.xml><?xml version="1.0" encoding="utf-8"?>
<p:tagLst xmlns:p="http://schemas.openxmlformats.org/presentationml/2006/main">
  <p:tag name="AS_UNIQUEID" val="237"/>
</p:tagLst>
</file>

<file path=ppt/tags/tag191.xml><?xml version="1.0" encoding="utf-8"?>
<p:tagLst xmlns:p="http://schemas.openxmlformats.org/presentationml/2006/main">
  <p:tag name="AS_UNIQUEID" val="238"/>
</p:tagLst>
</file>

<file path=ppt/tags/tag192.xml><?xml version="1.0" encoding="utf-8"?>
<p:tagLst xmlns:p="http://schemas.openxmlformats.org/presentationml/2006/main">
  <p:tag name="AS_UNIQUEID" val="239"/>
</p:tagLst>
</file>

<file path=ppt/tags/tag193.xml><?xml version="1.0" encoding="utf-8"?>
<p:tagLst xmlns:p="http://schemas.openxmlformats.org/presentationml/2006/main">
  <p:tag name="AS_UNIQUEID" val="240"/>
</p:tagLst>
</file>

<file path=ppt/tags/tag194.xml><?xml version="1.0" encoding="utf-8"?>
<p:tagLst xmlns:p="http://schemas.openxmlformats.org/presentationml/2006/main">
  <p:tag name="AS_UNIQUEID" val="241"/>
</p:tagLst>
</file>

<file path=ppt/tags/tag195.xml><?xml version="1.0" encoding="utf-8"?>
<p:tagLst xmlns:p="http://schemas.openxmlformats.org/presentationml/2006/main">
  <p:tag name="AS_UNIQUEID" val="242"/>
</p:tagLst>
</file>

<file path=ppt/tags/tag196.xml><?xml version="1.0" encoding="utf-8"?>
<p:tagLst xmlns:p="http://schemas.openxmlformats.org/presentationml/2006/main">
  <p:tag name="AS_UNIQUEID" val="243"/>
</p:tagLst>
</file>

<file path=ppt/tags/tag197.xml><?xml version="1.0" encoding="utf-8"?>
<p:tagLst xmlns:p="http://schemas.openxmlformats.org/presentationml/2006/main">
  <p:tag name="AS_UNIQUEID" val="244"/>
</p:tagLst>
</file>

<file path=ppt/tags/tag198.xml><?xml version="1.0" encoding="utf-8"?>
<p:tagLst xmlns:p="http://schemas.openxmlformats.org/presentationml/2006/main">
  <p:tag name="AS_UNIQUEID" val="245"/>
</p:tagLst>
</file>

<file path=ppt/tags/tag199.xml><?xml version="1.0" encoding="utf-8"?>
<p:tagLst xmlns:p="http://schemas.openxmlformats.org/presentationml/2006/main">
  <p:tag name="AS_UNIQUEID" val="246"/>
</p:tagLst>
</file>

<file path=ppt/tags/tag2.xml><?xml version="1.0" encoding="utf-8"?>
<p:tagLst xmlns:p="http://schemas.openxmlformats.org/presentationml/2006/main">
  <p:tag name="AS_UNIQUEID" val="44"/>
</p:tagLst>
</file>

<file path=ppt/tags/tag20.xml><?xml version="1.0" encoding="utf-8"?>
<p:tagLst xmlns:p="http://schemas.openxmlformats.org/presentationml/2006/main">
  <p:tag name="AS_UNIQUEID" val="63"/>
</p:tagLst>
</file>

<file path=ppt/tags/tag200.xml><?xml version="1.0" encoding="utf-8"?>
<p:tagLst xmlns:p="http://schemas.openxmlformats.org/presentationml/2006/main">
  <p:tag name="AS_UNIQUEID" val="247"/>
</p:tagLst>
</file>

<file path=ppt/tags/tag201.xml><?xml version="1.0" encoding="utf-8"?>
<p:tagLst xmlns:p="http://schemas.openxmlformats.org/presentationml/2006/main">
  <p:tag name="AS_UNIQUEID" val="248"/>
</p:tagLst>
</file>

<file path=ppt/tags/tag202.xml><?xml version="1.0" encoding="utf-8"?>
<p:tagLst xmlns:p="http://schemas.openxmlformats.org/presentationml/2006/main">
  <p:tag name="AS_UNIQUEID" val="248"/>
</p:tagLst>
</file>

<file path=ppt/tags/tag203.xml><?xml version="1.0" encoding="utf-8"?>
<p:tagLst xmlns:p="http://schemas.openxmlformats.org/presentationml/2006/main">
  <p:tag name="AS_UNIQUEID" val="250"/>
</p:tagLst>
</file>

<file path=ppt/tags/tag204.xml><?xml version="1.0" encoding="utf-8"?>
<p:tagLst xmlns:p="http://schemas.openxmlformats.org/presentationml/2006/main">
  <p:tag name="AS_UNIQUEID" val="510"/>
</p:tagLst>
</file>

<file path=ppt/tags/tag205.xml><?xml version="1.0" encoding="utf-8"?>
<p:tagLst xmlns:p="http://schemas.openxmlformats.org/presentationml/2006/main">
  <p:tag name="AS_UNIQUEID" val="252"/>
</p:tagLst>
</file>

<file path=ppt/tags/tag206.xml><?xml version="1.0" encoding="utf-8"?>
<p:tagLst xmlns:p="http://schemas.openxmlformats.org/presentationml/2006/main">
  <p:tag name="AS_UNIQUEID" val="253"/>
</p:tagLst>
</file>

<file path=ppt/tags/tag207.xml><?xml version="1.0" encoding="utf-8"?>
<p:tagLst xmlns:p="http://schemas.openxmlformats.org/presentationml/2006/main">
  <p:tag name="AS_UNIQUEID" val="254"/>
</p:tagLst>
</file>

<file path=ppt/tags/tag208.xml><?xml version="1.0" encoding="utf-8"?>
<p:tagLst xmlns:p="http://schemas.openxmlformats.org/presentationml/2006/main">
  <p:tag name="AS_UNIQUEID" val="255"/>
</p:tagLst>
</file>

<file path=ppt/tags/tag209.xml><?xml version="1.0" encoding="utf-8"?>
<p:tagLst xmlns:p="http://schemas.openxmlformats.org/presentationml/2006/main">
  <p:tag name="AS_UNIQUEID" val="256"/>
</p:tagLst>
</file>

<file path=ppt/tags/tag21.xml><?xml version="1.0" encoding="utf-8"?>
<p:tagLst xmlns:p="http://schemas.openxmlformats.org/presentationml/2006/main">
  <p:tag name="AS_UNIQUEID" val="64"/>
</p:tagLst>
</file>

<file path=ppt/tags/tag210.xml><?xml version="1.0" encoding="utf-8"?>
<p:tagLst xmlns:p="http://schemas.openxmlformats.org/presentationml/2006/main">
  <p:tag name="AS_UNIQUEID" val="257"/>
</p:tagLst>
</file>

<file path=ppt/tags/tag211.xml><?xml version="1.0" encoding="utf-8"?>
<p:tagLst xmlns:p="http://schemas.openxmlformats.org/presentationml/2006/main">
  <p:tag name="AS_UNIQUEID" val="258"/>
</p:tagLst>
</file>

<file path=ppt/tags/tag212.xml><?xml version="1.0" encoding="utf-8"?>
<p:tagLst xmlns:p="http://schemas.openxmlformats.org/presentationml/2006/main">
  <p:tag name="AS_UNIQUEID" val="259"/>
</p:tagLst>
</file>

<file path=ppt/tags/tag213.xml><?xml version="1.0" encoding="utf-8"?>
<p:tagLst xmlns:p="http://schemas.openxmlformats.org/presentationml/2006/main">
  <p:tag name="AS_UNIQUEID" val="260"/>
</p:tagLst>
</file>

<file path=ppt/tags/tag214.xml><?xml version="1.0" encoding="utf-8"?>
<p:tagLst xmlns:p="http://schemas.openxmlformats.org/presentationml/2006/main">
  <p:tag name="AS_UNIQUEID" val="261"/>
</p:tagLst>
</file>

<file path=ppt/tags/tag215.xml><?xml version="1.0" encoding="utf-8"?>
<p:tagLst xmlns:p="http://schemas.openxmlformats.org/presentationml/2006/main">
  <p:tag name="AS_UNIQUEID" val="262"/>
</p:tagLst>
</file>

<file path=ppt/tags/tag216.xml><?xml version="1.0" encoding="utf-8"?>
<p:tagLst xmlns:p="http://schemas.openxmlformats.org/presentationml/2006/main">
  <p:tag name="AS_UNIQUEID" val="263"/>
  <p:tag name="KSO_WM_UNIT_TABLE_BEAUTIFY" val="smartTable{cc6ccd9d-3a59-4fc7-9db7-0c0ff8ea2f20}"/>
  <p:tag name="TABLE_COLORIDX" val="l"/>
  <p:tag name="TABLE_EMPHASIZE_COLOR" val="6579300"/>
  <p:tag name="TABLE_ENDDRAG_ORIGIN_RECT" val="817*166"/>
  <p:tag name="TABLE_ENDDRAG_RECT" val="85*329*817*166"/>
  <p:tag name="TABLE_ONEKEY_SKIN_IDX" val="0"/>
  <p:tag name="TABLE_RECT" val="167*319.192*626*182.6"/>
  <p:tag name="TABLE_SKINIDX" val="-1"/>
</p:tagLst>
</file>

<file path=ppt/tags/tag217.xml><?xml version="1.0" encoding="utf-8"?>
<p:tagLst xmlns:p="http://schemas.openxmlformats.org/presentationml/2006/main">
  <p:tag name="AS_UNIQUEID" val="264"/>
</p:tagLst>
</file>

<file path=ppt/tags/tag218.xml><?xml version="1.0" encoding="utf-8"?>
<p:tagLst xmlns:p="http://schemas.openxmlformats.org/presentationml/2006/main">
  <p:tag name="AS_UNIQUEID" val="265"/>
</p:tagLst>
</file>

<file path=ppt/tags/tag219.xml><?xml version="1.0" encoding="utf-8"?>
<p:tagLst xmlns:p="http://schemas.openxmlformats.org/presentationml/2006/main">
  <p:tag name="AS_UNIQUEID" val="266"/>
</p:tagLst>
</file>

<file path=ppt/tags/tag22.xml><?xml version="1.0" encoding="utf-8"?>
<p:tagLst xmlns:p="http://schemas.openxmlformats.org/presentationml/2006/main">
  <p:tag name="AS_UNIQUEID" val="65"/>
</p:tagLst>
</file>

<file path=ppt/tags/tag220.xml><?xml version="1.0" encoding="utf-8"?>
<p:tagLst xmlns:p="http://schemas.openxmlformats.org/presentationml/2006/main">
  <p:tag name="AS_UNIQUEID" val="267"/>
</p:tagLst>
</file>

<file path=ppt/tags/tag221.xml><?xml version="1.0" encoding="utf-8"?>
<p:tagLst xmlns:p="http://schemas.openxmlformats.org/presentationml/2006/main">
  <p:tag name="AS_UNIQUEID" val="268"/>
</p:tagLst>
</file>

<file path=ppt/tags/tag222.xml><?xml version="1.0" encoding="utf-8"?>
<p:tagLst xmlns:p="http://schemas.openxmlformats.org/presentationml/2006/main">
  <p:tag name="AS_UNIQUEID" val="269"/>
</p:tagLst>
</file>

<file path=ppt/tags/tag223.xml><?xml version="1.0" encoding="utf-8"?>
<p:tagLst xmlns:p="http://schemas.openxmlformats.org/presentationml/2006/main">
  <p:tag name="AS_UNIQUEID" val="270"/>
</p:tagLst>
</file>

<file path=ppt/tags/tag224.xml><?xml version="1.0" encoding="utf-8"?>
<p:tagLst xmlns:p="http://schemas.openxmlformats.org/presentationml/2006/main">
  <p:tag name="AS_UNIQUEID" val="271"/>
</p:tagLst>
</file>

<file path=ppt/tags/tag225.xml><?xml version="1.0" encoding="utf-8"?>
<p:tagLst xmlns:p="http://schemas.openxmlformats.org/presentationml/2006/main">
  <p:tag name="AS_UNIQUEID" val="272"/>
</p:tagLst>
</file>

<file path=ppt/tags/tag226.xml><?xml version="1.0" encoding="utf-8"?>
<p:tagLst xmlns:p="http://schemas.openxmlformats.org/presentationml/2006/main">
  <p:tag name="AS_UNIQUEID" val="273"/>
</p:tagLst>
</file>

<file path=ppt/tags/tag227.xml><?xml version="1.0" encoding="utf-8"?>
<p:tagLst xmlns:p="http://schemas.openxmlformats.org/presentationml/2006/main">
  <p:tag name="AS_UNIQUEID" val="274"/>
</p:tagLst>
</file>

<file path=ppt/tags/tag228.xml><?xml version="1.0" encoding="utf-8"?>
<p:tagLst xmlns:p="http://schemas.openxmlformats.org/presentationml/2006/main">
  <p:tag name="AS_UNIQUEID" val="275"/>
</p:tagLst>
</file>

<file path=ppt/tags/tag229.xml><?xml version="1.0" encoding="utf-8"?>
<p:tagLst xmlns:p="http://schemas.openxmlformats.org/presentationml/2006/main">
  <p:tag name="AS_UNIQUEID" val="276"/>
</p:tagLst>
</file>

<file path=ppt/tags/tag23.xml><?xml version="1.0" encoding="utf-8"?>
<p:tagLst xmlns:p="http://schemas.openxmlformats.org/presentationml/2006/main">
  <p:tag name="AS_UNIQUEID" val="66"/>
</p:tagLst>
</file>

<file path=ppt/tags/tag230.xml><?xml version="1.0" encoding="utf-8"?>
<p:tagLst xmlns:p="http://schemas.openxmlformats.org/presentationml/2006/main">
  <p:tag name="AS_UNIQUEID" val="277"/>
</p:tagLst>
</file>

<file path=ppt/tags/tag231.xml><?xml version="1.0" encoding="utf-8"?>
<p:tagLst xmlns:p="http://schemas.openxmlformats.org/presentationml/2006/main">
  <p:tag name="AS_UNIQUEID" val="278"/>
</p:tagLst>
</file>

<file path=ppt/tags/tag232.xml><?xml version="1.0" encoding="utf-8"?>
<p:tagLst xmlns:p="http://schemas.openxmlformats.org/presentationml/2006/main">
  <p:tag name="AS_UNIQUEID" val="279"/>
</p:tagLst>
</file>

<file path=ppt/tags/tag233.xml><?xml version="1.0" encoding="utf-8"?>
<p:tagLst xmlns:p="http://schemas.openxmlformats.org/presentationml/2006/main">
  <p:tag name="AS_UNIQUEID" val="280"/>
</p:tagLst>
</file>

<file path=ppt/tags/tag234.xml><?xml version="1.0" encoding="utf-8"?>
<p:tagLst xmlns:p="http://schemas.openxmlformats.org/presentationml/2006/main">
  <p:tag name="AS_UNIQUEID" val="281"/>
</p:tagLst>
</file>

<file path=ppt/tags/tag235.xml><?xml version="1.0" encoding="utf-8"?>
<p:tagLst xmlns:p="http://schemas.openxmlformats.org/presentationml/2006/main">
  <p:tag name="AS_UNIQUEID" val="282"/>
</p:tagLst>
</file>

<file path=ppt/tags/tag236.xml><?xml version="1.0" encoding="utf-8"?>
<p:tagLst xmlns:p="http://schemas.openxmlformats.org/presentationml/2006/main">
  <p:tag name="AS_UNIQUEID" val="283"/>
</p:tagLst>
</file>

<file path=ppt/tags/tag237.xml><?xml version="1.0" encoding="utf-8"?>
<p:tagLst xmlns:p="http://schemas.openxmlformats.org/presentationml/2006/main">
  <p:tag name="AS_UNIQUEID" val="284"/>
</p:tagLst>
</file>

<file path=ppt/tags/tag238.xml><?xml version="1.0" encoding="utf-8"?>
<p:tagLst xmlns:p="http://schemas.openxmlformats.org/presentationml/2006/main">
  <p:tag name="AS_UNIQUEID" val="285"/>
</p:tagLst>
</file>

<file path=ppt/tags/tag239.xml><?xml version="1.0" encoding="utf-8"?>
<p:tagLst xmlns:p="http://schemas.openxmlformats.org/presentationml/2006/main">
  <p:tag name="AS_UNIQUEID" val="286"/>
</p:tagLst>
</file>

<file path=ppt/tags/tag24.xml><?xml version="1.0" encoding="utf-8"?>
<p:tagLst xmlns:p="http://schemas.openxmlformats.org/presentationml/2006/main">
  <p:tag name="AS_UNIQUEID" val="67"/>
</p:tagLst>
</file>

<file path=ppt/tags/tag240.xml><?xml version="1.0" encoding="utf-8"?>
<p:tagLst xmlns:p="http://schemas.openxmlformats.org/presentationml/2006/main">
  <p:tag name="AS_UNIQUEID" val="287"/>
</p:tagLst>
</file>

<file path=ppt/tags/tag241.xml><?xml version="1.0" encoding="utf-8"?>
<p:tagLst xmlns:p="http://schemas.openxmlformats.org/presentationml/2006/main">
  <p:tag name="AS_UNIQUEID" val="511"/>
</p:tagLst>
</file>

<file path=ppt/tags/tag242.xml><?xml version="1.0" encoding="utf-8"?>
<p:tagLst xmlns:p="http://schemas.openxmlformats.org/presentationml/2006/main">
  <p:tag name="AS_UNIQUEID" val="289"/>
  <p:tag name="KSO_WM_UNIT_TABLE_BEAUTIFY" val="smartTable{cc6ccd9d-3a59-4fc7-9db7-0c0ff8ea2f20}"/>
  <p:tag name="TABLE_COLORIDX" val="l"/>
  <p:tag name="TABLE_EMPHASIZE_COLOR" val="6579300"/>
  <p:tag name="TABLE_ENDDRAG_ORIGIN_RECT" val="817*166"/>
  <p:tag name="TABLE_ENDDRAG_RECT" val="85*329*817*166"/>
  <p:tag name="TABLE_ONEKEY_SKIN_IDX" val="0"/>
  <p:tag name="TABLE_RECT" val="167*319.192*626*182.6"/>
  <p:tag name="TABLE_SKINIDX" val="-1"/>
</p:tagLst>
</file>

<file path=ppt/tags/tag243.xml><?xml version="1.0" encoding="utf-8"?>
<p:tagLst xmlns:p="http://schemas.openxmlformats.org/presentationml/2006/main">
  <p:tag name="AS_UNIQUEID" val="290"/>
</p:tagLst>
</file>

<file path=ppt/tags/tag244.xml><?xml version="1.0" encoding="utf-8"?>
<p:tagLst xmlns:p="http://schemas.openxmlformats.org/presentationml/2006/main">
  <p:tag name="AS_UNIQUEID" val="291"/>
</p:tagLst>
</file>

<file path=ppt/tags/tag245.xml><?xml version="1.0" encoding="utf-8"?>
<p:tagLst xmlns:p="http://schemas.openxmlformats.org/presentationml/2006/main">
  <p:tag name="AS_UNIQUEID" val="292"/>
</p:tagLst>
</file>

<file path=ppt/tags/tag246.xml><?xml version="1.0" encoding="utf-8"?>
<p:tagLst xmlns:p="http://schemas.openxmlformats.org/presentationml/2006/main">
  <p:tag name="AS_UNIQUEID" val="293"/>
</p:tagLst>
</file>

<file path=ppt/tags/tag247.xml><?xml version="1.0" encoding="utf-8"?>
<p:tagLst xmlns:p="http://schemas.openxmlformats.org/presentationml/2006/main">
  <p:tag name="AS_UNIQUEID" val="294"/>
</p:tagLst>
</file>

<file path=ppt/tags/tag248.xml><?xml version="1.0" encoding="utf-8"?>
<p:tagLst xmlns:p="http://schemas.openxmlformats.org/presentationml/2006/main">
  <p:tag name="AS_UNIQUEID" val="295"/>
</p:tagLst>
</file>

<file path=ppt/tags/tag249.xml><?xml version="1.0" encoding="utf-8"?>
<p:tagLst xmlns:p="http://schemas.openxmlformats.org/presentationml/2006/main">
  <p:tag name="AS_UNIQUEID" val="296"/>
</p:tagLst>
</file>

<file path=ppt/tags/tag25.xml><?xml version="1.0" encoding="utf-8"?>
<p:tagLst xmlns:p="http://schemas.openxmlformats.org/presentationml/2006/main">
  <p:tag name="AS_UNIQUEID" val="68"/>
</p:tagLst>
</file>

<file path=ppt/tags/tag250.xml><?xml version="1.0" encoding="utf-8"?>
<p:tagLst xmlns:p="http://schemas.openxmlformats.org/presentationml/2006/main">
  <p:tag name="AS_UNIQUEID" val="297"/>
</p:tagLst>
</file>

<file path=ppt/tags/tag251.xml><?xml version="1.0" encoding="utf-8"?>
<p:tagLst xmlns:p="http://schemas.openxmlformats.org/presentationml/2006/main">
  <p:tag name="AS_UNIQUEID" val="298"/>
</p:tagLst>
</file>

<file path=ppt/tags/tag252.xml><?xml version="1.0" encoding="utf-8"?>
<p:tagLst xmlns:p="http://schemas.openxmlformats.org/presentationml/2006/main">
  <p:tag name="AS_UNIQUEID" val="299"/>
</p:tagLst>
</file>

<file path=ppt/tags/tag253.xml><?xml version="1.0" encoding="utf-8"?>
<p:tagLst xmlns:p="http://schemas.openxmlformats.org/presentationml/2006/main">
  <p:tag name="AS_UNIQUEID" val="300"/>
</p:tagLst>
</file>

<file path=ppt/tags/tag254.xml><?xml version="1.0" encoding="utf-8"?>
<p:tagLst xmlns:p="http://schemas.openxmlformats.org/presentationml/2006/main">
  <p:tag name="AS_UNIQUEID" val="301"/>
</p:tagLst>
</file>

<file path=ppt/tags/tag255.xml><?xml version="1.0" encoding="utf-8"?>
<p:tagLst xmlns:p="http://schemas.openxmlformats.org/presentationml/2006/main">
  <p:tag name="AS_UNIQUEID" val="302"/>
</p:tagLst>
</file>

<file path=ppt/tags/tag256.xml><?xml version="1.0" encoding="utf-8"?>
<p:tagLst xmlns:p="http://schemas.openxmlformats.org/presentationml/2006/main">
  <p:tag name="AS_UNIQUEID" val="303"/>
</p:tagLst>
</file>

<file path=ppt/tags/tag257.xml><?xml version="1.0" encoding="utf-8"?>
<p:tagLst xmlns:p="http://schemas.openxmlformats.org/presentationml/2006/main">
  <p:tag name="AS_UNIQUEID" val="304"/>
</p:tagLst>
</file>

<file path=ppt/tags/tag258.xml><?xml version="1.0" encoding="utf-8"?>
<p:tagLst xmlns:p="http://schemas.openxmlformats.org/presentationml/2006/main">
  <p:tag name="AS_UNIQUEID" val="305"/>
</p:tagLst>
</file>

<file path=ppt/tags/tag259.xml><?xml version="1.0" encoding="utf-8"?>
<p:tagLst xmlns:p="http://schemas.openxmlformats.org/presentationml/2006/main">
  <p:tag name="AS_UNIQUEID" val="306"/>
</p:tagLst>
</file>

<file path=ppt/tags/tag26.xml><?xml version="1.0" encoding="utf-8"?>
<p:tagLst xmlns:p="http://schemas.openxmlformats.org/presentationml/2006/main">
  <p:tag name="AS_UNIQUEID" val="69"/>
</p:tagLst>
</file>

<file path=ppt/tags/tag260.xml><?xml version="1.0" encoding="utf-8"?>
<p:tagLst xmlns:p="http://schemas.openxmlformats.org/presentationml/2006/main">
  <p:tag name="AS_UNIQUEID" val="307"/>
</p:tagLst>
</file>

<file path=ppt/tags/tag261.xml><?xml version="1.0" encoding="utf-8"?>
<p:tagLst xmlns:p="http://schemas.openxmlformats.org/presentationml/2006/main">
  <p:tag name="AS_UNIQUEID" val="308"/>
</p:tagLst>
</file>

<file path=ppt/tags/tag262.xml><?xml version="1.0" encoding="utf-8"?>
<p:tagLst xmlns:p="http://schemas.openxmlformats.org/presentationml/2006/main">
  <p:tag name="AS_UNIQUEID" val="309"/>
</p:tagLst>
</file>

<file path=ppt/tags/tag263.xml><?xml version="1.0" encoding="utf-8"?>
<p:tagLst xmlns:p="http://schemas.openxmlformats.org/presentationml/2006/main">
  <p:tag name="AS_UNIQUEID" val="310"/>
</p:tagLst>
</file>

<file path=ppt/tags/tag264.xml><?xml version="1.0" encoding="utf-8"?>
<p:tagLst xmlns:p="http://schemas.openxmlformats.org/presentationml/2006/main">
  <p:tag name="AS_UNIQUEID" val="311"/>
</p:tagLst>
</file>

<file path=ppt/tags/tag265.xml><?xml version="1.0" encoding="utf-8"?>
<p:tagLst xmlns:p="http://schemas.openxmlformats.org/presentationml/2006/main">
  <p:tag name="AS_UNIQUEID" val="312"/>
</p:tagLst>
</file>

<file path=ppt/tags/tag266.xml><?xml version="1.0" encoding="utf-8"?>
<p:tagLst xmlns:p="http://schemas.openxmlformats.org/presentationml/2006/main">
  <p:tag name="AS_UNIQUEID" val="313"/>
</p:tagLst>
</file>

<file path=ppt/tags/tag267.xml><?xml version="1.0" encoding="utf-8"?>
<p:tagLst xmlns:p="http://schemas.openxmlformats.org/presentationml/2006/main">
  <p:tag name="AS_UNIQUEID" val="314"/>
</p:tagLst>
</file>

<file path=ppt/tags/tag268.xml><?xml version="1.0" encoding="utf-8"?>
<p:tagLst xmlns:p="http://schemas.openxmlformats.org/presentationml/2006/main">
  <p:tag name="AS_UNIQUEID" val="315"/>
</p:tagLst>
</file>

<file path=ppt/tags/tag269.xml><?xml version="1.0" encoding="utf-8"?>
<p:tagLst xmlns:p="http://schemas.openxmlformats.org/presentationml/2006/main">
  <p:tag name="AS_UNIQUEID" val="512"/>
</p:tagLst>
</file>

<file path=ppt/tags/tag27.xml><?xml version="1.0" encoding="utf-8"?>
<p:tagLst xmlns:p="http://schemas.openxmlformats.org/presentationml/2006/main">
  <p:tag name="AS_UNIQUEID" val="70"/>
</p:tagLst>
</file>

<file path=ppt/tags/tag270.xml><?xml version="1.0" encoding="utf-8"?>
<p:tagLst xmlns:p="http://schemas.openxmlformats.org/presentationml/2006/main">
  <p:tag name="AS_UNIQUEID" val="317"/>
</p:tagLst>
</file>

<file path=ppt/tags/tag271.xml><?xml version="1.0" encoding="utf-8"?>
<p:tagLst xmlns:p="http://schemas.openxmlformats.org/presentationml/2006/main">
  <p:tag name="AS_UNIQUEID" val="318"/>
</p:tagLst>
</file>

<file path=ppt/tags/tag272.xml><?xml version="1.0" encoding="utf-8"?>
<p:tagLst xmlns:p="http://schemas.openxmlformats.org/presentationml/2006/main">
  <p:tag name="AS_UNIQUEID" val="319"/>
</p:tagLst>
</file>

<file path=ppt/tags/tag273.xml><?xml version="1.0" encoding="utf-8"?>
<p:tagLst xmlns:p="http://schemas.openxmlformats.org/presentationml/2006/main">
  <p:tag name="AS_UNIQUEID" val="320"/>
</p:tagLst>
</file>

<file path=ppt/tags/tag274.xml><?xml version="1.0" encoding="utf-8"?>
<p:tagLst xmlns:p="http://schemas.openxmlformats.org/presentationml/2006/main">
  <p:tag name="AS_UNIQUEID" val="321"/>
</p:tagLst>
</file>

<file path=ppt/tags/tag275.xml><?xml version="1.0" encoding="utf-8"?>
<p:tagLst xmlns:p="http://schemas.openxmlformats.org/presentationml/2006/main">
  <p:tag name="AS_UNIQUEID" val="322"/>
</p:tagLst>
</file>

<file path=ppt/tags/tag276.xml><?xml version="1.0" encoding="utf-8"?>
<p:tagLst xmlns:p="http://schemas.openxmlformats.org/presentationml/2006/main">
  <p:tag name="AS_UNIQUEID" val="323"/>
</p:tagLst>
</file>

<file path=ppt/tags/tag277.xml><?xml version="1.0" encoding="utf-8"?>
<p:tagLst xmlns:p="http://schemas.openxmlformats.org/presentationml/2006/main">
  <p:tag name="AS_UNIQUEID" val="324"/>
</p:tagLst>
</file>

<file path=ppt/tags/tag278.xml><?xml version="1.0" encoding="utf-8"?>
<p:tagLst xmlns:p="http://schemas.openxmlformats.org/presentationml/2006/main">
  <p:tag name="AS_UNIQUEID" val="325"/>
</p:tagLst>
</file>

<file path=ppt/tags/tag279.xml><?xml version="1.0" encoding="utf-8"?>
<p:tagLst xmlns:p="http://schemas.openxmlformats.org/presentationml/2006/main">
  <p:tag name="AS_UNIQUEID" val="326"/>
</p:tagLst>
</file>

<file path=ppt/tags/tag28.xml><?xml version="1.0" encoding="utf-8"?>
<p:tagLst xmlns:p="http://schemas.openxmlformats.org/presentationml/2006/main">
  <p:tag name="AS_UNIQUEID" val="71"/>
</p:tagLst>
</file>

<file path=ppt/tags/tag280.xml><?xml version="1.0" encoding="utf-8"?>
<p:tagLst xmlns:p="http://schemas.openxmlformats.org/presentationml/2006/main">
  <p:tag name="AS_UNIQUEID" val="327"/>
</p:tagLst>
</file>

<file path=ppt/tags/tag281.xml><?xml version="1.0" encoding="utf-8"?>
<p:tagLst xmlns:p="http://schemas.openxmlformats.org/presentationml/2006/main">
  <p:tag name="AS_UNIQUEID" val="513"/>
</p:tagLst>
</file>

<file path=ppt/tags/tag282.xml><?xml version="1.0" encoding="utf-8"?>
<p:tagLst xmlns:p="http://schemas.openxmlformats.org/presentationml/2006/main">
  <p:tag name="AS_UNIQUEID" val="42"/>
</p:tagLst>
</file>

<file path=ppt/tags/tag283.xml><?xml version="1.0" encoding="utf-8"?>
<p:tagLst xmlns:p="http://schemas.openxmlformats.org/presentationml/2006/main">
  <p:tag name="AS_UNIQUEID" val="329"/>
</p:tagLst>
</file>

<file path=ppt/tags/tag284.xml><?xml version="1.0" encoding="utf-8"?>
<p:tagLst xmlns:p="http://schemas.openxmlformats.org/presentationml/2006/main">
  <p:tag name="AS_UNIQUEID" val="330"/>
</p:tagLst>
</file>

<file path=ppt/tags/tag285.xml><?xml version="1.0" encoding="utf-8"?>
<p:tagLst xmlns:p="http://schemas.openxmlformats.org/presentationml/2006/main">
  <p:tag name="AS_UNIQUEID" val="331"/>
</p:tagLst>
</file>

<file path=ppt/tags/tag286.xml><?xml version="1.0" encoding="utf-8"?>
<p:tagLst xmlns:p="http://schemas.openxmlformats.org/presentationml/2006/main">
  <p:tag name="AS_UNIQUEID" val="332"/>
</p:tagLst>
</file>

<file path=ppt/tags/tag287.xml><?xml version="1.0" encoding="utf-8"?>
<p:tagLst xmlns:p="http://schemas.openxmlformats.org/presentationml/2006/main">
  <p:tag name="AS_UNIQUEID" val="333"/>
</p:tagLst>
</file>

<file path=ppt/tags/tag288.xml><?xml version="1.0" encoding="utf-8"?>
<p:tagLst xmlns:p="http://schemas.openxmlformats.org/presentationml/2006/main">
  <p:tag name="AS_UNIQUEID" val="334"/>
</p:tagLst>
</file>

<file path=ppt/tags/tag289.xml><?xml version="1.0" encoding="utf-8"?>
<p:tagLst xmlns:p="http://schemas.openxmlformats.org/presentationml/2006/main">
  <p:tag name="AS_UNIQUEID" val="335"/>
</p:tagLst>
</file>

<file path=ppt/tags/tag29.xml><?xml version="1.0" encoding="utf-8"?>
<p:tagLst xmlns:p="http://schemas.openxmlformats.org/presentationml/2006/main">
  <p:tag name="AS_UNIQUEID" val="491"/>
</p:tagLst>
</file>

<file path=ppt/tags/tag290.xml><?xml version="1.0" encoding="utf-8"?>
<p:tagLst xmlns:p="http://schemas.openxmlformats.org/presentationml/2006/main">
  <p:tag name="AS_UNIQUEID" val="336"/>
</p:tagLst>
</file>

<file path=ppt/tags/tag291.xml><?xml version="1.0" encoding="utf-8"?>
<p:tagLst xmlns:p="http://schemas.openxmlformats.org/presentationml/2006/main">
  <p:tag name="AS_UNIQUEID" val="337"/>
</p:tagLst>
</file>

<file path=ppt/tags/tag292.xml><?xml version="1.0" encoding="utf-8"?>
<p:tagLst xmlns:p="http://schemas.openxmlformats.org/presentationml/2006/main">
  <p:tag name="AS_UNIQUEID" val="338"/>
</p:tagLst>
</file>

<file path=ppt/tags/tag293.xml><?xml version="1.0" encoding="utf-8"?>
<p:tagLst xmlns:p="http://schemas.openxmlformats.org/presentationml/2006/main">
  <p:tag name="AS_UNIQUEID" val="339"/>
</p:tagLst>
</file>

<file path=ppt/tags/tag294.xml><?xml version="1.0" encoding="utf-8"?>
<p:tagLst xmlns:p="http://schemas.openxmlformats.org/presentationml/2006/main">
  <p:tag name="AS_UNIQUEID" val="514"/>
</p:tagLst>
</file>

<file path=ppt/tags/tag295.xml><?xml version="1.0" encoding="utf-8"?>
<p:tagLst xmlns:p="http://schemas.openxmlformats.org/presentationml/2006/main">
  <p:tag name="AS_UNIQUEID" val="341"/>
</p:tagLst>
</file>

<file path=ppt/tags/tag296.xml><?xml version="1.0" encoding="utf-8"?>
<p:tagLst xmlns:p="http://schemas.openxmlformats.org/presentationml/2006/main">
  <p:tag name="AS_UNIQUEID" val="342"/>
</p:tagLst>
</file>

<file path=ppt/tags/tag297.xml><?xml version="1.0" encoding="utf-8"?>
<p:tagLst xmlns:p="http://schemas.openxmlformats.org/presentationml/2006/main">
  <p:tag name="AS_UNIQUEID" val="343"/>
</p:tagLst>
</file>

<file path=ppt/tags/tag298.xml><?xml version="1.0" encoding="utf-8"?>
<p:tagLst xmlns:p="http://schemas.openxmlformats.org/presentationml/2006/main">
  <p:tag name="AS_UNIQUEID" val="344"/>
</p:tagLst>
</file>

<file path=ppt/tags/tag299.xml><?xml version="1.0" encoding="utf-8"?>
<p:tagLst xmlns:p="http://schemas.openxmlformats.org/presentationml/2006/main">
  <p:tag name="AS_UNIQUEID" val="345"/>
</p:tagLst>
</file>

<file path=ppt/tags/tag3.xml><?xml version="1.0" encoding="utf-8"?>
<p:tagLst xmlns:p="http://schemas.openxmlformats.org/presentationml/2006/main">
  <p:tag name="AS_UNIQUEID" val="45"/>
</p:tagLst>
</file>

<file path=ppt/tags/tag30.xml><?xml version="1.0" encoding="utf-8"?>
<p:tagLst xmlns:p="http://schemas.openxmlformats.org/presentationml/2006/main">
  <p:tag name="AS_UNIQUEID" val="73"/>
</p:tagLst>
</file>

<file path=ppt/tags/tag300.xml><?xml version="1.0" encoding="utf-8"?>
<p:tagLst xmlns:p="http://schemas.openxmlformats.org/presentationml/2006/main">
  <p:tag name="AS_UNIQUEID" val="346"/>
</p:tagLst>
</file>

<file path=ppt/tags/tag301.xml><?xml version="1.0" encoding="utf-8"?>
<p:tagLst xmlns:p="http://schemas.openxmlformats.org/presentationml/2006/main">
  <p:tag name="AS_UNIQUEID" val="347"/>
</p:tagLst>
</file>

<file path=ppt/tags/tag302.xml><?xml version="1.0" encoding="utf-8"?>
<p:tagLst xmlns:p="http://schemas.openxmlformats.org/presentationml/2006/main">
  <p:tag name="AS_UNIQUEID" val="348"/>
  <p:tag name="KSO_WM_UNIT_TABLE_BEAUTIFY" val="smartTable{cc6ccd9d-3a59-4fc7-9db7-0c0ff8ea2f20}"/>
  <p:tag name="TABLE_COLORIDX" val="l"/>
  <p:tag name="TABLE_EMPHASIZE_COLOR" val="6579300"/>
  <p:tag name="TABLE_ENDDRAG_ORIGIN_RECT" val="817*166"/>
  <p:tag name="TABLE_ENDDRAG_RECT" val="85*329*817*166"/>
  <p:tag name="TABLE_ONEKEY_SKIN_IDX" val="0"/>
  <p:tag name="TABLE_RECT" val="167*319.192*626*182.6"/>
  <p:tag name="TABLE_SKINIDX" val="-1"/>
</p:tagLst>
</file>

<file path=ppt/tags/tag303.xml><?xml version="1.0" encoding="utf-8"?>
<p:tagLst xmlns:p="http://schemas.openxmlformats.org/presentationml/2006/main">
  <p:tag name="AS_UNIQUEID" val="349"/>
</p:tagLst>
</file>

<file path=ppt/tags/tag304.xml><?xml version="1.0" encoding="utf-8"?>
<p:tagLst xmlns:p="http://schemas.openxmlformats.org/presentationml/2006/main">
  <p:tag name="AS_UNIQUEID" val="350"/>
</p:tagLst>
</file>

<file path=ppt/tags/tag305.xml><?xml version="1.0" encoding="utf-8"?>
<p:tagLst xmlns:p="http://schemas.openxmlformats.org/presentationml/2006/main">
  <p:tag name="AS_UNIQUEID" val="351"/>
</p:tagLst>
</file>

<file path=ppt/tags/tag306.xml><?xml version="1.0" encoding="utf-8"?>
<p:tagLst xmlns:p="http://schemas.openxmlformats.org/presentationml/2006/main">
  <p:tag name="AS_UNIQUEID" val="352"/>
</p:tagLst>
</file>

<file path=ppt/tags/tag307.xml><?xml version="1.0" encoding="utf-8"?>
<p:tagLst xmlns:p="http://schemas.openxmlformats.org/presentationml/2006/main">
  <p:tag name="AS_UNIQUEID" val="353"/>
</p:tagLst>
</file>

<file path=ppt/tags/tag308.xml><?xml version="1.0" encoding="utf-8"?>
<p:tagLst xmlns:p="http://schemas.openxmlformats.org/presentationml/2006/main">
  <p:tag name="AS_UNIQUEID" val="354"/>
</p:tagLst>
</file>

<file path=ppt/tags/tag309.xml><?xml version="1.0" encoding="utf-8"?>
<p:tagLst xmlns:p="http://schemas.openxmlformats.org/presentationml/2006/main">
  <p:tag name="AS_UNIQUEID" val="355"/>
</p:tagLst>
</file>

<file path=ppt/tags/tag31.xml><?xml version="1.0" encoding="utf-8"?>
<p:tagLst xmlns:p="http://schemas.openxmlformats.org/presentationml/2006/main">
  <p:tag name="AS_UNIQUEID" val="74"/>
</p:tagLst>
</file>

<file path=ppt/tags/tag310.xml><?xml version="1.0" encoding="utf-8"?>
<p:tagLst xmlns:p="http://schemas.openxmlformats.org/presentationml/2006/main">
  <p:tag name="AS_UNIQUEID" val="356"/>
</p:tagLst>
</file>

<file path=ppt/tags/tag311.xml><?xml version="1.0" encoding="utf-8"?>
<p:tagLst xmlns:p="http://schemas.openxmlformats.org/presentationml/2006/main">
  <p:tag name="AS_UNIQUEID" val="357"/>
</p:tagLst>
</file>

<file path=ppt/tags/tag312.xml><?xml version="1.0" encoding="utf-8"?>
<p:tagLst xmlns:p="http://schemas.openxmlformats.org/presentationml/2006/main">
  <p:tag name="AS_UNIQUEID" val="358"/>
</p:tagLst>
</file>

<file path=ppt/tags/tag313.xml><?xml version="1.0" encoding="utf-8"?>
<p:tagLst xmlns:p="http://schemas.openxmlformats.org/presentationml/2006/main">
  <p:tag name="AS_UNIQUEID" val="359"/>
</p:tagLst>
</file>

<file path=ppt/tags/tag314.xml><?xml version="1.0" encoding="utf-8"?>
<p:tagLst xmlns:p="http://schemas.openxmlformats.org/presentationml/2006/main">
  <p:tag name="AS_UNIQUEID" val="360"/>
</p:tagLst>
</file>

<file path=ppt/tags/tag315.xml><?xml version="1.0" encoding="utf-8"?>
<p:tagLst xmlns:p="http://schemas.openxmlformats.org/presentationml/2006/main">
  <p:tag name="AS_UNIQUEID" val="361"/>
</p:tagLst>
</file>

<file path=ppt/tags/tag316.xml><?xml version="1.0" encoding="utf-8"?>
<p:tagLst xmlns:p="http://schemas.openxmlformats.org/presentationml/2006/main">
  <p:tag name="AS_UNIQUEID" val="362"/>
</p:tagLst>
</file>

<file path=ppt/tags/tag317.xml><?xml version="1.0" encoding="utf-8"?>
<p:tagLst xmlns:p="http://schemas.openxmlformats.org/presentationml/2006/main">
  <p:tag name="AS_UNIQUEID" val="363"/>
</p:tagLst>
</file>

<file path=ppt/tags/tag318.xml><?xml version="1.0" encoding="utf-8"?>
<p:tagLst xmlns:p="http://schemas.openxmlformats.org/presentationml/2006/main">
  <p:tag name="AS_UNIQUEID" val="364"/>
</p:tagLst>
</file>

<file path=ppt/tags/tag319.xml><?xml version="1.0" encoding="utf-8"?>
<p:tagLst xmlns:p="http://schemas.openxmlformats.org/presentationml/2006/main">
  <p:tag name="AS_UNIQUEID" val="365"/>
</p:tagLst>
</file>

<file path=ppt/tags/tag32.xml><?xml version="1.0" encoding="utf-8"?>
<p:tagLst xmlns:p="http://schemas.openxmlformats.org/presentationml/2006/main">
  <p:tag name="AS_UNIQUEID" val="75"/>
</p:tagLst>
</file>

<file path=ppt/tags/tag320.xml><?xml version="1.0" encoding="utf-8"?>
<p:tagLst xmlns:p="http://schemas.openxmlformats.org/presentationml/2006/main">
  <p:tag name="AS_UNIQUEID" val="366"/>
</p:tagLst>
</file>

<file path=ppt/tags/tag321.xml><?xml version="1.0" encoding="utf-8"?>
<p:tagLst xmlns:p="http://schemas.openxmlformats.org/presentationml/2006/main">
  <p:tag name="AS_UNIQUEID" val="367"/>
</p:tagLst>
</file>

<file path=ppt/tags/tag322.xml><?xml version="1.0" encoding="utf-8"?>
<p:tagLst xmlns:p="http://schemas.openxmlformats.org/presentationml/2006/main">
  <p:tag name="AS_UNIQUEID" val="368"/>
</p:tagLst>
</file>

<file path=ppt/tags/tag323.xml><?xml version="1.0" encoding="utf-8"?>
<p:tagLst xmlns:p="http://schemas.openxmlformats.org/presentationml/2006/main">
  <p:tag name="AS_UNIQUEID" val="369"/>
</p:tagLst>
</file>

<file path=ppt/tags/tag324.xml><?xml version="1.0" encoding="utf-8"?>
<p:tagLst xmlns:p="http://schemas.openxmlformats.org/presentationml/2006/main">
  <p:tag name="AS_UNIQUEID" val="370"/>
</p:tagLst>
</file>

<file path=ppt/tags/tag325.xml><?xml version="1.0" encoding="utf-8"?>
<p:tagLst xmlns:p="http://schemas.openxmlformats.org/presentationml/2006/main">
  <p:tag name="AS_UNIQUEID" val="371"/>
</p:tagLst>
</file>

<file path=ppt/tags/tag326.xml><?xml version="1.0" encoding="utf-8"?>
<p:tagLst xmlns:p="http://schemas.openxmlformats.org/presentationml/2006/main">
  <p:tag name="AS_UNIQUEID" val="372"/>
</p:tagLst>
</file>

<file path=ppt/tags/tag327.xml><?xml version="1.0" encoding="utf-8"?>
<p:tagLst xmlns:p="http://schemas.openxmlformats.org/presentationml/2006/main">
  <p:tag name="AS_UNIQUEID" val="515"/>
</p:tagLst>
</file>

<file path=ppt/tags/tag328.xml><?xml version="1.0" encoding="utf-8"?>
<p:tagLst xmlns:p="http://schemas.openxmlformats.org/presentationml/2006/main">
  <p:tag name="AS_UNIQUEID" val="374"/>
</p:tagLst>
</file>

<file path=ppt/tags/tag329.xml><?xml version="1.0" encoding="utf-8"?>
<p:tagLst xmlns:p="http://schemas.openxmlformats.org/presentationml/2006/main">
  <p:tag name="AS_UNIQUEID" val="375"/>
</p:tagLst>
</file>

<file path=ppt/tags/tag33.xml><?xml version="1.0" encoding="utf-8"?>
<p:tagLst xmlns:p="http://schemas.openxmlformats.org/presentationml/2006/main">
  <p:tag name="AS_UNIQUEID" val="76"/>
</p:tagLst>
</file>

<file path=ppt/tags/tag330.xml><?xml version="1.0" encoding="utf-8"?>
<p:tagLst xmlns:p="http://schemas.openxmlformats.org/presentationml/2006/main">
  <p:tag name="AS_UNIQUEID" val="376"/>
</p:tagLst>
</file>

<file path=ppt/tags/tag331.xml><?xml version="1.0" encoding="utf-8"?>
<p:tagLst xmlns:p="http://schemas.openxmlformats.org/presentationml/2006/main">
  <p:tag name="AS_UNIQUEID" val="377"/>
</p:tagLst>
</file>

<file path=ppt/tags/tag332.xml><?xml version="1.0" encoding="utf-8"?>
<p:tagLst xmlns:p="http://schemas.openxmlformats.org/presentationml/2006/main">
  <p:tag name="AS_UNIQUEID" val="378"/>
</p:tagLst>
</file>

<file path=ppt/tags/tag333.xml><?xml version="1.0" encoding="utf-8"?>
<p:tagLst xmlns:p="http://schemas.openxmlformats.org/presentationml/2006/main">
  <p:tag name="AS_UNIQUEID" val="379"/>
</p:tagLst>
</file>

<file path=ppt/tags/tag334.xml><?xml version="1.0" encoding="utf-8"?>
<p:tagLst xmlns:p="http://schemas.openxmlformats.org/presentationml/2006/main">
  <p:tag name="AS_UNIQUEID" val="380"/>
</p:tagLst>
</file>

<file path=ppt/tags/tag335.xml><?xml version="1.0" encoding="utf-8"?>
<p:tagLst xmlns:p="http://schemas.openxmlformats.org/presentationml/2006/main">
  <p:tag name="AS_UNIQUEID" val="381"/>
</p:tagLst>
</file>

<file path=ppt/tags/tag336.xml><?xml version="1.0" encoding="utf-8"?>
<p:tagLst xmlns:p="http://schemas.openxmlformats.org/presentationml/2006/main">
  <p:tag name="AS_UNIQUEID" val="382"/>
  <p:tag name="KSO_WM_UNIT_TABLE_BEAUTIFY" val="smartTable{cc6ccd9d-3a59-4fc7-9db7-0c0ff8ea2f20}"/>
  <p:tag name="TABLE_COLORIDX" val="l"/>
  <p:tag name="TABLE_EMPHASIZE_COLOR" val="6579300"/>
  <p:tag name="TABLE_ENDDRAG_ORIGIN_RECT" val="817*166"/>
  <p:tag name="TABLE_ENDDRAG_RECT" val="85*329*817*166"/>
  <p:tag name="TABLE_ONEKEY_SKIN_IDX" val="0"/>
  <p:tag name="TABLE_RECT" val="167*319.192*626*182.6"/>
  <p:tag name="TABLE_SKINIDX" val="-1"/>
</p:tagLst>
</file>

<file path=ppt/tags/tag337.xml><?xml version="1.0" encoding="utf-8"?>
<p:tagLst xmlns:p="http://schemas.openxmlformats.org/presentationml/2006/main">
  <p:tag name="AS_UNIQUEID" val="383"/>
</p:tagLst>
</file>

<file path=ppt/tags/tag338.xml><?xml version="1.0" encoding="utf-8"?>
<p:tagLst xmlns:p="http://schemas.openxmlformats.org/presentationml/2006/main">
  <p:tag name="AS_UNIQUEID" val="384"/>
</p:tagLst>
</file>

<file path=ppt/tags/tag339.xml><?xml version="1.0" encoding="utf-8"?>
<p:tagLst xmlns:p="http://schemas.openxmlformats.org/presentationml/2006/main">
  <p:tag name="AS_UNIQUEID" val="385"/>
</p:tagLst>
</file>

<file path=ppt/tags/tag34.xml><?xml version="1.0" encoding="utf-8"?>
<p:tagLst xmlns:p="http://schemas.openxmlformats.org/presentationml/2006/main">
  <p:tag name="AS_UNIQUEID" val="492"/>
</p:tagLst>
</file>

<file path=ppt/tags/tag340.xml><?xml version="1.0" encoding="utf-8"?>
<p:tagLst xmlns:p="http://schemas.openxmlformats.org/presentationml/2006/main">
  <p:tag name="AS_UNIQUEID" val="386"/>
</p:tagLst>
</file>

<file path=ppt/tags/tag341.xml><?xml version="1.0" encoding="utf-8"?>
<p:tagLst xmlns:p="http://schemas.openxmlformats.org/presentationml/2006/main">
  <p:tag name="AS_UNIQUEID" val="387"/>
</p:tagLst>
</file>

<file path=ppt/tags/tag342.xml><?xml version="1.0" encoding="utf-8"?>
<p:tagLst xmlns:p="http://schemas.openxmlformats.org/presentationml/2006/main">
  <p:tag name="AS_UNIQUEID" val="388"/>
</p:tagLst>
</file>

<file path=ppt/tags/tag343.xml><?xml version="1.0" encoding="utf-8"?>
<p:tagLst xmlns:p="http://schemas.openxmlformats.org/presentationml/2006/main">
  <p:tag name="AS_UNIQUEID" val="389"/>
</p:tagLst>
</file>

<file path=ppt/tags/tag344.xml><?xml version="1.0" encoding="utf-8"?>
<p:tagLst xmlns:p="http://schemas.openxmlformats.org/presentationml/2006/main">
  <p:tag name="AS_UNIQUEID" val="390"/>
</p:tagLst>
</file>

<file path=ppt/tags/tag345.xml><?xml version="1.0" encoding="utf-8"?>
<p:tagLst xmlns:p="http://schemas.openxmlformats.org/presentationml/2006/main">
  <p:tag name="AS_UNIQUEID" val="391"/>
</p:tagLst>
</file>

<file path=ppt/tags/tag346.xml><?xml version="1.0" encoding="utf-8"?>
<p:tagLst xmlns:p="http://schemas.openxmlformats.org/presentationml/2006/main">
  <p:tag name="AS_UNIQUEID" val="392"/>
</p:tagLst>
</file>

<file path=ppt/tags/tag347.xml><?xml version="1.0" encoding="utf-8"?>
<p:tagLst xmlns:p="http://schemas.openxmlformats.org/presentationml/2006/main">
  <p:tag name="AS_UNIQUEID" val="393"/>
</p:tagLst>
</file>

<file path=ppt/tags/tag348.xml><?xml version="1.0" encoding="utf-8"?>
<p:tagLst xmlns:p="http://schemas.openxmlformats.org/presentationml/2006/main">
  <p:tag name="AS_UNIQUEID" val="394"/>
</p:tagLst>
</file>

<file path=ppt/tags/tag349.xml><?xml version="1.0" encoding="utf-8"?>
<p:tagLst xmlns:p="http://schemas.openxmlformats.org/presentationml/2006/main">
  <p:tag name="AS_UNIQUEID" val="395"/>
</p:tagLst>
</file>

<file path=ppt/tags/tag35.xml><?xml version="1.0" encoding="utf-8"?>
<p:tagLst xmlns:p="http://schemas.openxmlformats.org/presentationml/2006/main">
  <p:tag name="AS_UNIQUEID" val="78"/>
</p:tagLst>
</file>

<file path=ppt/tags/tag350.xml><?xml version="1.0" encoding="utf-8"?>
<p:tagLst xmlns:p="http://schemas.openxmlformats.org/presentationml/2006/main">
  <p:tag name="AS_UNIQUEID" val="396"/>
</p:tagLst>
</file>

<file path=ppt/tags/tag351.xml><?xml version="1.0" encoding="utf-8"?>
<p:tagLst xmlns:p="http://schemas.openxmlformats.org/presentationml/2006/main">
  <p:tag name="AS_UNIQUEID" val="397"/>
</p:tagLst>
</file>

<file path=ppt/tags/tag352.xml><?xml version="1.0" encoding="utf-8"?>
<p:tagLst xmlns:p="http://schemas.openxmlformats.org/presentationml/2006/main">
  <p:tag name="AS_UNIQUEID" val="398"/>
</p:tagLst>
</file>

<file path=ppt/tags/tag353.xml><?xml version="1.0" encoding="utf-8"?>
<p:tagLst xmlns:p="http://schemas.openxmlformats.org/presentationml/2006/main">
  <p:tag name="AS_UNIQUEID" val="399"/>
</p:tagLst>
</file>

<file path=ppt/tags/tag354.xml><?xml version="1.0" encoding="utf-8"?>
<p:tagLst xmlns:p="http://schemas.openxmlformats.org/presentationml/2006/main">
  <p:tag name="AS_UNIQUEID" val="516"/>
</p:tagLst>
</file>

<file path=ppt/tags/tag355.xml><?xml version="1.0" encoding="utf-8"?>
<p:tagLst xmlns:p="http://schemas.openxmlformats.org/presentationml/2006/main">
  <p:tag name="AS_UNIQUEID" val="401"/>
</p:tagLst>
</file>

<file path=ppt/tags/tag356.xml><?xml version="1.0" encoding="utf-8"?>
<p:tagLst xmlns:p="http://schemas.openxmlformats.org/presentationml/2006/main">
  <p:tag name="AS_UNIQUEID" val="402"/>
</p:tagLst>
</file>

<file path=ppt/tags/tag357.xml><?xml version="1.0" encoding="utf-8"?>
<p:tagLst xmlns:p="http://schemas.openxmlformats.org/presentationml/2006/main">
  <p:tag name="AS_UNIQUEID" val="403"/>
</p:tagLst>
</file>

<file path=ppt/tags/tag358.xml><?xml version="1.0" encoding="utf-8"?>
<p:tagLst xmlns:p="http://schemas.openxmlformats.org/presentationml/2006/main">
  <p:tag name="AS_UNIQUEID" val="404"/>
</p:tagLst>
</file>

<file path=ppt/tags/tag359.xml><?xml version="1.0" encoding="utf-8"?>
<p:tagLst xmlns:p="http://schemas.openxmlformats.org/presentationml/2006/main">
  <p:tag name="AS_UNIQUEID" val="405"/>
</p:tagLst>
</file>

<file path=ppt/tags/tag36.xml><?xml version="1.0" encoding="utf-8"?>
<p:tagLst xmlns:p="http://schemas.openxmlformats.org/presentationml/2006/main">
  <p:tag name="AS_UNIQUEID" val="493"/>
</p:tagLst>
</file>

<file path=ppt/tags/tag360.xml><?xml version="1.0" encoding="utf-8"?>
<p:tagLst xmlns:p="http://schemas.openxmlformats.org/presentationml/2006/main">
  <p:tag name="AS_UNIQUEID" val="406"/>
</p:tagLst>
</file>

<file path=ppt/tags/tag361.xml><?xml version="1.0" encoding="utf-8"?>
<p:tagLst xmlns:p="http://schemas.openxmlformats.org/presentationml/2006/main">
  <p:tag name="AS_UNIQUEID" val="517"/>
</p:tagLst>
</file>

<file path=ppt/tags/tag362.xml><?xml version="1.0" encoding="utf-8"?>
<p:tagLst xmlns:p="http://schemas.openxmlformats.org/presentationml/2006/main">
  <p:tag name="AS_UNIQUEID" val="408"/>
</p:tagLst>
</file>

<file path=ppt/tags/tag363.xml><?xml version="1.0" encoding="utf-8"?>
<p:tagLst xmlns:p="http://schemas.openxmlformats.org/presentationml/2006/main">
  <p:tag name="AS_UNIQUEID" val="409"/>
</p:tagLst>
</file>

<file path=ppt/tags/tag364.xml><?xml version="1.0" encoding="utf-8"?>
<p:tagLst xmlns:p="http://schemas.openxmlformats.org/presentationml/2006/main">
  <p:tag name="AS_UNIQUEID" val="410"/>
</p:tagLst>
</file>

<file path=ppt/tags/tag365.xml><?xml version="1.0" encoding="utf-8"?>
<p:tagLst xmlns:p="http://schemas.openxmlformats.org/presentationml/2006/main">
  <p:tag name="AS_UNIQUEID" val="411"/>
</p:tagLst>
</file>

<file path=ppt/tags/tag366.xml><?xml version="1.0" encoding="utf-8"?>
<p:tagLst xmlns:p="http://schemas.openxmlformats.org/presentationml/2006/main">
  <p:tag name="AS_UNIQUEID" val="412"/>
</p:tagLst>
</file>

<file path=ppt/tags/tag367.xml><?xml version="1.0" encoding="utf-8"?>
<p:tagLst xmlns:p="http://schemas.openxmlformats.org/presentationml/2006/main">
  <p:tag name="AS_UNIQUEID" val="413"/>
</p:tagLst>
</file>

<file path=ppt/tags/tag368.xml><?xml version="1.0" encoding="utf-8"?>
<p:tagLst xmlns:p="http://schemas.openxmlformats.org/presentationml/2006/main">
  <p:tag name="AS_UNIQUEID" val="414"/>
</p:tagLst>
</file>

<file path=ppt/tags/tag369.xml><?xml version="1.0" encoding="utf-8"?>
<p:tagLst xmlns:p="http://schemas.openxmlformats.org/presentationml/2006/main">
  <p:tag name="AS_UNIQUEID" val="415"/>
</p:tagLst>
</file>

<file path=ppt/tags/tag37.xml><?xml version="1.0" encoding="utf-8"?>
<p:tagLst xmlns:p="http://schemas.openxmlformats.org/presentationml/2006/main">
  <p:tag name="AS_UNIQUEID" val="494"/>
</p:tagLst>
</file>

<file path=ppt/tags/tag370.xml><?xml version="1.0" encoding="utf-8"?>
<p:tagLst xmlns:p="http://schemas.openxmlformats.org/presentationml/2006/main">
  <p:tag name="AS_UNIQUEID" val="416"/>
</p:tagLst>
</file>

<file path=ppt/tags/tag371.xml><?xml version="1.0" encoding="utf-8"?>
<p:tagLst xmlns:p="http://schemas.openxmlformats.org/presentationml/2006/main">
  <p:tag name="AS_UNIQUEID" val="518"/>
</p:tagLst>
</file>

<file path=ppt/tags/tag372.xml><?xml version="1.0" encoding="utf-8"?>
<p:tagLst xmlns:p="http://schemas.openxmlformats.org/presentationml/2006/main">
  <p:tag name="AS_UNIQUEID" val="418"/>
</p:tagLst>
</file>

<file path=ppt/tags/tag373.xml><?xml version="1.0" encoding="utf-8"?>
<p:tagLst xmlns:p="http://schemas.openxmlformats.org/presentationml/2006/main">
  <p:tag name="AS_UNIQUEID" val="419"/>
</p:tagLst>
</file>

<file path=ppt/tags/tag374.xml><?xml version="1.0" encoding="utf-8"?>
<p:tagLst xmlns:p="http://schemas.openxmlformats.org/presentationml/2006/main">
  <p:tag name="AS_UNIQUEID" val="420"/>
</p:tagLst>
</file>

<file path=ppt/tags/tag375.xml><?xml version="1.0" encoding="utf-8"?>
<p:tagLst xmlns:p="http://schemas.openxmlformats.org/presentationml/2006/main">
  <p:tag name="AS_UNIQUEID" val="421"/>
</p:tagLst>
</file>

<file path=ppt/tags/tag376.xml><?xml version="1.0" encoding="utf-8"?>
<p:tagLst xmlns:p="http://schemas.openxmlformats.org/presentationml/2006/main">
  <p:tag name="AS_UNIQUEID" val="422"/>
</p:tagLst>
</file>

<file path=ppt/tags/tag377.xml><?xml version="1.0" encoding="utf-8"?>
<p:tagLst xmlns:p="http://schemas.openxmlformats.org/presentationml/2006/main">
  <p:tag name="AS_UNIQUEID" val="423"/>
</p:tagLst>
</file>

<file path=ppt/tags/tag378.xml><?xml version="1.0" encoding="utf-8"?>
<p:tagLst xmlns:p="http://schemas.openxmlformats.org/presentationml/2006/main">
  <p:tag name="AS_UNIQUEID" val="424"/>
</p:tagLst>
</file>

<file path=ppt/tags/tag379.xml><?xml version="1.0" encoding="utf-8"?>
<p:tagLst xmlns:p="http://schemas.openxmlformats.org/presentationml/2006/main">
  <p:tag name="AS_UNIQUEID" val="519"/>
</p:tagLst>
</file>

<file path=ppt/tags/tag38.xml><?xml version="1.0" encoding="utf-8"?>
<p:tagLst xmlns:p="http://schemas.openxmlformats.org/presentationml/2006/main">
  <p:tag name="AS_UNIQUEID" val="81"/>
</p:tagLst>
</file>

<file path=ppt/tags/tag380.xml><?xml version="1.0" encoding="utf-8"?>
<p:tagLst xmlns:p="http://schemas.openxmlformats.org/presentationml/2006/main">
  <p:tag name="AS_UNIQUEID" val="426"/>
</p:tagLst>
</file>

<file path=ppt/tags/tag381.xml><?xml version="1.0" encoding="utf-8"?>
<p:tagLst xmlns:p="http://schemas.openxmlformats.org/presentationml/2006/main">
  <p:tag name="AS_UNIQUEID" val="427"/>
</p:tagLst>
</file>

<file path=ppt/tags/tag382.xml><?xml version="1.0" encoding="utf-8"?>
<p:tagLst xmlns:p="http://schemas.openxmlformats.org/presentationml/2006/main">
  <p:tag name="AS_UNIQUEID" val="428"/>
</p:tagLst>
</file>

<file path=ppt/tags/tag383.xml><?xml version="1.0" encoding="utf-8"?>
<p:tagLst xmlns:p="http://schemas.openxmlformats.org/presentationml/2006/main">
  <p:tag name="AS_UNIQUEID" val="429"/>
</p:tagLst>
</file>

<file path=ppt/tags/tag384.xml><?xml version="1.0" encoding="utf-8"?>
<p:tagLst xmlns:p="http://schemas.openxmlformats.org/presentationml/2006/main">
  <p:tag name="AS_UNIQUEID" val="430"/>
</p:tagLst>
</file>

<file path=ppt/tags/tag385.xml><?xml version="1.0" encoding="utf-8"?>
<p:tagLst xmlns:p="http://schemas.openxmlformats.org/presentationml/2006/main">
  <p:tag name="AS_UNIQUEID" val="431"/>
</p:tagLst>
</file>

<file path=ppt/tags/tag386.xml><?xml version="1.0" encoding="utf-8"?>
<p:tagLst xmlns:p="http://schemas.openxmlformats.org/presentationml/2006/main">
  <p:tag name="AS_UNIQUEID" val="432"/>
</p:tagLst>
</file>

<file path=ppt/tags/tag387.xml><?xml version="1.0" encoding="utf-8"?>
<p:tagLst xmlns:p="http://schemas.openxmlformats.org/presentationml/2006/main">
  <p:tag name="AS_UNIQUEID" val="433"/>
</p:tagLst>
</file>

<file path=ppt/tags/tag388.xml><?xml version="1.0" encoding="utf-8"?>
<p:tagLst xmlns:p="http://schemas.openxmlformats.org/presentationml/2006/main">
  <p:tag name="AS_UNIQUEID" val="434"/>
</p:tagLst>
</file>

<file path=ppt/tags/tag389.xml><?xml version="1.0" encoding="utf-8"?>
<p:tagLst xmlns:p="http://schemas.openxmlformats.org/presentationml/2006/main">
  <p:tag name="AS_UNIQUEID" val="435"/>
</p:tagLst>
</file>

<file path=ppt/tags/tag39.xml><?xml version="1.0" encoding="utf-8"?>
<p:tagLst xmlns:p="http://schemas.openxmlformats.org/presentationml/2006/main">
  <p:tag name="AS_UNIQUEID" val="82"/>
</p:tagLst>
</file>

<file path=ppt/tags/tag390.xml><?xml version="1.0" encoding="utf-8"?>
<p:tagLst xmlns:p="http://schemas.openxmlformats.org/presentationml/2006/main">
  <p:tag name="AS_UNIQUEID" val="436"/>
</p:tagLst>
</file>

<file path=ppt/tags/tag391.xml><?xml version="1.0" encoding="utf-8"?>
<p:tagLst xmlns:p="http://schemas.openxmlformats.org/presentationml/2006/main">
  <p:tag name="AS_UNIQUEID" val="437"/>
</p:tagLst>
</file>

<file path=ppt/tags/tag392.xml><?xml version="1.0" encoding="utf-8"?>
<p:tagLst xmlns:p="http://schemas.openxmlformats.org/presentationml/2006/main">
  <p:tag name="AS_UNIQUEID" val="438"/>
</p:tagLst>
</file>

<file path=ppt/tags/tag393.xml><?xml version="1.0" encoding="utf-8"?>
<p:tagLst xmlns:p="http://schemas.openxmlformats.org/presentationml/2006/main">
  <p:tag name="AS_UNIQUEID" val="520"/>
</p:tagLst>
</file>

<file path=ppt/tags/tag394.xml><?xml version="1.0" encoding="utf-8"?>
<p:tagLst xmlns:p="http://schemas.openxmlformats.org/presentationml/2006/main">
  <p:tag name="AS_UNIQUEID" val="440"/>
</p:tagLst>
</file>

<file path=ppt/tags/tag395.xml><?xml version="1.0" encoding="utf-8"?>
<p:tagLst xmlns:p="http://schemas.openxmlformats.org/presentationml/2006/main">
  <p:tag name="AS_UNIQUEID" val="441"/>
</p:tagLst>
</file>

<file path=ppt/tags/tag396.xml><?xml version="1.0" encoding="utf-8"?>
<p:tagLst xmlns:p="http://schemas.openxmlformats.org/presentationml/2006/main">
  <p:tag name="AS_UNIQUEID" val="442"/>
</p:tagLst>
</file>

<file path=ppt/tags/tag397.xml><?xml version="1.0" encoding="utf-8"?>
<p:tagLst xmlns:p="http://schemas.openxmlformats.org/presentationml/2006/main">
  <p:tag name="AS_UNIQUEID" val="443"/>
</p:tagLst>
</file>

<file path=ppt/tags/tag398.xml><?xml version="1.0" encoding="utf-8"?>
<p:tagLst xmlns:p="http://schemas.openxmlformats.org/presentationml/2006/main">
  <p:tag name="AS_UNIQUEID" val="444"/>
</p:tagLst>
</file>

<file path=ppt/tags/tag399.xml><?xml version="1.0" encoding="utf-8"?>
<p:tagLst xmlns:p="http://schemas.openxmlformats.org/presentationml/2006/main">
  <p:tag name="AS_UNIQUEID" val="445"/>
</p:tagLst>
</file>

<file path=ppt/tags/tag4.xml><?xml version="1.0" encoding="utf-8"?>
<p:tagLst xmlns:p="http://schemas.openxmlformats.org/presentationml/2006/main">
  <p:tag name="AS_UNIQUEID" val="46"/>
</p:tagLst>
</file>

<file path=ppt/tags/tag40.xml><?xml version="1.0" encoding="utf-8"?>
<p:tagLst xmlns:p="http://schemas.openxmlformats.org/presentationml/2006/main">
  <p:tag name="AS_UNIQUEID" val="83"/>
</p:tagLst>
</file>

<file path=ppt/tags/tag400.xml><?xml version="1.0" encoding="utf-8"?>
<p:tagLst xmlns:p="http://schemas.openxmlformats.org/presentationml/2006/main">
  <p:tag name="AS_UNIQUEID" val="521"/>
</p:tagLst>
</file>

<file path=ppt/tags/tag401.xml><?xml version="1.0" encoding="utf-8"?>
<p:tagLst xmlns:p="http://schemas.openxmlformats.org/presentationml/2006/main">
  <p:tag name="AS_UNIQUEID" val="447"/>
</p:tagLst>
</file>

<file path=ppt/tags/tag402.xml><?xml version="1.0" encoding="utf-8"?>
<p:tagLst xmlns:p="http://schemas.openxmlformats.org/presentationml/2006/main">
  <p:tag name="AS_UNIQUEID" val="448"/>
</p:tagLst>
</file>

<file path=ppt/tags/tag403.xml><?xml version="1.0" encoding="utf-8"?>
<p:tagLst xmlns:p="http://schemas.openxmlformats.org/presentationml/2006/main">
  <p:tag name="AS_UNIQUEID" val="449"/>
</p:tagLst>
</file>

<file path=ppt/tags/tag404.xml><?xml version="1.0" encoding="utf-8"?>
<p:tagLst xmlns:p="http://schemas.openxmlformats.org/presentationml/2006/main">
  <p:tag name="AS_UNIQUEID" val="450"/>
</p:tagLst>
</file>

<file path=ppt/tags/tag405.xml><?xml version="1.0" encoding="utf-8"?>
<p:tagLst xmlns:p="http://schemas.openxmlformats.org/presentationml/2006/main">
  <p:tag name="AS_UNIQUEID" val="451"/>
</p:tagLst>
</file>

<file path=ppt/tags/tag406.xml><?xml version="1.0" encoding="utf-8"?>
<p:tagLst xmlns:p="http://schemas.openxmlformats.org/presentationml/2006/main">
  <p:tag name="AS_UNIQUEID" val="452"/>
</p:tagLst>
</file>

<file path=ppt/tags/tag407.xml><?xml version="1.0" encoding="utf-8"?>
<p:tagLst xmlns:p="http://schemas.openxmlformats.org/presentationml/2006/main">
  <p:tag name="AS_UNIQUEID" val="453"/>
</p:tagLst>
</file>

<file path=ppt/tags/tag408.xml><?xml version="1.0" encoding="utf-8"?>
<p:tagLst xmlns:p="http://schemas.openxmlformats.org/presentationml/2006/main">
  <p:tag name="AS_UNIQUEID" val="454"/>
</p:tagLst>
</file>

<file path=ppt/tags/tag409.xml><?xml version="1.0" encoding="utf-8"?>
<p:tagLst xmlns:p="http://schemas.openxmlformats.org/presentationml/2006/main">
  <p:tag name="AS_UNIQUEID" val="455"/>
</p:tagLst>
</file>

<file path=ppt/tags/tag41.xml><?xml version="1.0" encoding="utf-8"?>
<p:tagLst xmlns:p="http://schemas.openxmlformats.org/presentationml/2006/main">
  <p:tag name="AS_UNIQUEID" val="84"/>
</p:tagLst>
</file>

<file path=ppt/tags/tag410.xml><?xml version="1.0" encoding="utf-8"?>
<p:tagLst xmlns:p="http://schemas.openxmlformats.org/presentationml/2006/main">
  <p:tag name="AS_UNIQUEID" val="456"/>
</p:tagLst>
</file>

<file path=ppt/tags/tag411.xml><?xml version="1.0" encoding="utf-8"?>
<p:tagLst xmlns:p="http://schemas.openxmlformats.org/presentationml/2006/main">
  <p:tag name="AS_UNIQUEID" val="457"/>
</p:tagLst>
</file>

<file path=ppt/tags/tag412.xml><?xml version="1.0" encoding="utf-8"?>
<p:tagLst xmlns:p="http://schemas.openxmlformats.org/presentationml/2006/main">
  <p:tag name="AS_UNIQUEID" val="458"/>
</p:tagLst>
</file>

<file path=ppt/tags/tag413.xml><?xml version="1.0" encoding="utf-8"?>
<p:tagLst xmlns:p="http://schemas.openxmlformats.org/presentationml/2006/main">
  <p:tag name="AS_UNIQUEID" val="459"/>
</p:tagLst>
</file>

<file path=ppt/tags/tag414.xml><?xml version="1.0" encoding="utf-8"?>
<p:tagLst xmlns:p="http://schemas.openxmlformats.org/presentationml/2006/main">
  <p:tag name="AS_UNIQUEID" val="460"/>
</p:tagLst>
</file>

<file path=ppt/tags/tag415.xml><?xml version="1.0" encoding="utf-8"?>
<p:tagLst xmlns:p="http://schemas.openxmlformats.org/presentationml/2006/main">
  <p:tag name="AS_UNIQUEID" val="461"/>
</p:tagLst>
</file>

<file path=ppt/tags/tag416.xml><?xml version="1.0" encoding="utf-8"?>
<p:tagLst xmlns:p="http://schemas.openxmlformats.org/presentationml/2006/main">
  <p:tag name="AS_UNIQUEID" val="462"/>
</p:tagLst>
</file>

<file path=ppt/tags/tag417.xml><?xml version="1.0" encoding="utf-8"?>
<p:tagLst xmlns:p="http://schemas.openxmlformats.org/presentationml/2006/main">
  <p:tag name="AS_UNIQUEID" val="463"/>
</p:tagLst>
</file>

<file path=ppt/tags/tag418.xml><?xml version="1.0" encoding="utf-8"?>
<p:tagLst xmlns:p="http://schemas.openxmlformats.org/presentationml/2006/main">
  <p:tag name="AS_UNIQUEID" val="464"/>
</p:tagLst>
</file>

<file path=ppt/tags/tag419.xml><?xml version="1.0" encoding="utf-8"?>
<p:tagLst xmlns:p="http://schemas.openxmlformats.org/presentationml/2006/main">
  <p:tag name="AS_UNIQUEID" val="465"/>
</p:tagLst>
</file>

<file path=ppt/tags/tag42.xml><?xml version="1.0" encoding="utf-8"?>
<p:tagLst xmlns:p="http://schemas.openxmlformats.org/presentationml/2006/main">
  <p:tag name="AS_UNIQUEID" val="495"/>
</p:tagLst>
</file>

<file path=ppt/tags/tag420.xml><?xml version="1.0" encoding="utf-8"?>
<p:tagLst xmlns:p="http://schemas.openxmlformats.org/presentationml/2006/main">
  <p:tag name="AS_UNIQUEID" val="466"/>
</p:tagLst>
</file>

<file path=ppt/tags/tag421.xml><?xml version="1.0" encoding="utf-8"?>
<p:tagLst xmlns:p="http://schemas.openxmlformats.org/presentationml/2006/main">
  <p:tag name="AS_UNIQUEID" val="467"/>
</p:tagLst>
</file>

<file path=ppt/tags/tag422.xml><?xml version="1.0" encoding="utf-8"?>
<p:tagLst xmlns:p="http://schemas.openxmlformats.org/presentationml/2006/main">
  <p:tag name="AS_UNIQUEID" val="468"/>
</p:tagLst>
</file>

<file path=ppt/tags/tag423.xml><?xml version="1.0" encoding="utf-8"?>
<p:tagLst xmlns:p="http://schemas.openxmlformats.org/presentationml/2006/main">
  <p:tag name="AS_UNIQUEID" val="469"/>
</p:tagLst>
</file>

<file path=ppt/tags/tag424.xml><?xml version="1.0" encoding="utf-8"?>
<p:tagLst xmlns:p="http://schemas.openxmlformats.org/presentationml/2006/main">
  <p:tag name="AS_UNIQUEID" val="522"/>
</p:tagLst>
</file>

<file path=ppt/tags/tag425.xml><?xml version="1.0" encoding="utf-8"?>
<p:tagLst xmlns:p="http://schemas.openxmlformats.org/presentationml/2006/main">
  <p:tag name="AS_UNIQUEID" val="471"/>
</p:tagLst>
</file>

<file path=ppt/tags/tag426.xml><?xml version="1.0" encoding="utf-8"?>
<p:tagLst xmlns:p="http://schemas.openxmlformats.org/presentationml/2006/main">
  <p:tag name="AS_UNIQUEID" val="42"/>
</p:tagLst>
</file>

<file path=ppt/tags/tag427.xml><?xml version="1.0" encoding="utf-8"?>
<p:tagLst xmlns:p="http://schemas.openxmlformats.org/presentationml/2006/main">
  <p:tag name="AS_UNIQUEID" val="472"/>
</p:tagLst>
</file>

<file path=ppt/tags/tag428.xml><?xml version="1.0" encoding="utf-8"?>
<p:tagLst xmlns:p="http://schemas.openxmlformats.org/presentationml/2006/main">
  <p:tag name="AS_UNIQUEID" val="473"/>
</p:tagLst>
</file>

<file path=ppt/tags/tag429.xml><?xml version="1.0" encoding="utf-8"?>
<p:tagLst xmlns:p="http://schemas.openxmlformats.org/presentationml/2006/main">
  <p:tag name="AS_UNIQUEID" val="474"/>
</p:tagLst>
</file>

<file path=ppt/tags/tag43.xml><?xml version="1.0" encoding="utf-8"?>
<p:tagLst xmlns:p="http://schemas.openxmlformats.org/presentationml/2006/main">
  <p:tag name="AS_UNIQUEID" val="87"/>
</p:tagLst>
</file>

<file path=ppt/tags/tag430.xml><?xml version="1.0" encoding="utf-8"?>
<p:tagLst xmlns:p="http://schemas.openxmlformats.org/presentationml/2006/main">
  <p:tag name="AS_UNIQUEID" val="475"/>
</p:tagLst>
</file>

<file path=ppt/tags/tag431.xml><?xml version="1.0" encoding="utf-8"?>
<p:tagLst xmlns:p="http://schemas.openxmlformats.org/presentationml/2006/main">
  <p:tag name="AS_UNIQUEID" val="523"/>
</p:tagLst>
</file>

<file path=ppt/tags/tag432.xml><?xml version="1.0" encoding="utf-8"?>
<p:tagLst xmlns:p="http://schemas.openxmlformats.org/presentationml/2006/main">
  <p:tag name="AS_UNIQUEID" val="477"/>
</p:tagLst>
</file>

<file path=ppt/tags/tag433.xml><?xml version="1.0" encoding="utf-8"?>
<p:tagLst xmlns:p="http://schemas.openxmlformats.org/presentationml/2006/main">
  <p:tag name="AS_UNIQUEID" val="478"/>
</p:tagLst>
</file>

<file path=ppt/tags/tag434.xml><?xml version="1.0" encoding="utf-8"?>
<p:tagLst xmlns:p="http://schemas.openxmlformats.org/presentationml/2006/main">
  <p:tag name="AS_UNIQUEID" val="479"/>
</p:tagLst>
</file>

<file path=ppt/tags/tag435.xml><?xml version="1.0" encoding="utf-8"?>
<p:tagLst xmlns:p="http://schemas.openxmlformats.org/presentationml/2006/main">
  <p:tag name="AS_UNIQUEID" val="480"/>
</p:tagLst>
</file>

<file path=ppt/tags/tag436.xml><?xml version="1.0" encoding="utf-8"?>
<p:tagLst xmlns:p="http://schemas.openxmlformats.org/presentationml/2006/main">
  <p:tag name="AS_UNIQUEID" val="481"/>
</p:tagLst>
</file>

<file path=ppt/tags/tag437.xml><?xml version="1.0" encoding="utf-8"?>
<p:tagLst xmlns:p="http://schemas.openxmlformats.org/presentationml/2006/main">
  <p:tag name="AS_UNIQUEID" val="482"/>
</p:tagLst>
</file>

<file path=ppt/tags/tag438.xml><?xml version="1.0" encoding="utf-8"?>
<p:tagLst xmlns:p="http://schemas.openxmlformats.org/presentationml/2006/main">
  <p:tag name="AS_UNIQUEID" val="524"/>
</p:tagLst>
</file>

<file path=ppt/tags/tag439.xml><?xml version="1.0" encoding="utf-8"?>
<p:tagLst xmlns:p="http://schemas.openxmlformats.org/presentationml/2006/main">
  <p:tag name="AS_UNIQUEID" val="484"/>
</p:tagLst>
</file>

<file path=ppt/tags/tag44.xml><?xml version="1.0" encoding="utf-8"?>
<p:tagLst xmlns:p="http://schemas.openxmlformats.org/presentationml/2006/main">
  <p:tag name="AS_UNIQUEID" val="88"/>
</p:tagLst>
</file>

<file path=ppt/tags/tag440.xml><?xml version="1.0" encoding="utf-8"?>
<p:tagLst xmlns:p="http://schemas.openxmlformats.org/presentationml/2006/main">
  <p:tag name="AS_UNIQUEID" val="485"/>
</p:tagLst>
</file>

<file path=ppt/tags/tag441.xml><?xml version="1.0" encoding="utf-8"?>
<p:tagLst xmlns:p="http://schemas.openxmlformats.org/presentationml/2006/main">
  <p:tag name="AS_UNIQUEID" val="486"/>
</p:tagLst>
</file>

<file path=ppt/tags/tag442.xml><?xml version="1.0" encoding="utf-8"?>
<p:tagLst xmlns:p="http://schemas.openxmlformats.org/presentationml/2006/main">
  <p:tag name="AS_UNIQUEID" val="525"/>
</p:tagLst>
</file>

<file path=ppt/tags/tag443.xml><?xml version="1.0" encoding="utf-8"?>
<p:tagLst xmlns:p="http://schemas.openxmlformats.org/presentationml/2006/main">
  <p:tag name="AS_UNIQUEID" val="488"/>
</p:tagLst>
</file>

<file path=ppt/tags/tag444.xml><?xml version="1.0" encoding="utf-8"?>
<p:tagLst xmlns:p="http://schemas.openxmlformats.org/presentationml/2006/main">
  <p:tag name="AS_UNIQUEID" val="526"/>
</p:tagLst>
</file>

<file path=ppt/tags/tag445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ISLIDE.GUIDESSETTING" val="{&quot;Id&quot;:null,&quot;Name&quot;:&quot;无&quot;,&quot;HeaderHeight&quot;:8.7954545454544526,&quot;FooterHeight&quot;:4.0,&quot;SideMargin&quot;:2.3000000000000003,&quot;TopMargin&quot;:1.9000000000000001,&quot;BottomMargin&quot;:0.2,&quot;IntervalMargin&quot;:0.2,&quot;SettingType&quot;:&quot;System&quot;}"/>
</p:tagLst>
</file>

<file path=ppt/tags/tag45.xml><?xml version="1.0" encoding="utf-8"?>
<p:tagLst xmlns:p="http://schemas.openxmlformats.org/presentationml/2006/main">
  <p:tag name="AS_UNIQUEID" val="89"/>
</p:tagLst>
</file>

<file path=ppt/tags/tag46.xml><?xml version="1.0" encoding="utf-8"?>
<p:tagLst xmlns:p="http://schemas.openxmlformats.org/presentationml/2006/main">
  <p:tag name="AS_UNIQUEID" val="90"/>
</p:tagLst>
</file>

<file path=ppt/tags/tag47.xml><?xml version="1.0" encoding="utf-8"?>
<p:tagLst xmlns:p="http://schemas.openxmlformats.org/presentationml/2006/main">
  <p:tag name="AS_UNIQUEID" val="91"/>
</p:tagLst>
</file>

<file path=ppt/tags/tag48.xml><?xml version="1.0" encoding="utf-8"?>
<p:tagLst xmlns:p="http://schemas.openxmlformats.org/presentationml/2006/main">
  <p:tag name="AS_UNIQUEID" val="496"/>
</p:tagLst>
</file>

<file path=ppt/tags/tag49.xml><?xml version="1.0" encoding="utf-8"?>
<p:tagLst xmlns:p="http://schemas.openxmlformats.org/presentationml/2006/main">
  <p:tag name="AS_UNIQUEID" val="94"/>
</p:tagLst>
</file>

<file path=ppt/tags/tag5.xml><?xml version="1.0" encoding="utf-8"?>
<p:tagLst xmlns:p="http://schemas.openxmlformats.org/presentationml/2006/main">
  <p:tag name="AS_UNIQUEID" val="47"/>
</p:tagLst>
</file>

<file path=ppt/tags/tag50.xml><?xml version="1.0" encoding="utf-8"?>
<p:tagLst xmlns:p="http://schemas.openxmlformats.org/presentationml/2006/main">
  <p:tag name="AS_UNIQUEID" val="95"/>
</p:tagLst>
</file>

<file path=ppt/tags/tag51.xml><?xml version="1.0" encoding="utf-8"?>
<p:tagLst xmlns:p="http://schemas.openxmlformats.org/presentationml/2006/main">
  <p:tag name="AS_UNIQUEID" val="96"/>
</p:tagLst>
</file>

<file path=ppt/tags/tag52.xml><?xml version="1.0" encoding="utf-8"?>
<p:tagLst xmlns:p="http://schemas.openxmlformats.org/presentationml/2006/main">
  <p:tag name="AS_UNIQUEID" val="97"/>
</p:tagLst>
</file>

<file path=ppt/tags/tag53.xml><?xml version="1.0" encoding="utf-8"?>
<p:tagLst xmlns:p="http://schemas.openxmlformats.org/presentationml/2006/main">
  <p:tag name="AS_UNIQUEID" val="98"/>
</p:tagLst>
</file>

<file path=ppt/tags/tag54.xml><?xml version="1.0" encoding="utf-8"?>
<p:tagLst xmlns:p="http://schemas.openxmlformats.org/presentationml/2006/main">
  <p:tag name="AS_UNIQUEID" val="100"/>
</p:tagLst>
</file>

<file path=ppt/tags/tag55.xml><?xml version="1.0" encoding="utf-8"?>
<p:tagLst xmlns:p="http://schemas.openxmlformats.org/presentationml/2006/main">
  <p:tag name="AS_UNIQUEID" val="101"/>
</p:tagLst>
</file>

<file path=ppt/tags/tag56.xml><?xml version="1.0" encoding="utf-8"?>
<p:tagLst xmlns:p="http://schemas.openxmlformats.org/presentationml/2006/main">
  <p:tag name="AS_UNIQUEID" val="102"/>
</p:tagLst>
</file>

<file path=ppt/tags/tag57.xml><?xml version="1.0" encoding="utf-8"?>
<p:tagLst xmlns:p="http://schemas.openxmlformats.org/presentationml/2006/main">
  <p:tag name="AS_UNIQUEID" val="103"/>
</p:tagLst>
</file>

<file path=ppt/tags/tag58.xml><?xml version="1.0" encoding="utf-8"?>
<p:tagLst xmlns:p="http://schemas.openxmlformats.org/presentationml/2006/main">
  <p:tag name="AS_UNIQUEID" val="104"/>
</p:tagLst>
</file>

<file path=ppt/tags/tag59.xml><?xml version="1.0" encoding="utf-8"?>
<p:tagLst xmlns:p="http://schemas.openxmlformats.org/presentationml/2006/main">
  <p:tag name="AS_UNIQUEID" val="105"/>
</p:tagLst>
</file>

<file path=ppt/tags/tag6.xml><?xml version="1.0" encoding="utf-8"?>
<p:tagLst xmlns:p="http://schemas.openxmlformats.org/presentationml/2006/main">
  <p:tag name="AS_UNIQUEID" val="48"/>
</p:tagLst>
</file>

<file path=ppt/tags/tag60.xml><?xml version="1.0" encoding="utf-8"?>
<p:tagLst xmlns:p="http://schemas.openxmlformats.org/presentationml/2006/main">
  <p:tag name="AS_UNIQUEID" val="106"/>
</p:tagLst>
</file>

<file path=ppt/tags/tag61.xml><?xml version="1.0" encoding="utf-8"?>
<p:tagLst xmlns:p="http://schemas.openxmlformats.org/presentationml/2006/main">
  <p:tag name="AS_UNIQUEID" val="107"/>
</p:tagLst>
</file>

<file path=ppt/tags/tag62.xml><?xml version="1.0" encoding="utf-8"?>
<p:tagLst xmlns:p="http://schemas.openxmlformats.org/presentationml/2006/main">
  <p:tag name="AS_UNIQUEID" val="108"/>
</p:tagLst>
</file>

<file path=ppt/tags/tag63.xml><?xml version="1.0" encoding="utf-8"?>
<p:tagLst xmlns:p="http://schemas.openxmlformats.org/presentationml/2006/main">
  <p:tag name="AS_UNIQUEID" val="109"/>
</p:tagLst>
</file>

<file path=ppt/tags/tag64.xml><?xml version="1.0" encoding="utf-8"?>
<p:tagLst xmlns:p="http://schemas.openxmlformats.org/presentationml/2006/main">
  <p:tag name="AS_UNIQUEID" val="110"/>
</p:tagLst>
</file>

<file path=ppt/tags/tag65.xml><?xml version="1.0" encoding="utf-8"?>
<p:tagLst xmlns:p="http://schemas.openxmlformats.org/presentationml/2006/main">
  <p:tag name="AS_UNIQUEID" val="497"/>
</p:tagLst>
</file>

<file path=ppt/tags/tag66.xml><?xml version="1.0" encoding="utf-8"?>
<p:tagLst xmlns:p="http://schemas.openxmlformats.org/presentationml/2006/main">
  <p:tag name="AS_UNIQUEID" val="112"/>
</p:tagLst>
</file>

<file path=ppt/tags/tag67.xml><?xml version="1.0" encoding="utf-8"?>
<p:tagLst xmlns:p="http://schemas.openxmlformats.org/presentationml/2006/main">
  <p:tag name="AS_UNIQUEID" val="113"/>
</p:tagLst>
</file>

<file path=ppt/tags/tag68.xml><?xml version="1.0" encoding="utf-8"?>
<p:tagLst xmlns:p="http://schemas.openxmlformats.org/presentationml/2006/main">
  <p:tag name="AS_UNIQUEID" val="114"/>
</p:tagLst>
</file>

<file path=ppt/tags/tag69.xml><?xml version="1.0" encoding="utf-8"?>
<p:tagLst xmlns:p="http://schemas.openxmlformats.org/presentationml/2006/main">
  <p:tag name="AS_UNIQUEID" val="115"/>
</p:tagLst>
</file>

<file path=ppt/tags/tag7.xml><?xml version="1.0" encoding="utf-8"?>
<p:tagLst xmlns:p="http://schemas.openxmlformats.org/presentationml/2006/main">
  <p:tag name="AS_UNIQUEID" val="49"/>
</p:tagLst>
</file>

<file path=ppt/tags/tag70.xml><?xml version="1.0" encoding="utf-8"?>
<p:tagLst xmlns:p="http://schemas.openxmlformats.org/presentationml/2006/main">
  <p:tag name="AS_UNIQUEID" val="116"/>
</p:tagLst>
</file>

<file path=ppt/tags/tag71.xml><?xml version="1.0" encoding="utf-8"?>
<p:tagLst xmlns:p="http://schemas.openxmlformats.org/presentationml/2006/main">
  <p:tag name="AS_UNIQUEID" val="117"/>
</p:tagLst>
</file>

<file path=ppt/tags/tag72.xml><?xml version="1.0" encoding="utf-8"?>
<p:tagLst xmlns:p="http://schemas.openxmlformats.org/presentationml/2006/main">
  <p:tag name="AS_UNIQUEID" val="118"/>
</p:tagLst>
</file>

<file path=ppt/tags/tag73.xml><?xml version="1.0" encoding="utf-8"?>
<p:tagLst xmlns:p="http://schemas.openxmlformats.org/presentationml/2006/main">
  <p:tag name="AS_UNIQUEID" val="119"/>
</p:tagLst>
</file>

<file path=ppt/tags/tag74.xml><?xml version="1.0" encoding="utf-8"?>
<p:tagLst xmlns:p="http://schemas.openxmlformats.org/presentationml/2006/main">
  <p:tag name="AS_UNIQUEID" val="120"/>
</p:tagLst>
</file>

<file path=ppt/tags/tag75.xml><?xml version="1.0" encoding="utf-8"?>
<p:tagLst xmlns:p="http://schemas.openxmlformats.org/presentationml/2006/main">
  <p:tag name="AS_UNIQUEID" val="121"/>
</p:tagLst>
</file>

<file path=ppt/tags/tag76.xml><?xml version="1.0" encoding="utf-8"?>
<p:tagLst xmlns:p="http://schemas.openxmlformats.org/presentationml/2006/main">
  <p:tag name="AS_UNIQUEID" val="498"/>
</p:tagLst>
</file>

<file path=ppt/tags/tag77.xml><?xml version="1.0" encoding="utf-8"?>
<p:tagLst xmlns:p="http://schemas.openxmlformats.org/presentationml/2006/main">
  <p:tag name="AS_UNIQUEID" val="123"/>
</p:tagLst>
</file>

<file path=ppt/tags/tag78.xml><?xml version="1.0" encoding="utf-8"?>
<p:tagLst xmlns:p="http://schemas.openxmlformats.org/presentationml/2006/main">
  <p:tag name="AS_UNIQUEID" val="124"/>
</p:tagLst>
</file>

<file path=ppt/tags/tag79.xml><?xml version="1.0" encoding="utf-8"?>
<p:tagLst xmlns:p="http://schemas.openxmlformats.org/presentationml/2006/main">
  <p:tag name="AS_UNIQUEID" val="499"/>
</p:tagLst>
</file>

<file path=ppt/tags/tag8.xml><?xml version="1.0" encoding="utf-8"?>
<p:tagLst xmlns:p="http://schemas.openxmlformats.org/presentationml/2006/main">
  <p:tag name="AS_UNIQUEID" val="50"/>
</p:tagLst>
</file>

<file path=ppt/tags/tag80.xml><?xml version="1.0" encoding="utf-8"?>
<p:tagLst xmlns:p="http://schemas.openxmlformats.org/presentationml/2006/main">
  <p:tag name="AS_UNIQUEID" val="126"/>
</p:tagLst>
</file>

<file path=ppt/tags/tag81.xml><?xml version="1.0" encoding="utf-8"?>
<p:tagLst xmlns:p="http://schemas.openxmlformats.org/presentationml/2006/main">
  <p:tag name="AS_UNIQUEID" val="127"/>
</p:tagLst>
</file>

<file path=ppt/tags/tag82.xml><?xml version="1.0" encoding="utf-8"?>
<p:tagLst xmlns:p="http://schemas.openxmlformats.org/presentationml/2006/main">
  <p:tag name="AS_UNIQUEID" val="128"/>
</p:tagLst>
</file>

<file path=ppt/tags/tag83.xml><?xml version="1.0" encoding="utf-8"?>
<p:tagLst xmlns:p="http://schemas.openxmlformats.org/presentationml/2006/main">
  <p:tag name="AS_UNIQUEID" val="500"/>
</p:tagLst>
</file>

<file path=ppt/tags/tag84.xml><?xml version="1.0" encoding="utf-8"?>
<p:tagLst xmlns:p="http://schemas.openxmlformats.org/presentationml/2006/main">
  <p:tag name="AS_UNIQUEID" val="501"/>
</p:tagLst>
</file>

<file path=ppt/tags/tag85.xml><?xml version="1.0" encoding="utf-8"?>
<p:tagLst xmlns:p="http://schemas.openxmlformats.org/presentationml/2006/main">
  <p:tag name="AS_UNIQUEID" val="133"/>
</p:tagLst>
</file>

<file path=ppt/tags/tag86.xml><?xml version="1.0" encoding="utf-8"?>
<p:tagLst xmlns:p="http://schemas.openxmlformats.org/presentationml/2006/main">
  <p:tag name="AS_UNIQUEID" val="134"/>
</p:tagLst>
</file>

<file path=ppt/tags/tag87.xml><?xml version="1.0" encoding="utf-8"?>
<p:tagLst xmlns:p="http://schemas.openxmlformats.org/presentationml/2006/main">
  <p:tag name="AS_UNIQUEID" val="135"/>
</p:tagLst>
</file>

<file path=ppt/tags/tag88.xml><?xml version="1.0" encoding="utf-8"?>
<p:tagLst xmlns:p="http://schemas.openxmlformats.org/presentationml/2006/main">
  <p:tag name="AS_UNIQUEID" val="136"/>
</p:tagLst>
</file>

<file path=ppt/tags/tag89.xml><?xml version="1.0" encoding="utf-8"?>
<p:tagLst xmlns:p="http://schemas.openxmlformats.org/presentationml/2006/main">
  <p:tag name="AS_UNIQUEID" val="137"/>
</p:tagLst>
</file>

<file path=ppt/tags/tag9.xml><?xml version="1.0" encoding="utf-8"?>
<p:tagLst xmlns:p="http://schemas.openxmlformats.org/presentationml/2006/main">
  <p:tag name="AS_UNIQUEID" val="51"/>
</p:tagLst>
</file>

<file path=ppt/tags/tag90.xml><?xml version="1.0" encoding="utf-8"?>
<p:tagLst xmlns:p="http://schemas.openxmlformats.org/presentationml/2006/main">
  <p:tag name="AS_UNIQUEID" val="138"/>
</p:tagLst>
</file>

<file path=ppt/tags/tag91.xml><?xml version="1.0" encoding="utf-8"?>
<p:tagLst xmlns:p="http://schemas.openxmlformats.org/presentationml/2006/main">
  <p:tag name="AS_UNIQUEID" val="502"/>
</p:tagLst>
</file>

<file path=ppt/tags/tag92.xml><?xml version="1.0" encoding="utf-8"?>
<p:tagLst xmlns:p="http://schemas.openxmlformats.org/presentationml/2006/main">
  <p:tag name="AS_UNIQUEID" val="140"/>
</p:tagLst>
</file>

<file path=ppt/tags/tag93.xml><?xml version="1.0" encoding="utf-8"?>
<p:tagLst xmlns:p="http://schemas.openxmlformats.org/presentationml/2006/main">
  <p:tag name="AS_UNIQUEID" val="141"/>
</p:tagLst>
</file>

<file path=ppt/tags/tag94.xml><?xml version="1.0" encoding="utf-8"?>
<p:tagLst xmlns:p="http://schemas.openxmlformats.org/presentationml/2006/main">
  <p:tag name="AS_UNIQUEID" val="142"/>
</p:tagLst>
</file>

<file path=ppt/tags/tag95.xml><?xml version="1.0" encoding="utf-8"?>
<p:tagLst xmlns:p="http://schemas.openxmlformats.org/presentationml/2006/main">
  <p:tag name="AS_UNIQUEID" val="143"/>
</p:tagLst>
</file>

<file path=ppt/tags/tag96.xml><?xml version="1.0" encoding="utf-8"?>
<p:tagLst xmlns:p="http://schemas.openxmlformats.org/presentationml/2006/main">
  <p:tag name="AS_UNIQUEID" val="503"/>
</p:tagLst>
</file>

<file path=ppt/tags/tag97.xml><?xml version="1.0" encoding="utf-8"?>
<p:tagLst xmlns:p="http://schemas.openxmlformats.org/presentationml/2006/main">
  <p:tag name="AS_UNIQUEID" val="145"/>
</p:tagLst>
</file>

<file path=ppt/tags/tag98.xml><?xml version="1.0" encoding="utf-8"?>
<p:tagLst xmlns:p="http://schemas.openxmlformats.org/presentationml/2006/main">
  <p:tag name="AS_UNIQUEID" val="504"/>
</p:tagLst>
</file>

<file path=ppt/tags/tag99.xml><?xml version="1.0" encoding="utf-8"?>
<p:tagLst xmlns:p="http://schemas.openxmlformats.org/presentationml/2006/main">
  <p:tag name="AS_UNIQUEID" val="11"/>
</p:tagLst>
</file>

<file path=ppt/theme/theme1.xml><?xml version="1.0" encoding="utf-8"?>
<a:theme xmlns:r="http://schemas.openxmlformats.org/officeDocument/2006/relationships" xmlns:a="http://schemas.openxmlformats.org/drawingml/2006/main" name="新授课​​">
  <a:themeElements>
    <a:clrScheme name="自定义 2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175FC"/>
      </a:accent1>
      <a:accent2>
        <a:srgbClr val="F8CA43"/>
      </a:accent2>
      <a:accent3>
        <a:srgbClr val="FF9999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jza2lmz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>
        <a:spAutoFit/>
      </a:bodyPr>
      <a:lstStyle>
        <a:defPPr indent="0">
          <a:defRPr lang="zh-CN" altLang="en-US" sz="24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155</Paragraphs>
  <Slides>22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30">
      <vt:lpstr>Arial</vt:lpstr>
      <vt:lpstr>微软雅黑</vt:lpstr>
      <vt:lpstr>Times New Roman</vt:lpstr>
      <vt:lpstr>宋体</vt:lpstr>
      <vt:lpstr>等线 Light</vt:lpstr>
      <vt:lpstr>等线</vt:lpstr>
      <vt:lpstr>黑体</vt:lpstr>
      <vt:lpstr>新授课​​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2021-06-04T15:58:35.093</cp:lastPrinted>
  <dcterms:created xsi:type="dcterms:W3CDTF">2021-06-04T15:58:35Z</dcterms:created>
  <dcterms:modified xsi:type="dcterms:W3CDTF">2021-06-04T07:58:36Z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