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9" r:id="rId1"/>
    <p:sldMasterId id="2147483650" r:id="rId2"/>
    <p:sldMasterId id="2147483673" r:id="rId3"/>
  </p:sldMasterIdLst>
  <p:sldIdLst>
    <p:sldId id="256" r:id="rId4"/>
    <p:sldId id="277" r:id="rId5"/>
    <p:sldId id="269" r:id="rId6"/>
    <p:sldId id="257" r:id="rId7"/>
    <p:sldId id="262" r:id="rId8"/>
    <p:sldId id="263" r:id="rId9"/>
    <p:sldId id="268" r:id="rId10"/>
    <p:sldId id="278" r:id="rId11"/>
    <p:sldId id="280" r:id="rId12"/>
    <p:sldId id="266" r:id="rId13"/>
    <p:sldId id="270" r:id="rId14"/>
    <p:sldId id="281" r:id="rId15"/>
    <p:sldId id="271" r:id="rId16"/>
    <p:sldId id="276" r:id="rId17"/>
    <p:sldId id="279" r:id="rId18"/>
  </p:sldIdLst>
  <p:sldSz cx="12192000" cy="685800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tags" Target="tags/tag1.xml" /><Relationship Id="rId2" Type="http://schemas.openxmlformats.org/officeDocument/2006/relationships/slideMaster" Target="slideMasters/slideMaster2.xml" /><Relationship Id="rId20" Type="http://schemas.openxmlformats.org/officeDocument/2006/relationships/presProps" Target="presProps.xml" /><Relationship Id="rId21" Type="http://schemas.openxmlformats.org/officeDocument/2006/relationships/viewProps" Target="viewProps.xml" /><Relationship Id="rId22" Type="http://schemas.openxmlformats.org/officeDocument/2006/relationships/theme" Target="theme/theme1.xml" /><Relationship Id="rId23" Type="http://schemas.openxmlformats.org/officeDocument/2006/relationships/tableStyles" Target="tableStyles.xml" /><Relationship Id="rId3" Type="http://schemas.openxmlformats.org/officeDocument/2006/relationships/slideMaster" Target="slideMasters/slideMaster3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emf" /><Relationship Id="rId2" Type="http://schemas.openxmlformats.org/officeDocument/2006/relationships/image" Target="../media/image9.emf" /><Relationship Id="rId3" Type="http://schemas.openxmlformats.org/officeDocument/2006/relationships/image" Target="../media/image10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wmf" /><Relationship Id="rId2" Type="http://schemas.openxmlformats.org/officeDocument/2006/relationships/image" Target="../media/image12.wmf" /><Relationship Id="rId3" Type="http://schemas.openxmlformats.org/officeDocument/2006/relationships/image" Target="../media/image13.wmf" /><Relationship Id="rId4" Type="http://schemas.openxmlformats.org/officeDocument/2006/relationships/image" Target="../media/image14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wmf" /><Relationship Id="rId2" Type="http://schemas.openxmlformats.org/officeDocument/2006/relationships/image" Target="../media/image16.wmf" /><Relationship Id="rId3" Type="http://schemas.openxmlformats.org/officeDocument/2006/relationships/image" Target="../media/image17.wmf" /><Relationship Id="rId4" Type="http://schemas.openxmlformats.org/officeDocument/2006/relationships/image" Target="../media/image18.wmf" /><Relationship Id="rId5" Type="http://schemas.openxmlformats.org/officeDocument/2006/relationships/image" Target="../media/image19.wmf" /><Relationship Id="rId6" Type="http://schemas.openxmlformats.org/officeDocument/2006/relationships/image" Target="../media/image20.w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1.emf" /><Relationship Id="rId2" Type="http://schemas.openxmlformats.org/officeDocument/2006/relationships/image" Target="../media/image22.emf" /><Relationship Id="rId3" Type="http://schemas.openxmlformats.org/officeDocument/2006/relationships/image" Target="../media/image23.emf" /><Relationship Id="rId4" Type="http://schemas.openxmlformats.org/officeDocument/2006/relationships/image" Target="../media/image24.emf" /><Relationship Id="rId5" Type="http://schemas.openxmlformats.org/officeDocument/2006/relationships/image" Target="../media/image25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8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2.wmf" /><Relationship Id="rId2" Type="http://schemas.openxmlformats.org/officeDocument/2006/relationships/image" Target="../media/image33.emf" /><Relationship Id="rId3" Type="http://schemas.openxmlformats.org/officeDocument/2006/relationships/image" Target="../media/image34.wmf" /><Relationship Id="rId4" Type="http://schemas.openxmlformats.org/officeDocument/2006/relationships/image" Target="../media/image35.w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Relationship Id="rId2" Type="http://schemas.openxmlformats.org/officeDocument/2006/relationships/image" Target="../media/image37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0.emf" /><Relationship Id="rId2" Type="http://schemas.openxmlformats.org/officeDocument/2006/relationships/image" Target="../media/image41.emf" /><Relationship Id="rId3" Type="http://schemas.openxmlformats.org/officeDocument/2006/relationships/image" Target="../media/image42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2604F-C47E-491E-A230-9752BC74D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B9AA7B-27E5-4C7A-AEB3-96C007DA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0675794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54779-C319-418D-A066-525F7413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976BE3-0461-4B48-BB3C-A8FCF4F74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00771263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D4765D-E797-4097-8982-46E44983C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4FA77-C8C2-4DD8-AA04-408853BC9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32083953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FAC35-B5F2-468D-B87A-1755CB28D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CE8C83-031E-4072-9447-0D0044DA5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9158339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9A08A-28A1-480E-9901-CA13A1F7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147F2-B206-4AA7-BF35-7D4C6380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10397357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68EDD-A1E3-48F6-A61C-BF4E4DDD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97A13-4F24-4210-9424-3D48B6919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5415918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29A25-6016-480F-8B40-D9C25F0C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12E48-674C-4258-AFB4-D85FC5AE7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234F7-88ED-40DB-BCAA-59C014D10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310608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A3298-3825-4B02-9165-B6440138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63D8F-7053-4DBF-BC2F-2CB61B01D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4FE0E8-813B-4EDE-9C85-0BBA92394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0232B2-411E-44F8-8877-7D75069E4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399DB4-AE2E-488C-B58F-30EC5B016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273336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1E277-878D-4D53-BBB1-C9FB5585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9553686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409317029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18BFC-CEC1-41AD-A4E5-993D37DD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2486D-E25C-4D74-8184-BAB59182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E2BFE-16D8-4F6C-A408-49D69C6ED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9394021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D3B2F-DADE-4647-B521-77261715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1D077-898F-45EF-B644-4C3149595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05675383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CF0CD-CE47-49A2-89BB-1A9966BA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35253A-0E0F-4D38-AFB2-3E63BC431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B00436-A99E-4BDB-9BC0-70EA0CD8D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749819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3E1EE-6288-48E0-BEF6-1207B3C9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460A5-B8A9-4866-B266-6F18F1D44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0452035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A03F20-EAD0-4E69-82D7-2E98D2CE7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21378D-1756-4BAA-B63B-AC4B04B7C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02708429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7356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9793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24621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699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97121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2213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3341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ABEE1-BB15-4500-A351-948E79C7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6A0D3B-DB16-4967-8750-211C127E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086856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84168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33273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11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14008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9C5CC-3F34-43BA-9848-E12E3BF0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E640C-BC93-484F-BE4A-12D935CE5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646DE0-8384-427D-85CC-3551D8287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5488339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F0F30-7B8D-4941-BE7D-F37A67F0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4E3DE-E502-47B0-B4F3-C8E129ADD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FD3156-CFEE-4A58-966D-0B00397CC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A2CACE-93EE-40ED-83E3-5E79BBA25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253AA3-C426-4817-99DD-8227DFD86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8974110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EB782-0314-4F94-A618-71EEA5C9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8719839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3832639879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D990A-4E18-4AEB-875B-BA703329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B6FBA6-D757-4092-8643-0783DD7B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39F3A3-D6EF-455A-ADF9-EAAC5E2CF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274669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E9708-4E1A-4C41-B6CF-ACB3175A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9FCB31-739A-42E4-B447-2880D5D29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6D974E-CA9D-4E25-A90B-DDCB345E7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40236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jpeg" /><Relationship Id="rId1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image" Target="../media/image2.png" /><Relationship Id="rId13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CB4CEDD1-3CD3-4DD3-BC97-A502AA2B5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41" y="5867400"/>
            <a:ext cx="30777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800">
                <a:solidFill>
                  <a:srgbClr val="99CCFF"/>
                </a:solidFill>
              </a:rPr>
              <a:t>讲课人：邢启强</a:t>
            </a:r>
          </a:p>
        </p:txBody>
      </p:sp>
      <p:sp>
        <p:nvSpPr>
          <p:cNvPr id="17411" name="AutoShape 3">
            <a:hlinkClick action="ppaction://hlinkshowjump?jump=lastslide" highlightClick="1"/>
            <a:extLst>
              <a:ext uri="{FF2B5EF4-FFF2-40B4-BE49-F238E27FC236}">
                <a16:creationId xmlns:a16="http://schemas.microsoft.com/office/drawing/2014/main" id="{D36580CF-791E-452E-8231-FD296E061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8" y="6661150"/>
            <a:ext cx="2544233" cy="196850"/>
          </a:xfrm>
          <a:prstGeom prst="actionButtonEnd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4">
            <a:hlinkClick action="ppaction://hlinkshowjump?jump=nextslide" highlightClick="1"/>
            <a:extLst>
              <a:ext uri="{FF2B5EF4-FFF2-40B4-BE49-F238E27FC236}">
                <a16:creationId xmlns:a16="http://schemas.microsoft.com/office/drawing/2014/main" id="{407AB53C-49FF-4F1C-BB65-F09BD7707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233" y="6669088"/>
            <a:ext cx="2590800" cy="188912"/>
          </a:xfrm>
          <a:prstGeom prst="actionButtonForwardNex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>
            <a:hlinkClick action="ppaction://hlinkshowjump?jump=previousslide" highlightClick="1"/>
            <a:extLst>
              <a:ext uri="{FF2B5EF4-FFF2-40B4-BE49-F238E27FC236}">
                <a16:creationId xmlns:a16="http://schemas.microsoft.com/office/drawing/2014/main" id="{09D5C216-84F0-4D25-A64D-F68011E12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534" y="6669088"/>
            <a:ext cx="2783417" cy="188912"/>
          </a:xfrm>
          <a:prstGeom prst="actionButtonBackPrevious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9D13BCE6-8435-498B-8C9B-323A1E02C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200" y="638175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B6B5F94-8C43-47C8-A01A-EEB5322135C3}" type="slidenum">
              <a:rPr lang="en-US" altLang="zh-CN" sz="1400"/>
              <a:pPr algn="r" eaLnBrk="0" hangingPunct="0"/>
              <a:t>‹#›</a:t>
            </a:fld>
            <a:endParaRPr lang="en-US" altLang="zh-CN" sz="1400"/>
          </a:p>
        </p:txBody>
      </p:sp>
      <p:sp>
        <p:nvSpPr>
          <p:cNvPr id="17415" name="AutoShape 7">
            <a:hlinkClick action="ppaction://hlinkshowjump?jump=firstslide" highlightClick="1"/>
            <a:extLst>
              <a:ext uri="{FF2B5EF4-FFF2-40B4-BE49-F238E27FC236}">
                <a16:creationId xmlns:a16="http://schemas.microsoft.com/office/drawing/2014/main" id="{E3D6ED33-06F6-403A-8733-5B25FBA43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2" y="6669088"/>
            <a:ext cx="2305049" cy="188912"/>
          </a:xfrm>
          <a:prstGeom prst="actionButtonBeginning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AutoShape 8">
            <a:hlinkClick action="ppaction://hlinkshowjump?jump=lastslideviewed" highlightClick="1"/>
            <a:extLst>
              <a:ext uri="{FF2B5EF4-FFF2-40B4-BE49-F238E27FC236}">
                <a16:creationId xmlns:a16="http://schemas.microsoft.com/office/drawing/2014/main" id="{EB29DE62-9C63-4DE5-9EA8-1795E91FE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0" y="6669088"/>
            <a:ext cx="2159000" cy="188912"/>
          </a:xfrm>
          <a:prstGeom prst="actionButtonReturn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9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vmlDrawing" Target="../drawings/vmlDrawing6.vml" /><Relationship Id="rId2" Type="http://schemas.openxmlformats.org/officeDocument/2006/relationships/oleObject" Target="../embeddings/oleObject20.bin" TargetMode="Internal" /><Relationship Id="rId3" Type="http://schemas.openxmlformats.org/officeDocument/2006/relationships/image" Target="../media/image32.wmf" /><Relationship Id="rId4" Type="http://schemas.openxmlformats.org/officeDocument/2006/relationships/oleObject" Target="../embeddings/oleObject21.bin" TargetMode="Internal" /><Relationship Id="rId5" Type="http://schemas.openxmlformats.org/officeDocument/2006/relationships/image" Target="../media/image33.emf" /><Relationship Id="rId6" Type="http://schemas.openxmlformats.org/officeDocument/2006/relationships/oleObject" Target="../embeddings/oleObject22.bin" TargetMode="Internal" /><Relationship Id="rId7" Type="http://schemas.openxmlformats.org/officeDocument/2006/relationships/image" Target="../media/image34.wmf" /><Relationship Id="rId8" Type="http://schemas.openxmlformats.org/officeDocument/2006/relationships/oleObject" Target="../embeddings/oleObject23.bin" TargetMode="Internal" /><Relationship Id="rId9" Type="http://schemas.openxmlformats.org/officeDocument/2006/relationships/image" Target="../media/image35.w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oleObject" Target="../embeddings/oleObject24.bin" TargetMode="Internal" /><Relationship Id="rId3" Type="http://schemas.openxmlformats.org/officeDocument/2006/relationships/image" Target="../media/image36.emf" /><Relationship Id="rId4" Type="http://schemas.openxmlformats.org/officeDocument/2006/relationships/oleObject" Target="../embeddings/oleObject25.bin" TargetMode="Internal" /><Relationship Id="rId5" Type="http://schemas.openxmlformats.org/officeDocument/2006/relationships/image" Target="../media/image37.emf" /><Relationship Id="rId6" Type="http://schemas.openxmlformats.org/officeDocument/2006/relationships/vmlDrawing" Target="../drawings/vmlDrawing7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38.png" /><Relationship Id="rId3" Type="http://schemas.openxmlformats.org/officeDocument/2006/relationships/image" Target="../media/image39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oleObject" Target="../embeddings/oleObject26.bin" TargetMode="Internal" /><Relationship Id="rId3" Type="http://schemas.openxmlformats.org/officeDocument/2006/relationships/image" Target="../media/image40.emf" /><Relationship Id="rId4" Type="http://schemas.openxmlformats.org/officeDocument/2006/relationships/oleObject" Target="../embeddings/oleObject27.bin" TargetMode="Internal" /><Relationship Id="rId5" Type="http://schemas.openxmlformats.org/officeDocument/2006/relationships/image" Target="../media/image41.emf" /><Relationship Id="rId6" Type="http://schemas.openxmlformats.org/officeDocument/2006/relationships/oleObject" Target="../embeddings/oleObject28.bin" TargetMode="Internal" /><Relationship Id="rId7" Type="http://schemas.openxmlformats.org/officeDocument/2006/relationships/image" Target="../media/image42.emf" /><Relationship Id="rId8" Type="http://schemas.openxmlformats.org/officeDocument/2006/relationships/vmlDrawing" Target="../drawings/vmlDrawing8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43.emf" /><Relationship Id="rId3" Type="http://schemas.openxmlformats.org/officeDocument/2006/relationships/image" Target="../media/image44.emf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45.emf" /><Relationship Id="rId3" Type="http://schemas.openxmlformats.org/officeDocument/2006/relationships/image" Target="../media/image46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5.emf" /><Relationship Id="rId3" Type="http://schemas.openxmlformats.org/officeDocument/2006/relationships/image" Target="../media/image6.emf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7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8.e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9.emf" /><Relationship Id="rId6" Type="http://schemas.openxmlformats.org/officeDocument/2006/relationships/oleObject" Target="../embeddings/oleObject3.bin" TargetMode="Internal" /><Relationship Id="rId7" Type="http://schemas.openxmlformats.org/officeDocument/2006/relationships/image" Target="../media/image10.emf" /><Relationship Id="rId8" Type="http://schemas.openxmlformats.org/officeDocument/2006/relationships/vmlDrawing" Target="../drawings/vmlDrawing1.v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vmlDrawing" Target="../drawings/vmlDrawing2.vml" /><Relationship Id="rId2" Type="http://schemas.openxmlformats.org/officeDocument/2006/relationships/oleObject" Target="../embeddings/oleObject4.bin" TargetMode="Internal" /><Relationship Id="rId3" Type="http://schemas.openxmlformats.org/officeDocument/2006/relationships/image" Target="../media/image11.wmf" /><Relationship Id="rId4" Type="http://schemas.openxmlformats.org/officeDocument/2006/relationships/oleObject" Target="../embeddings/oleObject5.bin" TargetMode="Internal" /><Relationship Id="rId5" Type="http://schemas.openxmlformats.org/officeDocument/2006/relationships/image" Target="../media/image12.wmf" /><Relationship Id="rId6" Type="http://schemas.openxmlformats.org/officeDocument/2006/relationships/oleObject" Target="../embeddings/oleObject6.bin" TargetMode="Internal" /><Relationship Id="rId7" Type="http://schemas.openxmlformats.org/officeDocument/2006/relationships/image" Target="../media/image13.wmf" /><Relationship Id="rId8" Type="http://schemas.openxmlformats.org/officeDocument/2006/relationships/oleObject" Target="../embeddings/oleObject7.bin" TargetMode="Internal" /><Relationship Id="rId9" Type="http://schemas.openxmlformats.org/officeDocument/2006/relationships/image" Target="../media/image14.wmf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oleObject" Target="../embeddings/oleObject12.bin" TargetMode="Internal" /><Relationship Id="rId11" Type="http://schemas.openxmlformats.org/officeDocument/2006/relationships/image" Target="../media/image19.wmf" /><Relationship Id="rId12" Type="http://schemas.openxmlformats.org/officeDocument/2006/relationships/oleObject" Target="../embeddings/oleObject13.bin" TargetMode="Internal" /><Relationship Id="rId13" Type="http://schemas.openxmlformats.org/officeDocument/2006/relationships/image" Target="../media/image20.wmf" /><Relationship Id="rId14" Type="http://schemas.openxmlformats.org/officeDocument/2006/relationships/vmlDrawing" Target="../drawings/vmlDrawing3.vml" /><Relationship Id="rId2" Type="http://schemas.openxmlformats.org/officeDocument/2006/relationships/oleObject" Target="../embeddings/oleObject8.bin" TargetMode="Internal" /><Relationship Id="rId3" Type="http://schemas.openxmlformats.org/officeDocument/2006/relationships/image" Target="../media/image15.wmf" /><Relationship Id="rId4" Type="http://schemas.openxmlformats.org/officeDocument/2006/relationships/oleObject" Target="../embeddings/oleObject9.bin" TargetMode="Internal" /><Relationship Id="rId5" Type="http://schemas.openxmlformats.org/officeDocument/2006/relationships/image" Target="../media/image16.wmf" /><Relationship Id="rId6" Type="http://schemas.openxmlformats.org/officeDocument/2006/relationships/oleObject" Target="../embeddings/oleObject10.bin" TargetMode="Internal" /><Relationship Id="rId7" Type="http://schemas.openxmlformats.org/officeDocument/2006/relationships/image" Target="../media/image17.wmf" /><Relationship Id="rId8" Type="http://schemas.openxmlformats.org/officeDocument/2006/relationships/oleObject" Target="../embeddings/oleObject11.bin" TargetMode="Internal" /><Relationship Id="rId9" Type="http://schemas.openxmlformats.org/officeDocument/2006/relationships/image" Target="../media/image18.wmf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10" Type="http://schemas.openxmlformats.org/officeDocument/2006/relationships/oleObject" Target="../embeddings/oleObject18.bin" TargetMode="Internal" /><Relationship Id="rId11" Type="http://schemas.openxmlformats.org/officeDocument/2006/relationships/image" Target="../media/image25.emf" /><Relationship Id="rId12" Type="http://schemas.openxmlformats.org/officeDocument/2006/relationships/vmlDrawing" Target="../drawings/vmlDrawing4.vml" /><Relationship Id="rId2" Type="http://schemas.openxmlformats.org/officeDocument/2006/relationships/oleObject" Target="../embeddings/oleObject14.bin" TargetMode="Internal" /><Relationship Id="rId3" Type="http://schemas.openxmlformats.org/officeDocument/2006/relationships/image" Target="../media/image21.emf" /><Relationship Id="rId4" Type="http://schemas.openxmlformats.org/officeDocument/2006/relationships/oleObject" Target="../embeddings/oleObject15.bin" TargetMode="Internal" /><Relationship Id="rId5" Type="http://schemas.openxmlformats.org/officeDocument/2006/relationships/image" Target="../media/image22.emf" /><Relationship Id="rId6" Type="http://schemas.openxmlformats.org/officeDocument/2006/relationships/oleObject" Target="../embeddings/oleObject16.bin" TargetMode="Internal" /><Relationship Id="rId7" Type="http://schemas.openxmlformats.org/officeDocument/2006/relationships/image" Target="../media/image23.emf" /><Relationship Id="rId8" Type="http://schemas.openxmlformats.org/officeDocument/2006/relationships/oleObject" Target="../embeddings/oleObject17.bin" TargetMode="Internal" /><Relationship Id="rId9" Type="http://schemas.openxmlformats.org/officeDocument/2006/relationships/image" Target="../media/image24.e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26.emf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27.png" /><Relationship Id="rId3" Type="http://schemas.openxmlformats.org/officeDocument/2006/relationships/oleObject" Target="../embeddings/oleObject19.bin" TargetMode="Internal" /><Relationship Id="rId4" Type="http://schemas.openxmlformats.org/officeDocument/2006/relationships/image" Target="../media/image28.emf" /><Relationship Id="rId5" Type="http://schemas.openxmlformats.org/officeDocument/2006/relationships/image" Target="../media/image29.png" /><Relationship Id="rId6" Type="http://schemas.openxmlformats.org/officeDocument/2006/relationships/image" Target="../media/image30.png" /><Relationship Id="rId7" Type="http://schemas.openxmlformats.org/officeDocument/2006/relationships/image" Target="../media/image31.png" /><Relationship Id="rId8" Type="http://schemas.openxmlformats.org/officeDocument/2006/relationships/vmlDrawing" Target="../drawings/vmlDrawing5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68" name="Text Box 20">
            <a:extLst>
              <a:ext uri="{FF2B5EF4-FFF2-40B4-BE49-F238E27FC236}">
                <a16:creationId xmlns:a16="http://schemas.microsoft.com/office/drawing/2014/main" id="{A5912D14-AA6B-4CC1-B104-BAF941220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981075"/>
            <a:ext cx="56165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FF3300"/>
                </a:solidFill>
                <a:ea typeface="黑体" panose="02010609060101010101" pitchFamily="49" charset="-122"/>
              </a:rPr>
              <a:t>5.3.1</a:t>
            </a:r>
            <a:r>
              <a:rPr lang="zh-CN" altLang="en-US" sz="4400" b="1">
                <a:solidFill>
                  <a:srgbClr val="FF3300"/>
                </a:solidFill>
                <a:ea typeface="黑体" panose="02010609060101010101" pitchFamily="49" charset="-122"/>
              </a:rPr>
              <a:t>函数的单调性与导数</a:t>
            </a:r>
          </a:p>
        </p:txBody>
      </p:sp>
      <p:pic>
        <p:nvPicPr>
          <p:cNvPr id="2069" name="Picture 21">
            <a:extLst>
              <a:ext uri="{FF2B5EF4-FFF2-40B4-BE49-F238E27FC236}">
                <a16:creationId xmlns:a16="http://schemas.microsoft.com/office/drawing/2014/main" id="{F4F2B7D5-7936-4EF9-A9DF-B6659CE0E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7494" y="4357355"/>
            <a:ext cx="3563938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4C405020-1580-48D3-A1CA-C01EB2F6A4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134950"/>
              </p:ext>
            </p:extLst>
          </p:nvPr>
        </p:nvGraphicFramePr>
        <p:xfrm>
          <a:off x="242887" y="4653136"/>
          <a:ext cx="11706226" cy="561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Equation" r:id="rId2" imgW="4470120" imgH="215640" progId="Equation.DSMT4">
                  <p:embed/>
                </p:oleObj>
              </mc:Choice>
              <mc:Fallback>
                <p:oleObj name="Equation" r:id="rId2" imgW="4470120" imgH="21564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887" y="4653136"/>
                        <a:ext cx="11706226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A2ABEDEE-D28C-47DB-AA54-627C8FC1A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56227"/>
              </p:ext>
            </p:extLst>
          </p:nvPr>
        </p:nvGraphicFramePr>
        <p:xfrm>
          <a:off x="191344" y="60326"/>
          <a:ext cx="1428750" cy="688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Document" r:id="rId4" imgW="1563090" imgH="760090" progId="Word.Document.8">
                  <p:embed/>
                </p:oleObj>
              </mc:Choice>
              <mc:Fallback>
                <p:oleObj name="Document" r:id="rId4" imgW="1563090" imgH="76009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344" y="60326"/>
                        <a:ext cx="14287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2657BB3C-7F66-418E-8382-AA12B6E503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680904"/>
              </p:ext>
            </p:extLst>
          </p:nvPr>
        </p:nvGraphicFramePr>
        <p:xfrm>
          <a:off x="1487488" y="60326"/>
          <a:ext cx="8856811" cy="95331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Equation" r:id="rId6" imgW="3644640" imgH="393480" progId="Equation.DSMT4">
                  <p:embed/>
                </p:oleObj>
              </mc:Choice>
              <mc:Fallback>
                <p:oleObj name="Equation" r:id="rId6" imgW="3644640" imgH="39348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7488" y="60326"/>
                        <a:ext cx="8856811" cy="953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2CAA98A5-14D8-40B5-8DC9-A64A54E3A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667444"/>
              </p:ext>
            </p:extLst>
          </p:nvPr>
        </p:nvGraphicFramePr>
        <p:xfrm>
          <a:off x="887603" y="2045951"/>
          <a:ext cx="9077325" cy="1025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Equation" r:id="rId8" imgW="3466800" imgH="393480" progId="Equation.DSMT4">
                  <p:embed/>
                </p:oleObj>
              </mc:Choice>
              <mc:Fallback>
                <p:oleObj name="Equation" r:id="rId8" imgW="3466800" imgH="39348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7603" y="2045951"/>
                        <a:ext cx="90773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id="{F33F68FF-B504-4074-8D46-B6253A072C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867641"/>
              </p:ext>
            </p:extLst>
          </p:nvPr>
        </p:nvGraphicFramePr>
        <p:xfrm>
          <a:off x="407368" y="74718"/>
          <a:ext cx="8715375" cy="1371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文档" r:id="rId2" imgW="8824788" imgH="1398490" progId="Word.Document.8">
                  <p:embed/>
                </p:oleObj>
              </mc:Choice>
              <mc:Fallback>
                <p:oleObj name="文档" r:id="rId2" imgW="8824788" imgH="139849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07368" y="74718"/>
                        <a:ext cx="87153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3">
            <a:extLst>
              <a:ext uri="{FF2B5EF4-FFF2-40B4-BE49-F238E27FC236}">
                <a16:creationId xmlns:a16="http://schemas.microsoft.com/office/drawing/2014/main" id="{098EFAF1-5A92-4DFA-8649-EC4DBDB5D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4" y="1987333"/>
            <a:ext cx="9532911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当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－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800" b="1">
                <a:latin typeface="Times New Roman" panose="02020603050405020304" pitchFamily="18" charset="0"/>
              </a:rPr>
              <a:t>1,</a:t>
            </a:r>
            <a:r>
              <a:rPr lang="zh-CN" altLang="en-US" sz="2800" b="1">
                <a:latin typeface="Times New Roman" panose="02020603050405020304" pitchFamily="18" charset="0"/>
              </a:rPr>
              <a:t>即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a</a:t>
            </a:r>
            <a:r>
              <a:rPr lang="en-US" altLang="zh-CN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800" b="1" err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时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</a:rPr>
              <a:t>函数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</a:rPr>
              <a:t>(1,</a:t>
            </a:r>
            <a:r>
              <a:rPr lang="zh-CN" altLang="en-US" sz="2800" b="1">
                <a:latin typeface="Times New Roman" panose="02020603050405020304" pitchFamily="18" charset="0"/>
              </a:rPr>
              <a:t>＋∞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上为增函数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</a:rPr>
              <a:t>不合题意．</a:t>
            </a:r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6C04D6C0-4D35-4A28-9180-62680F980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01336"/>
              </p:ext>
            </p:extLst>
          </p:nvPr>
        </p:nvGraphicFramePr>
        <p:xfrm>
          <a:off x="1005508" y="4912627"/>
          <a:ext cx="10180984" cy="14525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Document" r:id="rId4" imgW="11033172" imgH="1601997" progId="Word.Document.8">
                  <p:embed/>
                </p:oleObj>
              </mc:Choice>
              <mc:Fallback>
                <p:oleObj name="Document" r:id="rId4" imgW="11033172" imgH="160199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5508" y="4912627"/>
                        <a:ext cx="10180984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5">
            <a:extLst>
              <a:ext uri="{FF2B5EF4-FFF2-40B4-BE49-F238E27FC236}">
                <a16:creationId xmlns:a16="http://schemas.microsoft.com/office/drawing/2014/main" id="{B939AB9E-3CFE-4400-8B72-DFEF3B8F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309370"/>
            <a:ext cx="862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解析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en-US" altLang="zh-CN" sz="3200" b="1" i="1">
                <a:latin typeface="Times New Roman" panose="02020603050405020304" pitchFamily="18" charset="0"/>
              </a:rPr>
              <a:t>f′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latin typeface="Times New Roman" panose="02020603050405020304" pitchFamily="18" charset="0"/>
              </a:rPr>
              <a:t>)</a:t>
            </a:r>
            <a:r>
              <a:rPr lang="zh-CN" altLang="en-US" sz="3200" b="1">
                <a:latin typeface="Times New Roman" panose="02020603050405020304" pitchFamily="18" charset="0"/>
              </a:rPr>
              <a:t>＝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 baseline="30000">
                <a:latin typeface="Times New Roman" panose="02020603050405020304" pitchFamily="18" charset="0"/>
              </a:rPr>
              <a:t>2</a:t>
            </a:r>
            <a:r>
              <a:rPr lang="zh-CN" altLang="en-US" sz="3200" b="1">
                <a:latin typeface="Times New Roman" panose="02020603050405020304" pitchFamily="18" charset="0"/>
              </a:rPr>
              <a:t>－</a:t>
            </a:r>
            <a:r>
              <a:rPr lang="en-US" altLang="zh-CN" sz="3200" b="1" i="1">
                <a:latin typeface="Times New Roman" panose="02020603050405020304" pitchFamily="18" charset="0"/>
              </a:rPr>
              <a:t>ax</a:t>
            </a:r>
            <a:r>
              <a:rPr lang="zh-CN" altLang="en-US" sz="3200" b="1">
                <a:latin typeface="Times New Roman" panose="02020603050405020304" pitchFamily="18" charset="0"/>
              </a:rPr>
              <a:t>＋</a:t>
            </a: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zh-CN" altLang="en-US" sz="3200" b="1">
                <a:latin typeface="Times New Roman" panose="02020603050405020304" pitchFamily="18" charset="0"/>
              </a:rPr>
              <a:t>－</a:t>
            </a:r>
            <a:r>
              <a:rPr lang="en-US" altLang="zh-CN" sz="3200" b="1"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</a:rPr>
              <a:t>＝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－</a:t>
            </a:r>
            <a:r>
              <a:rPr lang="en-US" altLang="zh-CN" sz="3200" b="1">
                <a:latin typeface="Times New Roman" panose="02020603050405020304" pitchFamily="18" charset="0"/>
              </a:rPr>
              <a:t>1)[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zh-CN" altLang="en-US" sz="3200" b="1">
                <a:latin typeface="Times New Roman" panose="02020603050405020304" pitchFamily="18" charset="0"/>
              </a:rPr>
              <a:t>－</a:t>
            </a:r>
            <a:r>
              <a:rPr lang="en-US" altLang="zh-CN" sz="3200" b="1">
                <a:latin typeface="Times New Roman" panose="02020603050405020304" pitchFamily="18" charset="0"/>
              </a:rPr>
              <a:t>(</a:t>
            </a: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zh-CN" altLang="en-US" sz="3200" b="1">
                <a:latin typeface="Times New Roman" panose="02020603050405020304" pitchFamily="18" charset="0"/>
              </a:rPr>
              <a:t>－</a:t>
            </a:r>
            <a:r>
              <a:rPr lang="en-US" altLang="zh-CN" sz="3200" b="1">
                <a:latin typeface="Times New Roman" panose="02020603050405020304" pitchFamily="18" charset="0"/>
              </a:rPr>
              <a:t>1)]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96EBD514-84E3-447D-9EAE-2B8B6043C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62" y="2674722"/>
            <a:ext cx="38877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当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－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＞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，即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＞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时</a:t>
            </a:r>
          </a:p>
        </p:txBody>
      </p:sp>
      <p:graphicFrame>
        <p:nvGraphicFramePr>
          <p:cNvPr id="21511" name="Group 7">
            <a:extLst>
              <a:ext uri="{FF2B5EF4-FFF2-40B4-BE49-F238E27FC236}">
                <a16:creationId xmlns:a16="http://schemas.microsoft.com/office/drawing/2014/main" id="{56C7D431-2500-4C24-A03C-757CE3801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14944"/>
              </p:ext>
            </p:extLst>
          </p:nvPr>
        </p:nvGraphicFramePr>
        <p:xfrm>
          <a:off x="1055440" y="3276922"/>
          <a:ext cx="8208963" cy="159829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583290729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711488467"/>
                    </a:ext>
                  </a:extLst>
                </a:gridCol>
                <a:gridCol w="2071687">
                  <a:extLst>
                    <a:ext uri="{9D8B030D-6E8A-4147-A177-3AD203B41FA5}">
                      <a16:colId xmlns:a16="http://schemas.microsoft.com/office/drawing/2014/main" val="3436539887"/>
                    </a:ext>
                  </a:extLst>
                </a:gridCol>
                <a:gridCol w="2681288">
                  <a:extLst>
                    <a:ext uri="{9D8B030D-6E8A-4147-A177-3AD203B41FA5}">
                      <a16:colId xmlns:a16="http://schemas.microsoft.com/office/drawing/2014/main" val="4011025564"/>
                    </a:ext>
                  </a:extLst>
                </a:gridCol>
              </a:tblGrid>
              <a:tr h="50482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－∞，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，＋∞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231994"/>
                  </a:ext>
                </a:extLst>
              </a:tr>
              <a:tr h="56197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′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037283"/>
                  </a:ext>
                </a:extLst>
              </a:tr>
              <a:tr h="504825"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651805"/>
                  </a:ext>
                </a:extLst>
              </a:tr>
            </a:tbl>
          </a:graphicData>
        </a:graphic>
      </p:graphicFrame>
      <p:sp>
        <p:nvSpPr>
          <p:cNvPr id="21533" name="Rectangle 29">
            <a:extLst>
              <a:ext uri="{FF2B5EF4-FFF2-40B4-BE49-F238E27FC236}">
                <a16:creationId xmlns:a16="http://schemas.microsoft.com/office/drawing/2014/main" id="{96BF199A-E3A4-41A4-A284-4CB29ED21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564" y="3853184"/>
            <a:ext cx="49053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＋</a:t>
            </a:r>
          </a:p>
        </p:txBody>
      </p:sp>
      <p:sp>
        <p:nvSpPr>
          <p:cNvPr id="21534" name="Rectangle 30">
            <a:extLst>
              <a:ext uri="{FF2B5EF4-FFF2-40B4-BE49-F238E27FC236}">
                <a16:creationId xmlns:a16="http://schemas.microsoft.com/office/drawing/2014/main" id="{79709017-6E89-489D-AEB8-DA633430D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178" y="3853184"/>
            <a:ext cx="4905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＋</a:t>
            </a:r>
          </a:p>
        </p:txBody>
      </p:sp>
      <p:sp>
        <p:nvSpPr>
          <p:cNvPr id="21535" name="Rectangle 31">
            <a:extLst>
              <a:ext uri="{FF2B5EF4-FFF2-40B4-BE49-F238E27FC236}">
                <a16:creationId xmlns:a16="http://schemas.microsoft.com/office/drawing/2014/main" id="{6511FDF7-0A9C-4F7E-A6D2-8529AC3F5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153" y="3846834"/>
            <a:ext cx="49053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－</a:t>
            </a:r>
          </a:p>
        </p:txBody>
      </p:sp>
      <p:sp>
        <p:nvSpPr>
          <p:cNvPr id="21536" name="Rectangle 32">
            <a:extLst>
              <a:ext uri="{FF2B5EF4-FFF2-40B4-BE49-F238E27FC236}">
                <a16:creationId xmlns:a16="http://schemas.microsoft.com/office/drawing/2014/main" id="{1BB5D4ED-855D-459B-8104-54CC88AD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65" y="4351659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增函数</a:t>
            </a:r>
          </a:p>
        </p:txBody>
      </p:sp>
      <p:sp>
        <p:nvSpPr>
          <p:cNvPr id="21537" name="Rectangle 33">
            <a:extLst>
              <a:ext uri="{FF2B5EF4-FFF2-40B4-BE49-F238E27FC236}">
                <a16:creationId xmlns:a16="http://schemas.microsoft.com/office/drawing/2014/main" id="{4550FD14-DC20-4029-B4D8-5B89FE2A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252" y="4384996"/>
            <a:ext cx="118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减函数 </a:t>
            </a:r>
          </a:p>
        </p:txBody>
      </p:sp>
      <p:sp>
        <p:nvSpPr>
          <p:cNvPr id="21538" name="Rectangle 34">
            <a:extLst>
              <a:ext uri="{FF2B5EF4-FFF2-40B4-BE49-F238E27FC236}">
                <a16:creationId xmlns:a16="http://schemas.microsoft.com/office/drawing/2014/main" id="{792D687F-6066-478A-BD2D-A49955BE6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715" y="4356421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增函数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215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33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15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35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15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34"/>
                  </p:tgtEl>
                </p:cond>
              </p:nextCondLst>
            </p:seq>
          </p:childTnLst>
        </p:cTn>
      </p:par>
    </p:tnLst>
    <p:bldLst>
      <p:bldP spid="21507" grpId="0"/>
      <p:bldP spid="21509" grpId="0"/>
      <p:bldP spid="21510" grpId="0"/>
      <p:bldP spid="21533" grpId="0"/>
      <p:bldP spid="21534" grpId="0"/>
      <p:bldP spid="21535" grpId="0"/>
      <p:bldP spid="21536" grpId="0"/>
      <p:bldP spid="21537" grpId="0"/>
      <p:bldP spid="215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2FB87F3-ABCB-4643-A57C-A7163FEAB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88640"/>
            <a:ext cx="10696575" cy="4667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CD3560C-F32D-4E5F-A227-DBBB11A92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39" y="836712"/>
            <a:ext cx="100584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24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D98B9758-FAB2-4E3C-A548-78EA218FF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449328"/>
              </p:ext>
            </p:extLst>
          </p:nvPr>
        </p:nvGraphicFramePr>
        <p:xfrm>
          <a:off x="551384" y="116632"/>
          <a:ext cx="10125075" cy="3184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Document" r:id="rId2" imgW="12294415" imgH="3714391" progId="Word.Document.8">
                  <p:embed/>
                </p:oleObj>
              </mc:Choice>
              <mc:Fallback>
                <p:oleObj name="Document" r:id="rId2" imgW="12294415" imgH="371439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1384" y="116632"/>
                        <a:ext cx="10125075" cy="318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>
            <a:extLst>
              <a:ext uri="{FF2B5EF4-FFF2-40B4-BE49-F238E27FC236}">
                <a16:creationId xmlns:a16="http://schemas.microsoft.com/office/drawing/2014/main" id="{AC197B29-6439-465E-9892-0583EE09E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901411"/>
              </p:ext>
            </p:extLst>
          </p:nvPr>
        </p:nvGraphicFramePr>
        <p:xfrm>
          <a:off x="549275" y="4003675"/>
          <a:ext cx="10250488" cy="16271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Document" r:id="rId4" imgW="11816497" imgH="1879480" progId="Word.Document.8">
                  <p:embed/>
                </p:oleObj>
              </mc:Choice>
              <mc:Fallback>
                <p:oleObj name="Document" r:id="rId4" imgW="11816497" imgH="187948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9275" y="4003675"/>
                        <a:ext cx="10250488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CC851C15-88CF-4BF8-98C0-08439591F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49232"/>
              </p:ext>
            </p:extLst>
          </p:nvPr>
        </p:nvGraphicFramePr>
        <p:xfrm>
          <a:off x="9984432" y="3861048"/>
          <a:ext cx="534988" cy="70961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文档" r:id="rId6" imgW="605639" imgH="792141" progId="Word.Document.8">
                  <p:embed/>
                </p:oleObj>
              </mc:Choice>
              <mc:Fallback>
                <p:oleObj name="文档" r:id="rId6" imgW="605639" imgH="79214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984432" y="3861048"/>
                        <a:ext cx="534988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41B079C-1809-44E9-A814-5FFE405F8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336" y="51591"/>
            <a:ext cx="8229600" cy="6411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小结：求函数单调区间时需注意：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0AA3D0-9AE2-48CA-8A4D-44D4C908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764704"/>
            <a:ext cx="8995921" cy="29523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98BCE4-C257-4BD4-A121-A39444492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3429000"/>
            <a:ext cx="11115676" cy="29260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8D81F4-8FB9-46C8-B298-759C3A59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836712"/>
            <a:ext cx="10649266" cy="4896544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12065000" y="11176000"/>
            <a:ext cx="317500" cy="228600"/>
          </a:xfrm>
          <a:prstGeom prst="cube">
            <a:avLst/>
          </a:prstGeom>
        </p:spPr>
      </p:pic>
    </p:spTree>
    <p:extLst>
      <p:ext uri="{BB962C8B-B14F-4D97-AF65-F5344CB8AC3E}">
        <p14:creationId xmlns:p14="http://schemas.microsoft.com/office/powerpoint/2010/main" val="4055594832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4969CF-077E-4587-9BF4-4C5B7E6FA2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1" y="3408842"/>
            <a:ext cx="9001000" cy="34459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9081FC5-378D-4A4E-9D62-D2793AC79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411" y="3855949"/>
            <a:ext cx="1418978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定义域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877206-61C8-4A9D-83DE-32AABB9FB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768" y="4424045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零点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E1723D-2A90-4001-A8E5-6C7F7E6B4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64" y="5081224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零点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4C0AF7-8174-4809-AB86-BF6848442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88" y="5604752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正负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D3C7F5-3D92-4C87-B030-71A15EA5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-253567"/>
            <a:ext cx="9001000" cy="369925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73C14A7B-3C13-4017-8FEE-6E73B8866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4243" y="1879209"/>
            <a:ext cx="659155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增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B87A329-A141-44D7-A5FD-88BFA5C22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2511991"/>
            <a:ext cx="659155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965">
                <a:solidFill>
                  <a:srgbClr val="FF0000"/>
                </a:solidFill>
                <a:latin typeface="Times New Roman" panose="02020603050405020304" pitchFamily="18" charset="0"/>
              </a:rPr>
              <a:t>减 </a:t>
            </a:r>
          </a:p>
        </p:txBody>
      </p:sp>
    </p:spTree>
    <p:extLst>
      <p:ext uri="{BB962C8B-B14F-4D97-AF65-F5344CB8AC3E}">
        <p14:creationId xmlns:p14="http://schemas.microsoft.com/office/powerpoint/2010/main" val="534651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A6DF124-57CE-4EF8-BBDF-AE3BCB7B59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7368" y="332656"/>
            <a:ext cx="8229600" cy="1223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求函数单调区间时需注意：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．步骤：</a:t>
            </a: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F23AA525-8CCC-406B-825F-38F2CC33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8054" y="1073943"/>
            <a:ext cx="8713788" cy="471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579539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3086" name="Group 14">
            <a:extLst>
              <a:ext uri="{FF2B5EF4-FFF2-40B4-BE49-F238E27FC236}">
                <a16:creationId xmlns:a16="http://schemas.microsoft.com/office/drawing/2014/main" id="{0A37214F-8662-4008-8EB7-65512E824458}"/>
              </a:ext>
            </a:extLst>
          </p:cNvPr>
          <p:cNvGrpSpPr/>
          <p:nvPr/>
        </p:nvGrpSpPr>
        <p:grpSpPr>
          <a:xfrm>
            <a:off x="263922" y="191617"/>
            <a:ext cx="11306176" cy="1384300"/>
            <a:chOff x="-545" y="-488"/>
            <a:chExt cx="7122" cy="872"/>
          </a:xfrm>
        </p:grpSpPr>
        <p:sp>
          <p:nvSpPr>
            <p:cNvPr id="3087" name="Rectangle 15">
              <a:extLst>
                <a:ext uri="{FF2B5EF4-FFF2-40B4-BE49-F238E27FC236}">
                  <a16:creationId xmlns:a16="http://schemas.microsoft.com/office/drawing/2014/main" id="{1B55BB63-74BE-4501-ACA5-EAF9059F5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45" y="-488"/>
              <a:ext cx="7122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一般地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设函数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>
                  <a:cs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b="1"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>
                  <a:cs typeface="Times New Roman" panose="02020603050405020304" pitchFamily="18" charset="0"/>
                </a:rPr>
                <a:t>)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在某个区间内有导数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</a:p>
            <a:p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如果在这个区间内    </a:t>
              </a:r>
              <a:r>
                <a:rPr lang="en-US" altLang="zh-CN" sz="2800" b="1">
                  <a:solidFill>
                    <a:srgbClr val="FF3300"/>
                  </a:solidFill>
                  <a:cs typeface="Times New Roman" panose="02020603050405020304" pitchFamily="18" charset="0"/>
                </a:rPr>
                <a:t>&gt;0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2800" b="1">
                  <a:solidFill>
                    <a:srgbClr val="FF3300"/>
                  </a:solidFill>
                </a:rPr>
                <a:t>那么函数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>
                  <a:solidFill>
                    <a:srgbClr val="FF3300"/>
                  </a:solidFill>
                </a:rPr>
                <a:t>=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b="1">
                  <a:solidFill>
                    <a:srgbClr val="FF3300"/>
                  </a:solidFill>
                </a:rPr>
                <a:t>(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>
                  <a:solidFill>
                    <a:srgbClr val="FF3300"/>
                  </a:solidFill>
                </a:rPr>
                <a:t>) </a:t>
              </a:r>
              <a:r>
                <a:rPr lang="zh-CN" altLang="en-US" sz="2800" b="1">
                  <a:solidFill>
                    <a:srgbClr val="FF3300"/>
                  </a:solidFill>
                </a:rPr>
                <a:t>在为这个区间内的增函数</a:t>
              </a:r>
              <a:r>
                <a:rPr lang="en-US" altLang="zh-CN" sz="2800" b="1">
                  <a:solidFill>
                    <a:srgbClr val="FF3300"/>
                  </a:solidFill>
                </a:rPr>
                <a:t>;</a:t>
              </a:r>
            </a:p>
            <a:p>
              <a:r>
                <a:rPr lang="zh-CN" altLang="en-US" sz="2800" b="1">
                  <a:solidFill>
                    <a:srgbClr val="FF3300"/>
                  </a:solidFill>
                </a:rPr>
                <a:t>如果在这个区间内    </a:t>
              </a:r>
              <a:r>
                <a:rPr lang="en-US" altLang="zh-CN" sz="2800" b="1">
                  <a:solidFill>
                    <a:srgbClr val="FF3300"/>
                  </a:solidFill>
                </a:rPr>
                <a:t>&lt;0,</a:t>
              </a:r>
              <a:r>
                <a:rPr lang="zh-CN" altLang="en-US" sz="2800" b="1">
                  <a:solidFill>
                    <a:srgbClr val="FF3300"/>
                  </a:solidFill>
                </a:rPr>
                <a:t>那么函数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>
                  <a:solidFill>
                    <a:srgbClr val="FF3300"/>
                  </a:solidFill>
                </a:rPr>
                <a:t>=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b="1">
                  <a:solidFill>
                    <a:srgbClr val="FF3300"/>
                  </a:solidFill>
                </a:rPr>
                <a:t>(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>
                  <a:solidFill>
                    <a:srgbClr val="FF3300"/>
                  </a:solidFill>
                </a:rPr>
                <a:t>) </a:t>
              </a:r>
              <a:r>
                <a:rPr lang="zh-CN" altLang="en-US" sz="2800" b="1">
                  <a:solidFill>
                    <a:srgbClr val="FF3300"/>
                  </a:solidFill>
                </a:rPr>
                <a:t>在为这个区间内的减函数</a:t>
              </a:r>
              <a:r>
                <a:rPr lang="en-US" altLang="zh-CN" sz="2800" b="1">
                  <a:solidFill>
                    <a:srgbClr val="FF3300"/>
                  </a:solidFill>
                </a:rPr>
                <a:t>.</a:t>
              </a:r>
            </a:p>
          </p:txBody>
        </p:sp>
        <p:graphicFrame>
          <p:nvGraphicFramePr>
            <p:cNvPr id="3088" name="Object 16">
              <a:extLst>
                <a:ext uri="{FF2B5EF4-FFF2-40B4-BE49-F238E27FC236}">
                  <a16:creationId xmlns:a16="http://schemas.microsoft.com/office/drawing/2014/main" id="{832D51F6-324C-4F3F-8A7E-6A72C5A2F0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1953344"/>
                </p:ext>
              </p:extLst>
            </p:nvPr>
          </p:nvGraphicFramePr>
          <p:xfrm>
            <a:off x="1335" y="62"/>
            <a:ext cx="238" cy="318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8" name="公式" r:id="rId2" imgW="177480" imgH="203040" progId="Equation.3">
                    <p:embed/>
                  </p:oleObj>
                </mc:Choice>
                <mc:Fallback>
                  <p:oleObj name="公式" r:id="rId2" imgW="177480" imgH="20304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35" y="62"/>
                          <a:ext cx="23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9" name="Object 17">
              <a:extLst>
                <a:ext uri="{FF2B5EF4-FFF2-40B4-BE49-F238E27FC236}">
                  <a16:creationId xmlns:a16="http://schemas.microsoft.com/office/drawing/2014/main" id="{CE2032CA-818D-4B9C-8A7B-E1861BBE40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9224843"/>
                </p:ext>
              </p:extLst>
            </p:nvPr>
          </p:nvGraphicFramePr>
          <p:xfrm>
            <a:off x="1278" y="-211"/>
            <a:ext cx="295" cy="31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39" name="公式" r:id="rId4" imgW="177480" imgH="203040" progId="Equation.3">
                    <p:embed/>
                  </p:oleObj>
                </mc:Choice>
                <mc:Fallback>
                  <p:oleObj name="公式" r:id="rId4" imgW="177480" imgH="20304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78" y="-211"/>
                          <a:ext cx="29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90" name="Object 18">
            <a:extLst>
              <a:ext uri="{FF2B5EF4-FFF2-40B4-BE49-F238E27FC236}">
                <a16:creationId xmlns:a16="http://schemas.microsoft.com/office/drawing/2014/main" id="{1EEC2B03-5394-4D18-923D-B1F7FBA7B4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398457"/>
              </p:ext>
            </p:extLst>
          </p:nvPr>
        </p:nvGraphicFramePr>
        <p:xfrm>
          <a:off x="549275" y="1577975"/>
          <a:ext cx="10317163" cy="21955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Document" r:id="rId6" imgW="11540983" imgH="2435884" progId="Word.Document.8">
                  <p:embed/>
                </p:oleObj>
              </mc:Choice>
              <mc:Fallback>
                <p:oleObj name="Document" r:id="rId6" imgW="11540983" imgH="243588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9275" y="1577975"/>
                        <a:ext cx="10317163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D54465C5-9C62-4CC2-9734-906E5E360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842" y="3861048"/>
            <a:ext cx="11305256" cy="25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．在利用导数讨论函数的单调区间时，首先要确定函数的定义域，解决问题的过程中，只能在定义域内通过讨论导数的符号，来判断函数的单调区间．</a:t>
            </a:r>
          </a:p>
          <a:p>
            <a:pPr algn="just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．在对函数划分单调区间时，除了必须确定使导数等于零的点外，还要注意定义区间内的不连续点或不可导点．</a:t>
            </a:r>
          </a:p>
          <a:p>
            <a:pPr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．注意在某一区间内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>
                <a:cs typeface="Times New Roman" panose="02020603050405020304" pitchFamily="18" charset="0"/>
              </a:rPr>
              <a:t>′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)&gt;0(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>
                <a:cs typeface="Times New Roman" panose="02020603050405020304" pitchFamily="18" charset="0"/>
              </a:rPr>
              <a:t>′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)&lt;0)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是函数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在该区间上为增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或减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函数的充分条件．如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上的可导函数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上的单调递增函数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但当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>
                <a:cs typeface="Times New Roman" panose="02020603050405020304" pitchFamily="18" charset="0"/>
              </a:rPr>
              <a:t>′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5" name="Text Box 3">
            <a:extLst>
              <a:ext uri="{FF2B5EF4-FFF2-40B4-BE49-F238E27FC236}">
                <a16:creationId xmlns:a16="http://schemas.microsoft.com/office/drawing/2014/main" id="{845FB7B1-3110-4882-8324-74A79540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17" y="113505"/>
            <a:ext cx="1296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例</a:t>
            </a:r>
            <a:r>
              <a:rPr lang="en-US" altLang="zh-CN" sz="2800" b="1"/>
              <a:t>1</a:t>
            </a:r>
            <a:r>
              <a:rPr lang="zh-CN" altLang="en-US" sz="2800" b="1"/>
              <a:t>：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63F25843-271C-4A74-A5C0-B2E307CA4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028856"/>
              </p:ext>
            </p:extLst>
          </p:nvPr>
        </p:nvGraphicFramePr>
        <p:xfrm>
          <a:off x="1703388" y="0"/>
          <a:ext cx="5920390" cy="6161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Equation" r:id="rId2" imgW="2387520" imgH="266400" progId="Equation.DSMT4">
                  <p:embed/>
                </p:oleObj>
              </mc:Choice>
              <mc:Fallback>
                <p:oleObj name="Equation" r:id="rId2" imgW="2387520" imgH="266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703388" y="0"/>
                        <a:ext cx="5920390" cy="616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7" name="Group 5">
            <a:extLst>
              <a:ext uri="{FF2B5EF4-FFF2-40B4-BE49-F238E27FC236}">
                <a16:creationId xmlns:a16="http://schemas.microsoft.com/office/drawing/2014/main" id="{C8079D95-6EE4-4323-A43E-C7CF8DFDED25}"/>
              </a:ext>
            </a:extLst>
          </p:cNvPr>
          <p:cNvGrpSpPr/>
          <p:nvPr/>
        </p:nvGrpSpPr>
        <p:grpSpPr>
          <a:xfrm>
            <a:off x="194643" y="604836"/>
            <a:ext cx="11803063" cy="942975"/>
            <a:chOff x="115" y="442"/>
            <a:chExt cx="7435" cy="594"/>
          </a:xfrm>
        </p:grpSpPr>
        <p:sp>
          <p:nvSpPr>
            <p:cNvPr id="8198" name="Text Box 6">
              <a:extLst>
                <a:ext uri="{FF2B5EF4-FFF2-40B4-BE49-F238E27FC236}">
                  <a16:creationId xmlns:a16="http://schemas.microsoft.com/office/drawing/2014/main" id="{3A7111C6-D30C-4258-97C4-02D9D19EF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576"/>
              <a:ext cx="4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解</a:t>
              </a:r>
              <a:r>
                <a:rPr lang="en-US" altLang="zh-CN" sz="2800" b="1"/>
                <a:t>:</a:t>
              </a:r>
              <a:r>
                <a:rPr lang="zh-CN" altLang="en-US" sz="2800" b="1"/>
                <a:t>函数的定义域是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[0,</a:t>
              </a:r>
              <a:r>
                <a:rPr lang="en-US" altLang="zh-CN" sz="2800" b="1" i="1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],</a:t>
              </a:r>
              <a:r>
                <a:rPr lang="zh-CN" altLang="en-US" sz="2800" b="1"/>
                <a:t>且当</a:t>
              </a:r>
              <a:r>
                <a:rPr lang="en-US" altLang="zh-CN" sz="2800" b="1" i="1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err="1">
                  <a:latin typeface="宋体" panose="02010600030101010101" pitchFamily="2" charset="-122"/>
                </a:rPr>
                <a:t>≠</a:t>
              </a:r>
              <a:r>
                <a:rPr lang="en-US" altLang="zh-CN" sz="2800" b="1" err="1"/>
                <a:t>0,</a:t>
              </a:r>
              <a:r>
                <a:rPr lang="en-US" altLang="zh-CN" sz="2800" b="1" i="1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="1"/>
                <a:t>时</a:t>
              </a:r>
              <a:r>
                <a:rPr lang="en-US" altLang="zh-CN" sz="2800" b="1"/>
                <a:t>,</a:t>
              </a:r>
              <a:r>
                <a:rPr lang="zh-CN" altLang="en-US" sz="2800" b="1"/>
                <a:t>有</a:t>
              </a:r>
              <a:r>
                <a:rPr lang="en-US" altLang="zh-CN" sz="2800" b="1"/>
                <a:t>:</a:t>
              </a:r>
            </a:p>
          </p:txBody>
        </p:sp>
        <p:graphicFrame>
          <p:nvGraphicFramePr>
            <p:cNvPr id="8199" name="Object 7">
              <a:extLst>
                <a:ext uri="{FF2B5EF4-FFF2-40B4-BE49-F238E27FC236}">
                  <a16:creationId xmlns:a16="http://schemas.microsoft.com/office/drawing/2014/main" id="{C3C2B595-2792-43FD-B16F-06FBDA25B7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5386088"/>
                </p:ext>
              </p:extLst>
            </p:nvPr>
          </p:nvGraphicFramePr>
          <p:xfrm>
            <a:off x="4246" y="442"/>
            <a:ext cx="3304" cy="59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2" name="Equation" r:id="rId4" imgW="2857320" imgH="444240" progId="Equation.DSMT4">
                    <p:embed/>
                  </p:oleObj>
                </mc:Choice>
                <mc:Fallback>
                  <p:oleObj name="Equation" r:id="rId4" imgW="2857320" imgH="44424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46" y="442"/>
                          <a:ext cx="3304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0" name="Group 8">
            <a:extLst>
              <a:ext uri="{FF2B5EF4-FFF2-40B4-BE49-F238E27FC236}">
                <a16:creationId xmlns:a16="http://schemas.microsoft.com/office/drawing/2014/main" id="{D643581F-FCEF-4592-B5D8-F2BDA5835821}"/>
              </a:ext>
            </a:extLst>
          </p:cNvPr>
          <p:cNvGrpSpPr/>
          <p:nvPr/>
        </p:nvGrpSpPr>
        <p:grpSpPr>
          <a:xfrm>
            <a:off x="623392" y="1574800"/>
            <a:ext cx="10512876" cy="523875"/>
            <a:chOff x="431" y="1525"/>
            <a:chExt cx="6509" cy="330"/>
          </a:xfrm>
        </p:grpSpPr>
        <p:sp>
          <p:nvSpPr>
            <p:cNvPr id="8201" name="Text Box 9">
              <a:extLst>
                <a:ext uri="{FF2B5EF4-FFF2-40B4-BE49-F238E27FC236}">
                  <a16:creationId xmlns:a16="http://schemas.microsoft.com/office/drawing/2014/main" id="{2B1E9DD1-1A12-46F6-A7BB-2F09A63AF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525"/>
              <a:ext cx="65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/>
                <a:t>由           及            解得</a:t>
              </a:r>
              <a:r>
                <a:rPr lang="en-US" altLang="zh-CN" sz="2800" b="1"/>
                <a:t>0&lt;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/>
                <a:t>&lt;3</a:t>
              </a:r>
              <a:r>
                <a:rPr lang="en-US" altLang="zh-CN" sz="2800" b="1" i="1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/>
                <a:t>/4,</a:t>
              </a:r>
              <a:r>
                <a:rPr lang="zh-CN" altLang="en-US" sz="2800" b="1"/>
                <a:t>故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b="1"/>
                <a:t>(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/>
                <a:t>)</a:t>
              </a:r>
              <a:r>
                <a:rPr lang="zh-CN" altLang="en-US" sz="2800" b="1"/>
                <a:t>的递增区间是</a:t>
              </a:r>
              <a:r>
                <a:rPr lang="en-US" altLang="zh-CN" sz="2800" b="1"/>
                <a:t>(0,3</a:t>
              </a:r>
              <a:r>
                <a:rPr lang="en-US" altLang="zh-CN" sz="2800" b="1" i="1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/>
                <a:t>/4).</a:t>
              </a:r>
            </a:p>
          </p:txBody>
        </p:sp>
        <p:graphicFrame>
          <p:nvGraphicFramePr>
            <p:cNvPr id="8202" name="Object 10">
              <a:extLst>
                <a:ext uri="{FF2B5EF4-FFF2-40B4-BE49-F238E27FC236}">
                  <a16:creationId xmlns:a16="http://schemas.microsoft.com/office/drawing/2014/main" id="{82824877-0ACB-4968-9483-A9B94FB017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1525"/>
            <a:ext cx="1639" cy="31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3" name="公式" r:id="rId6" imgW="1460160" imgH="203040" progId="Equation.3">
                    <p:embed/>
                  </p:oleObj>
                </mc:Choice>
                <mc:Fallback>
                  <p:oleObj name="公式" r:id="rId6" imgW="1460160" imgH="20304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57" y="1525"/>
                          <a:ext cx="1639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3" name="Group 11">
            <a:extLst>
              <a:ext uri="{FF2B5EF4-FFF2-40B4-BE49-F238E27FC236}">
                <a16:creationId xmlns:a16="http://schemas.microsoft.com/office/drawing/2014/main" id="{2FD27A52-1FB0-49D1-B242-ECBE3B216219}"/>
              </a:ext>
            </a:extLst>
          </p:cNvPr>
          <p:cNvGrpSpPr/>
          <p:nvPr/>
        </p:nvGrpSpPr>
        <p:grpSpPr>
          <a:xfrm>
            <a:off x="623392" y="2186780"/>
            <a:ext cx="9789935" cy="538163"/>
            <a:chOff x="422" y="1503"/>
            <a:chExt cx="6060" cy="339"/>
          </a:xfrm>
        </p:grpSpPr>
        <p:sp>
          <p:nvSpPr>
            <p:cNvPr id="8204" name="Text Box 12">
              <a:extLst>
                <a:ext uri="{FF2B5EF4-FFF2-40B4-BE49-F238E27FC236}">
                  <a16:creationId xmlns:a16="http://schemas.microsoft.com/office/drawing/2014/main" id="{0E5D5428-8A5E-45F9-BE53-64377DD68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1503"/>
              <a:ext cx="60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/>
                <a:t>由           及            解得</a:t>
              </a:r>
              <a:r>
                <a:rPr lang="en-US" altLang="zh-CN" sz="2800" b="1" err="1"/>
                <a:t>3</a:t>
              </a:r>
              <a:r>
                <a:rPr lang="en-US" altLang="zh-CN" sz="2800" b="1" i="1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/>
                <a:t>/4&lt;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/>
                <a:t>&lt;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/>
                <a:t>,</a:t>
              </a:r>
              <a:r>
                <a:rPr lang="zh-CN" altLang="en-US" sz="2800" b="1"/>
                <a:t>故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b="1"/>
                <a:t>(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/>
                <a:t>)</a:t>
              </a:r>
              <a:r>
                <a:rPr lang="zh-CN" altLang="en-US" sz="2800" b="1"/>
                <a:t>的递减区间是</a:t>
              </a:r>
              <a:r>
                <a:rPr lang="en-US" altLang="zh-CN" sz="2800" b="1"/>
                <a:t>(3</a:t>
              </a:r>
              <a:r>
                <a:rPr lang="en-US" altLang="zh-CN" sz="2800" b="1" i="1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/>
                <a:t>/4,</a:t>
              </a:r>
              <a:r>
                <a:rPr lang="en-US" altLang="zh-CN" sz="2800" b="1" i="1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/>
                <a:t>).</a:t>
              </a:r>
            </a:p>
          </p:txBody>
        </p:sp>
        <p:graphicFrame>
          <p:nvGraphicFramePr>
            <p:cNvPr id="8205" name="Object 13">
              <a:extLst>
                <a:ext uri="{FF2B5EF4-FFF2-40B4-BE49-F238E27FC236}">
                  <a16:creationId xmlns:a16="http://schemas.microsoft.com/office/drawing/2014/main" id="{32ADA504-53A0-4288-925E-A662CCBCC9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1525"/>
            <a:ext cx="1639" cy="31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4" name="公式" r:id="rId8" imgW="1460160" imgH="203040" progId="Equation.3">
                    <p:embed/>
                  </p:oleObj>
                </mc:Choice>
                <mc:Fallback>
                  <p:oleObj name="公式" r:id="rId8" imgW="1460160" imgH="20304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57" y="1525"/>
                          <a:ext cx="1639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6" name="Text Box 14">
            <a:extLst>
              <a:ext uri="{FF2B5EF4-FFF2-40B4-BE49-F238E27FC236}">
                <a16:creationId xmlns:a16="http://schemas.microsoft.com/office/drawing/2014/main" id="{F8040D7D-2D87-4B97-8240-5922F9553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83" y="2909887"/>
            <a:ext cx="122745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/>
              <a:t>说明</a:t>
            </a:r>
            <a:r>
              <a:rPr lang="en-US" altLang="zh-CN" sz="2800" b="1"/>
              <a:t>:</a:t>
            </a:r>
          </a:p>
        </p:txBody>
      </p:sp>
      <p:sp>
        <p:nvSpPr>
          <p:cNvPr id="8207" name="Text Box 15">
            <a:extLst>
              <a:ext uri="{FF2B5EF4-FFF2-40B4-BE49-F238E27FC236}">
                <a16:creationId xmlns:a16="http://schemas.microsoft.com/office/drawing/2014/main" id="{EB722D8C-48B2-4FFC-AD81-AA75CA72D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2939371"/>
            <a:ext cx="104436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/>
              <a:t>事实上在判断单调区间时</a:t>
            </a:r>
            <a:r>
              <a:rPr lang="en-US" altLang="zh-CN" sz="2800" b="1"/>
              <a:t>,</a:t>
            </a:r>
            <a:r>
              <a:rPr lang="zh-CN" altLang="en-US" sz="2800" b="1"/>
              <a:t>如果出现个别点使得导数为零</a:t>
            </a:r>
            <a:r>
              <a:rPr lang="en-US" altLang="zh-CN" sz="2800" b="1"/>
              <a:t>,</a:t>
            </a:r>
            <a:r>
              <a:rPr lang="zh-CN" altLang="en-US" sz="2800" b="1"/>
              <a:t>不影响包含该点的某个区间上的单调性</a:t>
            </a:r>
            <a:r>
              <a:rPr lang="en-US" altLang="zh-CN" sz="2800" b="1"/>
              <a:t>,</a:t>
            </a:r>
            <a:r>
              <a:rPr lang="zh-CN" altLang="en-US" sz="2800" b="1"/>
              <a:t>只有在某个区间内恒有导数为零</a:t>
            </a:r>
            <a:r>
              <a:rPr lang="en-US" altLang="zh-CN" sz="2800" b="1"/>
              <a:t>,</a:t>
            </a:r>
            <a:r>
              <a:rPr lang="zh-CN" altLang="en-US" sz="2800" b="1"/>
              <a:t>才能判定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/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在这一区间内是常数函数</a:t>
            </a:r>
            <a:r>
              <a:rPr lang="en-US" altLang="zh-CN" sz="2800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/>
      <p:bldP spid="82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3DD1D237-4EA9-4A7C-AEEA-B20D0ED47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123032"/>
            <a:ext cx="1144927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/>
              <a:t>例</a:t>
            </a:r>
            <a:r>
              <a:rPr lang="en-US" altLang="zh-CN" sz="3200" b="1"/>
              <a:t>2:</a:t>
            </a:r>
            <a:r>
              <a:rPr lang="zh-CN" altLang="en-US" sz="3200" b="1"/>
              <a:t>设</a:t>
            </a:r>
            <a:r>
              <a:rPr lang="en-US" altLang="zh-CN" sz="3200" b="1" i="1">
                <a:latin typeface="Times New Roman" panose="02020603050405020304" pitchFamily="18" charset="0"/>
              </a:rPr>
              <a:t>f</a:t>
            </a:r>
            <a:r>
              <a:rPr lang="en-US" altLang="zh-CN" sz="3200" b="1"/>
              <a:t>(</a:t>
            </a:r>
            <a:r>
              <a:rPr lang="en-US" altLang="zh-CN" sz="3200" b="1" i="1">
                <a:latin typeface="Times New Roman" panose="02020603050405020304" pitchFamily="18" charset="0"/>
              </a:rPr>
              <a:t>x</a:t>
            </a:r>
            <a:r>
              <a:rPr lang="en-US" altLang="zh-CN" sz="3200" b="1"/>
              <a:t>)=</a:t>
            </a:r>
            <a:r>
              <a:rPr lang="en-US" altLang="zh-CN" sz="3200" b="1" i="1" err="1">
                <a:latin typeface="Times New Roman" panose="02020603050405020304" pitchFamily="18" charset="0"/>
              </a:rPr>
              <a:t>ax</a:t>
            </a:r>
            <a:r>
              <a:rPr lang="en-US" altLang="zh-CN" sz="3200" b="1" baseline="30000" err="1"/>
              <a:t>3</a:t>
            </a:r>
            <a:r>
              <a:rPr lang="en-US" altLang="zh-CN" sz="3200" b="1" err="1"/>
              <a:t>+</a:t>
            </a:r>
            <a:r>
              <a:rPr lang="en-US" altLang="zh-CN" sz="3200" b="1" i="1" err="1">
                <a:latin typeface="Times New Roman" panose="02020603050405020304" pitchFamily="18" charset="0"/>
              </a:rPr>
              <a:t>x</a:t>
            </a:r>
            <a:r>
              <a:rPr lang="zh-CN" altLang="en-US" sz="3200" b="1"/>
              <a:t>恰有三个单调区间</a:t>
            </a:r>
            <a:r>
              <a:rPr lang="en-US" altLang="zh-CN" sz="3200" b="1"/>
              <a:t>,</a:t>
            </a:r>
            <a:r>
              <a:rPr lang="zh-CN" altLang="en-US" sz="3200" b="1"/>
              <a:t>试确定</a:t>
            </a:r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r>
              <a:rPr lang="zh-CN" altLang="en-US" sz="3200" b="1"/>
              <a:t>的取值范围</a:t>
            </a:r>
            <a:r>
              <a:rPr lang="en-US" altLang="zh-CN" sz="3200" b="1"/>
              <a:t>,</a:t>
            </a:r>
            <a:r>
              <a:rPr lang="zh-CN" altLang="en-US" sz="3200" b="1"/>
              <a:t>并求其单调区间</a:t>
            </a:r>
            <a:r>
              <a:rPr lang="en-US" altLang="zh-CN" sz="3200" b="1"/>
              <a:t>.</a:t>
            </a:r>
          </a:p>
        </p:txBody>
      </p:sp>
      <p:grpSp>
        <p:nvGrpSpPr>
          <p:cNvPr id="9219" name="Group 3">
            <a:extLst>
              <a:ext uri="{FF2B5EF4-FFF2-40B4-BE49-F238E27FC236}">
                <a16:creationId xmlns:a16="http://schemas.microsoft.com/office/drawing/2014/main" id="{1A0A2D3E-98AD-4920-A893-5D81E9255109}"/>
              </a:ext>
            </a:extLst>
          </p:cNvPr>
          <p:cNvGrpSpPr/>
          <p:nvPr/>
        </p:nvGrpSpPr>
        <p:grpSpPr>
          <a:xfrm>
            <a:off x="550864" y="1163639"/>
            <a:ext cx="2881312" cy="519112"/>
            <a:chOff x="-613" y="754"/>
            <a:chExt cx="3266" cy="327"/>
          </a:xfrm>
        </p:grpSpPr>
        <p:sp>
          <p:nvSpPr>
            <p:cNvPr id="9220" name="Text Box 4">
              <a:extLst>
                <a:ext uri="{FF2B5EF4-FFF2-40B4-BE49-F238E27FC236}">
                  <a16:creationId xmlns:a16="http://schemas.microsoft.com/office/drawing/2014/main" id="{CE55826E-1547-4865-A45F-A720FCB1B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13" y="754"/>
              <a:ext cx="32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解</a:t>
              </a:r>
              <a:r>
                <a:rPr lang="en-US" altLang="zh-CN" sz="2800" b="1"/>
                <a:t>:</a:t>
              </a:r>
            </a:p>
          </p:txBody>
        </p:sp>
        <p:graphicFrame>
          <p:nvGraphicFramePr>
            <p:cNvPr id="9221" name="Object 5">
              <a:extLst>
                <a:ext uri="{FF2B5EF4-FFF2-40B4-BE49-F238E27FC236}">
                  <a16:creationId xmlns:a16="http://schemas.microsoft.com/office/drawing/2014/main" id="{7A948A8C-5D62-4E96-9EAC-DF134AF67A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8322375"/>
                </p:ext>
              </p:extLst>
            </p:nvPr>
          </p:nvGraphicFramePr>
          <p:xfrm>
            <a:off x="191" y="754"/>
            <a:ext cx="2381" cy="31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5" name="公式" r:id="rId2" imgW="1104840" imgH="228600" progId="Equation.3">
                    <p:embed/>
                  </p:oleObj>
                </mc:Choice>
                <mc:Fallback>
                  <p:oleObj name="公式" r:id="rId2" imgW="1104840" imgH="2286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1" y="754"/>
                          <a:ext cx="238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2" name="Group 6">
            <a:extLst>
              <a:ext uri="{FF2B5EF4-FFF2-40B4-BE49-F238E27FC236}">
                <a16:creationId xmlns:a16="http://schemas.microsoft.com/office/drawing/2014/main" id="{36DC54DC-0CFA-41C6-AE25-D99B3ECAE8BE}"/>
              </a:ext>
            </a:extLst>
          </p:cNvPr>
          <p:cNvGrpSpPr/>
          <p:nvPr/>
        </p:nvGrpSpPr>
        <p:grpSpPr>
          <a:xfrm>
            <a:off x="1055687" y="1711182"/>
            <a:ext cx="10512426" cy="523875"/>
            <a:chOff x="-318" y="1043"/>
            <a:chExt cx="6622" cy="330"/>
          </a:xfrm>
        </p:grpSpPr>
        <p:sp>
          <p:nvSpPr>
            <p:cNvPr id="9223" name="Text Box 7">
              <a:extLst>
                <a:ext uri="{FF2B5EF4-FFF2-40B4-BE49-F238E27FC236}">
                  <a16:creationId xmlns:a16="http://schemas.microsoft.com/office/drawing/2014/main" id="{63E61BD9-6FE3-4936-B49C-E2EAE3644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18" y="1043"/>
              <a:ext cx="66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若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&gt;0,             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对一切实数恒成立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lang="zh-CN" altLang="en-US" sz="2800" b="1">
                  <a:latin typeface="Times New Roman" panose="02020603050405020304" pitchFamily="18" charset="0"/>
                </a:rPr>
                <a:t>此时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800" b="1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r>
                <a:rPr lang="zh-CN" altLang="en-US" sz="2800" b="1">
                  <a:latin typeface="Times New Roman" panose="02020603050405020304" pitchFamily="18" charset="0"/>
                </a:rPr>
                <a:t>只有一个单调区间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lang="zh-CN" altLang="en-US" sz="2800" b="1">
                  <a:latin typeface="Times New Roman" panose="02020603050405020304" pitchFamily="18" charset="0"/>
                </a:rPr>
                <a:t>矛盾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9224" name="Object 8">
              <a:extLst>
                <a:ext uri="{FF2B5EF4-FFF2-40B4-BE49-F238E27FC236}">
                  <a16:creationId xmlns:a16="http://schemas.microsoft.com/office/drawing/2014/main" id="{FBB70166-A384-4C17-BD18-CEF9CB2F56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3238042"/>
                </p:ext>
              </p:extLst>
            </p:nvPr>
          </p:nvGraphicFramePr>
          <p:xfrm>
            <a:off x="341" y="1082"/>
            <a:ext cx="816" cy="272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6" name="公式" r:id="rId4" imgW="634680" imgH="203040" progId="Equation.3">
                    <p:embed/>
                  </p:oleObj>
                </mc:Choice>
                <mc:Fallback>
                  <p:oleObj name="公式" r:id="rId4" imgW="634680" imgH="20304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1" y="1082"/>
                          <a:ext cx="8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5" name="Group 9">
            <a:extLst>
              <a:ext uri="{FF2B5EF4-FFF2-40B4-BE49-F238E27FC236}">
                <a16:creationId xmlns:a16="http://schemas.microsoft.com/office/drawing/2014/main" id="{1BDAD796-89A5-4616-889C-3A8FCAE5A35D}"/>
              </a:ext>
            </a:extLst>
          </p:cNvPr>
          <p:cNvGrpSpPr/>
          <p:nvPr/>
        </p:nvGrpSpPr>
        <p:grpSpPr>
          <a:xfrm>
            <a:off x="1055688" y="2389187"/>
            <a:ext cx="8424863" cy="523875"/>
            <a:chOff x="-250" y="1549"/>
            <a:chExt cx="5307" cy="330"/>
          </a:xfrm>
        </p:grpSpPr>
        <p:sp>
          <p:nvSpPr>
            <p:cNvPr id="9226" name="Text Box 10">
              <a:extLst>
                <a:ext uri="{FF2B5EF4-FFF2-40B4-BE49-F238E27FC236}">
                  <a16:creationId xmlns:a16="http://schemas.microsoft.com/office/drawing/2014/main" id="{6DA4D6AA-C8AB-4137-B87D-DAAB0B493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50" y="1549"/>
              <a:ext cx="530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/>
                <a:t>若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/>
                <a:t>=0,                </a:t>
              </a:r>
              <a:r>
                <a:rPr lang="zh-CN" altLang="en-US" sz="2800" b="1"/>
                <a:t>此时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b="1"/>
                <a:t>(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/>
                <a:t>)</a:t>
              </a:r>
              <a:r>
                <a:rPr lang="zh-CN" altLang="en-US" sz="2800" b="1"/>
                <a:t>也只有一个单调区间</a:t>
              </a:r>
              <a:r>
                <a:rPr lang="en-US" altLang="zh-CN" sz="2800" b="1"/>
                <a:t>,</a:t>
              </a:r>
              <a:r>
                <a:rPr lang="zh-CN" altLang="en-US" sz="2800" b="1"/>
                <a:t>矛盾</a:t>
              </a:r>
              <a:r>
                <a:rPr lang="en-US" altLang="zh-CN" sz="2800" b="1"/>
                <a:t>. </a:t>
              </a:r>
            </a:p>
          </p:txBody>
        </p:sp>
        <p:graphicFrame>
          <p:nvGraphicFramePr>
            <p:cNvPr id="9227" name="Object 11">
              <a:extLst>
                <a:ext uri="{FF2B5EF4-FFF2-40B4-BE49-F238E27FC236}">
                  <a16:creationId xmlns:a16="http://schemas.microsoft.com/office/drawing/2014/main" id="{5FEDA62F-AC03-49BA-978D-4131C30C1E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1099774"/>
                </p:ext>
              </p:extLst>
            </p:nvPr>
          </p:nvGraphicFramePr>
          <p:xfrm>
            <a:off x="409" y="1581"/>
            <a:ext cx="1043" cy="29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7" name="Equation" r:id="rId6" imgW="888840" imgH="203040" progId="Equation.DSMT4">
                    <p:embed/>
                  </p:oleObj>
                </mc:Choice>
                <mc:Fallback>
                  <p:oleObj name="Equation" r:id="rId6" imgW="888840" imgH="20304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9" y="1581"/>
                          <a:ext cx="1043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8" name="Group 12">
            <a:extLst>
              <a:ext uri="{FF2B5EF4-FFF2-40B4-BE49-F238E27FC236}">
                <a16:creationId xmlns:a16="http://schemas.microsoft.com/office/drawing/2014/main" id="{4F17576D-7336-418D-8697-7AFF2013C798}"/>
              </a:ext>
            </a:extLst>
          </p:cNvPr>
          <p:cNvGrpSpPr/>
          <p:nvPr/>
        </p:nvGrpSpPr>
        <p:grpSpPr>
          <a:xfrm>
            <a:off x="973751" y="2846246"/>
            <a:ext cx="11234738" cy="935037"/>
            <a:chOff x="158" y="1985"/>
            <a:chExt cx="7077" cy="589"/>
          </a:xfrm>
        </p:grpSpPr>
        <p:sp>
          <p:nvSpPr>
            <p:cNvPr id="9229" name="Text Box 13">
              <a:extLst>
                <a:ext uri="{FF2B5EF4-FFF2-40B4-BE49-F238E27FC236}">
                  <a16:creationId xmlns:a16="http://schemas.microsoft.com/office/drawing/2014/main" id="{376DA7D2-3E01-4031-BA15-0C9ECB0D9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115"/>
              <a:ext cx="70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/>
                <a:t>若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="1"/>
                <a:t>&lt;0,</a:t>
              </a:r>
              <a:r>
                <a:rPr lang="zh-CN" altLang="en-US" sz="2800" b="1"/>
                <a:t>则                                           </a:t>
              </a:r>
              <a:r>
                <a:rPr lang="en-US" altLang="zh-CN" sz="2800" b="1"/>
                <a:t>,</a:t>
              </a:r>
              <a:r>
                <a:rPr lang="zh-CN" altLang="en-US" sz="2800" b="1"/>
                <a:t>易知此时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zh-CN" sz="2800" b="1"/>
                <a:t>(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/>
                <a:t>)</a:t>
              </a:r>
              <a:r>
                <a:rPr lang="zh-CN" altLang="en-US" sz="2800" b="1"/>
                <a:t>恰有三个单调区间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9230" name="Object 14">
              <a:extLst>
                <a:ext uri="{FF2B5EF4-FFF2-40B4-BE49-F238E27FC236}">
                  <a16:creationId xmlns:a16="http://schemas.microsoft.com/office/drawing/2014/main" id="{EECA1E2E-CC49-4EFA-B26C-5CB592FBD4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5702736"/>
                </p:ext>
              </p:extLst>
            </p:nvPr>
          </p:nvGraphicFramePr>
          <p:xfrm>
            <a:off x="1085" y="1985"/>
            <a:ext cx="2722" cy="58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8" name="公式" r:id="rId8" imgW="2234880" imgH="431640" progId="Equation.3">
                    <p:embed/>
                  </p:oleObj>
                </mc:Choice>
                <mc:Fallback>
                  <p:oleObj name="公式" r:id="rId8" imgW="2234880" imgH="43164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85" y="1985"/>
                          <a:ext cx="2722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1" name="Text Box 15">
            <a:extLst>
              <a:ext uri="{FF2B5EF4-FFF2-40B4-BE49-F238E27FC236}">
                <a16:creationId xmlns:a16="http://schemas.microsoft.com/office/drawing/2014/main" id="{2CABD462-F66E-4C7D-992F-AFD0D16FB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51" y="3855967"/>
            <a:ext cx="403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故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/>
              <a:t>&lt;0,</a:t>
            </a:r>
            <a:r>
              <a:rPr lang="zh-CN" altLang="en-US" sz="2800" b="1"/>
              <a:t>其单调区间是</a:t>
            </a:r>
            <a:r>
              <a:rPr lang="en-US" altLang="zh-CN" sz="2800" b="1"/>
              <a:t>:</a:t>
            </a:r>
          </a:p>
        </p:txBody>
      </p:sp>
      <p:grpSp>
        <p:nvGrpSpPr>
          <p:cNvPr id="9232" name="Group 16">
            <a:extLst>
              <a:ext uri="{FF2B5EF4-FFF2-40B4-BE49-F238E27FC236}">
                <a16:creationId xmlns:a16="http://schemas.microsoft.com/office/drawing/2014/main" id="{1F031EA8-B771-43C9-B7F8-B90B7A74695A}"/>
              </a:ext>
            </a:extLst>
          </p:cNvPr>
          <p:cNvGrpSpPr/>
          <p:nvPr/>
        </p:nvGrpSpPr>
        <p:grpSpPr>
          <a:xfrm>
            <a:off x="4370208" y="3684516"/>
            <a:ext cx="4792662" cy="936625"/>
            <a:chOff x="2653" y="2886"/>
            <a:chExt cx="3019" cy="590"/>
          </a:xfrm>
        </p:grpSpPr>
        <p:sp>
          <p:nvSpPr>
            <p:cNvPr id="9233" name="Text Box 17">
              <a:extLst>
                <a:ext uri="{FF2B5EF4-FFF2-40B4-BE49-F238E27FC236}">
                  <a16:creationId xmlns:a16="http://schemas.microsoft.com/office/drawing/2014/main" id="{A27A3588-1126-4594-B6C2-24E3300FB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3022"/>
              <a:ext cx="27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单调递增区间</a:t>
              </a:r>
              <a:r>
                <a:rPr lang="en-US" altLang="zh-CN" sz="2800" b="1"/>
                <a:t>:</a:t>
              </a:r>
            </a:p>
          </p:txBody>
        </p:sp>
        <p:graphicFrame>
          <p:nvGraphicFramePr>
            <p:cNvPr id="9234" name="Object 18">
              <a:extLst>
                <a:ext uri="{FF2B5EF4-FFF2-40B4-BE49-F238E27FC236}">
                  <a16:creationId xmlns:a16="http://schemas.microsoft.com/office/drawing/2014/main" id="{2FEE8604-DC0D-4285-9075-F600D0511A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6" y="2886"/>
            <a:ext cx="1546" cy="590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9" name="公式" r:id="rId10" imgW="1206360" imgH="431640" progId="Equation.3">
                    <p:embed/>
                  </p:oleObj>
                </mc:Choice>
                <mc:Fallback>
                  <p:oleObj name="公式" r:id="rId10" imgW="1206360" imgH="43164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6" y="2886"/>
                          <a:ext cx="1546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5" name="Group 19">
            <a:extLst>
              <a:ext uri="{FF2B5EF4-FFF2-40B4-BE49-F238E27FC236}">
                <a16:creationId xmlns:a16="http://schemas.microsoft.com/office/drawing/2014/main" id="{F16B5023-E07F-40E0-B520-5F5C5511716F}"/>
              </a:ext>
            </a:extLst>
          </p:cNvPr>
          <p:cNvGrpSpPr/>
          <p:nvPr/>
        </p:nvGrpSpPr>
        <p:grpSpPr>
          <a:xfrm>
            <a:off x="4359980" y="4654551"/>
            <a:ext cx="6429375" cy="935037"/>
            <a:chOff x="554" y="3430"/>
            <a:chExt cx="4050" cy="589"/>
          </a:xfrm>
        </p:grpSpPr>
        <p:sp>
          <p:nvSpPr>
            <p:cNvPr id="9236" name="Text Box 20">
              <a:extLst>
                <a:ext uri="{FF2B5EF4-FFF2-40B4-BE49-F238E27FC236}">
                  <a16:creationId xmlns:a16="http://schemas.microsoft.com/office/drawing/2014/main" id="{AE4319CB-2B76-4D76-B1FA-D49FDD5D1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" y="3578"/>
              <a:ext cx="40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单调递减区间</a:t>
              </a:r>
              <a:r>
                <a:rPr lang="en-US" altLang="zh-CN" sz="2800" b="1"/>
                <a:t>:                    </a:t>
              </a:r>
              <a:r>
                <a:rPr lang="zh-CN" altLang="en-US" sz="2800" b="1"/>
                <a:t>和</a:t>
              </a:r>
            </a:p>
          </p:txBody>
        </p:sp>
        <p:graphicFrame>
          <p:nvGraphicFramePr>
            <p:cNvPr id="9237" name="Object 21">
              <a:extLst>
                <a:ext uri="{FF2B5EF4-FFF2-40B4-BE49-F238E27FC236}">
                  <a16:creationId xmlns:a16="http://schemas.microsoft.com/office/drawing/2014/main" id="{D1648673-D698-4D5A-B35D-BBD072C4AB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9" y="3430"/>
            <a:ext cx="2495" cy="589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50" name="公式" r:id="rId12" imgW="1955520" imgH="431640" progId="Equation.3">
                    <p:embed/>
                  </p:oleObj>
                </mc:Choice>
                <mc:Fallback>
                  <p:oleObj name="公式" r:id="rId12" imgW="1955520" imgH="43164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09" y="3430"/>
                          <a:ext cx="2495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1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182FD7DF-AC15-4D1D-98A6-78F159592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613796"/>
              </p:ext>
            </p:extLst>
          </p:nvPr>
        </p:nvGraphicFramePr>
        <p:xfrm>
          <a:off x="407368" y="-27740"/>
          <a:ext cx="9073008" cy="13684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2" imgW="9386052" imgH="1259145" progId="Word.Document.8">
                  <p:embed/>
                </p:oleObj>
              </mc:Choice>
              <mc:Fallback>
                <p:oleObj name="文档" r:id="rId2" imgW="9386052" imgH="12591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07368" y="-27740"/>
                        <a:ext cx="9073008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42029AB5-0E82-4E76-85EC-B0499604F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472707"/>
              </p:ext>
            </p:extLst>
          </p:nvPr>
        </p:nvGraphicFramePr>
        <p:xfrm>
          <a:off x="389608" y="669416"/>
          <a:ext cx="8488363" cy="8763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Document" r:id="rId4" imgW="8758470" imgH="910446" progId="Word.Document.8">
                  <p:embed/>
                </p:oleObj>
              </mc:Choice>
              <mc:Fallback>
                <p:oleObj name="Document" r:id="rId4" imgW="8758470" imgH="91044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9608" y="669416"/>
                        <a:ext cx="84883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F109FCC1-499A-41DF-AB33-7F85F8A6E2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617171"/>
              </p:ext>
            </p:extLst>
          </p:nvPr>
        </p:nvGraphicFramePr>
        <p:xfrm>
          <a:off x="1174502" y="2556750"/>
          <a:ext cx="8640762" cy="1392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6" imgW="8890035" imgH="1428375" progId="Word.Document.8">
                  <p:embed/>
                </p:oleObj>
              </mc:Choice>
              <mc:Fallback>
                <p:oleObj name="文档" r:id="rId6" imgW="8890035" imgH="14283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174502" y="2556750"/>
                        <a:ext cx="8640762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>
            <a:extLst>
              <a:ext uri="{FF2B5EF4-FFF2-40B4-BE49-F238E27FC236}">
                <a16:creationId xmlns:a16="http://schemas.microsoft.com/office/drawing/2014/main" id="{2DE90F77-DAB7-47B1-9698-756B73CA15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853659"/>
              </p:ext>
            </p:extLst>
          </p:nvPr>
        </p:nvGraphicFramePr>
        <p:xfrm>
          <a:off x="1174502" y="1404225"/>
          <a:ext cx="8964612" cy="11525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文档" r:id="rId8" imgW="8921090" imgH="1142484" progId="Word.Document.8">
                  <p:embed/>
                </p:oleObj>
              </mc:Choice>
              <mc:Fallback>
                <p:oleObj name="文档" r:id="rId8" imgW="8921090" imgH="114248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174502" y="1404225"/>
                        <a:ext cx="896461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>
            <a:extLst>
              <a:ext uri="{FF2B5EF4-FFF2-40B4-BE49-F238E27FC236}">
                <a16:creationId xmlns:a16="http://schemas.microsoft.com/office/drawing/2014/main" id="{FDB7C34E-6B51-49E8-BC1A-DE06B53DE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47909"/>
              </p:ext>
            </p:extLst>
          </p:nvPr>
        </p:nvGraphicFramePr>
        <p:xfrm>
          <a:off x="1055439" y="4077072"/>
          <a:ext cx="8759825" cy="23447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文档" r:id="rId10" imgW="8989991" imgH="2416031" progId="Word.Document.8">
                  <p:embed/>
                </p:oleObj>
              </mc:Choice>
              <mc:Fallback>
                <p:oleObj name="文档" r:id="rId10" imgW="8989991" imgH="241603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55439" y="4077072"/>
                        <a:ext cx="8759825" cy="23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266D12-91CB-4C6D-9285-65CE3C4F3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548680"/>
            <a:ext cx="11115676" cy="50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52040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7AE79A-27E5-4FEE-9D5A-D933AC5C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65" y="56707"/>
            <a:ext cx="6000750" cy="533400"/>
          </a:xfrm>
          <a:prstGeom prst="rect">
            <a:avLst/>
          </a:prstGeom>
        </p:spPr>
      </p:pic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F90C6527-9123-4EB0-8961-7F376740E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489832"/>
              </p:ext>
            </p:extLst>
          </p:nvPr>
        </p:nvGraphicFramePr>
        <p:xfrm>
          <a:off x="191344" y="60326"/>
          <a:ext cx="1428750" cy="6889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文档" r:id="rId3" imgW="1570678" imgH="758655" progId="Word.Document.8">
                  <p:embed/>
                </p:oleObj>
              </mc:Choice>
              <mc:Fallback>
                <p:oleObj name="文档" r:id="rId3" imgW="1570678" imgH="75865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91344" y="60326"/>
                        <a:ext cx="14287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47F93075-9063-4F17-B9E5-B4124F680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5" y="605240"/>
            <a:ext cx="11601450" cy="1343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88984E-9A3A-430D-8CE6-ED0C0D65E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00" y="1920965"/>
            <a:ext cx="10441160" cy="23471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100A56-32BB-46AF-823A-CD9AF38FBA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00" y="4268069"/>
            <a:ext cx="110299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65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r="http://schemas.openxmlformats.org/officeDocument/2006/relationships" xmlns:a="http://schemas.openxmlformats.org/drawingml/2006/main" name="邢启强课件专用模板">
  <a:themeElements>
    <a:clrScheme name="邢启强课件专用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邢启强课件专用模板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邢启强课件专用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邢启强课件专用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邢启强课件专用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1_邢启强课件专用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38</Paragraphs>
  <Slides>15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22">
      <vt:lpstr>Arial</vt:lpstr>
      <vt:lpstr>宋体</vt:lpstr>
      <vt:lpstr>Calibri Light</vt:lpstr>
      <vt:lpstr>Calibri</vt:lpstr>
      <vt:lpstr>黑体</vt:lpstr>
      <vt:lpstr>Times New Roman</vt:lpstr>
      <vt:lpstr>邢启强课件专用模板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2021-03-10T10:03:57.042</cp:lastPrinted>
  <dcterms:created xsi:type="dcterms:W3CDTF">2021-03-10T10:03:57Z</dcterms:created>
  <dcterms:modified xsi:type="dcterms:W3CDTF">2021-03-10T02:04:03Z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