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967" r:id="rId4"/>
    <p:sldId id="800" r:id="rId5"/>
    <p:sldId id="895" r:id="rId6"/>
    <p:sldId id="995" r:id="rId7"/>
    <p:sldId id="885" r:id="rId8"/>
    <p:sldId id="949" r:id="rId9"/>
    <p:sldId id="1014" r:id="rId10"/>
    <p:sldId id="897" r:id="rId11"/>
    <p:sldId id="997" r:id="rId12"/>
    <p:sldId id="887" r:id="rId13"/>
    <p:sldId id="1011" r:id="rId14"/>
    <p:sldId id="1012" r:id="rId15"/>
    <p:sldId id="1013" r:id="rId16"/>
    <p:sldId id="888" r:id="rId17"/>
    <p:sldId id="930" r:id="rId18"/>
    <p:sldId id="931" r:id="rId19"/>
    <p:sldId id="987" r:id="rId20"/>
    <p:sldId id="1015" r:id="rId21"/>
    <p:sldId id="1016" r:id="rId22"/>
    <p:sldId id="280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tags" Target="tags/tag326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wmf" /><Relationship Id="rId2" Type="http://schemas.openxmlformats.org/officeDocument/2006/relationships/image" Target="../media/image40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wmf" /><Relationship Id="rId2" Type="http://schemas.openxmlformats.org/officeDocument/2006/relationships/image" Target="../media/image40.wmf" /><Relationship Id="rId3" Type="http://schemas.openxmlformats.org/officeDocument/2006/relationships/image" Target="../media/image41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Relationship Id="rId2" Type="http://schemas.openxmlformats.org/officeDocument/2006/relationships/image" Target="../media/image44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Relationship Id="rId2" Type="http://schemas.openxmlformats.org/officeDocument/2006/relationships/image" Target="../media/image4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wmf" /><Relationship Id="rId2" Type="http://schemas.openxmlformats.org/officeDocument/2006/relationships/image" Target="../media/image48.wmf" /><Relationship Id="rId3" Type="http://schemas.openxmlformats.org/officeDocument/2006/relationships/image" Target="../media/image49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wmf" /><Relationship Id="rId2" Type="http://schemas.openxmlformats.org/officeDocument/2006/relationships/image" Target="../media/image48.wmf" /><Relationship Id="rId3" Type="http://schemas.openxmlformats.org/officeDocument/2006/relationships/image" Target="../media/image50.wmf" /><Relationship Id="rId4" Type="http://schemas.openxmlformats.org/officeDocument/2006/relationships/image" Target="../media/image51.wmf" /><Relationship Id="rId5" Type="http://schemas.openxmlformats.org/officeDocument/2006/relationships/image" Target="../media/image49.wmf" /><Relationship Id="rId6" Type="http://schemas.openxmlformats.org/officeDocument/2006/relationships/image" Target="../media/image52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wmf" /><Relationship Id="rId2" Type="http://schemas.openxmlformats.org/officeDocument/2006/relationships/image" Target="../media/image55.wmf" /><Relationship Id="rId3" Type="http://schemas.openxmlformats.org/officeDocument/2006/relationships/image" Target="../media/image56.wmf" /><Relationship Id="rId4" Type="http://schemas.openxmlformats.org/officeDocument/2006/relationships/image" Target="../media/image57.wmf" /><Relationship Id="rId5" Type="http://schemas.openxmlformats.org/officeDocument/2006/relationships/image" Target="../media/image53.wmf" /><Relationship Id="rId6" Type="http://schemas.openxmlformats.org/officeDocument/2006/relationships/image" Target="../media/image5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Relationship Id="rId7" Type="http://schemas.openxmlformats.org/officeDocument/2006/relationships/image" Target="../media/image10.wmf" /><Relationship Id="rId8" Type="http://schemas.openxmlformats.org/officeDocument/2006/relationships/image" Target="../media/image11.wmf" /><Relationship Id="rId9" Type="http://schemas.openxmlformats.org/officeDocument/2006/relationships/image" Target="../media/image12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Relationship Id="rId3" Type="http://schemas.openxmlformats.org/officeDocument/2006/relationships/image" Target="../media/image25.wmf" /><Relationship Id="rId4" Type="http://schemas.openxmlformats.org/officeDocument/2006/relationships/image" Target="../media/image26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wmf" /><Relationship Id="rId2" Type="http://schemas.openxmlformats.org/officeDocument/2006/relationships/image" Target="../media/image25.wmf" /><Relationship Id="rId3" Type="http://schemas.openxmlformats.org/officeDocument/2006/relationships/image" Target="../media/image28.wmf" /><Relationship Id="rId4" Type="http://schemas.openxmlformats.org/officeDocument/2006/relationships/image" Target="../media/image26.wmf" /><Relationship Id="rId5" Type="http://schemas.openxmlformats.org/officeDocument/2006/relationships/image" Target="../media/image29.wmf" /><Relationship Id="rId6" Type="http://schemas.openxmlformats.org/officeDocument/2006/relationships/image" Target="../media/image30.wmf" /><Relationship Id="rId7" Type="http://schemas.openxmlformats.org/officeDocument/2006/relationships/image" Target="../media/image31.wmf" /><Relationship Id="rId8" Type="http://schemas.openxmlformats.org/officeDocument/2006/relationships/image" Target="../media/image32.wmf" /><Relationship Id="rId9" Type="http://schemas.openxmlformats.org/officeDocument/2006/relationships/image" Target="../media/image33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1.xml" /><Relationship Id="rId2" Type="http://schemas.openxmlformats.org/officeDocument/2006/relationships/tags" Target="../tags/tag82.xml" /><Relationship Id="rId3" Type="http://schemas.openxmlformats.org/officeDocument/2006/relationships/tags" Target="../tags/tag83.xml" /><Relationship Id="rId4" Type="http://schemas.openxmlformats.org/officeDocument/2006/relationships/tags" Target="../tags/tag84.xml" /><Relationship Id="rId5" Type="http://schemas.openxmlformats.org/officeDocument/2006/relationships/tags" Target="../tags/tag85.xml" /><Relationship Id="rId6" Type="http://schemas.openxmlformats.org/officeDocument/2006/relationships/tags" Target="../tags/tag86.xml" /><Relationship Id="rId7" Type="http://schemas.openxmlformats.org/officeDocument/2006/relationships/tags" Target="../tags/tag87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8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75.xml" /><Relationship Id="rId16" Type="http://schemas.openxmlformats.org/officeDocument/2006/relationships/tags" Target="../tags/tag76.xml" /><Relationship Id="rId17" Type="http://schemas.openxmlformats.org/officeDocument/2006/relationships/tags" Target="../tags/tag77.xml" /><Relationship Id="rId18" Type="http://schemas.openxmlformats.org/officeDocument/2006/relationships/tags" Target="../tags/tag78.xml" /><Relationship Id="rId19" Type="http://schemas.openxmlformats.org/officeDocument/2006/relationships/tags" Target="../tags/tag7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0.xml" /><Relationship Id="rId21" Type="http://schemas.openxmlformats.org/officeDocument/2006/relationships/image" Target="../media/image1.png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5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8.xml" /><Relationship Id="rId3" Type="http://schemas.openxmlformats.org/officeDocument/2006/relationships/image" Target="../media/image2.png" /><Relationship Id="rId4" Type="http://schemas.openxmlformats.org/officeDocument/2006/relationships/tags" Target="../tags/tag89.xml" /><Relationship Id="rId5" Type="http://schemas.openxmlformats.org/officeDocument/2006/relationships/tags" Target="../tags/tag90.xml" /><Relationship Id="rId6" Type="http://schemas.openxmlformats.org/officeDocument/2006/relationships/tags" Target="../tags/tag9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7.emf" /><Relationship Id="rId11" Type="http://schemas.openxmlformats.org/officeDocument/2006/relationships/tags" Target="../tags/tag217.xml" /><Relationship Id="rId12" Type="http://schemas.openxmlformats.org/officeDocument/2006/relationships/vmlDrawing" Target="../drawings/vmlDrawing8.vml" /><Relationship Id="rId2" Type="http://schemas.openxmlformats.org/officeDocument/2006/relationships/tags" Target="../tags/tag214.xml" /><Relationship Id="rId3" Type="http://schemas.openxmlformats.org/officeDocument/2006/relationships/oleObject" Target="../embeddings/oleObject29.bin" /><Relationship Id="rId4" Type="http://schemas.openxmlformats.org/officeDocument/2006/relationships/tags" Target="../tags/tag215.xml" /><Relationship Id="rId5" Type="http://schemas.openxmlformats.org/officeDocument/2006/relationships/oleObject" Target="../embeddings/Microsoft_Word_97_-_2003___4.doc" TargetMode="Internal" /><Relationship Id="rId6" Type="http://schemas.openxmlformats.org/officeDocument/2006/relationships/oleObject" Target="../embeddings/oleObject30.bin" /><Relationship Id="rId7" Type="http://schemas.openxmlformats.org/officeDocument/2006/relationships/image" Target="../media/image36.emf" /><Relationship Id="rId8" Type="http://schemas.openxmlformats.org/officeDocument/2006/relationships/tags" Target="../tags/tag216.xml" /><Relationship Id="rId9" Type="http://schemas.openxmlformats.org/officeDocument/2006/relationships/oleObject" Target="../embeddings/Microsoft_Word_97_-_2003___5.doc" TargetMode="In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23.xml" /><Relationship Id="rId11" Type="http://schemas.openxmlformats.org/officeDocument/2006/relationships/vmlDrawing" Target="../drawings/vmlDrawing9.vml" /><Relationship Id="rId2" Type="http://schemas.openxmlformats.org/officeDocument/2006/relationships/tags" Target="../tags/tag218.xml" /><Relationship Id="rId3" Type="http://schemas.openxmlformats.org/officeDocument/2006/relationships/oleObject" Target="../embeddings/oleObject31.bin" /><Relationship Id="rId4" Type="http://schemas.openxmlformats.org/officeDocument/2006/relationships/tags" Target="../tags/tag219.xml" /><Relationship Id="rId5" Type="http://schemas.openxmlformats.org/officeDocument/2006/relationships/tags" Target="../tags/tag220.xml" /><Relationship Id="rId6" Type="http://schemas.openxmlformats.org/officeDocument/2006/relationships/oleObject" Target="../embeddings/Microsoft_Word_97_-_2003___6.doc" TargetMode="Internal" /><Relationship Id="rId7" Type="http://schemas.openxmlformats.org/officeDocument/2006/relationships/image" Target="../media/image38.emf" /><Relationship Id="rId8" Type="http://schemas.openxmlformats.org/officeDocument/2006/relationships/tags" Target="../tags/tag221.xml" /><Relationship Id="rId9" Type="http://schemas.openxmlformats.org/officeDocument/2006/relationships/tags" Target="../tags/tag22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28.xml" /><Relationship Id="rId11" Type="http://schemas.openxmlformats.org/officeDocument/2006/relationships/tags" Target="../tags/tag229.xml" /><Relationship Id="rId12" Type="http://schemas.openxmlformats.org/officeDocument/2006/relationships/tags" Target="../tags/tag230.xml" /><Relationship Id="rId13" Type="http://schemas.openxmlformats.org/officeDocument/2006/relationships/tags" Target="../tags/tag231.xml" /><Relationship Id="rId14" Type="http://schemas.openxmlformats.org/officeDocument/2006/relationships/tags" Target="../tags/tag232.xml" /><Relationship Id="rId15" Type="http://schemas.openxmlformats.org/officeDocument/2006/relationships/tags" Target="../tags/tag233.xml" /><Relationship Id="rId16" Type="http://schemas.openxmlformats.org/officeDocument/2006/relationships/tags" Target="../tags/tag234.xml" /><Relationship Id="rId17" Type="http://schemas.openxmlformats.org/officeDocument/2006/relationships/tags" Target="../tags/tag235.xml" /><Relationship Id="rId18" Type="http://schemas.openxmlformats.org/officeDocument/2006/relationships/tags" Target="../tags/tag236.xml" /><Relationship Id="rId19" Type="http://schemas.openxmlformats.org/officeDocument/2006/relationships/tags" Target="../tags/tag237.xml" /><Relationship Id="rId2" Type="http://schemas.openxmlformats.org/officeDocument/2006/relationships/tags" Target="../tags/tag224.xml" /><Relationship Id="rId20" Type="http://schemas.openxmlformats.org/officeDocument/2006/relationships/tags" Target="../tags/tag238.xml" /><Relationship Id="rId21" Type="http://schemas.openxmlformats.org/officeDocument/2006/relationships/tags" Target="../tags/tag239.xml" /><Relationship Id="rId22" Type="http://schemas.openxmlformats.org/officeDocument/2006/relationships/tags" Target="../tags/tag240.xml" /><Relationship Id="rId23" Type="http://schemas.openxmlformats.org/officeDocument/2006/relationships/tags" Target="../tags/tag241.xml" /><Relationship Id="rId24" Type="http://schemas.openxmlformats.org/officeDocument/2006/relationships/tags" Target="../tags/tag242.xml" /><Relationship Id="rId25" Type="http://schemas.openxmlformats.org/officeDocument/2006/relationships/tags" Target="../tags/tag243.xml" /><Relationship Id="rId26" Type="http://schemas.openxmlformats.org/officeDocument/2006/relationships/tags" Target="../tags/tag244.xml" /><Relationship Id="rId27" Type="http://schemas.openxmlformats.org/officeDocument/2006/relationships/vmlDrawing" Target="../drawings/vmlDrawing10.vml" /><Relationship Id="rId28" Type="http://schemas.openxmlformats.org/officeDocument/2006/relationships/audio" Target="../media/audio11.wav" /><Relationship Id="rId3" Type="http://schemas.openxmlformats.org/officeDocument/2006/relationships/tags" Target="../tags/tag225.xml" /><Relationship Id="rId4" Type="http://schemas.openxmlformats.org/officeDocument/2006/relationships/tags" Target="../tags/tag226.xml" /><Relationship Id="rId5" Type="http://schemas.openxmlformats.org/officeDocument/2006/relationships/oleObject" Target="../embeddings/oleObject32.bin" TargetMode="Internal" /><Relationship Id="rId6" Type="http://schemas.openxmlformats.org/officeDocument/2006/relationships/image" Target="../media/image39.wmf" /><Relationship Id="rId7" Type="http://schemas.openxmlformats.org/officeDocument/2006/relationships/tags" Target="../tags/tag227.xml" /><Relationship Id="rId8" Type="http://schemas.openxmlformats.org/officeDocument/2006/relationships/oleObject" Target="../embeddings/oleObject33.bin" TargetMode="Internal" /><Relationship Id="rId9" Type="http://schemas.openxmlformats.org/officeDocument/2006/relationships/image" Target="../media/image40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49.xml" /><Relationship Id="rId11" Type="http://schemas.openxmlformats.org/officeDocument/2006/relationships/tags" Target="../tags/tag250.xml" /><Relationship Id="rId12" Type="http://schemas.openxmlformats.org/officeDocument/2006/relationships/tags" Target="../tags/tag251.xml" /><Relationship Id="rId13" Type="http://schemas.openxmlformats.org/officeDocument/2006/relationships/tags" Target="../tags/tag252.xml" /><Relationship Id="rId14" Type="http://schemas.openxmlformats.org/officeDocument/2006/relationships/tags" Target="../tags/tag253.xml" /><Relationship Id="rId15" Type="http://schemas.openxmlformats.org/officeDocument/2006/relationships/tags" Target="../tags/tag254.xml" /><Relationship Id="rId16" Type="http://schemas.openxmlformats.org/officeDocument/2006/relationships/tags" Target="../tags/tag255.xml" /><Relationship Id="rId17" Type="http://schemas.openxmlformats.org/officeDocument/2006/relationships/tags" Target="../tags/tag256.xml" /><Relationship Id="rId18" Type="http://schemas.openxmlformats.org/officeDocument/2006/relationships/tags" Target="../tags/tag257.xml" /><Relationship Id="rId19" Type="http://schemas.openxmlformats.org/officeDocument/2006/relationships/tags" Target="../tags/tag258.xml" /><Relationship Id="rId2" Type="http://schemas.openxmlformats.org/officeDocument/2006/relationships/tags" Target="../tags/tag245.xml" /><Relationship Id="rId20" Type="http://schemas.openxmlformats.org/officeDocument/2006/relationships/oleObject" Target="../embeddings/oleObject36.bin" TargetMode="Internal" /><Relationship Id="rId21" Type="http://schemas.openxmlformats.org/officeDocument/2006/relationships/image" Target="../media/image41.wmf" /><Relationship Id="rId22" Type="http://schemas.openxmlformats.org/officeDocument/2006/relationships/tags" Target="../tags/tag259.xml" /><Relationship Id="rId23" Type="http://schemas.openxmlformats.org/officeDocument/2006/relationships/tags" Target="../tags/tag260.xml" /><Relationship Id="rId24" Type="http://schemas.openxmlformats.org/officeDocument/2006/relationships/tags" Target="../tags/tag261.xml" /><Relationship Id="rId25" Type="http://schemas.openxmlformats.org/officeDocument/2006/relationships/tags" Target="../tags/tag262.xml" /><Relationship Id="rId26" Type="http://schemas.openxmlformats.org/officeDocument/2006/relationships/tags" Target="../tags/tag263.xml" /><Relationship Id="rId27" Type="http://schemas.openxmlformats.org/officeDocument/2006/relationships/tags" Target="../tags/tag264.xml" /><Relationship Id="rId28" Type="http://schemas.openxmlformats.org/officeDocument/2006/relationships/tags" Target="../tags/tag265.xml" /><Relationship Id="rId29" Type="http://schemas.openxmlformats.org/officeDocument/2006/relationships/tags" Target="../tags/tag266.xml" /><Relationship Id="rId3" Type="http://schemas.openxmlformats.org/officeDocument/2006/relationships/tags" Target="../tags/tag246.xml" /><Relationship Id="rId30" Type="http://schemas.openxmlformats.org/officeDocument/2006/relationships/tags" Target="../tags/tag267.xml" /><Relationship Id="rId31" Type="http://schemas.openxmlformats.org/officeDocument/2006/relationships/tags" Target="../tags/tag268.xml" /><Relationship Id="rId32" Type="http://schemas.openxmlformats.org/officeDocument/2006/relationships/tags" Target="../tags/tag269.xml" /><Relationship Id="rId33" Type="http://schemas.openxmlformats.org/officeDocument/2006/relationships/tags" Target="../tags/tag270.xml" /><Relationship Id="rId34" Type="http://schemas.openxmlformats.org/officeDocument/2006/relationships/tags" Target="../tags/tag271.xml" /><Relationship Id="rId35" Type="http://schemas.openxmlformats.org/officeDocument/2006/relationships/tags" Target="../tags/tag272.xml" /><Relationship Id="rId36" Type="http://schemas.openxmlformats.org/officeDocument/2006/relationships/tags" Target="../tags/tag273.xml" /><Relationship Id="rId37" Type="http://schemas.openxmlformats.org/officeDocument/2006/relationships/tags" Target="../tags/tag274.xml" /><Relationship Id="rId38" Type="http://schemas.openxmlformats.org/officeDocument/2006/relationships/tags" Target="../tags/tag275.xml" /><Relationship Id="rId39" Type="http://schemas.openxmlformats.org/officeDocument/2006/relationships/tags" Target="../tags/tag276.xml" /><Relationship Id="rId4" Type="http://schemas.openxmlformats.org/officeDocument/2006/relationships/tags" Target="../tags/tag247.xml" /><Relationship Id="rId40" Type="http://schemas.openxmlformats.org/officeDocument/2006/relationships/tags" Target="../tags/tag277.xml" /><Relationship Id="rId41" Type="http://schemas.openxmlformats.org/officeDocument/2006/relationships/vmlDrawing" Target="../drawings/vmlDrawing11.vml" /><Relationship Id="rId42" Type="http://schemas.openxmlformats.org/officeDocument/2006/relationships/audio" Target="../media/audio11.wav" /><Relationship Id="rId5" Type="http://schemas.openxmlformats.org/officeDocument/2006/relationships/oleObject" Target="../embeddings/oleObject34.bin" TargetMode="Internal" /><Relationship Id="rId6" Type="http://schemas.openxmlformats.org/officeDocument/2006/relationships/image" Target="../media/image39.wmf" /><Relationship Id="rId7" Type="http://schemas.openxmlformats.org/officeDocument/2006/relationships/tags" Target="../tags/tag248.xml" /><Relationship Id="rId8" Type="http://schemas.openxmlformats.org/officeDocument/2006/relationships/oleObject" Target="../embeddings/oleObject35.bin" TargetMode="Internal" /><Relationship Id="rId9" Type="http://schemas.openxmlformats.org/officeDocument/2006/relationships/image" Target="../media/image40.w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83.xml" /><Relationship Id="rId11" Type="http://schemas.openxmlformats.org/officeDocument/2006/relationships/tags" Target="../tags/tag284.xml" /><Relationship Id="rId12" Type="http://schemas.openxmlformats.org/officeDocument/2006/relationships/vmlDrawing" Target="../drawings/vmlDrawing12.vml" /><Relationship Id="rId2" Type="http://schemas.openxmlformats.org/officeDocument/2006/relationships/tags" Target="../tags/tag278.xml" /><Relationship Id="rId3" Type="http://schemas.openxmlformats.org/officeDocument/2006/relationships/oleObject" Target="../embeddings/oleObject37.bin" /><Relationship Id="rId4" Type="http://schemas.openxmlformats.org/officeDocument/2006/relationships/tags" Target="../tags/tag279.xml" /><Relationship Id="rId5" Type="http://schemas.openxmlformats.org/officeDocument/2006/relationships/oleObject" Target="../embeddings/Microsoft_Word_97_-_2003___7.doc" TargetMode="Internal" /><Relationship Id="rId6" Type="http://schemas.openxmlformats.org/officeDocument/2006/relationships/image" Target="../media/image42.emf" /><Relationship Id="rId7" Type="http://schemas.openxmlformats.org/officeDocument/2006/relationships/tags" Target="../tags/tag280.xml" /><Relationship Id="rId8" Type="http://schemas.openxmlformats.org/officeDocument/2006/relationships/tags" Target="../tags/tag281.xml" /><Relationship Id="rId9" Type="http://schemas.openxmlformats.org/officeDocument/2006/relationships/tags" Target="../tags/tag28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44.emf" /><Relationship Id="rId11" Type="http://schemas.openxmlformats.org/officeDocument/2006/relationships/tags" Target="../tags/tag288.xml" /><Relationship Id="rId12" Type="http://schemas.openxmlformats.org/officeDocument/2006/relationships/vmlDrawing" Target="../drawings/vmlDrawing13.vml" /><Relationship Id="rId2" Type="http://schemas.openxmlformats.org/officeDocument/2006/relationships/tags" Target="../tags/tag285.xml" /><Relationship Id="rId3" Type="http://schemas.openxmlformats.org/officeDocument/2006/relationships/oleObject" Target="../embeddings/oleObject38.bin" /><Relationship Id="rId4" Type="http://schemas.openxmlformats.org/officeDocument/2006/relationships/tags" Target="../tags/tag286.xml" /><Relationship Id="rId5" Type="http://schemas.openxmlformats.org/officeDocument/2006/relationships/oleObject" Target="../embeddings/Microsoft_Word_97_-_2003___8.doc" TargetMode="Internal" /><Relationship Id="rId6" Type="http://schemas.openxmlformats.org/officeDocument/2006/relationships/oleObject" Target="../embeddings/oleObject39.bin" /><Relationship Id="rId7" Type="http://schemas.openxmlformats.org/officeDocument/2006/relationships/image" Target="../media/image43.emf" /><Relationship Id="rId8" Type="http://schemas.openxmlformats.org/officeDocument/2006/relationships/tags" Target="../tags/tag287.xml" /><Relationship Id="rId9" Type="http://schemas.openxmlformats.org/officeDocument/2006/relationships/oleObject" Target="../embeddings/Microsoft_Word_97_-_2003___9.doc" TargetMode="In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46.emf" /><Relationship Id="rId11" Type="http://schemas.openxmlformats.org/officeDocument/2006/relationships/tags" Target="../tags/tag292.xml" /><Relationship Id="rId12" Type="http://schemas.openxmlformats.org/officeDocument/2006/relationships/vmlDrawing" Target="../drawings/vmlDrawing14.vml" /><Relationship Id="rId2" Type="http://schemas.openxmlformats.org/officeDocument/2006/relationships/tags" Target="../tags/tag289.xml" /><Relationship Id="rId3" Type="http://schemas.openxmlformats.org/officeDocument/2006/relationships/oleObject" Target="../embeddings/oleObject40.bin" /><Relationship Id="rId4" Type="http://schemas.openxmlformats.org/officeDocument/2006/relationships/tags" Target="../tags/tag290.xml" /><Relationship Id="rId5" Type="http://schemas.openxmlformats.org/officeDocument/2006/relationships/oleObject" Target="../embeddings/Microsoft_Word_97_-_2003___10.doc" TargetMode="Internal" /><Relationship Id="rId6" Type="http://schemas.openxmlformats.org/officeDocument/2006/relationships/oleObject" Target="../embeddings/oleObject41.bin" /><Relationship Id="rId7" Type="http://schemas.openxmlformats.org/officeDocument/2006/relationships/image" Target="../media/image45.emf" /><Relationship Id="rId8" Type="http://schemas.openxmlformats.org/officeDocument/2006/relationships/tags" Target="../tags/tag291.xml" /><Relationship Id="rId9" Type="http://schemas.openxmlformats.org/officeDocument/2006/relationships/oleObject" Target="../embeddings/Microsoft_Word_97_-_2003___11.doc" TargetMode="In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44.bin" TargetMode="Internal" /><Relationship Id="rId11" Type="http://schemas.openxmlformats.org/officeDocument/2006/relationships/image" Target="../media/image49.wmf" /><Relationship Id="rId12" Type="http://schemas.openxmlformats.org/officeDocument/2006/relationships/tags" Target="../tags/tag297.xml" /><Relationship Id="rId13" Type="http://schemas.openxmlformats.org/officeDocument/2006/relationships/tags" Target="../tags/tag298.xml" /><Relationship Id="rId14" Type="http://schemas.openxmlformats.org/officeDocument/2006/relationships/vmlDrawing" Target="../drawings/vmlDrawing15.vml" /><Relationship Id="rId2" Type="http://schemas.openxmlformats.org/officeDocument/2006/relationships/tags" Target="../tags/tag293.xml" /><Relationship Id="rId3" Type="http://schemas.openxmlformats.org/officeDocument/2006/relationships/tags" Target="../tags/tag294.xml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47.wmf" /><Relationship Id="rId6" Type="http://schemas.openxmlformats.org/officeDocument/2006/relationships/tags" Target="../tags/tag295.xml" /><Relationship Id="rId7" Type="http://schemas.openxmlformats.org/officeDocument/2006/relationships/oleObject" Target="../embeddings/oleObject43.bin" TargetMode="Internal" /><Relationship Id="rId8" Type="http://schemas.openxmlformats.org/officeDocument/2006/relationships/image" Target="../media/image48.wmf" /><Relationship Id="rId9" Type="http://schemas.openxmlformats.org/officeDocument/2006/relationships/tags" Target="../tags/tag296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303.xml" /><Relationship Id="rId11" Type="http://schemas.openxmlformats.org/officeDocument/2006/relationships/oleObject" Target="../embeddings/oleObject47.bin" TargetMode="Internal" /><Relationship Id="rId12" Type="http://schemas.openxmlformats.org/officeDocument/2006/relationships/image" Target="../media/image50.wmf" /><Relationship Id="rId13" Type="http://schemas.openxmlformats.org/officeDocument/2006/relationships/tags" Target="../tags/tag304.xml" /><Relationship Id="rId14" Type="http://schemas.openxmlformats.org/officeDocument/2006/relationships/oleObject" Target="../embeddings/oleObject48.bin" TargetMode="Internal" /><Relationship Id="rId15" Type="http://schemas.openxmlformats.org/officeDocument/2006/relationships/image" Target="../media/image51.wmf" /><Relationship Id="rId16" Type="http://schemas.openxmlformats.org/officeDocument/2006/relationships/tags" Target="../tags/tag305.xml" /><Relationship Id="rId17" Type="http://schemas.openxmlformats.org/officeDocument/2006/relationships/oleObject" Target="../embeddings/oleObject49.bin" TargetMode="Internal" /><Relationship Id="rId18" Type="http://schemas.openxmlformats.org/officeDocument/2006/relationships/image" Target="../media/image49.wmf" /><Relationship Id="rId19" Type="http://schemas.openxmlformats.org/officeDocument/2006/relationships/tags" Target="../tags/tag306.xml" /><Relationship Id="rId2" Type="http://schemas.openxmlformats.org/officeDocument/2006/relationships/tags" Target="../tags/tag299.xml" /><Relationship Id="rId20" Type="http://schemas.openxmlformats.org/officeDocument/2006/relationships/oleObject" Target="../embeddings/oleObject50.bin" TargetMode="Internal" /><Relationship Id="rId21" Type="http://schemas.openxmlformats.org/officeDocument/2006/relationships/image" Target="../media/image52.wmf" /><Relationship Id="rId22" Type="http://schemas.openxmlformats.org/officeDocument/2006/relationships/tags" Target="../tags/tag307.xml" /><Relationship Id="rId23" Type="http://schemas.openxmlformats.org/officeDocument/2006/relationships/vmlDrawing" Target="../drawings/vmlDrawing16.vml" /><Relationship Id="rId3" Type="http://schemas.openxmlformats.org/officeDocument/2006/relationships/tags" Target="../tags/tag300.xml" /><Relationship Id="rId4" Type="http://schemas.openxmlformats.org/officeDocument/2006/relationships/tags" Target="../tags/tag301.xml" /><Relationship Id="rId5" Type="http://schemas.openxmlformats.org/officeDocument/2006/relationships/oleObject" Target="../embeddings/oleObject45.bin" TargetMode="Internal" /><Relationship Id="rId6" Type="http://schemas.openxmlformats.org/officeDocument/2006/relationships/image" Target="../media/image47.wmf" /><Relationship Id="rId7" Type="http://schemas.openxmlformats.org/officeDocument/2006/relationships/tags" Target="../tags/tag302.xml" /><Relationship Id="rId8" Type="http://schemas.openxmlformats.org/officeDocument/2006/relationships/oleObject" Target="../embeddings/oleObject46.bin" TargetMode="Internal" /><Relationship Id="rId9" Type="http://schemas.openxmlformats.org/officeDocument/2006/relationships/image" Target="../media/image48.w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08.xml" /><Relationship Id="rId3" Type="http://schemas.openxmlformats.org/officeDocument/2006/relationships/tags" Target="../tags/tag309.xml" /><Relationship Id="rId4" Type="http://schemas.openxmlformats.org/officeDocument/2006/relationships/oleObject" Target="../embeddings/oleObject51.bin" TargetMode="Internal" /><Relationship Id="rId5" Type="http://schemas.openxmlformats.org/officeDocument/2006/relationships/image" Target="../media/image53.wmf" /><Relationship Id="rId6" Type="http://schemas.openxmlformats.org/officeDocument/2006/relationships/tags" Target="../tags/tag310.xml" /><Relationship Id="rId7" Type="http://schemas.openxmlformats.org/officeDocument/2006/relationships/tags" Target="../tags/tag311.xml" /><Relationship Id="rId8" Type="http://schemas.openxmlformats.org/officeDocument/2006/relationships/vmlDrawing" Target="../drawings/vmlDrawing17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2.xml" /><Relationship Id="rId3" Type="http://schemas.openxmlformats.org/officeDocument/2006/relationships/tags" Target="../tags/tag93.xml" /><Relationship Id="rId4" Type="http://schemas.openxmlformats.org/officeDocument/2006/relationships/tags" Target="../tags/tag94.xml" /><Relationship Id="rId5" Type="http://schemas.openxmlformats.org/officeDocument/2006/relationships/tags" Target="../tags/tag95.xml" /><Relationship Id="rId6" Type="http://schemas.openxmlformats.org/officeDocument/2006/relationships/oleObject" Target="../embeddings/oleObject1.bin" TargetMode="Internal" /><Relationship Id="rId7" Type="http://schemas.openxmlformats.org/officeDocument/2006/relationships/image" Target="../media/image3.wmf" /><Relationship Id="rId8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4.bin" TargetMode="Internal" /><Relationship Id="rId11" Type="http://schemas.openxmlformats.org/officeDocument/2006/relationships/image" Target="../media/image56.wmf" /><Relationship Id="rId12" Type="http://schemas.openxmlformats.org/officeDocument/2006/relationships/tags" Target="../tags/tag316.xml" /><Relationship Id="rId13" Type="http://schemas.openxmlformats.org/officeDocument/2006/relationships/oleObject" Target="../embeddings/oleObject55.bin" TargetMode="Internal" /><Relationship Id="rId14" Type="http://schemas.openxmlformats.org/officeDocument/2006/relationships/image" Target="../media/image57.wmf" /><Relationship Id="rId15" Type="http://schemas.openxmlformats.org/officeDocument/2006/relationships/tags" Target="../tags/tag317.xml" /><Relationship Id="rId16" Type="http://schemas.openxmlformats.org/officeDocument/2006/relationships/oleObject" Target="../embeddings/oleObject56.bin" TargetMode="Internal" /><Relationship Id="rId17" Type="http://schemas.openxmlformats.org/officeDocument/2006/relationships/image" Target="../media/image53.wmf" /><Relationship Id="rId18" Type="http://schemas.openxmlformats.org/officeDocument/2006/relationships/tags" Target="../tags/tag318.xml" /><Relationship Id="rId19" Type="http://schemas.openxmlformats.org/officeDocument/2006/relationships/oleObject" Target="../embeddings/oleObject57.bin" TargetMode="Internal" /><Relationship Id="rId2" Type="http://schemas.openxmlformats.org/officeDocument/2006/relationships/tags" Target="../tags/tag312.xml" /><Relationship Id="rId20" Type="http://schemas.openxmlformats.org/officeDocument/2006/relationships/image" Target="../media/image58.wmf" /><Relationship Id="rId21" Type="http://schemas.openxmlformats.org/officeDocument/2006/relationships/tags" Target="../tags/tag319.xml" /><Relationship Id="rId22" Type="http://schemas.openxmlformats.org/officeDocument/2006/relationships/tags" Target="../tags/tag320.xml" /><Relationship Id="rId23" Type="http://schemas.openxmlformats.org/officeDocument/2006/relationships/vmlDrawing" Target="../drawings/vmlDrawing18.vml" /><Relationship Id="rId3" Type="http://schemas.openxmlformats.org/officeDocument/2006/relationships/tags" Target="../tags/tag313.xml" /><Relationship Id="rId4" Type="http://schemas.openxmlformats.org/officeDocument/2006/relationships/oleObject" Target="../embeddings/oleObject52.bin" TargetMode="Internal" /><Relationship Id="rId5" Type="http://schemas.openxmlformats.org/officeDocument/2006/relationships/image" Target="../media/image54.wmf" /><Relationship Id="rId6" Type="http://schemas.openxmlformats.org/officeDocument/2006/relationships/tags" Target="../tags/tag314.xml" /><Relationship Id="rId7" Type="http://schemas.openxmlformats.org/officeDocument/2006/relationships/oleObject" Target="../embeddings/oleObject53.bin" TargetMode="Internal" /><Relationship Id="rId8" Type="http://schemas.openxmlformats.org/officeDocument/2006/relationships/image" Target="../media/image55.wmf" /><Relationship Id="rId9" Type="http://schemas.openxmlformats.org/officeDocument/2006/relationships/tags" Target="../tags/tag315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21.xml" /><Relationship Id="rId3" Type="http://schemas.openxmlformats.org/officeDocument/2006/relationships/image" Target="../media/image59.jpeg" /><Relationship Id="rId4" Type="http://schemas.openxmlformats.org/officeDocument/2006/relationships/tags" Target="../tags/tag322.xml" /><Relationship Id="rId5" Type="http://schemas.openxmlformats.org/officeDocument/2006/relationships/tags" Target="../tags/tag323.xml" /><Relationship Id="rId6" Type="http://schemas.openxmlformats.org/officeDocument/2006/relationships/tags" Target="../tags/tag324.xml" /><Relationship Id="rId7" Type="http://schemas.openxmlformats.org/officeDocument/2006/relationships/image" Target="../media/image60.png" /><Relationship Id="rId8" Type="http://schemas.openxmlformats.org/officeDocument/2006/relationships/tags" Target="../tags/tag325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6.xml" /><Relationship Id="rId3" Type="http://schemas.openxmlformats.org/officeDocument/2006/relationships/tags" Target="../tags/tag97.xml" /><Relationship Id="rId4" Type="http://schemas.openxmlformats.org/officeDocument/2006/relationships/tags" Target="../tags/tag98.xml" /><Relationship Id="rId5" Type="http://schemas.openxmlformats.org/officeDocument/2006/relationships/tags" Target="../tags/tag99.xml" /><Relationship Id="rId6" Type="http://schemas.openxmlformats.org/officeDocument/2006/relationships/tags" Target="../tags/tag100.xml" /><Relationship Id="rId7" Type="http://schemas.openxmlformats.org/officeDocument/2006/relationships/tags" Target="../tags/tag101.xml" /><Relationship Id="rId8" Type="http://schemas.openxmlformats.org/officeDocument/2006/relationships/tags" Target="../tags/tag102.xml" /><Relationship Id="rId9" Type="http://schemas.openxmlformats.org/officeDocument/2006/relationships/tags" Target="../tags/tag10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10.xml" /><Relationship Id="rId11" Type="http://schemas.openxmlformats.org/officeDocument/2006/relationships/tags" Target="../tags/tag111.xml" /><Relationship Id="rId12" Type="http://schemas.openxmlformats.org/officeDocument/2006/relationships/tags" Target="../tags/tag112.xml" /><Relationship Id="rId13" Type="http://schemas.openxmlformats.org/officeDocument/2006/relationships/tags" Target="../tags/tag113.xml" /><Relationship Id="rId14" Type="http://schemas.openxmlformats.org/officeDocument/2006/relationships/tags" Target="../tags/tag114.xml" /><Relationship Id="rId15" Type="http://schemas.openxmlformats.org/officeDocument/2006/relationships/tags" Target="../tags/tag115.xml" /><Relationship Id="rId16" Type="http://schemas.openxmlformats.org/officeDocument/2006/relationships/tags" Target="../tags/tag116.xml" /><Relationship Id="rId17" Type="http://schemas.openxmlformats.org/officeDocument/2006/relationships/tags" Target="../tags/tag117.xml" /><Relationship Id="rId18" Type="http://schemas.openxmlformats.org/officeDocument/2006/relationships/tags" Target="../tags/tag118.xml" /><Relationship Id="rId19" Type="http://schemas.openxmlformats.org/officeDocument/2006/relationships/tags" Target="../tags/tag119.xml" /><Relationship Id="rId2" Type="http://schemas.openxmlformats.org/officeDocument/2006/relationships/tags" Target="../tags/tag104.xml" /><Relationship Id="rId20" Type="http://schemas.openxmlformats.org/officeDocument/2006/relationships/tags" Target="../tags/tag120.xml" /><Relationship Id="rId21" Type="http://schemas.openxmlformats.org/officeDocument/2006/relationships/oleObject" Target="../embeddings/oleObject3.bin" TargetMode="Internal" /><Relationship Id="rId22" Type="http://schemas.openxmlformats.org/officeDocument/2006/relationships/image" Target="../media/image5.wmf" /><Relationship Id="rId23" Type="http://schemas.openxmlformats.org/officeDocument/2006/relationships/tags" Target="../tags/tag121.xml" /><Relationship Id="rId24" Type="http://schemas.openxmlformats.org/officeDocument/2006/relationships/tags" Target="../tags/tag122.xml" /><Relationship Id="rId25" Type="http://schemas.openxmlformats.org/officeDocument/2006/relationships/oleObject" Target="../embeddings/oleObject4.bin" TargetMode="Internal" /><Relationship Id="rId26" Type="http://schemas.openxmlformats.org/officeDocument/2006/relationships/image" Target="../media/image6.wmf" /><Relationship Id="rId27" Type="http://schemas.openxmlformats.org/officeDocument/2006/relationships/tags" Target="../tags/tag123.xml" /><Relationship Id="rId28" Type="http://schemas.openxmlformats.org/officeDocument/2006/relationships/oleObject" Target="../embeddings/oleObject5.bin" TargetMode="Internal" /><Relationship Id="rId29" Type="http://schemas.openxmlformats.org/officeDocument/2006/relationships/image" Target="../media/image7.wmf" /><Relationship Id="rId3" Type="http://schemas.openxmlformats.org/officeDocument/2006/relationships/tags" Target="../tags/tag105.xml" /><Relationship Id="rId30" Type="http://schemas.openxmlformats.org/officeDocument/2006/relationships/tags" Target="../tags/tag124.xml" /><Relationship Id="rId31" Type="http://schemas.openxmlformats.org/officeDocument/2006/relationships/tags" Target="../tags/tag125.xml" /><Relationship Id="rId32" Type="http://schemas.openxmlformats.org/officeDocument/2006/relationships/oleObject" Target="../embeddings/oleObject6.bin" TargetMode="Internal" /><Relationship Id="rId33" Type="http://schemas.openxmlformats.org/officeDocument/2006/relationships/image" Target="../media/image8.wmf" /><Relationship Id="rId34" Type="http://schemas.openxmlformats.org/officeDocument/2006/relationships/tags" Target="../tags/tag126.xml" /><Relationship Id="rId35" Type="http://schemas.openxmlformats.org/officeDocument/2006/relationships/tags" Target="../tags/tag127.xml" /><Relationship Id="rId36" Type="http://schemas.openxmlformats.org/officeDocument/2006/relationships/tags" Target="../tags/tag128.xml" /><Relationship Id="rId37" Type="http://schemas.openxmlformats.org/officeDocument/2006/relationships/tags" Target="../tags/tag129.xml" /><Relationship Id="rId38" Type="http://schemas.openxmlformats.org/officeDocument/2006/relationships/tags" Target="../tags/tag130.xml" /><Relationship Id="rId39" Type="http://schemas.openxmlformats.org/officeDocument/2006/relationships/tags" Target="../tags/tag131.xml" /><Relationship Id="rId4" Type="http://schemas.openxmlformats.org/officeDocument/2006/relationships/tags" Target="../tags/tag106.xml" /><Relationship Id="rId40" Type="http://schemas.openxmlformats.org/officeDocument/2006/relationships/oleObject" Target="../embeddings/oleObject7.bin" TargetMode="Internal" /><Relationship Id="rId41" Type="http://schemas.openxmlformats.org/officeDocument/2006/relationships/tags" Target="../tags/tag132.xml" /><Relationship Id="rId42" Type="http://schemas.openxmlformats.org/officeDocument/2006/relationships/tags" Target="../tags/tag133.xml" /><Relationship Id="rId43" Type="http://schemas.openxmlformats.org/officeDocument/2006/relationships/tags" Target="../tags/tag134.xml" /><Relationship Id="rId44" Type="http://schemas.openxmlformats.org/officeDocument/2006/relationships/oleObject" Target="../embeddings/oleObject8.bin" TargetMode="Internal" /><Relationship Id="rId45" Type="http://schemas.openxmlformats.org/officeDocument/2006/relationships/image" Target="../media/image9.wmf" /><Relationship Id="rId46" Type="http://schemas.openxmlformats.org/officeDocument/2006/relationships/tags" Target="../tags/tag135.xml" /><Relationship Id="rId47" Type="http://schemas.openxmlformats.org/officeDocument/2006/relationships/oleObject" Target="../embeddings/oleObject9.bin" TargetMode="Internal" /><Relationship Id="rId48" Type="http://schemas.openxmlformats.org/officeDocument/2006/relationships/image" Target="../media/image10.wmf" /><Relationship Id="rId49" Type="http://schemas.openxmlformats.org/officeDocument/2006/relationships/tags" Target="../tags/tag136.xml" /><Relationship Id="rId5" Type="http://schemas.openxmlformats.org/officeDocument/2006/relationships/tags" Target="../tags/tag107.xml" /><Relationship Id="rId50" Type="http://schemas.openxmlformats.org/officeDocument/2006/relationships/oleObject" Target="../embeddings/oleObject10.bin" TargetMode="Internal" /><Relationship Id="rId51" Type="http://schemas.openxmlformats.org/officeDocument/2006/relationships/image" Target="../media/image11.wmf" /><Relationship Id="rId52" Type="http://schemas.openxmlformats.org/officeDocument/2006/relationships/tags" Target="../tags/tag137.xml" /><Relationship Id="rId53" Type="http://schemas.openxmlformats.org/officeDocument/2006/relationships/oleObject" Target="../embeddings/oleObject11.bin" TargetMode="Internal" /><Relationship Id="rId54" Type="http://schemas.openxmlformats.org/officeDocument/2006/relationships/image" Target="../media/image12.wmf" /><Relationship Id="rId55" Type="http://schemas.openxmlformats.org/officeDocument/2006/relationships/tags" Target="../tags/tag138.xml" /><Relationship Id="rId56" Type="http://schemas.openxmlformats.org/officeDocument/2006/relationships/tags" Target="../tags/tag139.xml" /><Relationship Id="rId57" Type="http://schemas.openxmlformats.org/officeDocument/2006/relationships/tags" Target="../tags/tag140.xml" /><Relationship Id="rId58" Type="http://schemas.openxmlformats.org/officeDocument/2006/relationships/vmlDrawing" Target="../drawings/vmlDrawing2.vml" /><Relationship Id="rId6" Type="http://schemas.openxmlformats.org/officeDocument/2006/relationships/oleObject" Target="../embeddings/oleObject2.bin" TargetMode="Internal" /><Relationship Id="rId7" Type="http://schemas.openxmlformats.org/officeDocument/2006/relationships/image" Target="../media/image4.wmf" /><Relationship Id="rId8" Type="http://schemas.openxmlformats.org/officeDocument/2006/relationships/tags" Target="../tags/tag108.xml" /><Relationship Id="rId9" Type="http://schemas.openxmlformats.org/officeDocument/2006/relationships/tags" Target="../tags/tag10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4.wmf" /><Relationship Id="rId11" Type="http://schemas.openxmlformats.org/officeDocument/2006/relationships/tags" Target="../tags/tag148.xml" /><Relationship Id="rId12" Type="http://schemas.openxmlformats.org/officeDocument/2006/relationships/tags" Target="../tags/tag149.xml" /><Relationship Id="rId13" Type="http://schemas.openxmlformats.org/officeDocument/2006/relationships/tags" Target="../tags/tag150.xml" /><Relationship Id="rId14" Type="http://schemas.openxmlformats.org/officeDocument/2006/relationships/image" Target="../media/image15.wmf" /><Relationship Id="rId15" Type="http://schemas.openxmlformats.org/officeDocument/2006/relationships/tags" Target="../tags/tag151.xml" /><Relationship Id="rId16" Type="http://schemas.openxmlformats.org/officeDocument/2006/relationships/tags" Target="../tags/tag152.xml" /><Relationship Id="rId17" Type="http://schemas.openxmlformats.org/officeDocument/2006/relationships/tags" Target="../tags/tag153.xml" /><Relationship Id="rId18" Type="http://schemas.openxmlformats.org/officeDocument/2006/relationships/tags" Target="../tags/tag154.xml" /><Relationship Id="rId19" Type="http://schemas.openxmlformats.org/officeDocument/2006/relationships/image" Target="../media/image16.wmf" /><Relationship Id="rId2" Type="http://schemas.openxmlformats.org/officeDocument/2006/relationships/tags" Target="../tags/tag141.xml" /><Relationship Id="rId20" Type="http://schemas.openxmlformats.org/officeDocument/2006/relationships/tags" Target="../tags/tag155.xml" /><Relationship Id="rId21" Type="http://schemas.openxmlformats.org/officeDocument/2006/relationships/tags" Target="../tags/tag156.xml" /><Relationship Id="rId22" Type="http://schemas.openxmlformats.org/officeDocument/2006/relationships/tags" Target="../tags/tag157.xml" /><Relationship Id="rId23" Type="http://schemas.openxmlformats.org/officeDocument/2006/relationships/image" Target="../media/image17.wmf" /><Relationship Id="rId24" Type="http://schemas.openxmlformats.org/officeDocument/2006/relationships/tags" Target="../tags/tag158.xml" /><Relationship Id="rId25" Type="http://schemas.openxmlformats.org/officeDocument/2006/relationships/image" Target="../media/image18.wmf" /><Relationship Id="rId26" Type="http://schemas.openxmlformats.org/officeDocument/2006/relationships/tags" Target="../tags/tag159.xml" /><Relationship Id="rId27" Type="http://schemas.openxmlformats.org/officeDocument/2006/relationships/image" Target="../media/image19.wmf" /><Relationship Id="rId28" Type="http://schemas.openxmlformats.org/officeDocument/2006/relationships/tags" Target="../tags/tag160.xml" /><Relationship Id="rId29" Type="http://schemas.openxmlformats.org/officeDocument/2006/relationships/image" Target="../media/image20.wmf" /><Relationship Id="rId3" Type="http://schemas.openxmlformats.org/officeDocument/2006/relationships/tags" Target="../tags/tag142.xml" /><Relationship Id="rId30" Type="http://schemas.openxmlformats.org/officeDocument/2006/relationships/tags" Target="../tags/tag161.xml" /><Relationship Id="rId31" Type="http://schemas.openxmlformats.org/officeDocument/2006/relationships/tags" Target="../tags/tag162.xml" /><Relationship Id="rId32" Type="http://schemas.openxmlformats.org/officeDocument/2006/relationships/tags" Target="../tags/tag163.xml" /><Relationship Id="rId33" Type="http://schemas.openxmlformats.org/officeDocument/2006/relationships/tags" Target="../tags/tag164.xml" /><Relationship Id="rId34" Type="http://schemas.openxmlformats.org/officeDocument/2006/relationships/tags" Target="../tags/tag165.xml" /><Relationship Id="rId35" Type="http://schemas.openxmlformats.org/officeDocument/2006/relationships/tags" Target="../tags/tag166.xml" /><Relationship Id="rId36" Type="http://schemas.openxmlformats.org/officeDocument/2006/relationships/tags" Target="../tags/tag167.xml" /><Relationship Id="rId37" Type="http://schemas.openxmlformats.org/officeDocument/2006/relationships/tags" Target="../tags/tag168.xml" /><Relationship Id="rId38" Type="http://schemas.openxmlformats.org/officeDocument/2006/relationships/tags" Target="../tags/tag169.xml" /><Relationship Id="rId39" Type="http://schemas.openxmlformats.org/officeDocument/2006/relationships/tags" Target="../tags/tag170.xml" /><Relationship Id="rId4" Type="http://schemas.openxmlformats.org/officeDocument/2006/relationships/tags" Target="../tags/tag143.xml" /><Relationship Id="rId40" Type="http://schemas.openxmlformats.org/officeDocument/2006/relationships/tags" Target="../tags/tag171.xml" /><Relationship Id="rId41" Type="http://schemas.openxmlformats.org/officeDocument/2006/relationships/tags" Target="../tags/tag172.xml" /><Relationship Id="rId42" Type="http://schemas.openxmlformats.org/officeDocument/2006/relationships/tags" Target="../tags/tag173.xml" /><Relationship Id="rId43" Type="http://schemas.openxmlformats.org/officeDocument/2006/relationships/tags" Target="../tags/tag174.xml" /><Relationship Id="rId44" Type="http://schemas.openxmlformats.org/officeDocument/2006/relationships/tags" Target="../tags/tag175.xml" /><Relationship Id="rId45" Type="http://schemas.openxmlformats.org/officeDocument/2006/relationships/tags" Target="../tags/tag176.xml" /><Relationship Id="rId46" Type="http://schemas.openxmlformats.org/officeDocument/2006/relationships/tags" Target="../tags/tag177.xml" /><Relationship Id="rId47" Type="http://schemas.openxmlformats.org/officeDocument/2006/relationships/oleObject" Target="../embeddings/oleObject12.bin" TargetMode="Internal" /><Relationship Id="rId48" Type="http://schemas.openxmlformats.org/officeDocument/2006/relationships/image" Target="../media/image21.wmf" /><Relationship Id="rId49" Type="http://schemas.openxmlformats.org/officeDocument/2006/relationships/tags" Target="../tags/tag178.xml" /><Relationship Id="rId5" Type="http://schemas.openxmlformats.org/officeDocument/2006/relationships/image" Target="../media/image13.wmf" /><Relationship Id="rId50" Type="http://schemas.openxmlformats.org/officeDocument/2006/relationships/tags" Target="../tags/tag179.xml" /><Relationship Id="rId51" Type="http://schemas.openxmlformats.org/officeDocument/2006/relationships/tags" Target="../tags/tag180.xml" /><Relationship Id="rId52" Type="http://schemas.openxmlformats.org/officeDocument/2006/relationships/tags" Target="../tags/tag181.xml" /><Relationship Id="rId53" Type="http://schemas.openxmlformats.org/officeDocument/2006/relationships/tags" Target="../tags/tag182.xml" /><Relationship Id="rId54" Type="http://schemas.openxmlformats.org/officeDocument/2006/relationships/tags" Target="../tags/tag183.xml" /><Relationship Id="rId55" Type="http://schemas.openxmlformats.org/officeDocument/2006/relationships/tags" Target="../tags/tag184.xml" /><Relationship Id="rId56" Type="http://schemas.openxmlformats.org/officeDocument/2006/relationships/vmlDrawing" Target="../drawings/vmlDrawing3.vml" /><Relationship Id="rId6" Type="http://schemas.openxmlformats.org/officeDocument/2006/relationships/tags" Target="../tags/tag144.xml" /><Relationship Id="rId7" Type="http://schemas.openxmlformats.org/officeDocument/2006/relationships/tags" Target="../tags/tag145.xml" /><Relationship Id="rId8" Type="http://schemas.openxmlformats.org/officeDocument/2006/relationships/tags" Target="../tags/tag146.xml" /><Relationship Id="rId9" Type="http://schemas.openxmlformats.org/officeDocument/2006/relationships/tags" Target="../tags/tag14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90.xml" /><Relationship Id="rId11" Type="http://schemas.openxmlformats.org/officeDocument/2006/relationships/vmlDrawing" Target="../drawings/vmlDrawing4.vml" /><Relationship Id="rId2" Type="http://schemas.openxmlformats.org/officeDocument/2006/relationships/tags" Target="../tags/tag185.xml" /><Relationship Id="rId3" Type="http://schemas.openxmlformats.org/officeDocument/2006/relationships/oleObject" Target="../embeddings/oleObject13.bin" /><Relationship Id="rId4" Type="http://schemas.openxmlformats.org/officeDocument/2006/relationships/tags" Target="../tags/tag186.xml" /><Relationship Id="rId5" Type="http://schemas.openxmlformats.org/officeDocument/2006/relationships/tags" Target="../tags/tag187.xml" /><Relationship Id="rId6" Type="http://schemas.openxmlformats.org/officeDocument/2006/relationships/oleObject" Target="../embeddings/Microsoft_Word_97_-_2003___1.doc" TargetMode="Internal" /><Relationship Id="rId7" Type="http://schemas.openxmlformats.org/officeDocument/2006/relationships/image" Target="../media/image22.emf" /><Relationship Id="rId8" Type="http://schemas.openxmlformats.org/officeDocument/2006/relationships/tags" Target="../tags/tag188.xml" /><Relationship Id="rId9" Type="http://schemas.openxmlformats.org/officeDocument/2006/relationships/tags" Target="../tags/tag18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4.wmf" /><Relationship Id="rId11" Type="http://schemas.openxmlformats.org/officeDocument/2006/relationships/tags" Target="../tags/tag196.xml" /><Relationship Id="rId12" Type="http://schemas.openxmlformats.org/officeDocument/2006/relationships/oleObject" Target="../embeddings/oleObject16.bin" TargetMode="Internal" /><Relationship Id="rId13" Type="http://schemas.openxmlformats.org/officeDocument/2006/relationships/image" Target="../media/image25.wmf" /><Relationship Id="rId14" Type="http://schemas.openxmlformats.org/officeDocument/2006/relationships/tags" Target="../tags/tag197.xml" /><Relationship Id="rId15" Type="http://schemas.openxmlformats.org/officeDocument/2006/relationships/oleObject" Target="../embeddings/oleObject17.bin" TargetMode="Internal" /><Relationship Id="rId16" Type="http://schemas.openxmlformats.org/officeDocument/2006/relationships/image" Target="../media/image26.wmf" /><Relationship Id="rId17" Type="http://schemas.openxmlformats.org/officeDocument/2006/relationships/vmlDrawing" Target="../drawings/vmlDrawing5.vml" /><Relationship Id="rId2" Type="http://schemas.openxmlformats.org/officeDocument/2006/relationships/tags" Target="../tags/tag191.xml" /><Relationship Id="rId3" Type="http://schemas.openxmlformats.org/officeDocument/2006/relationships/tags" Target="../tags/tag192.xml" /><Relationship Id="rId4" Type="http://schemas.openxmlformats.org/officeDocument/2006/relationships/tags" Target="../tags/tag193.xml" /><Relationship Id="rId5" Type="http://schemas.openxmlformats.org/officeDocument/2006/relationships/tags" Target="../tags/tag194.xml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23.wmf" /><Relationship Id="rId8" Type="http://schemas.openxmlformats.org/officeDocument/2006/relationships/tags" Target="../tags/tag195.xml" /><Relationship Id="rId9" Type="http://schemas.openxmlformats.org/officeDocument/2006/relationships/oleObject" Target="../embeddings/oleObject15.bin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0.bin" TargetMode="Internal" /><Relationship Id="rId11" Type="http://schemas.openxmlformats.org/officeDocument/2006/relationships/image" Target="../media/image28.wmf" /><Relationship Id="rId12" Type="http://schemas.openxmlformats.org/officeDocument/2006/relationships/tags" Target="../tags/tag202.xml" /><Relationship Id="rId13" Type="http://schemas.openxmlformats.org/officeDocument/2006/relationships/oleObject" Target="../embeddings/oleObject21.bin" TargetMode="Internal" /><Relationship Id="rId14" Type="http://schemas.openxmlformats.org/officeDocument/2006/relationships/image" Target="../media/image26.wmf" /><Relationship Id="rId15" Type="http://schemas.openxmlformats.org/officeDocument/2006/relationships/tags" Target="../tags/tag203.xml" /><Relationship Id="rId16" Type="http://schemas.openxmlformats.org/officeDocument/2006/relationships/oleObject" Target="../embeddings/oleObject22.bin" TargetMode="Internal" /><Relationship Id="rId17" Type="http://schemas.openxmlformats.org/officeDocument/2006/relationships/image" Target="../media/image29.wmf" /><Relationship Id="rId18" Type="http://schemas.openxmlformats.org/officeDocument/2006/relationships/tags" Target="../tags/tag204.xml" /><Relationship Id="rId19" Type="http://schemas.openxmlformats.org/officeDocument/2006/relationships/tags" Target="../tags/tag205.xml" /><Relationship Id="rId2" Type="http://schemas.openxmlformats.org/officeDocument/2006/relationships/tags" Target="../tags/tag198.xml" /><Relationship Id="rId20" Type="http://schemas.openxmlformats.org/officeDocument/2006/relationships/oleObject" Target="../embeddings/oleObject23.bin" TargetMode="Internal" /><Relationship Id="rId21" Type="http://schemas.openxmlformats.org/officeDocument/2006/relationships/image" Target="../media/image30.wmf" /><Relationship Id="rId22" Type="http://schemas.openxmlformats.org/officeDocument/2006/relationships/tags" Target="../tags/tag206.xml" /><Relationship Id="rId23" Type="http://schemas.openxmlformats.org/officeDocument/2006/relationships/oleObject" Target="../embeddings/oleObject24.bin" TargetMode="Internal" /><Relationship Id="rId24" Type="http://schemas.openxmlformats.org/officeDocument/2006/relationships/image" Target="../media/image31.wmf" /><Relationship Id="rId25" Type="http://schemas.openxmlformats.org/officeDocument/2006/relationships/tags" Target="../tags/tag207.xml" /><Relationship Id="rId26" Type="http://schemas.openxmlformats.org/officeDocument/2006/relationships/oleObject" Target="../embeddings/oleObject25.bin" TargetMode="Internal" /><Relationship Id="rId27" Type="http://schemas.openxmlformats.org/officeDocument/2006/relationships/image" Target="../media/image32.wmf" /><Relationship Id="rId28" Type="http://schemas.openxmlformats.org/officeDocument/2006/relationships/tags" Target="../tags/tag208.xml" /><Relationship Id="rId29" Type="http://schemas.openxmlformats.org/officeDocument/2006/relationships/oleObject" Target="../embeddings/oleObject26.bin" TargetMode="Internal" /><Relationship Id="rId3" Type="http://schemas.openxmlformats.org/officeDocument/2006/relationships/tags" Target="../tags/tag199.xml" /><Relationship Id="rId30" Type="http://schemas.openxmlformats.org/officeDocument/2006/relationships/image" Target="../media/image33.wmf" /><Relationship Id="rId31" Type="http://schemas.openxmlformats.org/officeDocument/2006/relationships/tags" Target="../tags/tag209.xml" /><Relationship Id="rId32" Type="http://schemas.openxmlformats.org/officeDocument/2006/relationships/vmlDrawing" Target="../drawings/vmlDrawing6.vml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27.wmf" /><Relationship Id="rId6" Type="http://schemas.openxmlformats.org/officeDocument/2006/relationships/tags" Target="../tags/tag200.xml" /><Relationship Id="rId7" Type="http://schemas.openxmlformats.org/officeDocument/2006/relationships/oleObject" Target="../embeddings/oleObject19.bin" TargetMode="Internal" /><Relationship Id="rId8" Type="http://schemas.openxmlformats.org/officeDocument/2006/relationships/image" Target="../media/image25.wmf" /><Relationship Id="rId9" Type="http://schemas.openxmlformats.org/officeDocument/2006/relationships/tags" Target="../tags/tag20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3.doc" TargetMode="Internal" /><Relationship Id="rId11" Type="http://schemas.openxmlformats.org/officeDocument/2006/relationships/image" Target="../media/image35.emf" /><Relationship Id="rId12" Type="http://schemas.openxmlformats.org/officeDocument/2006/relationships/vmlDrawing" Target="../drawings/vmlDrawing7.vml" /><Relationship Id="rId2" Type="http://schemas.openxmlformats.org/officeDocument/2006/relationships/tags" Target="../tags/tag210.xml" /><Relationship Id="rId3" Type="http://schemas.openxmlformats.org/officeDocument/2006/relationships/oleObject" Target="../embeddings/oleObject27.bin" /><Relationship Id="rId4" Type="http://schemas.openxmlformats.org/officeDocument/2006/relationships/tags" Target="../tags/tag211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oleObject" Target="../embeddings/oleObject28.bin" /><Relationship Id="rId7" Type="http://schemas.openxmlformats.org/officeDocument/2006/relationships/image" Target="../media/image34.emf" /><Relationship Id="rId8" Type="http://schemas.openxmlformats.org/officeDocument/2006/relationships/tags" Target="../tags/tag212.xml" /><Relationship Id="rId9" Type="http://schemas.openxmlformats.org/officeDocument/2006/relationships/tags" Target="../tags/tag2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 descr="新校区大门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第五章 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一元函数的导数及其应用</a:t>
            </a:r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</a:t>
            </a:r>
          </a:p>
          <a:p>
            <a:pPr algn="ctr"/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5.3.1函数的单调性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518400" y="6189345"/>
            <a:ext cx="467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使用教材：人教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选择性必修第二册  </a:t>
            </a:r>
            <a:endParaRPr lang="en-US" altLang="zh-CN" b="1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授课教师：李祥老师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91845" y="1840230"/>
          <a:ext cx="10608310" cy="714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5" imgW="6111240" imgH="411480" progId="Word.Document.8">
                  <p:embed/>
                </p:oleObj>
              </mc:Choice>
              <mc:Fallback>
                <p:oleObj name="Document" r:id="rId5" imgW="6111240" imgH="4114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1845" y="1840230"/>
                        <a:ext cx="1060831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34620" y="3734435"/>
          <a:ext cx="12512675" cy="20618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Document" r:id="rId9" imgW="6111240" imgH="1005840" progId="Word.Document.8">
                  <p:embed/>
                </p:oleObj>
              </mc:Choice>
              <mc:Fallback>
                <p:oleObj name="Document" r:id="rId9" imgW="6111240" imgH="10058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620" y="3734435"/>
                        <a:ext cx="12512675" cy="206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10242" name="对象 90113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08171" y="995363"/>
          <a:ext cx="10064750" cy="4347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6" imgW="10066020" imgH="4351020" progId="Word.Document.8">
                  <p:embed/>
                </p:oleObj>
              </mc:Choice>
              <mc:Fallback>
                <p:oleObj r:id="rId6" imgW="10066020" imgH="43510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171" y="995363"/>
                        <a:ext cx="10064750" cy="4347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矩形 901133"/>
          <p:cNvSpPr/>
          <p:nvPr>
            <p:custDataLst>
              <p:tags r:id="rId8"/>
            </p:custDataLst>
          </p:nvPr>
        </p:nvSpPr>
        <p:spPr>
          <a:xfrm>
            <a:off x="3763645" y="1836262"/>
            <a:ext cx="146494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0000"/>
                </a:solidFill>
              </a:rPr>
              <a:t>定义域</a:t>
            </a:r>
            <a:r>
              <a:rPr lang="zh-CN" altLang="en-US"/>
              <a:t> </a:t>
            </a:r>
          </a:p>
        </p:txBody>
      </p:sp>
      <p:sp>
        <p:nvSpPr>
          <p:cNvPr id="10244" name="矩形 901134"/>
          <p:cNvSpPr/>
          <p:nvPr>
            <p:custDataLst>
              <p:tags r:id="rId9"/>
            </p:custDataLst>
          </p:nvPr>
        </p:nvSpPr>
        <p:spPr>
          <a:xfrm>
            <a:off x="4691698" y="2419826"/>
            <a:ext cx="105854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0000"/>
                </a:solidFill>
              </a:rPr>
              <a:t>零点</a:t>
            </a:r>
            <a:r>
              <a:rPr lang="zh-CN" altLang="en-US"/>
              <a:t> </a:t>
            </a:r>
          </a:p>
        </p:txBody>
      </p:sp>
      <p:sp>
        <p:nvSpPr>
          <p:cNvPr id="10245" name="矩形 901135"/>
          <p:cNvSpPr/>
          <p:nvPr>
            <p:custDataLst>
              <p:tags r:id="rId10"/>
            </p:custDataLst>
          </p:nvPr>
        </p:nvSpPr>
        <p:spPr>
          <a:xfrm>
            <a:off x="4377690" y="3791744"/>
            <a:ext cx="105854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0000"/>
                </a:solidFill>
              </a:rPr>
              <a:t>正负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3491" name="矩形 63490"/>
          <p:cNvSpPr/>
          <p:nvPr>
            <p:custDataLst>
              <p:tags r:id="rId3"/>
            </p:custDataLst>
          </p:nvPr>
        </p:nvSpPr>
        <p:spPr>
          <a:xfrm>
            <a:off x="710565" y="1061085"/>
            <a:ext cx="10535285" cy="14198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函数                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的图象如图所示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试画出导函数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hlinkClick action="ppaction://noaction"/>
              </a:rPr>
              <a:t>图象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的大致形状</a:t>
            </a:r>
          </a:p>
        </p:txBody>
      </p:sp>
      <p:graphicFrame>
        <p:nvGraphicFramePr>
          <p:cNvPr id="63492" name="对象 6349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61565" y="1137285"/>
          <a:ext cx="1905000" cy="677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5" imgW="571500" imgH="203200" progId="Equation.3">
                  <p:embed/>
                </p:oleObj>
              </mc:Choice>
              <mc:Fallback>
                <p:oleObj r:id="rId5" imgW="5715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1565" y="1137285"/>
                        <a:ext cx="1905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6349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450195" y="1165860"/>
          <a:ext cx="1295400" cy="649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8" imgW="406400" imgH="203200" progId="Equation.3">
                  <p:embed/>
                </p:oleObj>
              </mc:Choice>
              <mc:Fallback>
                <p:oleObj r:id="rId8" imgW="4064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50195" y="1165860"/>
                        <a:ext cx="1295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22" name="组合 63521"/>
          <p:cNvGrpSpPr/>
          <p:nvPr>
            <p:custDataLst>
              <p:tags r:id="rId10"/>
            </p:custDataLst>
          </p:nvPr>
        </p:nvGrpSpPr>
        <p:grpSpPr>
          <a:xfrm>
            <a:off x="2094865" y="3118485"/>
            <a:ext cx="3962400" cy="3124200"/>
            <a:chOff x="240" y="1920"/>
            <a:chExt cx="2496" cy="1968"/>
          </a:xfrm>
        </p:grpSpPr>
        <p:cxnSp>
          <p:nvCxnSpPr>
            <p:cNvPr id="63508" name="直接连接符 63507"/>
            <p:cNvCxnSpPr/>
            <p:nvPr>
              <p:custDataLst>
                <p:tags r:id="rId11"/>
              </p:custDataLst>
            </p:nvPr>
          </p:nvCxnSpPr>
          <p:spPr>
            <a:xfrm>
              <a:off x="240" y="3408"/>
              <a:ext cx="24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63510" name="直接连接符 63509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528" y="2016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63511" name="直接连接符 63510"/>
            <p:cNvCxnSpPr/>
            <p:nvPr>
              <p:custDataLst>
                <p:tags r:id="rId13"/>
              </p:custDataLst>
            </p:nvPr>
          </p:nvCxnSpPr>
          <p:spPr>
            <a:xfrm>
              <a:off x="528" y="2544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</a:ln>
          </p:spPr>
        </p:cxnSp>
        <p:sp>
          <p:nvSpPr>
            <p:cNvPr id="63512" name="任意多边形 63511"/>
            <p:cNvSpPr/>
            <p:nvPr>
              <p:custDataLst>
                <p:tags r:id="rId14"/>
              </p:custDataLst>
            </p:nvPr>
          </p:nvSpPr>
          <p:spPr>
            <a:xfrm>
              <a:off x="1008" y="2544"/>
              <a:ext cx="432" cy="432"/>
            </a:xfrm>
            <a:custGeom>
              <a:avLst>
                <a:gd name="adj0" fmla="val 81920000"/>
                <a:gd name="adj1" fmla="val 3162394"/>
              </a:avLst>
              <a:gdLst>
                <a:gd name="GT10" fmla="*/ adj0 21600 100000"/>
                <a:gd name="GT11" fmla="*/ adj1 21600 100000"/>
                <a:gd name="GT12" fmla="+- l w 0"/>
                <a:gd name="GT13" fmla="*/ 21600 h 25508"/>
                <a:gd name="GT14" fmla="+- t GT13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0" y="0"/>
                </a:cxn>
                <a:cxn ang="0">
                  <a:pos x="21244" y="25508"/>
                </a:cxn>
                <a:cxn ang="0">
                  <a:pos x="0" y="21600"/>
                </a:cxn>
              </a:cxnLst>
              <a:rect l="l" t="t" r="GT12" b="GT14"/>
              <a:pathLst>
                <a:path w="21600" h="25508" fill="none">
                  <a:moveTo>
                    <a:pt x="0" y="0"/>
                  </a:moveTo>
                  <a:arcTo wR="21600" hR="21600" stAng="-5400000" swAng="6025408"/>
                </a:path>
                <a:path w="21600" h="25508" stroke="0">
                  <a:moveTo>
                    <a:pt x="0" y="0"/>
                  </a:moveTo>
                  <a:arcTo wR="21600" hR="21600" stAng="-5400000" swAng="6025408"/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/>
          </p:txBody>
        </p:sp>
        <p:cxnSp>
          <p:nvCxnSpPr>
            <p:cNvPr id="63513" name="直接连接符 63512"/>
            <p:cNvCxnSpPr/>
            <p:nvPr>
              <p:custDataLst>
                <p:tags r:id="rId15"/>
              </p:custDataLst>
            </p:nvPr>
          </p:nvCxnSpPr>
          <p:spPr>
            <a:xfrm>
              <a:off x="1440" y="2976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</p:cxnSp>
        <p:cxnSp>
          <p:nvCxnSpPr>
            <p:cNvPr id="63514" name="直接连接符 63513"/>
            <p:cNvCxnSpPr/>
            <p:nvPr>
              <p:custDataLst>
                <p:tags r:id="rId16"/>
              </p:custDataLst>
            </p:nvPr>
          </p:nvCxnSpPr>
          <p:spPr>
            <a:xfrm flipH="1">
              <a:off x="1008" y="254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63515" name="直接连接符 63514"/>
            <p:cNvCxnSpPr/>
            <p:nvPr>
              <p:custDataLst>
                <p:tags r:id="rId17"/>
              </p:custDataLst>
            </p:nvPr>
          </p:nvCxnSpPr>
          <p:spPr>
            <a:xfrm flipH="1">
              <a:off x="1440" y="297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63516" name="直接连接符 63515"/>
            <p:cNvCxnSpPr/>
            <p:nvPr>
              <p:custDataLst>
                <p:tags r:id="rId18"/>
              </p:custDataLst>
            </p:nvPr>
          </p:nvCxnSpPr>
          <p:spPr>
            <a:xfrm flipH="1">
              <a:off x="2064" y="297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</a:ln>
          </p:spPr>
        </p:cxnSp>
        <p:sp>
          <p:nvSpPr>
            <p:cNvPr id="63517" name="矩形 63516"/>
            <p:cNvSpPr/>
            <p:nvPr>
              <p:custDataLst>
                <p:tags r:id="rId19"/>
              </p:custDataLst>
            </p:nvPr>
          </p:nvSpPr>
          <p:spPr>
            <a:xfrm>
              <a:off x="1392" y="2592"/>
              <a:ext cx="720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400" b="0">
                  <a:solidFill>
                    <a:srgbClr val="0000FF"/>
                  </a:solidFill>
                  <a:ea typeface="微软雅黑" panose="020b0503020204020204" charset="-122"/>
                </a:rPr>
                <a:t>y=f(x)</a:t>
              </a:r>
            </a:p>
          </p:txBody>
        </p:sp>
        <p:sp>
          <p:nvSpPr>
            <p:cNvPr id="63518" name="矩形 63517"/>
            <p:cNvSpPr/>
            <p:nvPr>
              <p:custDataLst>
                <p:tags r:id="rId20"/>
              </p:custDataLst>
            </p:nvPr>
          </p:nvSpPr>
          <p:spPr>
            <a:xfrm>
              <a:off x="2496" y="3504"/>
              <a:ext cx="223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0"/>
                </a:spcBef>
              </a:pPr>
              <a:r>
                <a:rPr lang="en-US" altLang="zh-CN" sz="2400"/>
                <a:t>x</a:t>
              </a:r>
            </a:p>
          </p:txBody>
        </p:sp>
        <p:sp>
          <p:nvSpPr>
            <p:cNvPr id="63519" name="矩形 63518"/>
            <p:cNvSpPr/>
            <p:nvPr>
              <p:custDataLst>
                <p:tags r:id="rId21"/>
              </p:custDataLst>
            </p:nvPr>
          </p:nvSpPr>
          <p:spPr>
            <a:xfrm>
              <a:off x="624" y="1920"/>
              <a:ext cx="192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0"/>
                </a:spcBef>
              </a:pPr>
              <a:r>
                <a:rPr lang="en-US" altLang="zh-CN" sz="2400"/>
                <a:t>y</a:t>
              </a:r>
            </a:p>
          </p:txBody>
        </p:sp>
        <p:sp>
          <p:nvSpPr>
            <p:cNvPr id="63521" name="矩形 63520"/>
            <p:cNvSpPr/>
            <p:nvPr>
              <p:custDataLst>
                <p:tags r:id="rId22"/>
              </p:custDataLst>
            </p:nvPr>
          </p:nvSpPr>
          <p:spPr>
            <a:xfrm>
              <a:off x="288" y="3408"/>
              <a:ext cx="228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0"/>
                </a:spcBef>
              </a:pPr>
              <a:r>
                <a:rPr lang="en-US" altLang="zh-CN" sz="1800" b="0"/>
                <a:t>O</a:t>
              </a:r>
            </a:p>
          </p:txBody>
        </p:sp>
      </p:grpSp>
      <p:sp>
        <p:nvSpPr>
          <p:cNvPr id="63524" name="矩形 63523"/>
          <p:cNvSpPr/>
          <p:nvPr>
            <p:custDataLst>
              <p:tags r:id="rId23"/>
            </p:custDataLst>
          </p:nvPr>
        </p:nvSpPr>
        <p:spPr>
          <a:xfrm>
            <a:off x="3009265" y="5404485"/>
            <a:ext cx="311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a</a:t>
            </a:r>
          </a:p>
        </p:txBody>
      </p:sp>
      <p:sp>
        <p:nvSpPr>
          <p:cNvPr id="63525" name="矩形 63524"/>
          <p:cNvSpPr/>
          <p:nvPr>
            <p:custDataLst>
              <p:tags r:id="rId24"/>
            </p:custDataLst>
          </p:nvPr>
        </p:nvSpPr>
        <p:spPr>
          <a:xfrm>
            <a:off x="3847465" y="5404485"/>
            <a:ext cx="311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b</a:t>
            </a:r>
          </a:p>
        </p:txBody>
      </p:sp>
      <p:sp>
        <p:nvSpPr>
          <p:cNvPr id="63526" name="矩形 63525"/>
          <p:cNvSpPr/>
          <p:nvPr>
            <p:custDataLst>
              <p:tags r:id="rId25"/>
            </p:custDataLst>
          </p:nvPr>
        </p:nvSpPr>
        <p:spPr>
          <a:xfrm>
            <a:off x="4838065" y="5404485"/>
            <a:ext cx="2984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c</a:t>
            </a:r>
          </a:p>
        </p:txBody>
      </p:sp>
      <p:sp>
        <p:nvSpPr>
          <p:cNvPr id="36" name="文本框 35"/>
          <p:cNvSpPr txBox="1"/>
          <p:nvPr>
            <p:custDataLst>
              <p:tags r:id="rId26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 fill="hold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4" grpId="0"/>
      <p:bldP spid="63525" grpId="0"/>
      <p:bldP spid="635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3491" name="矩形 63490"/>
          <p:cNvSpPr/>
          <p:nvPr>
            <p:custDataLst>
              <p:tags r:id="rId3"/>
            </p:custDataLst>
          </p:nvPr>
        </p:nvSpPr>
        <p:spPr>
          <a:xfrm>
            <a:off x="710565" y="1061085"/>
            <a:ext cx="10535285" cy="14198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函数                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的图象如图所示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试画出导函数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hlinkClick action="ppaction://noaction"/>
              </a:rPr>
              <a:t>图象</a:t>
            </a:r>
            <a:r>
              <a:rPr lang="zh-CN" alt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的大致形状</a:t>
            </a:r>
          </a:p>
        </p:txBody>
      </p:sp>
      <p:graphicFrame>
        <p:nvGraphicFramePr>
          <p:cNvPr id="63492" name="对象 6349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61565" y="1137285"/>
          <a:ext cx="1905000" cy="677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5" imgW="571500" imgH="203200" progId="Equation.3">
                  <p:embed/>
                </p:oleObj>
              </mc:Choice>
              <mc:Fallback>
                <p:oleObj r:id="rId5" imgW="5715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1565" y="1137285"/>
                        <a:ext cx="1905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6349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450195" y="1165860"/>
          <a:ext cx="1295400" cy="649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8" imgW="406400" imgH="203200" progId="Equation.3">
                  <p:embed/>
                </p:oleObj>
              </mc:Choice>
              <mc:Fallback>
                <p:oleObj r:id="rId8" imgW="4064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50195" y="1165860"/>
                        <a:ext cx="1295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494" name="直接连接符 63493"/>
          <p:cNvCxnSpPr/>
          <p:nvPr>
            <p:custDataLst>
              <p:tags r:id="rId10"/>
            </p:custDataLst>
          </p:nvPr>
        </p:nvCxnSpPr>
        <p:spPr>
          <a:xfrm>
            <a:off x="6285865" y="5099685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63495" name="直接连接符 63494"/>
          <p:cNvCxnSpPr/>
          <p:nvPr>
            <p:custDataLst>
              <p:tags r:id="rId11"/>
            </p:custDataLst>
          </p:nvPr>
        </p:nvCxnSpPr>
        <p:spPr>
          <a:xfrm flipH="1" flipV="1">
            <a:off x="6666865" y="3575685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63496" name="直接连接符 63495"/>
          <p:cNvCxnSpPr/>
          <p:nvPr>
            <p:custDataLst>
              <p:tags r:id="rId12"/>
            </p:custDataLst>
          </p:nvPr>
        </p:nvCxnSpPr>
        <p:spPr>
          <a:xfrm>
            <a:off x="6666865" y="509968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</p:spPr>
      </p:cxnSp>
      <p:cxnSp>
        <p:nvCxnSpPr>
          <p:cNvPr id="63497" name="直接连接符 63496"/>
          <p:cNvCxnSpPr/>
          <p:nvPr>
            <p:custDataLst>
              <p:tags r:id="rId13"/>
            </p:custDataLst>
          </p:nvPr>
        </p:nvCxnSpPr>
        <p:spPr>
          <a:xfrm>
            <a:off x="8419465" y="509968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</a:ln>
        </p:spPr>
      </p:cxnSp>
      <p:sp>
        <p:nvSpPr>
          <p:cNvPr id="63498" name="任意多边形 63497"/>
          <p:cNvSpPr/>
          <p:nvPr>
            <p:custDataLst>
              <p:tags r:id="rId14"/>
            </p:custDataLst>
          </p:nvPr>
        </p:nvSpPr>
        <p:spPr>
          <a:xfrm>
            <a:off x="7352665" y="5099685"/>
            <a:ext cx="990600" cy="1371600"/>
          </a:xfrm>
          <a:custGeom>
            <a:avLst>
              <a:gd name="adj0" fmla="val 81920000"/>
              <a:gd name="adj1" fmla="val 0"/>
            </a:avLst>
            <a:gdLst>
              <a:gd name="GT10" fmla="*/ adj0 21600 100000"/>
              <a:gd name="GT11" fmla="*/ adj1 21600 100000"/>
              <a:gd name="GT12" fmla="+- l w 0"/>
              <a:gd name="GT13" fmla="+- t h 0"/>
              <a:gd name="GT8" fmla="*/ GT10 60000 65536"/>
              <a:gd name="GT9" fmla="*/ GT11 60000 65536"/>
              <a:gd name="G4" fmla="cos 10800 GT8"/>
              <a:gd name="G5" fmla="sin 10800 GT8"/>
              <a:gd name="G6" fmla="cos 10800 GT9"/>
              <a:gd name="G7" fmla="sin 10800 GT9"/>
              <a:gd name="G0" fmla="+- 10800 G4 0"/>
              <a:gd name="G1" fmla="+- 10800 G5 0"/>
              <a:gd name="G2" fmla="+- 10800 G6 0"/>
              <a:gd name="G3" fmla="+- 10800 G7 0"/>
            </a:gdLst>
            <a:cxnLst>
              <a:cxn ang="0">
                <a:pos x="G0" y="G1"/>
              </a:cxn>
              <a:cxn ang="0">
                <a:pos x="G2" y="G3"/>
              </a:cxn>
              <a:cxn ang="0">
                <a:pos x="10800" y="10800"/>
              </a:cxn>
            </a:cxnLst>
            <a:rect l="l" t="t" r="GT12" b="GT13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/>
        </p:txBody>
      </p:sp>
      <p:sp>
        <p:nvSpPr>
          <p:cNvPr id="63499" name="矩形 63498"/>
          <p:cNvSpPr/>
          <p:nvPr>
            <p:custDataLst>
              <p:tags r:id="rId15"/>
            </p:custDataLst>
          </p:nvPr>
        </p:nvSpPr>
        <p:spPr>
          <a:xfrm>
            <a:off x="6362065" y="5099685"/>
            <a:ext cx="3619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O</a:t>
            </a:r>
          </a:p>
        </p:txBody>
      </p:sp>
      <p:sp>
        <p:nvSpPr>
          <p:cNvPr id="63500" name="矩形 63499"/>
          <p:cNvSpPr/>
          <p:nvPr>
            <p:custDataLst>
              <p:tags r:id="rId16"/>
            </p:custDataLst>
          </p:nvPr>
        </p:nvSpPr>
        <p:spPr>
          <a:xfrm>
            <a:off x="7260590" y="5059998"/>
            <a:ext cx="311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a</a:t>
            </a:r>
          </a:p>
        </p:txBody>
      </p:sp>
      <p:sp>
        <p:nvSpPr>
          <p:cNvPr id="63501" name="矩形 63500"/>
          <p:cNvSpPr/>
          <p:nvPr>
            <p:custDataLst>
              <p:tags r:id="rId17"/>
            </p:custDataLst>
          </p:nvPr>
        </p:nvSpPr>
        <p:spPr>
          <a:xfrm>
            <a:off x="8251190" y="5059998"/>
            <a:ext cx="311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b</a:t>
            </a:r>
          </a:p>
        </p:txBody>
      </p:sp>
      <p:sp>
        <p:nvSpPr>
          <p:cNvPr id="63502" name="矩形 63501"/>
          <p:cNvSpPr/>
          <p:nvPr>
            <p:custDataLst>
              <p:tags r:id="rId18"/>
            </p:custDataLst>
          </p:nvPr>
        </p:nvSpPr>
        <p:spPr>
          <a:xfrm>
            <a:off x="10095865" y="5023485"/>
            <a:ext cx="3540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/>
              <a:t>x</a:t>
            </a:r>
          </a:p>
        </p:txBody>
      </p:sp>
      <p:graphicFrame>
        <p:nvGraphicFramePr>
          <p:cNvPr id="63503" name="对象 6350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7352665" y="4261485"/>
          <a:ext cx="1524000" cy="60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0" imgW="673100" imgH="254000" progId="">
                  <p:embed/>
                </p:oleObj>
              </mc:Choice>
              <mc:Fallback>
                <p:oleObj r:id="rId20" imgW="673100" imgH="2540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2665" y="4261485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矩形 63506"/>
          <p:cNvSpPr/>
          <p:nvPr>
            <p:custDataLst>
              <p:tags r:id="rId22"/>
            </p:custDataLst>
          </p:nvPr>
        </p:nvSpPr>
        <p:spPr>
          <a:xfrm>
            <a:off x="6743065" y="3423285"/>
            <a:ext cx="3540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/>
              <a:t>y</a:t>
            </a:r>
          </a:p>
        </p:txBody>
      </p:sp>
      <p:grpSp>
        <p:nvGrpSpPr>
          <p:cNvPr id="63522" name="组合 63521"/>
          <p:cNvGrpSpPr/>
          <p:nvPr>
            <p:custDataLst>
              <p:tags r:id="rId23"/>
            </p:custDataLst>
          </p:nvPr>
        </p:nvGrpSpPr>
        <p:grpSpPr>
          <a:xfrm>
            <a:off x="2094865" y="3118485"/>
            <a:ext cx="3962400" cy="3124200"/>
            <a:chOff x="240" y="1920"/>
            <a:chExt cx="2496" cy="1968"/>
          </a:xfrm>
        </p:grpSpPr>
        <p:cxnSp>
          <p:nvCxnSpPr>
            <p:cNvPr id="63508" name="直接连接符 63507"/>
            <p:cNvCxnSpPr/>
            <p:nvPr>
              <p:custDataLst>
                <p:tags r:id="rId24"/>
              </p:custDataLst>
            </p:nvPr>
          </p:nvCxnSpPr>
          <p:spPr>
            <a:xfrm>
              <a:off x="240" y="3408"/>
              <a:ext cx="24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63510" name="直接连接符 63509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528" y="2016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63511" name="直接连接符 63510"/>
            <p:cNvCxnSpPr/>
            <p:nvPr>
              <p:custDataLst>
                <p:tags r:id="rId26"/>
              </p:custDataLst>
            </p:nvPr>
          </p:nvCxnSpPr>
          <p:spPr>
            <a:xfrm>
              <a:off x="528" y="2544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</a:ln>
          </p:spPr>
        </p:cxnSp>
        <p:sp>
          <p:nvSpPr>
            <p:cNvPr id="63512" name="任意多边形 63511"/>
            <p:cNvSpPr/>
            <p:nvPr>
              <p:custDataLst>
                <p:tags r:id="rId27"/>
              </p:custDataLst>
            </p:nvPr>
          </p:nvSpPr>
          <p:spPr>
            <a:xfrm>
              <a:off x="1008" y="2544"/>
              <a:ext cx="432" cy="432"/>
            </a:xfrm>
            <a:custGeom>
              <a:avLst>
                <a:gd name="adj0" fmla="val 81920000"/>
                <a:gd name="adj1" fmla="val 3162394"/>
              </a:avLst>
              <a:gdLst>
                <a:gd name="GT10" fmla="*/ adj0 21600 100000"/>
                <a:gd name="GT11" fmla="*/ adj1 21600 100000"/>
                <a:gd name="GT12" fmla="+- l w 0"/>
                <a:gd name="GT13" fmla="*/ 21600 h 25508"/>
                <a:gd name="GT14" fmla="+- t GT13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0" y="0"/>
                </a:cxn>
                <a:cxn ang="0">
                  <a:pos x="21244" y="25508"/>
                </a:cxn>
                <a:cxn ang="0">
                  <a:pos x="0" y="21600"/>
                </a:cxn>
              </a:cxnLst>
              <a:rect l="l" t="t" r="GT12" b="GT14"/>
              <a:pathLst>
                <a:path w="21600" h="25508" fill="none">
                  <a:moveTo>
                    <a:pt x="0" y="0"/>
                  </a:moveTo>
                  <a:arcTo wR="21600" hR="21600" stAng="-5400000" swAng="6025408"/>
                </a:path>
                <a:path w="21600" h="25508" stroke="0">
                  <a:moveTo>
                    <a:pt x="0" y="0"/>
                  </a:moveTo>
                  <a:arcTo wR="21600" hR="21600" stAng="-5400000" swAng="6025408"/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/>
          </p:txBody>
        </p:sp>
        <p:cxnSp>
          <p:nvCxnSpPr>
            <p:cNvPr id="63513" name="直接连接符 63512"/>
            <p:cNvCxnSpPr/>
            <p:nvPr>
              <p:custDataLst>
                <p:tags r:id="rId28"/>
              </p:custDataLst>
            </p:nvPr>
          </p:nvCxnSpPr>
          <p:spPr>
            <a:xfrm>
              <a:off x="1440" y="2976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</p:cxnSp>
        <p:cxnSp>
          <p:nvCxnSpPr>
            <p:cNvPr id="63514" name="直接连接符 63513"/>
            <p:cNvCxnSpPr/>
            <p:nvPr>
              <p:custDataLst>
                <p:tags r:id="rId29"/>
              </p:custDataLst>
            </p:nvPr>
          </p:nvCxnSpPr>
          <p:spPr>
            <a:xfrm flipH="1">
              <a:off x="1008" y="254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63515" name="直接连接符 63514"/>
            <p:cNvCxnSpPr/>
            <p:nvPr>
              <p:custDataLst>
                <p:tags r:id="rId30"/>
              </p:custDataLst>
            </p:nvPr>
          </p:nvCxnSpPr>
          <p:spPr>
            <a:xfrm flipH="1">
              <a:off x="1440" y="297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63516" name="直接连接符 63515"/>
            <p:cNvCxnSpPr/>
            <p:nvPr>
              <p:custDataLst>
                <p:tags r:id="rId31"/>
              </p:custDataLst>
            </p:nvPr>
          </p:nvCxnSpPr>
          <p:spPr>
            <a:xfrm flipH="1">
              <a:off x="2064" y="297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</a:ln>
          </p:spPr>
        </p:cxnSp>
        <p:sp>
          <p:nvSpPr>
            <p:cNvPr id="63517" name="矩形 63516"/>
            <p:cNvSpPr/>
            <p:nvPr>
              <p:custDataLst>
                <p:tags r:id="rId32"/>
              </p:custDataLst>
            </p:nvPr>
          </p:nvSpPr>
          <p:spPr>
            <a:xfrm>
              <a:off x="1392" y="2592"/>
              <a:ext cx="720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400" b="0">
                  <a:solidFill>
                    <a:srgbClr val="0000FF"/>
                  </a:solidFill>
                  <a:ea typeface="微软雅黑" panose="020b0503020204020204" charset="-122"/>
                </a:rPr>
                <a:t>y=f(x)</a:t>
              </a:r>
            </a:p>
          </p:txBody>
        </p:sp>
        <p:sp>
          <p:nvSpPr>
            <p:cNvPr id="63518" name="矩形 63517"/>
            <p:cNvSpPr/>
            <p:nvPr>
              <p:custDataLst>
                <p:tags r:id="rId33"/>
              </p:custDataLst>
            </p:nvPr>
          </p:nvSpPr>
          <p:spPr>
            <a:xfrm>
              <a:off x="2496" y="3504"/>
              <a:ext cx="223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0"/>
                </a:spcBef>
              </a:pPr>
              <a:r>
                <a:rPr lang="en-US" altLang="zh-CN" sz="2400"/>
                <a:t>x</a:t>
              </a:r>
            </a:p>
          </p:txBody>
        </p:sp>
        <p:sp>
          <p:nvSpPr>
            <p:cNvPr id="63519" name="矩形 63518"/>
            <p:cNvSpPr/>
            <p:nvPr>
              <p:custDataLst>
                <p:tags r:id="rId34"/>
              </p:custDataLst>
            </p:nvPr>
          </p:nvSpPr>
          <p:spPr>
            <a:xfrm>
              <a:off x="624" y="1920"/>
              <a:ext cx="192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0"/>
                </a:spcBef>
              </a:pPr>
              <a:r>
                <a:rPr lang="en-US" altLang="zh-CN" sz="2400"/>
                <a:t>y</a:t>
              </a:r>
            </a:p>
          </p:txBody>
        </p:sp>
        <p:sp>
          <p:nvSpPr>
            <p:cNvPr id="63521" name="矩形 63520"/>
            <p:cNvSpPr/>
            <p:nvPr>
              <p:custDataLst>
                <p:tags r:id="rId35"/>
              </p:custDataLst>
            </p:nvPr>
          </p:nvSpPr>
          <p:spPr>
            <a:xfrm>
              <a:off x="288" y="3408"/>
              <a:ext cx="228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0"/>
                </a:spcBef>
              </a:pPr>
              <a:r>
                <a:rPr lang="en-US" altLang="zh-CN" sz="1800" b="0"/>
                <a:t>O</a:t>
              </a:r>
            </a:p>
          </p:txBody>
        </p:sp>
      </p:grpSp>
      <p:sp>
        <p:nvSpPr>
          <p:cNvPr id="63524" name="矩形 63523"/>
          <p:cNvSpPr/>
          <p:nvPr>
            <p:custDataLst>
              <p:tags r:id="rId36"/>
            </p:custDataLst>
          </p:nvPr>
        </p:nvSpPr>
        <p:spPr>
          <a:xfrm>
            <a:off x="3009265" y="5404485"/>
            <a:ext cx="311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a</a:t>
            </a:r>
          </a:p>
        </p:txBody>
      </p:sp>
      <p:sp>
        <p:nvSpPr>
          <p:cNvPr id="63525" name="矩形 63524"/>
          <p:cNvSpPr/>
          <p:nvPr>
            <p:custDataLst>
              <p:tags r:id="rId37"/>
            </p:custDataLst>
          </p:nvPr>
        </p:nvSpPr>
        <p:spPr>
          <a:xfrm>
            <a:off x="3847465" y="5404485"/>
            <a:ext cx="311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b</a:t>
            </a:r>
          </a:p>
        </p:txBody>
      </p:sp>
      <p:sp>
        <p:nvSpPr>
          <p:cNvPr id="63526" name="矩形 63525"/>
          <p:cNvSpPr/>
          <p:nvPr>
            <p:custDataLst>
              <p:tags r:id="rId38"/>
            </p:custDataLst>
          </p:nvPr>
        </p:nvSpPr>
        <p:spPr>
          <a:xfrm>
            <a:off x="4838065" y="5404485"/>
            <a:ext cx="2984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c</a:t>
            </a:r>
          </a:p>
        </p:txBody>
      </p:sp>
      <p:sp>
        <p:nvSpPr>
          <p:cNvPr id="63527" name="矩形 63526"/>
          <p:cNvSpPr/>
          <p:nvPr>
            <p:custDataLst>
              <p:tags r:id="rId39"/>
            </p:custDataLst>
          </p:nvPr>
        </p:nvSpPr>
        <p:spPr>
          <a:xfrm>
            <a:off x="9333865" y="5175885"/>
            <a:ext cx="2984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1800" b="0"/>
              <a:t>c</a:t>
            </a:r>
          </a:p>
        </p:txBody>
      </p:sp>
      <p:sp>
        <p:nvSpPr>
          <p:cNvPr id="2" name="文本框 1"/>
          <p:cNvSpPr txBox="1"/>
          <p:nvPr>
            <p:custDataLst>
              <p:tags r:id="rId40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 fill="hold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fill="hold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fill="hold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fill="hold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fill="hold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fill="hold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fill="hold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fill="hold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fill="hold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fill="hold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fill="hold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fill="hold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/>
      <p:bldP spid="63500" grpId="0"/>
      <p:bldP spid="63501" grpId="0"/>
      <p:bldP spid="63502" grpId="0"/>
      <p:bldP spid="63507" grpId="0"/>
      <p:bldP spid="63524" grpId="0"/>
      <p:bldP spid="63525" grpId="0"/>
      <p:bldP spid="63526" grpId="0"/>
      <p:bldP spid="635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1266" name="对象 111104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27246" y="895827"/>
          <a:ext cx="10017125" cy="34404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5" imgW="10066020" imgH="3459480" progId="Word.Document.8">
                  <p:embed/>
                </p:oleObj>
              </mc:Choice>
              <mc:Fallback>
                <p:oleObj r:id="rId5" imgW="10066020" imgH="34594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246" y="895827"/>
                        <a:ext cx="10017125" cy="3440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矩形 1111042"/>
          <p:cNvSpPr/>
          <p:nvPr>
            <p:custDataLst>
              <p:tags r:id="rId7"/>
            </p:custDataLst>
          </p:nvPr>
        </p:nvSpPr>
        <p:spPr>
          <a:xfrm>
            <a:off x="4422140" y="2170907"/>
            <a:ext cx="9912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0000"/>
                </a:solidFill>
              </a:rPr>
              <a:t>较快 </a:t>
            </a:r>
          </a:p>
        </p:txBody>
      </p:sp>
      <p:sp>
        <p:nvSpPr>
          <p:cNvPr id="11268" name="矩形 1111043"/>
          <p:cNvSpPr/>
          <p:nvPr>
            <p:custDataLst>
              <p:tags r:id="rId8"/>
            </p:custDataLst>
          </p:nvPr>
        </p:nvSpPr>
        <p:spPr>
          <a:xfrm>
            <a:off x="9483090" y="2201704"/>
            <a:ext cx="8756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FF0000"/>
                </a:solidFill>
              </a:rPr>
              <a:t>陡峭 </a:t>
            </a:r>
          </a:p>
        </p:txBody>
      </p:sp>
      <p:sp>
        <p:nvSpPr>
          <p:cNvPr id="11269" name="矩形 1111044"/>
          <p:cNvSpPr/>
          <p:nvPr>
            <p:custDataLst>
              <p:tags r:id="rId9"/>
            </p:custDataLst>
          </p:nvPr>
        </p:nvSpPr>
        <p:spPr>
          <a:xfrm>
            <a:off x="2612390" y="3548857"/>
            <a:ext cx="9912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0000"/>
                </a:solidFill>
              </a:rPr>
              <a:t>平缓 </a:t>
            </a:r>
          </a:p>
        </p:txBody>
      </p:sp>
      <p:sp>
        <p:nvSpPr>
          <p:cNvPr id="11270" name="矩形 1111045"/>
          <p:cNvSpPr/>
          <p:nvPr>
            <p:custDataLst>
              <p:tags r:id="rId10"/>
            </p:custDataLst>
          </p:nvPr>
        </p:nvSpPr>
        <p:spPr>
          <a:xfrm>
            <a:off x="8111490" y="2893219"/>
            <a:ext cx="9912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0000"/>
                </a:solidFill>
              </a:rPr>
              <a:t>较慢 </a:t>
            </a: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 fill="hold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 fill="hold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410" name="对象 110489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77620" y="1099820"/>
          <a:ext cx="10560685" cy="1783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5" imgW="10066020" imgH="1318260" progId="Word.Document.8">
                  <p:embed/>
                </p:oleObj>
              </mc:Choice>
              <mc:Fallback>
                <p:oleObj r:id="rId5" imgW="10066020" imgH="13182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7620" y="1099820"/>
                        <a:ext cx="10560685" cy="1783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10489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63466" y="3634582"/>
          <a:ext cx="10064750" cy="13900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9" imgW="10066020" imgH="1394460" progId="Word.Document.8">
                  <p:embed/>
                </p:oleObj>
              </mc:Choice>
              <mc:Fallback>
                <p:oleObj r:id="rId9" imgW="10066020" imgH="13944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3466" y="3634582"/>
                        <a:ext cx="10064750" cy="1390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8434" name="对象 110387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42340" y="1096010"/>
          <a:ext cx="10551160" cy="993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5" imgW="10066020" imgH="701040" progId="Word.Document.8">
                  <p:embed/>
                </p:oleObj>
              </mc:Choice>
              <mc:Fallback>
                <p:oleObj r:id="rId5" imgW="10066020" imgH="7010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2340" y="1096010"/>
                        <a:ext cx="10551160" cy="993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10387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42181" y="3920332"/>
          <a:ext cx="10064750" cy="1390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9" imgW="10066020" imgH="1394460" progId="Word.Document.8">
                  <p:embed/>
                </p:oleObj>
              </mc:Choice>
              <mc:Fallback>
                <p:oleObj r:id="rId9" imgW="10066020" imgH="13944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181" y="3920332"/>
                        <a:ext cx="10064750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14691" name="对象 11469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758180" y="1398905"/>
          <a:ext cx="5037138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公式" r:id="rId4" imgW="1524000" imgH="228600" progId="Equation.3">
                  <p:embed/>
                </p:oleObj>
              </mc:Choice>
              <mc:Fallback>
                <p:oleObj name="公式" r:id="rId4" imgW="1524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8180" y="1398905"/>
                        <a:ext cx="50371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对象 11469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477645" y="2154555"/>
          <a:ext cx="5556250" cy="1316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公式" r:id="rId7" imgW="1765300" imgH="393700" progId="Equation.3">
                  <p:embed/>
                </p:oleObj>
              </mc:Choice>
              <mc:Fallback>
                <p:oleObj name="公式" r:id="rId7" imgW="1765300" imgH="393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7645" y="2154555"/>
                        <a:ext cx="555625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对象 11469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477645" y="1377950"/>
          <a:ext cx="3752850" cy="776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公式" r:id="rId10" imgW="1104900" imgH="228600" progId="Equation.3">
                  <p:embed/>
                </p:oleObj>
              </mc:Choice>
              <mc:Fallback>
                <p:oleObj name="公式" r:id="rId10" imgW="11049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7645" y="1377950"/>
                        <a:ext cx="37528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12"/>
            </p:custDataLst>
          </p:nvPr>
        </p:nvSpPr>
        <p:spPr>
          <a:xfrm>
            <a:off x="1567180" y="731520"/>
            <a:ext cx="6208395" cy="5835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 algn="l">
              <a:spcBef>
                <a:spcPct val="0"/>
              </a:spcBef>
            </a:pP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求出</a:t>
            </a:r>
            <a:r>
              <a:rPr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下列函数的</a:t>
            </a: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单调区间</a:t>
            </a:r>
            <a:r>
              <a:rPr lang="en-US" altLang="zh-CN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  <p:graphicFrame>
        <p:nvGraphicFramePr>
          <p:cNvPr id="114691" name="对象 11469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965700" y="1586230"/>
          <a:ext cx="5037138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公式" r:id="rId5" imgW="1524000" imgH="228600" progId="Equation.3">
                  <p:embed/>
                </p:oleObj>
              </mc:Choice>
              <mc:Fallback>
                <p:oleObj name="公式" r:id="rId5" imgW="1524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65700" y="1586230"/>
                        <a:ext cx="50371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对象 11469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61085" y="2343150"/>
          <a:ext cx="5556250" cy="1316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公式" r:id="rId8" imgW="1765300" imgH="393700" progId="Equation.3">
                  <p:embed/>
                </p:oleObj>
              </mc:Choice>
              <mc:Fallback>
                <p:oleObj name="公式" r:id="rId8" imgW="1765300" imgH="393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1085" y="2343150"/>
                        <a:ext cx="555625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对象 11469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61085" y="4692650"/>
          <a:ext cx="6781800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公式" r:id="rId11" imgW="2437130" imgH="215900" progId="Equation.3">
                  <p:embed/>
                </p:oleObj>
              </mc:Choice>
              <mc:Fallback>
                <p:oleObj name="公式" r:id="rId11" imgW="2437130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1085" y="4692650"/>
                        <a:ext cx="6781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对象 11469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054735" y="5509260"/>
          <a:ext cx="5562600" cy="601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公式" r:id="rId14" imgW="1993265" imgH="215900" progId="Equation.3">
                  <p:embed/>
                </p:oleObj>
              </mc:Choice>
              <mc:Fallback>
                <p:oleObj name="公式" r:id="rId14" imgW="1993265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54735" y="5509260"/>
                        <a:ext cx="55626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对象 11469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61085" y="1546225"/>
          <a:ext cx="3752850" cy="776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公式" r:id="rId17" imgW="1104900" imgH="228600" progId="Equation.3">
                  <p:embed/>
                </p:oleObj>
              </mc:Choice>
              <mc:Fallback>
                <p:oleObj name="公式" r:id="rId17" imgW="11049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1085" y="1546225"/>
                        <a:ext cx="37528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对象 11469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061085" y="3876040"/>
          <a:ext cx="6675438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公式" r:id="rId20" imgW="2399030" imgH="215900" progId="Equation.3">
                  <p:embed/>
                </p:oleObj>
              </mc:Choice>
              <mc:Fallback>
                <p:oleObj name="公式" r:id="rId20" imgW="2399030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1085" y="3876040"/>
                        <a:ext cx="66754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22"/>
            </p:custDataLst>
          </p:nvPr>
        </p:nvSpPr>
        <p:spPr>
          <a:xfrm>
            <a:off x="1567180" y="731520"/>
            <a:ext cx="6208395" cy="5835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 algn="l">
              <a:spcBef>
                <a:spcPct val="0"/>
              </a:spcBef>
            </a:pP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求出</a:t>
            </a:r>
            <a:r>
              <a:rPr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下列函数的</a:t>
            </a: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单调区间</a:t>
            </a:r>
            <a:r>
              <a:rPr lang="en-US" altLang="zh-CN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23913" name="对象 12391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98111" y="794861"/>
          <a:ext cx="8881745" cy="16490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Equation" r:id="rId4" imgW="2667000" imgH="482600" progId="Equation.DSMT4">
                  <p:embed/>
                </p:oleObj>
              </mc:Choice>
              <mc:Fallback>
                <p:oleObj name="Equation" r:id="rId4" imgW="26670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8111" y="794861"/>
                        <a:ext cx="8881745" cy="164909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293370" y="908050"/>
            <a:ext cx="110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练习</a:t>
            </a:r>
            <a:r>
              <a:rPr lang="en-US" altLang="zh-CN" sz="2800" b="1"/>
              <a:t>4</a:t>
            </a:r>
            <a:r>
              <a:rPr lang="zh-CN" altLang="en-US" sz="2800" b="1"/>
              <a:t>：</a:t>
            </a: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455" y="1017905"/>
            <a:ext cx="8033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回顾用定义法证明单调性的步骤？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95375" y="1968500"/>
          <a:ext cx="6917055" cy="7658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6" imgW="3952875" imgH="960120" progId="Equation.KSEE3">
                  <p:embed/>
                </p:oleObj>
              </mc:Choice>
              <mc:Fallback>
                <p:oleObj r:id="rId6" imgW="3952875" imgH="96012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5375" y="1968500"/>
                        <a:ext cx="6917055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23906" name="对象 12390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80820" y="2753360"/>
          <a:ext cx="8458200" cy="60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Equation" r:id="rId4" imgW="3162300" imgH="228600" progId="Equation.DSMT4">
                  <p:embed/>
                </p:oleObj>
              </mc:Choice>
              <mc:Fallback>
                <p:oleObj name="Equation" r:id="rId4" imgW="3162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0820" y="2753360"/>
                        <a:ext cx="845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对象 12390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66620" y="3439160"/>
          <a:ext cx="7858125" cy="685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Equation" r:id="rId7" imgW="3022600" imgH="228600" progId="Equation.DSMT4">
                  <p:embed/>
                </p:oleObj>
              </mc:Choice>
              <mc:Fallback>
                <p:oleObj name="Equation" r:id="rId7" imgW="30226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6620" y="3439160"/>
                        <a:ext cx="7858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对象 12390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547620" y="4963160"/>
          <a:ext cx="2895600" cy="1219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10" imgW="1156970" imgH="457835" progId="">
                  <p:embed/>
                </p:oleObj>
              </mc:Choice>
              <mc:Fallback>
                <p:oleObj r:id="rId10" imgW="1156970" imgH="457835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7620" y="4963160"/>
                        <a:ext cx="2895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对象 12390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976620" y="4886960"/>
          <a:ext cx="1981200" cy="1581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13" imgW="495300" imgH="393700" progId="">
                  <p:embed/>
                </p:oleObj>
              </mc:Choice>
              <mc:Fallback>
                <p:oleObj r:id="rId13" imgW="495300" imgH="3937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76620" y="4886960"/>
                        <a:ext cx="19812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对象 12391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361758" y="957898"/>
          <a:ext cx="8882062" cy="1649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Equation" r:id="rId16" imgW="2667000" imgH="482600" progId="Equation.DSMT4">
                  <p:embed/>
                </p:oleObj>
              </mc:Choice>
              <mc:Fallback>
                <p:oleObj name="Equation" r:id="rId16" imgW="26670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1758" y="957898"/>
                        <a:ext cx="8882062" cy="16494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对象 12391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395220" y="4277360"/>
          <a:ext cx="4343400" cy="60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公式" r:id="rId19" imgW="1485265" imgH="215900" progId="Equation.3">
                  <p:embed/>
                </p:oleObj>
              </mc:Choice>
              <mc:Fallback>
                <p:oleObj name="公式" r:id="rId19" imgW="1485265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5220" y="4277360"/>
                        <a:ext cx="434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257175" y="1050290"/>
            <a:ext cx="110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练习</a:t>
            </a:r>
            <a:r>
              <a:rPr lang="en-US" altLang="zh-CN" sz="2800" b="1"/>
              <a:t>4</a:t>
            </a:r>
            <a:r>
              <a:rPr lang="zh-CN" altLang="en-US" sz="2800" b="1"/>
              <a:t>：</a:t>
            </a:r>
          </a:p>
        </p:txBody>
      </p:sp>
      <p:sp>
        <p:nvSpPr>
          <p:cNvPr id="4" name="文本框 3"/>
          <p:cNvSpPr txBox="1"/>
          <p:nvPr>
            <p:custDataLst>
              <p:tags r:id="rId22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 fill="hold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 fill="hold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 descr="怀泽亭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0645" y="0"/>
            <a:ext cx="12272645" cy="69265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45055" y="2770223"/>
            <a:ext cx="116996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5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名师导学</a:t>
            </a:r>
            <a:r>
              <a:rPr lang="en-US" altLang="zh-CN" sz="5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</a:p>
          <a:p>
            <a:r>
              <a:rPr lang="zh-CN" altLang="en-US" sz="5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：书本练习</a:t>
            </a:r>
            <a:r>
              <a:rPr lang="en-US" altLang="zh-CN" sz="5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87</a:t>
            </a:r>
            <a:endParaRPr lang="zh-CN" altLang="en-US" sz="5400" b="1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</a:p>
        </p:txBody>
      </p:sp>
      <p:sp>
        <p:nvSpPr>
          <p:cNvPr id="21507" name="文本框 1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</a:p>
        </p:txBody>
      </p:sp>
      <p:pic>
        <p:nvPicPr>
          <p:cNvPr id="21508" name="New picture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706100" y="12509500"/>
            <a:ext cx="3175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</a:p>
        </p:txBody>
      </p:sp>
      <p:sp>
        <p:nvSpPr>
          <p:cNvPr id="83970" name="矩形 83969"/>
          <p:cNvSpPr/>
          <p:nvPr>
            <p:custDataLst>
              <p:tags r:id="rId4"/>
            </p:custDataLst>
          </p:nvPr>
        </p:nvSpPr>
        <p:spPr>
          <a:xfrm>
            <a:off x="1547813" y="3434398"/>
            <a:ext cx="8153400" cy="64516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 algn="just"/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3)</a:t>
            </a:r>
            <a:r>
              <a:rPr lang="en-US" altLang="zh-CN" b="0">
                <a:solidFill>
                  <a:schemeClr val="tx1"/>
                </a:solidFill>
                <a:latin typeface="Tahoma" panose="020b0604030504040204" pitchFamily="34" charset="0"/>
              </a:rPr>
              <a:t>.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  形</a:t>
            </a:r>
          </a:p>
        </p:txBody>
      </p:sp>
      <p:sp>
        <p:nvSpPr>
          <p:cNvPr id="83971" name="矩形 83970"/>
          <p:cNvSpPr/>
          <p:nvPr>
            <p:custDataLst>
              <p:tags r:id="rId5"/>
            </p:custDataLst>
          </p:nvPr>
        </p:nvSpPr>
        <p:spPr>
          <a:xfrm>
            <a:off x="1492250" y="5217160"/>
            <a:ext cx="7793038" cy="64516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 algn="l"/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5)</a:t>
            </a:r>
            <a:r>
              <a:rPr lang="en-US" altLang="zh-CN" b="0">
                <a:solidFill>
                  <a:schemeClr val="tx1"/>
                </a:solidFill>
                <a:latin typeface="Tahoma" panose="020b0604030504040204" pitchFamily="34" charset="0"/>
              </a:rPr>
              <a:t>.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</a:p>
        </p:txBody>
      </p:sp>
      <p:sp>
        <p:nvSpPr>
          <p:cNvPr id="83972" name="矩形 83971"/>
          <p:cNvSpPr/>
          <p:nvPr>
            <p:custDataLst>
              <p:tags r:id="rId6"/>
            </p:custDataLst>
          </p:nvPr>
        </p:nvSpPr>
        <p:spPr>
          <a:xfrm>
            <a:off x="1547813" y="4272598"/>
            <a:ext cx="8153400" cy="64516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 algn="just"/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4)</a:t>
            </a:r>
            <a:r>
              <a:rPr lang="en-US" altLang="zh-CN" b="0">
                <a:solidFill>
                  <a:schemeClr val="tx1"/>
                </a:solidFill>
                <a:latin typeface="Tahoma" panose="020b0604030504040204" pitchFamily="34" charset="0"/>
              </a:rPr>
              <a:t>.</a:t>
            </a:r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判断正负</a:t>
            </a:r>
          </a:p>
        </p:txBody>
      </p:sp>
      <p:sp>
        <p:nvSpPr>
          <p:cNvPr id="83973" name="矩形 83972"/>
          <p:cNvSpPr/>
          <p:nvPr>
            <p:custDataLst>
              <p:tags r:id="rId7"/>
            </p:custDataLst>
          </p:nvPr>
        </p:nvSpPr>
        <p:spPr>
          <a:xfrm>
            <a:off x="1568450" y="2550160"/>
            <a:ext cx="8153400" cy="64516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 algn="just"/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2)</a:t>
            </a:r>
            <a:r>
              <a:rPr lang="en-US" altLang="zh-CN" b="0">
                <a:solidFill>
                  <a:schemeClr val="tx1"/>
                </a:solidFill>
                <a:latin typeface="Tahoma" panose="020b0604030504040204" pitchFamily="34" charset="0"/>
              </a:rPr>
              <a:t>.</a:t>
            </a:r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作  差</a:t>
            </a:r>
          </a:p>
        </p:txBody>
      </p:sp>
      <p:sp>
        <p:nvSpPr>
          <p:cNvPr id="83974" name="矩形 83973"/>
          <p:cNvSpPr/>
          <p:nvPr>
            <p:custDataLst>
              <p:tags r:id="rId8"/>
            </p:custDataLst>
          </p:nvPr>
        </p:nvSpPr>
        <p:spPr>
          <a:xfrm>
            <a:off x="1391920" y="824230"/>
            <a:ext cx="7993063" cy="58356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判断函数单调性的一般步骤 ：</a:t>
            </a:r>
          </a:p>
        </p:txBody>
      </p:sp>
      <p:sp>
        <p:nvSpPr>
          <p:cNvPr id="83977" name="矩形 83976"/>
          <p:cNvSpPr/>
          <p:nvPr>
            <p:custDataLst>
              <p:tags r:id="rId9"/>
            </p:custDataLst>
          </p:nvPr>
        </p:nvSpPr>
        <p:spPr>
          <a:xfrm>
            <a:off x="1568450" y="1711960"/>
            <a:ext cx="8001000" cy="64516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 algn="just"/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1). </a:t>
            </a:r>
            <a:r>
              <a:rPr>
                <a:solidFill>
                  <a:schemeClr val="tx1"/>
                </a:solidFill>
                <a:latin typeface="Tahoma" panose="020b0604030504040204" pitchFamily="34" charset="0"/>
              </a:rPr>
              <a:t>取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anose="020b0604030504040204" pitchFamily="34" charset="0"/>
              </a:rPr>
              <a:t>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85006" name="矩形 85005"/>
          <p:cNvSpPr/>
          <p:nvPr>
            <p:custDataLst>
              <p:tags r:id="rId4"/>
            </p:custDataLst>
          </p:nvPr>
        </p:nvSpPr>
        <p:spPr>
          <a:xfrm>
            <a:off x="152400" y="609600"/>
            <a:ext cx="11557000" cy="101473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3200">
                <a:solidFill>
                  <a:srgbClr val="0000FF"/>
                </a:solidFill>
              </a:rPr>
              <a:t>     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在高台跳水运动中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某运动员在运动过程中的重心相对于水面的高度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h(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单位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:m)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与起跳后的时间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t(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单位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:s)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存在函数关系及导函数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）图像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</p:txBody>
      </p:sp>
      <p:graphicFrame>
        <p:nvGraphicFramePr>
          <p:cNvPr id="85007" name="对象 8500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71600" y="2362200"/>
          <a:ext cx="3124200" cy="48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公式" r:id="rId6" imgW="1460500" imgH="228600" progId="Equation.3">
                  <p:embed/>
                </p:oleObj>
              </mc:Choice>
              <mc:Fallback>
                <p:oleObj name="公式" r:id="rId6" imgW="14605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2362200"/>
                        <a:ext cx="3124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6" name="组合 85035"/>
          <p:cNvGrpSpPr/>
          <p:nvPr>
            <p:custDataLst>
              <p:tags r:id="rId8"/>
            </p:custDataLst>
          </p:nvPr>
        </p:nvGrpSpPr>
        <p:grpSpPr>
          <a:xfrm>
            <a:off x="762000" y="2057400"/>
            <a:ext cx="1946275" cy="2833688"/>
            <a:chOff x="528" y="1536"/>
            <a:chExt cx="1226" cy="1785"/>
          </a:xfrm>
        </p:grpSpPr>
        <p:grpSp>
          <p:nvGrpSpPr>
            <p:cNvPr id="85011" name="组合 85010"/>
            <p:cNvGrpSpPr/>
            <p:nvPr>
              <p:custDataLst>
                <p:tags r:id="rId9"/>
              </p:custDataLst>
            </p:nvPr>
          </p:nvGrpSpPr>
          <p:grpSpPr>
            <a:xfrm>
              <a:off x="528" y="1536"/>
              <a:ext cx="1226" cy="1785"/>
              <a:chOff x="528" y="1536"/>
              <a:chExt cx="1226" cy="1785"/>
            </a:xfrm>
          </p:grpSpPr>
          <p:grpSp>
            <p:nvGrpSpPr>
              <p:cNvPr id="84994" name="组合 84993"/>
              <p:cNvGrpSpPr/>
              <p:nvPr>
                <p:custDataLst>
                  <p:tags r:id="rId10"/>
                </p:custDataLst>
              </p:nvPr>
            </p:nvGrpSpPr>
            <p:grpSpPr>
              <a:xfrm>
                <a:off x="698" y="1824"/>
                <a:ext cx="272" cy="1225"/>
                <a:chExt cx="354" cy="1200"/>
              </a:xfrm>
            </p:grpSpPr>
            <p:sp>
              <p:nvSpPr>
                <p:cNvPr id="84995" name="任意多边形 8499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6" y="0"/>
                  <a:ext cx="336" cy="1188"/>
                </a:xfrm>
                <a:custGeom>
                  <a:rect l="l" t="t" r="r" b="b"/>
                  <a:pathLst>
                    <a:path w="336" h="1188">
                      <a:moveTo>
                        <a:pt x="0" y="168"/>
                      </a:moveTo>
                      <a:lnTo>
                        <a:pt x="0" y="162"/>
                      </a:lnTo>
                      <a:lnTo>
                        <a:pt x="0" y="156"/>
                      </a:lnTo>
                      <a:lnTo>
                        <a:pt x="6" y="156"/>
                      </a:lnTo>
                      <a:lnTo>
                        <a:pt x="6" y="150"/>
                      </a:lnTo>
                      <a:lnTo>
                        <a:pt x="6" y="144"/>
                      </a:lnTo>
                      <a:lnTo>
                        <a:pt x="6" y="138"/>
                      </a:lnTo>
                      <a:lnTo>
                        <a:pt x="12" y="138"/>
                      </a:lnTo>
                      <a:lnTo>
                        <a:pt x="12" y="132"/>
                      </a:lnTo>
                      <a:lnTo>
                        <a:pt x="12" y="126"/>
                      </a:lnTo>
                      <a:lnTo>
                        <a:pt x="12" y="120"/>
                      </a:lnTo>
                      <a:lnTo>
                        <a:pt x="18" y="120"/>
                      </a:lnTo>
                      <a:lnTo>
                        <a:pt x="18" y="114"/>
                      </a:lnTo>
                      <a:lnTo>
                        <a:pt x="18" y="108"/>
                      </a:lnTo>
                      <a:lnTo>
                        <a:pt x="18" y="102"/>
                      </a:lnTo>
                      <a:lnTo>
                        <a:pt x="24" y="102"/>
                      </a:lnTo>
                      <a:lnTo>
                        <a:pt x="24" y="96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30" y="84"/>
                      </a:lnTo>
                      <a:lnTo>
                        <a:pt x="30" y="78"/>
                      </a:lnTo>
                      <a:lnTo>
                        <a:pt x="30" y="72"/>
                      </a:lnTo>
                      <a:lnTo>
                        <a:pt x="36" y="72"/>
                      </a:lnTo>
                      <a:lnTo>
                        <a:pt x="36" y="66"/>
                      </a:lnTo>
                      <a:lnTo>
                        <a:pt x="36" y="60"/>
                      </a:lnTo>
                      <a:lnTo>
                        <a:pt x="42" y="60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48" y="48"/>
                      </a:lnTo>
                      <a:lnTo>
                        <a:pt x="48" y="42"/>
                      </a:lnTo>
                      <a:lnTo>
                        <a:pt x="48" y="36"/>
                      </a:lnTo>
                      <a:lnTo>
                        <a:pt x="54" y="36"/>
                      </a:lnTo>
                      <a:lnTo>
                        <a:pt x="54" y="30"/>
                      </a:lnTo>
                      <a:lnTo>
                        <a:pt x="54" y="24"/>
                      </a:lnTo>
                      <a:lnTo>
                        <a:pt x="60" y="24"/>
                      </a:lnTo>
                      <a:lnTo>
                        <a:pt x="60" y="18"/>
                      </a:lnTo>
                      <a:lnTo>
                        <a:pt x="66" y="18"/>
                      </a:lnTo>
                      <a:lnTo>
                        <a:pt x="66" y="12"/>
                      </a:lnTo>
                      <a:lnTo>
                        <a:pt x="72" y="12"/>
                      </a:lnTo>
                      <a:lnTo>
                        <a:pt x="72" y="6"/>
                      </a:lnTo>
                      <a:lnTo>
                        <a:pt x="78" y="6"/>
                      </a:lnTo>
                      <a:lnTo>
                        <a:pt x="84" y="6"/>
                      </a:lnTo>
                      <a:lnTo>
                        <a:pt x="84" y="0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2" y="6"/>
                      </a:lnTo>
                      <a:lnTo>
                        <a:pt x="108" y="6"/>
                      </a:lnTo>
                      <a:lnTo>
                        <a:pt x="108" y="12"/>
                      </a:lnTo>
                      <a:lnTo>
                        <a:pt x="114" y="12"/>
                      </a:lnTo>
                      <a:lnTo>
                        <a:pt x="120" y="12"/>
                      </a:lnTo>
                      <a:lnTo>
                        <a:pt x="120" y="18"/>
                      </a:lnTo>
                      <a:lnTo>
                        <a:pt x="120" y="24"/>
                      </a:lnTo>
                      <a:lnTo>
                        <a:pt x="126" y="24"/>
                      </a:lnTo>
                      <a:lnTo>
                        <a:pt x="126" y="30"/>
                      </a:lnTo>
                      <a:lnTo>
                        <a:pt x="132" y="30"/>
                      </a:lnTo>
                      <a:lnTo>
                        <a:pt x="132" y="36"/>
                      </a:lnTo>
                      <a:lnTo>
                        <a:pt x="138" y="42"/>
                      </a:lnTo>
                      <a:lnTo>
                        <a:pt x="138" y="48"/>
                      </a:lnTo>
                      <a:lnTo>
                        <a:pt x="144" y="48"/>
                      </a:lnTo>
                      <a:lnTo>
                        <a:pt x="144" y="54"/>
                      </a:lnTo>
                      <a:lnTo>
                        <a:pt x="144" y="60"/>
                      </a:lnTo>
                      <a:lnTo>
                        <a:pt x="150" y="60"/>
                      </a:lnTo>
                      <a:lnTo>
                        <a:pt x="150" y="66"/>
                      </a:lnTo>
                      <a:lnTo>
                        <a:pt x="150" y="72"/>
                      </a:lnTo>
                      <a:lnTo>
                        <a:pt x="150" y="78"/>
                      </a:lnTo>
                      <a:lnTo>
                        <a:pt x="156" y="78"/>
                      </a:lnTo>
                      <a:lnTo>
                        <a:pt x="156" y="84"/>
                      </a:lnTo>
                      <a:lnTo>
                        <a:pt x="156" y="90"/>
                      </a:lnTo>
                      <a:lnTo>
                        <a:pt x="162" y="90"/>
                      </a:lnTo>
                      <a:lnTo>
                        <a:pt x="162" y="96"/>
                      </a:lnTo>
                      <a:lnTo>
                        <a:pt x="162" y="102"/>
                      </a:lnTo>
                      <a:lnTo>
                        <a:pt x="162" y="108"/>
                      </a:lnTo>
                      <a:lnTo>
                        <a:pt x="168" y="108"/>
                      </a:lnTo>
                      <a:lnTo>
                        <a:pt x="168" y="114"/>
                      </a:lnTo>
                      <a:lnTo>
                        <a:pt x="168" y="120"/>
                      </a:lnTo>
                      <a:lnTo>
                        <a:pt x="168" y="126"/>
                      </a:lnTo>
                      <a:lnTo>
                        <a:pt x="174" y="126"/>
                      </a:lnTo>
                      <a:lnTo>
                        <a:pt x="174" y="132"/>
                      </a:lnTo>
                      <a:lnTo>
                        <a:pt x="174" y="138"/>
                      </a:lnTo>
                      <a:lnTo>
                        <a:pt x="174" y="144"/>
                      </a:lnTo>
                      <a:lnTo>
                        <a:pt x="180" y="144"/>
                      </a:lnTo>
                      <a:lnTo>
                        <a:pt x="180" y="150"/>
                      </a:lnTo>
                      <a:lnTo>
                        <a:pt x="180" y="156"/>
                      </a:lnTo>
                      <a:lnTo>
                        <a:pt x="180" y="162"/>
                      </a:lnTo>
                      <a:lnTo>
                        <a:pt x="180" y="168"/>
                      </a:lnTo>
                      <a:lnTo>
                        <a:pt x="186" y="168"/>
                      </a:lnTo>
                      <a:lnTo>
                        <a:pt x="186" y="174"/>
                      </a:lnTo>
                      <a:lnTo>
                        <a:pt x="186" y="180"/>
                      </a:lnTo>
                      <a:lnTo>
                        <a:pt x="186" y="186"/>
                      </a:lnTo>
                      <a:lnTo>
                        <a:pt x="186" y="192"/>
                      </a:lnTo>
                      <a:lnTo>
                        <a:pt x="192" y="192"/>
                      </a:lnTo>
                      <a:lnTo>
                        <a:pt x="192" y="198"/>
                      </a:lnTo>
                      <a:lnTo>
                        <a:pt x="192" y="204"/>
                      </a:lnTo>
                      <a:lnTo>
                        <a:pt x="192" y="210"/>
                      </a:lnTo>
                      <a:lnTo>
                        <a:pt x="198" y="216"/>
                      </a:lnTo>
                      <a:lnTo>
                        <a:pt x="198" y="222"/>
                      </a:lnTo>
                      <a:lnTo>
                        <a:pt x="198" y="228"/>
                      </a:lnTo>
                      <a:lnTo>
                        <a:pt x="198" y="234"/>
                      </a:lnTo>
                      <a:lnTo>
                        <a:pt x="198" y="240"/>
                      </a:lnTo>
                      <a:lnTo>
                        <a:pt x="204" y="240"/>
                      </a:lnTo>
                      <a:lnTo>
                        <a:pt x="204" y="246"/>
                      </a:lnTo>
                      <a:lnTo>
                        <a:pt x="204" y="252"/>
                      </a:lnTo>
                      <a:lnTo>
                        <a:pt x="204" y="258"/>
                      </a:lnTo>
                      <a:lnTo>
                        <a:pt x="204" y="264"/>
                      </a:lnTo>
                      <a:lnTo>
                        <a:pt x="210" y="264"/>
                      </a:lnTo>
                      <a:lnTo>
                        <a:pt x="210" y="270"/>
                      </a:lnTo>
                      <a:lnTo>
                        <a:pt x="210" y="276"/>
                      </a:lnTo>
                      <a:lnTo>
                        <a:pt x="210" y="282"/>
                      </a:lnTo>
                      <a:lnTo>
                        <a:pt x="210" y="288"/>
                      </a:lnTo>
                      <a:lnTo>
                        <a:pt x="210" y="294"/>
                      </a:lnTo>
                      <a:lnTo>
                        <a:pt x="216" y="294"/>
                      </a:lnTo>
                      <a:lnTo>
                        <a:pt x="216" y="300"/>
                      </a:lnTo>
                      <a:lnTo>
                        <a:pt x="216" y="306"/>
                      </a:lnTo>
                      <a:lnTo>
                        <a:pt x="216" y="312"/>
                      </a:lnTo>
                      <a:lnTo>
                        <a:pt x="216" y="318"/>
                      </a:lnTo>
                      <a:lnTo>
                        <a:pt x="216" y="324"/>
                      </a:lnTo>
                      <a:lnTo>
                        <a:pt x="222" y="324"/>
                      </a:lnTo>
                      <a:lnTo>
                        <a:pt x="222" y="330"/>
                      </a:lnTo>
                      <a:lnTo>
                        <a:pt x="222" y="336"/>
                      </a:lnTo>
                      <a:lnTo>
                        <a:pt x="222" y="342"/>
                      </a:lnTo>
                      <a:lnTo>
                        <a:pt x="222" y="348"/>
                      </a:lnTo>
                      <a:lnTo>
                        <a:pt x="222" y="354"/>
                      </a:lnTo>
                      <a:lnTo>
                        <a:pt x="228" y="354"/>
                      </a:lnTo>
                      <a:lnTo>
                        <a:pt x="228" y="360"/>
                      </a:lnTo>
                      <a:lnTo>
                        <a:pt x="228" y="366"/>
                      </a:lnTo>
                      <a:lnTo>
                        <a:pt x="228" y="372"/>
                      </a:lnTo>
                      <a:lnTo>
                        <a:pt x="228" y="378"/>
                      </a:lnTo>
                      <a:lnTo>
                        <a:pt x="228" y="384"/>
                      </a:lnTo>
                      <a:lnTo>
                        <a:pt x="234" y="390"/>
                      </a:lnTo>
                      <a:lnTo>
                        <a:pt x="234" y="396"/>
                      </a:lnTo>
                      <a:lnTo>
                        <a:pt x="234" y="402"/>
                      </a:lnTo>
                      <a:lnTo>
                        <a:pt x="234" y="408"/>
                      </a:lnTo>
                      <a:lnTo>
                        <a:pt x="234" y="414"/>
                      </a:lnTo>
                      <a:lnTo>
                        <a:pt x="234" y="420"/>
                      </a:lnTo>
                      <a:lnTo>
                        <a:pt x="240" y="420"/>
                      </a:lnTo>
                      <a:lnTo>
                        <a:pt x="240" y="426"/>
                      </a:lnTo>
                      <a:lnTo>
                        <a:pt x="240" y="432"/>
                      </a:lnTo>
                      <a:lnTo>
                        <a:pt x="240" y="438"/>
                      </a:lnTo>
                      <a:lnTo>
                        <a:pt x="240" y="444"/>
                      </a:lnTo>
                      <a:lnTo>
                        <a:pt x="240" y="450"/>
                      </a:lnTo>
                      <a:lnTo>
                        <a:pt x="240" y="456"/>
                      </a:lnTo>
                      <a:lnTo>
                        <a:pt x="246" y="456"/>
                      </a:lnTo>
                      <a:lnTo>
                        <a:pt x="246" y="462"/>
                      </a:lnTo>
                      <a:lnTo>
                        <a:pt x="246" y="468"/>
                      </a:lnTo>
                      <a:lnTo>
                        <a:pt x="246" y="474"/>
                      </a:lnTo>
                      <a:lnTo>
                        <a:pt x="246" y="480"/>
                      </a:lnTo>
                      <a:lnTo>
                        <a:pt x="246" y="486"/>
                      </a:lnTo>
                      <a:lnTo>
                        <a:pt x="246" y="492"/>
                      </a:lnTo>
                      <a:lnTo>
                        <a:pt x="252" y="492"/>
                      </a:lnTo>
                      <a:lnTo>
                        <a:pt x="252" y="498"/>
                      </a:lnTo>
                      <a:lnTo>
                        <a:pt x="252" y="504"/>
                      </a:lnTo>
                      <a:lnTo>
                        <a:pt x="252" y="510"/>
                      </a:lnTo>
                      <a:lnTo>
                        <a:pt x="252" y="516"/>
                      </a:lnTo>
                      <a:lnTo>
                        <a:pt x="252" y="522"/>
                      </a:lnTo>
                      <a:lnTo>
                        <a:pt x="252" y="528"/>
                      </a:lnTo>
                      <a:lnTo>
                        <a:pt x="258" y="534"/>
                      </a:lnTo>
                      <a:lnTo>
                        <a:pt x="258" y="540"/>
                      </a:lnTo>
                      <a:lnTo>
                        <a:pt x="258" y="546"/>
                      </a:lnTo>
                      <a:lnTo>
                        <a:pt x="258" y="552"/>
                      </a:lnTo>
                      <a:lnTo>
                        <a:pt x="258" y="558"/>
                      </a:lnTo>
                      <a:lnTo>
                        <a:pt x="258" y="564"/>
                      </a:lnTo>
                      <a:lnTo>
                        <a:pt x="258" y="570"/>
                      </a:lnTo>
                      <a:lnTo>
                        <a:pt x="264" y="570"/>
                      </a:lnTo>
                      <a:lnTo>
                        <a:pt x="264" y="576"/>
                      </a:lnTo>
                      <a:lnTo>
                        <a:pt x="264" y="582"/>
                      </a:lnTo>
                      <a:lnTo>
                        <a:pt x="264" y="588"/>
                      </a:lnTo>
                      <a:lnTo>
                        <a:pt x="264" y="594"/>
                      </a:lnTo>
                      <a:lnTo>
                        <a:pt x="264" y="600"/>
                      </a:lnTo>
                      <a:lnTo>
                        <a:pt x="264" y="606"/>
                      </a:lnTo>
                      <a:lnTo>
                        <a:pt x="264" y="612"/>
                      </a:lnTo>
                      <a:lnTo>
                        <a:pt x="270" y="612"/>
                      </a:lnTo>
                      <a:lnTo>
                        <a:pt x="270" y="618"/>
                      </a:lnTo>
                      <a:lnTo>
                        <a:pt x="270" y="624"/>
                      </a:lnTo>
                      <a:lnTo>
                        <a:pt x="270" y="630"/>
                      </a:lnTo>
                      <a:lnTo>
                        <a:pt x="270" y="636"/>
                      </a:lnTo>
                      <a:lnTo>
                        <a:pt x="270" y="642"/>
                      </a:lnTo>
                      <a:lnTo>
                        <a:pt x="270" y="648"/>
                      </a:lnTo>
                      <a:lnTo>
                        <a:pt x="270" y="654"/>
                      </a:lnTo>
                      <a:lnTo>
                        <a:pt x="276" y="654"/>
                      </a:lnTo>
                      <a:lnTo>
                        <a:pt x="276" y="660"/>
                      </a:lnTo>
                      <a:lnTo>
                        <a:pt x="276" y="666"/>
                      </a:lnTo>
                      <a:lnTo>
                        <a:pt x="276" y="672"/>
                      </a:lnTo>
                      <a:lnTo>
                        <a:pt x="276" y="678"/>
                      </a:lnTo>
                      <a:lnTo>
                        <a:pt x="276" y="684"/>
                      </a:lnTo>
                      <a:lnTo>
                        <a:pt x="276" y="690"/>
                      </a:lnTo>
                      <a:lnTo>
                        <a:pt x="276" y="696"/>
                      </a:lnTo>
                      <a:lnTo>
                        <a:pt x="282" y="696"/>
                      </a:lnTo>
                      <a:lnTo>
                        <a:pt x="282" y="702"/>
                      </a:lnTo>
                      <a:lnTo>
                        <a:pt x="282" y="708"/>
                      </a:lnTo>
                      <a:lnTo>
                        <a:pt x="282" y="714"/>
                      </a:lnTo>
                      <a:lnTo>
                        <a:pt x="282" y="720"/>
                      </a:lnTo>
                      <a:lnTo>
                        <a:pt x="282" y="726"/>
                      </a:lnTo>
                      <a:lnTo>
                        <a:pt x="282" y="732"/>
                      </a:lnTo>
                      <a:lnTo>
                        <a:pt x="282" y="738"/>
                      </a:lnTo>
                      <a:lnTo>
                        <a:pt x="282" y="744"/>
                      </a:lnTo>
                      <a:lnTo>
                        <a:pt x="288" y="744"/>
                      </a:lnTo>
                      <a:lnTo>
                        <a:pt x="288" y="750"/>
                      </a:lnTo>
                      <a:lnTo>
                        <a:pt x="288" y="756"/>
                      </a:lnTo>
                      <a:lnTo>
                        <a:pt x="288" y="762"/>
                      </a:lnTo>
                      <a:lnTo>
                        <a:pt x="288" y="768"/>
                      </a:lnTo>
                      <a:lnTo>
                        <a:pt x="288" y="774"/>
                      </a:lnTo>
                      <a:lnTo>
                        <a:pt x="288" y="780"/>
                      </a:lnTo>
                      <a:lnTo>
                        <a:pt x="288" y="786"/>
                      </a:lnTo>
                      <a:lnTo>
                        <a:pt x="288" y="792"/>
                      </a:lnTo>
                      <a:lnTo>
                        <a:pt x="294" y="792"/>
                      </a:lnTo>
                      <a:lnTo>
                        <a:pt x="294" y="798"/>
                      </a:lnTo>
                      <a:lnTo>
                        <a:pt x="294" y="804"/>
                      </a:lnTo>
                      <a:lnTo>
                        <a:pt x="294" y="810"/>
                      </a:lnTo>
                      <a:lnTo>
                        <a:pt x="294" y="816"/>
                      </a:lnTo>
                      <a:lnTo>
                        <a:pt x="294" y="822"/>
                      </a:lnTo>
                      <a:lnTo>
                        <a:pt x="294" y="828"/>
                      </a:lnTo>
                      <a:lnTo>
                        <a:pt x="294" y="834"/>
                      </a:lnTo>
                      <a:lnTo>
                        <a:pt x="294" y="840"/>
                      </a:lnTo>
                      <a:lnTo>
                        <a:pt x="300" y="840"/>
                      </a:lnTo>
                      <a:lnTo>
                        <a:pt x="300" y="846"/>
                      </a:lnTo>
                      <a:lnTo>
                        <a:pt x="300" y="852"/>
                      </a:lnTo>
                      <a:lnTo>
                        <a:pt x="300" y="858"/>
                      </a:lnTo>
                      <a:lnTo>
                        <a:pt x="300" y="864"/>
                      </a:lnTo>
                      <a:lnTo>
                        <a:pt x="300" y="870"/>
                      </a:lnTo>
                      <a:lnTo>
                        <a:pt x="300" y="876"/>
                      </a:lnTo>
                      <a:lnTo>
                        <a:pt x="300" y="882"/>
                      </a:lnTo>
                      <a:lnTo>
                        <a:pt x="300" y="888"/>
                      </a:lnTo>
                      <a:lnTo>
                        <a:pt x="306" y="888"/>
                      </a:lnTo>
                      <a:lnTo>
                        <a:pt x="306" y="894"/>
                      </a:lnTo>
                      <a:lnTo>
                        <a:pt x="306" y="900"/>
                      </a:lnTo>
                      <a:lnTo>
                        <a:pt x="306" y="906"/>
                      </a:lnTo>
                      <a:lnTo>
                        <a:pt x="306" y="912"/>
                      </a:lnTo>
                      <a:lnTo>
                        <a:pt x="306" y="918"/>
                      </a:lnTo>
                      <a:lnTo>
                        <a:pt x="306" y="924"/>
                      </a:lnTo>
                      <a:lnTo>
                        <a:pt x="306" y="930"/>
                      </a:lnTo>
                      <a:lnTo>
                        <a:pt x="306" y="936"/>
                      </a:lnTo>
                      <a:lnTo>
                        <a:pt x="312" y="942"/>
                      </a:lnTo>
                      <a:lnTo>
                        <a:pt x="312" y="948"/>
                      </a:lnTo>
                      <a:lnTo>
                        <a:pt x="312" y="954"/>
                      </a:lnTo>
                      <a:lnTo>
                        <a:pt x="312" y="960"/>
                      </a:lnTo>
                      <a:lnTo>
                        <a:pt x="312" y="966"/>
                      </a:lnTo>
                      <a:lnTo>
                        <a:pt x="312" y="972"/>
                      </a:lnTo>
                      <a:lnTo>
                        <a:pt x="312" y="978"/>
                      </a:lnTo>
                      <a:lnTo>
                        <a:pt x="312" y="984"/>
                      </a:lnTo>
                      <a:lnTo>
                        <a:pt x="312" y="990"/>
                      </a:lnTo>
                      <a:lnTo>
                        <a:pt x="318" y="990"/>
                      </a:lnTo>
                      <a:lnTo>
                        <a:pt x="318" y="996"/>
                      </a:lnTo>
                      <a:lnTo>
                        <a:pt x="318" y="1002"/>
                      </a:lnTo>
                      <a:lnTo>
                        <a:pt x="318" y="1008"/>
                      </a:lnTo>
                      <a:lnTo>
                        <a:pt x="318" y="1014"/>
                      </a:lnTo>
                      <a:lnTo>
                        <a:pt x="318" y="1020"/>
                      </a:lnTo>
                      <a:lnTo>
                        <a:pt x="318" y="1026"/>
                      </a:lnTo>
                      <a:lnTo>
                        <a:pt x="318" y="1032"/>
                      </a:lnTo>
                      <a:lnTo>
                        <a:pt x="318" y="1038"/>
                      </a:lnTo>
                      <a:lnTo>
                        <a:pt x="318" y="1044"/>
                      </a:lnTo>
                      <a:lnTo>
                        <a:pt x="324" y="1044"/>
                      </a:lnTo>
                      <a:lnTo>
                        <a:pt x="324" y="1050"/>
                      </a:lnTo>
                      <a:lnTo>
                        <a:pt x="324" y="1056"/>
                      </a:lnTo>
                      <a:lnTo>
                        <a:pt x="324" y="1062"/>
                      </a:lnTo>
                      <a:lnTo>
                        <a:pt x="324" y="1068"/>
                      </a:lnTo>
                      <a:lnTo>
                        <a:pt x="324" y="1074"/>
                      </a:lnTo>
                      <a:lnTo>
                        <a:pt x="324" y="1080"/>
                      </a:lnTo>
                      <a:lnTo>
                        <a:pt x="324" y="1086"/>
                      </a:lnTo>
                      <a:lnTo>
                        <a:pt x="324" y="1092"/>
                      </a:lnTo>
                      <a:lnTo>
                        <a:pt x="324" y="1098"/>
                      </a:lnTo>
                      <a:lnTo>
                        <a:pt x="330" y="1098"/>
                      </a:lnTo>
                      <a:lnTo>
                        <a:pt x="330" y="1104"/>
                      </a:lnTo>
                      <a:lnTo>
                        <a:pt x="330" y="1110"/>
                      </a:lnTo>
                      <a:lnTo>
                        <a:pt x="330" y="1116"/>
                      </a:lnTo>
                      <a:lnTo>
                        <a:pt x="330" y="1122"/>
                      </a:lnTo>
                      <a:lnTo>
                        <a:pt x="330" y="1128"/>
                      </a:lnTo>
                      <a:lnTo>
                        <a:pt x="330" y="1134"/>
                      </a:lnTo>
                      <a:lnTo>
                        <a:pt x="330" y="1140"/>
                      </a:lnTo>
                      <a:lnTo>
                        <a:pt x="330" y="1146"/>
                      </a:lnTo>
                      <a:lnTo>
                        <a:pt x="330" y="1152"/>
                      </a:lnTo>
                      <a:lnTo>
                        <a:pt x="330" y="1158"/>
                      </a:lnTo>
                      <a:lnTo>
                        <a:pt x="336" y="1158"/>
                      </a:lnTo>
                      <a:lnTo>
                        <a:pt x="336" y="1164"/>
                      </a:lnTo>
                      <a:lnTo>
                        <a:pt x="336" y="1170"/>
                      </a:lnTo>
                      <a:lnTo>
                        <a:pt x="336" y="1176"/>
                      </a:lnTo>
                      <a:lnTo>
                        <a:pt x="336" y="1182"/>
                      </a:lnTo>
                      <a:lnTo>
                        <a:pt x="336" y="1188"/>
                      </a:ln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/>
              </p:txBody>
            </p:sp>
            <p:sp>
              <p:nvSpPr>
                <p:cNvPr id="84996" name="矩形 84995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0" y="162"/>
                  <a:ext cx="18" cy="18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</a:ln>
              </p:spPr>
              <p:txBody>
                <a:bodyPr/>
                <a:lstStyle/>
                <a:p/>
              </p:txBody>
            </p:sp>
            <p:sp>
              <p:nvSpPr>
                <p:cNvPr id="84997" name="矩形 84996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336" y="1182"/>
                  <a:ext cx="18" cy="18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84998" name="组合 84997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528" y="1536"/>
                <a:ext cx="1226" cy="1785"/>
                <a:chExt cx="1226" cy="1785"/>
              </a:xfrm>
            </p:grpSpPr>
            <p:cxnSp>
              <p:nvCxnSpPr>
                <p:cNvPr id="84999" name="直接连接符 84998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46" y="1497"/>
                  <a:ext cx="11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triangle"/>
                </a:ln>
              </p:spPr>
            </p:cxnSp>
            <p:cxnSp>
              <p:nvCxnSpPr>
                <p:cNvPr id="85000" name="直接连接符 84999"/>
                <p:cNvCxnSpPr/>
                <p:nvPr>
                  <p:custDataLst>
                    <p:tags r:id="rId16"/>
                  </p:custDataLst>
                </p:nvPr>
              </p:nvCxnSpPr>
              <p:spPr>
                <a:xfrm flipH="1" flipV="1">
                  <a:off x="182" y="45"/>
                  <a:ext cx="0" cy="15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triangle"/>
                </a:ln>
              </p:spPr>
            </p:cxnSp>
            <p:sp>
              <p:nvSpPr>
                <p:cNvPr id="85001" name="矩形 85000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227" y="0"/>
                  <a:ext cx="317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5pPr>
                </a:lstStyle>
                <a:p>
                  <a:pPr lvl="0"/>
                  <a:r>
                    <a:rPr lang="en-US" altLang="zh-CN" sz="2400"/>
                    <a:t>h</a:t>
                  </a:r>
                </a:p>
              </p:txBody>
            </p:sp>
            <p:sp>
              <p:nvSpPr>
                <p:cNvPr id="85002" name="矩形 85001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044" y="1497"/>
                  <a:ext cx="182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5pPr>
                </a:lstStyle>
                <a:p>
                  <a:pPr lvl="0"/>
                  <a:r>
                    <a:rPr lang="en-US" altLang="zh-CN" sz="2400"/>
                    <a:t>t</a:t>
                  </a:r>
                </a:p>
              </p:txBody>
            </p:sp>
            <p:sp>
              <p:nvSpPr>
                <p:cNvPr id="85003" name="矩形 85002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0" y="1451"/>
                  <a:ext cx="227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/>
                    <a:buNone/>
                    <a:defRPr kumimoji="0" lang="zh-CN" altLang="en-US" sz="3600" b="1" i="0" u="none" baseline="0">
                      <a:solidFill>
                        <a:schemeClr val="tx1"/>
                      </a:solidFill>
                      <a:effectLst/>
                      <a:latin typeface="Arial"/>
                      <a:ea typeface="宋体" panose="02010600030101010101" pitchFamily="2" charset="-122"/>
                    </a:defRPr>
                  </a:lvl5pPr>
                </a:lstStyle>
                <a:p>
                  <a:pPr lvl="0"/>
                  <a:r>
                    <a:rPr lang="en-US" altLang="zh-CN" sz="2400"/>
                    <a:t>o</a:t>
                  </a:r>
                </a:p>
              </p:txBody>
            </p:sp>
          </p:grpSp>
        </p:grpSp>
        <p:graphicFrame>
          <p:nvGraphicFramePr>
            <p:cNvPr id="85015" name="内容占位符 85014"/>
            <p:cNvGraphicFramePr>
              <a:graphicFrameLocks noGrp="1"/>
            </p:cNvGraphicFramePr>
            <p:nvPr>
              <p:ph sz="quarter" idx="4294967295"/>
              <p:custDataLst>
                <p:tags r:id="rId20"/>
              </p:custDataLst>
            </p:nvPr>
          </p:nvGraphicFramePr>
          <p:xfrm>
            <a:off x="672" y="3024"/>
            <a:ext cx="168" cy="1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name="公式" r:id="rId21" imgW="127000" imgH="139700" progId="Equation.3">
                    <p:embed/>
                  </p:oleObj>
                </mc:Choice>
                <mc:Fallback>
                  <p:oleObj name="公式" r:id="rId21" imgW="127000" imgH="1397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72" y="3024"/>
                          <a:ext cx="16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5010" name="直接连接符 85009"/>
            <p:cNvCxnSpPr/>
            <p:nvPr>
              <p:custDataLst>
                <p:tags r:id="rId23"/>
              </p:custDataLst>
            </p:nvPr>
          </p:nvCxnSpPr>
          <p:spPr>
            <a:xfrm flipH="1">
              <a:off x="768" y="1824"/>
              <a:ext cx="0" cy="1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miter lim="800000"/>
            </a:ln>
          </p:spPr>
        </p:cxnSp>
        <p:graphicFrame>
          <p:nvGraphicFramePr>
            <p:cNvPr id="85018" name="内容占位符 85017"/>
            <p:cNvGraphicFramePr>
              <a:graphicFrameLocks noGrp="1"/>
            </p:cNvGraphicFramePr>
            <p:nvPr>
              <p:ph sz="quarter" idx="4294967295"/>
              <p:custDataLst>
                <p:tags r:id="rId24"/>
              </p:custDataLst>
            </p:nvPr>
          </p:nvGraphicFramePr>
          <p:xfrm>
            <a:off x="912" y="3024"/>
            <a:ext cx="137" cy="19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name="公式" r:id="rId25" imgW="127000" imgH="177800" progId="Equation.3">
                    <p:embed/>
                  </p:oleObj>
                </mc:Choice>
                <mc:Fallback>
                  <p:oleObj name="公式" r:id="rId25" imgW="127000" imgH="1778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12" y="3024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22" name="对象 85021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6172200" y="2438400"/>
          <a:ext cx="2590800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公式" r:id="rId28" imgW="1066165" imgH="203200" progId="Equation.3">
                  <p:embed/>
                </p:oleObj>
              </mc:Choice>
              <mc:Fallback>
                <p:oleObj name="公式" r:id="rId28" imgW="1066165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2438400"/>
                        <a:ext cx="2590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8" name="组合 85037"/>
          <p:cNvGrpSpPr/>
          <p:nvPr>
            <p:custDataLst>
              <p:tags r:id="rId30"/>
            </p:custDataLst>
          </p:nvPr>
        </p:nvGrpSpPr>
        <p:grpSpPr>
          <a:xfrm>
            <a:off x="5791200" y="1981200"/>
            <a:ext cx="1981200" cy="2971800"/>
            <a:chOff x="3600" y="2304"/>
            <a:chExt cx="1248" cy="1872"/>
          </a:xfrm>
        </p:grpSpPr>
        <p:graphicFrame>
          <p:nvGraphicFramePr>
            <p:cNvPr id="85021" name="对象 85020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4128" y="3024"/>
            <a:ext cx="161" cy="22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name="公式" r:id="rId32" imgW="127000" imgH="177800" progId="Equation.3">
                    <p:embed/>
                  </p:oleObj>
                </mc:Choice>
                <mc:Fallback>
                  <p:oleObj name="公式" r:id="rId32" imgW="127000" imgH="1778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128" y="3024"/>
                          <a:ext cx="16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5029" name="直接连接符 85028"/>
            <p:cNvCxnSpPr/>
            <p:nvPr>
              <p:custDataLst>
                <p:tags r:id="rId34"/>
              </p:custDataLst>
            </p:nvPr>
          </p:nvCxnSpPr>
          <p:spPr>
            <a:xfrm flipV="1">
              <a:off x="3668" y="3033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85030" name="直接连接符 85029"/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3792" y="2448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/>
            </a:ln>
          </p:spPr>
        </p:cxnSp>
        <p:sp>
          <p:nvSpPr>
            <p:cNvPr id="85031" name="矩形 85030"/>
            <p:cNvSpPr/>
            <p:nvPr>
              <p:custDataLst>
                <p:tags r:id="rId36"/>
              </p:custDataLst>
            </p:nvPr>
          </p:nvSpPr>
          <p:spPr>
            <a:xfrm>
              <a:off x="3600" y="2304"/>
              <a:ext cx="317" cy="28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400"/>
                <a:t>v</a:t>
              </a:r>
            </a:p>
          </p:txBody>
        </p:sp>
        <p:sp>
          <p:nvSpPr>
            <p:cNvPr id="85032" name="矩形 85031"/>
            <p:cNvSpPr/>
            <p:nvPr>
              <p:custDataLst>
                <p:tags r:id="rId37"/>
              </p:custDataLst>
            </p:nvPr>
          </p:nvSpPr>
          <p:spPr>
            <a:xfrm>
              <a:off x="4666" y="3033"/>
              <a:ext cx="182" cy="28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400"/>
                <a:t>t</a:t>
              </a:r>
            </a:p>
          </p:txBody>
        </p:sp>
        <p:sp>
          <p:nvSpPr>
            <p:cNvPr id="85033" name="矩形 85032"/>
            <p:cNvSpPr/>
            <p:nvPr>
              <p:custDataLst>
                <p:tags r:id="rId38"/>
              </p:custDataLst>
            </p:nvPr>
          </p:nvSpPr>
          <p:spPr>
            <a:xfrm>
              <a:off x="3622" y="2987"/>
              <a:ext cx="227" cy="28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 kumimoji="0" lang="zh-CN" altLang="en-US" sz="3600" b="1" i="0" u="none" baseline="0">
                  <a:solidFill>
                    <a:schemeClr val="tx1"/>
                  </a:solidFill>
                  <a:effectLst/>
                  <a:latin typeface="Arial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400"/>
                <a:t>o</a:t>
              </a:r>
            </a:p>
          </p:txBody>
        </p:sp>
        <p:graphicFrame>
          <p:nvGraphicFramePr>
            <p:cNvPr id="85034" name="对象 85033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3840" y="3024"/>
            <a:ext cx="168" cy="1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name="公式" r:id="rId40" imgW="127000" imgH="139700" progId="Equation.3">
                    <p:embed/>
                  </p:oleObj>
                </mc:Choice>
                <mc:Fallback>
                  <p:oleObj name="公式" r:id="rId40" imgW="127000" imgH="1397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40" y="3024"/>
                          <a:ext cx="16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5035" name="直接连接符 85034"/>
            <p:cNvCxnSpPr/>
            <p:nvPr>
              <p:custDataLst>
                <p:tags r:id="rId41"/>
              </p:custDataLst>
            </p:nvPr>
          </p:nvCxnSpPr>
          <p:spPr>
            <a:xfrm flipH="1">
              <a:off x="4080" y="3024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85037" name="直接连接符 85036"/>
            <p:cNvCxnSpPr/>
            <p:nvPr>
              <p:custDataLst>
                <p:tags r:id="rId42"/>
              </p:custDataLst>
            </p:nvPr>
          </p:nvCxnSpPr>
          <p:spPr>
            <a:xfrm>
              <a:off x="3792" y="2784"/>
              <a:ext cx="288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</p:spPr>
        </p:cxnSp>
      </p:grpSp>
      <p:graphicFrame>
        <p:nvGraphicFramePr>
          <p:cNvPr id="85043" name="对象 85042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381000" y="5029200"/>
          <a:ext cx="2057400" cy="660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公式" r:id="rId44" imgW="711200" imgH="228600" progId="Equation.3">
                  <p:embed/>
                </p:oleObj>
              </mc:Choice>
              <mc:Fallback>
                <p:oleObj name="公式" r:id="rId44" imgW="7112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5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5029200"/>
                        <a:ext cx="2057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4" name="对象 85043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2895600" y="5105400"/>
          <a:ext cx="2819400" cy="627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47" imgW="913765" imgH="203200" progId="Equation.DSMT4">
                  <p:embed/>
                </p:oleObj>
              </mc:Choice>
              <mc:Fallback>
                <p:oleObj name="Equation" r:id="rId47" imgW="9137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8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5105400"/>
                        <a:ext cx="2819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5" name="对象 85044"/>
          <p:cNvGraphicFramePr>
            <a:graphicFrameLocks noChangeAspect="1"/>
          </p:cNvGraphicFramePr>
          <p:nvPr>
            <p:custDataLst>
              <p:tags r:id="rId49"/>
            </p:custDataLst>
          </p:nvPr>
        </p:nvGraphicFramePr>
        <p:xfrm>
          <a:off x="6438900" y="5110480"/>
          <a:ext cx="2057400" cy="660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公式" r:id="rId50" imgW="711200" imgH="228600" progId="Equation.3">
                  <p:embed/>
                </p:oleObj>
              </mc:Choice>
              <mc:Fallback>
                <p:oleObj name="公式" r:id="rId50" imgW="7112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1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38900" y="5110480"/>
                        <a:ext cx="2057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6" name="对象 85045"/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8641715" y="5143500"/>
          <a:ext cx="2819400" cy="627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公式" r:id="rId53" imgW="913765" imgH="203200" progId="Equation.3">
                  <p:embed/>
                </p:oleObj>
              </mc:Choice>
              <mc:Fallback>
                <p:oleObj name="公式" r:id="rId53" imgW="913765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4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41715" y="5143500"/>
                        <a:ext cx="2819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47" name="矩形 85046"/>
          <p:cNvSpPr/>
          <p:nvPr>
            <p:custDataLst>
              <p:tags r:id="rId55"/>
            </p:custDataLst>
          </p:nvPr>
        </p:nvSpPr>
        <p:spPr>
          <a:xfrm>
            <a:off x="4191000" y="4495800"/>
            <a:ext cx="9906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1800">
                <a:solidFill>
                  <a:srgbClr val="0000FF"/>
                </a:solidFill>
              </a:rPr>
              <a:t>图</a:t>
            </a:r>
            <a:r>
              <a:rPr lang="en-US" altLang="zh-CN" sz="1800">
                <a:solidFill>
                  <a:srgbClr val="0000FF"/>
                </a:solidFill>
              </a:rPr>
              <a:t>5.3-1</a:t>
            </a:r>
          </a:p>
        </p:txBody>
      </p:sp>
      <p:sp>
        <p:nvSpPr>
          <p:cNvPr id="85048" name="矩形 85047"/>
          <p:cNvSpPr/>
          <p:nvPr>
            <p:custDataLst>
              <p:tags r:id="rId56"/>
            </p:custDataLst>
          </p:nvPr>
        </p:nvSpPr>
        <p:spPr>
          <a:xfrm>
            <a:off x="1676400" y="4495800"/>
            <a:ext cx="457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80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85049" name="矩形 85048"/>
          <p:cNvSpPr/>
          <p:nvPr>
            <p:custDataLst>
              <p:tags r:id="rId57"/>
            </p:custDataLst>
          </p:nvPr>
        </p:nvSpPr>
        <p:spPr>
          <a:xfrm>
            <a:off x="6705600" y="4572000"/>
            <a:ext cx="457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800">
                <a:solidFill>
                  <a:srgbClr val="0000FF"/>
                </a:solidFill>
              </a:rPr>
              <a:t>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grpSp>
        <p:nvGrpSpPr>
          <p:cNvPr id="60418" name="组合 60417"/>
          <p:cNvGrpSpPr/>
          <p:nvPr>
            <p:custDataLst>
              <p:tags r:id="rId4"/>
            </p:custDataLst>
          </p:nvPr>
        </p:nvGrpSpPr>
        <p:grpSpPr>
          <a:xfrm>
            <a:off x="4411345" y="2045335"/>
            <a:ext cx="2232025" cy="2592388"/>
            <a:chExt cx="1406" cy="1633"/>
          </a:xfrm>
        </p:grpSpPr>
        <p:pic>
          <p:nvPicPr>
            <p:cNvPr id="60419" name="图片 604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5">
              <a:clrChange useA="0">
                <a:clrFrom>
                  <a:srgbClr val="000080"/>
                </a:clrFrom>
                <a:clrTo>
                  <a:schemeClr val="bg1"/>
                </a:clrTo>
              </a:clrChange>
              <a:clrChange useA="0">
                <a:clrFrom>
                  <a:srgbClr val="800080"/>
                </a:clrFrom>
                <a:clrTo>
                  <a:srgbClr val="FFFF00"/>
                </a:clrTo>
              </a:clrChange>
              <a:clrChange useA="0">
                <a:clrFrom>
                  <a:srgbClr val="010000"/>
                </a:clrFrom>
                <a:clrTo>
                  <a:schemeClr val="tx1"/>
                </a:clrTo>
              </a:clrChange>
            </a:blip>
            <a:stretch>
              <a:fillRect/>
            </a:stretch>
          </p:blipFill>
          <p:spPr>
            <a:xfrm>
              <a:off x="56" y="182"/>
              <a:ext cx="1296" cy="123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cxnSp>
          <p:nvCxnSpPr>
            <p:cNvPr id="60420" name="直接连接符 60419"/>
            <p:cNvCxnSpPr/>
            <p:nvPr>
              <p:custDataLst>
                <p:tags r:id="rId7"/>
              </p:custDataLst>
            </p:nvPr>
          </p:nvCxnSpPr>
          <p:spPr>
            <a:xfrm>
              <a:off x="0" y="1381"/>
              <a:ext cx="1406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60421" name="直接连接符 60420"/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655" y="0"/>
              <a:ext cx="0" cy="1633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grpSp>
        <p:nvGrpSpPr>
          <p:cNvPr id="60422" name="组合 60421"/>
          <p:cNvGrpSpPr/>
          <p:nvPr>
            <p:custDataLst>
              <p:tags r:id="rId9"/>
            </p:custDataLst>
          </p:nvPr>
        </p:nvGrpSpPr>
        <p:grpSpPr>
          <a:xfrm>
            <a:off x="6676708" y="2026285"/>
            <a:ext cx="2160587" cy="2736850"/>
            <a:chExt cx="1361" cy="1724"/>
          </a:xfrm>
        </p:grpSpPr>
        <p:pic>
          <p:nvPicPr>
            <p:cNvPr id="60423" name="图片 6042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0">
              <a:clrChange useA="0">
                <a:clrFrom>
                  <a:srgbClr val="800080"/>
                </a:clrFrom>
                <a:clrTo>
                  <a:schemeClr val="bg1"/>
                </a:clrTo>
              </a:clrChange>
              <a:clrChange useA="0">
                <a:clrFrom>
                  <a:srgbClr val="000080"/>
                </a:clrFrom>
                <a:clrTo>
                  <a:schemeClr val="bg1"/>
                </a:clrTo>
              </a:clrChange>
            </a:blip>
            <a:stretch>
              <a:fillRect/>
            </a:stretch>
          </p:blipFill>
          <p:spPr>
            <a:xfrm>
              <a:off x="34" y="136"/>
              <a:ext cx="1236" cy="153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cxnSp>
          <p:nvCxnSpPr>
            <p:cNvPr id="60424" name="直接连接符 60423"/>
            <p:cNvCxnSpPr/>
            <p:nvPr>
              <p:custDataLst>
                <p:tags r:id="rId12"/>
              </p:custDataLst>
            </p:nvPr>
          </p:nvCxnSpPr>
          <p:spPr>
            <a:xfrm>
              <a:off x="0" y="892"/>
              <a:ext cx="1361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60425" name="直接连接符 60424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645" y="0"/>
              <a:ext cx="0" cy="172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pic>
        <p:nvPicPr>
          <p:cNvPr id="60426" name="图片 6042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>
            <a:clrChange useA="0">
              <a:clrFrom>
                <a:srgbClr val="800080"/>
              </a:clrFrom>
              <a:clrTo>
                <a:schemeClr val="bg1"/>
              </a:clrTo>
            </a:clrChange>
            <a:clrChange useA="0">
              <a:clrFrom>
                <a:srgbClr val="010000"/>
              </a:clrFrom>
              <a:clrTo>
                <a:schemeClr val="tx1"/>
              </a:clrTo>
            </a:clrChange>
            <a:clrChange useA="0">
              <a:clrFrom>
                <a:srgbClr val="000080"/>
              </a:clrFrom>
              <a:clrTo>
                <a:schemeClr val="bg1"/>
              </a:clrTo>
            </a:clrChange>
          </a:blip>
          <a:stretch>
            <a:fillRect/>
          </a:stretch>
        </p:blipFill>
        <p:spPr>
          <a:xfrm>
            <a:off x="9034145" y="2273935"/>
            <a:ext cx="2159000" cy="2274888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cxnSp>
        <p:nvCxnSpPr>
          <p:cNvPr id="60427" name="直接连接符 60426"/>
          <p:cNvCxnSpPr/>
          <p:nvPr>
            <p:custDataLst>
              <p:tags r:id="rId16"/>
            </p:custDataLst>
          </p:nvPr>
        </p:nvCxnSpPr>
        <p:spPr>
          <a:xfrm>
            <a:off x="8961120" y="3401060"/>
            <a:ext cx="2232025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60428" name="直接连接符 60427"/>
          <p:cNvCxnSpPr/>
          <p:nvPr>
            <p:custDataLst>
              <p:tags r:id="rId17"/>
            </p:custDataLst>
          </p:nvPr>
        </p:nvCxnSpPr>
        <p:spPr>
          <a:xfrm flipH="1" flipV="1">
            <a:off x="9953308" y="2026285"/>
            <a:ext cx="0" cy="2735263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grpSp>
        <p:nvGrpSpPr>
          <p:cNvPr id="60429" name="组合 60428"/>
          <p:cNvGrpSpPr/>
          <p:nvPr>
            <p:custDataLst>
              <p:tags r:id="rId18"/>
            </p:custDataLst>
          </p:nvPr>
        </p:nvGrpSpPr>
        <p:grpSpPr>
          <a:xfrm>
            <a:off x="2049145" y="2042160"/>
            <a:ext cx="2376488" cy="2590800"/>
            <a:chExt cx="1497" cy="1632"/>
          </a:xfrm>
        </p:grpSpPr>
        <p:pic>
          <p:nvPicPr>
            <p:cNvPr id="60430" name="图片 60429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9">
              <a:clrChange useA="0">
                <a:clrFrom>
                  <a:srgbClr val="800080"/>
                </a:clrFrom>
                <a:clrTo>
                  <a:schemeClr val="tx1"/>
                </a:clrTo>
              </a:clrChange>
              <a:clrChange useA="0">
                <a:clrFrom>
                  <a:srgbClr val="000080"/>
                </a:clrFrom>
                <a:clrTo>
                  <a:schemeClr val="bg1"/>
                </a:clrTo>
              </a:clrChange>
            </a:blip>
            <a:stretch>
              <a:fillRect/>
            </a:stretch>
          </p:blipFill>
          <p:spPr>
            <a:xfrm>
              <a:off x="13" y="264"/>
              <a:ext cx="1296" cy="123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cxnSp>
          <p:nvCxnSpPr>
            <p:cNvPr id="60431" name="直接连接符 60430"/>
            <p:cNvCxnSpPr/>
            <p:nvPr>
              <p:custDataLst>
                <p:tags r:id="rId21"/>
              </p:custDataLst>
            </p:nvPr>
          </p:nvCxnSpPr>
          <p:spPr>
            <a:xfrm>
              <a:off x="0" y="897"/>
              <a:ext cx="1497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60432" name="直接连接符 60431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590" y="0"/>
              <a:ext cx="0" cy="163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pic>
        <p:nvPicPr>
          <p:cNvPr id="60433" name="图片 6043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3">
            <a:clrChange useA="0">
              <a:clrFrom>
                <a:srgbClr val="800080"/>
              </a:clrFrom>
              <a:clrTo>
                <a:srgbClr val="0000FF"/>
              </a:clrTo>
            </a:clrChange>
          </a:blip>
          <a:stretch>
            <a:fillRect/>
          </a:stretch>
        </p:blipFill>
        <p:spPr>
          <a:xfrm>
            <a:off x="4487545" y="2350135"/>
            <a:ext cx="2057400" cy="19050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60434" name="图片 6043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5">
            <a:clrChange useA="0">
              <a:clrFrom>
                <a:srgbClr val="800080"/>
              </a:clrFrom>
              <a:clrTo>
                <a:srgbClr val="0000FF"/>
              </a:clrTo>
            </a:clrChange>
          </a:blip>
          <a:stretch>
            <a:fillRect/>
          </a:stretch>
        </p:blipFill>
        <p:spPr>
          <a:xfrm>
            <a:off x="9048433" y="2197735"/>
            <a:ext cx="2144712" cy="22860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60435" name="图片 60434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7">
            <a:clrChange useA="0">
              <a:clrFrom>
                <a:srgbClr val="800080"/>
              </a:clrFrom>
              <a:clrTo>
                <a:srgbClr val="FF0000"/>
              </a:clrTo>
            </a:clrChange>
          </a:blip>
          <a:stretch>
            <a:fillRect/>
          </a:stretch>
        </p:blipFill>
        <p:spPr>
          <a:xfrm>
            <a:off x="6697345" y="2197735"/>
            <a:ext cx="2101850" cy="2357438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60436" name="图片 60435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9">
            <a:clrChange useA="0">
              <a:clrFrom>
                <a:srgbClr val="800080"/>
              </a:clrFrom>
              <a:clrTo>
                <a:srgbClr val="FF0000"/>
              </a:clrTo>
            </a:clrChange>
          </a:blip>
          <a:stretch>
            <a:fillRect/>
          </a:stretch>
        </p:blipFill>
        <p:spPr>
          <a:xfrm>
            <a:off x="2125028" y="2346325"/>
            <a:ext cx="2057400" cy="196215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sp>
        <p:nvSpPr>
          <p:cNvPr id="60437" name="矩形 60436"/>
          <p:cNvSpPr/>
          <p:nvPr>
            <p:custDataLst>
              <p:tags r:id="rId31"/>
            </p:custDataLst>
          </p:nvPr>
        </p:nvSpPr>
        <p:spPr>
          <a:xfrm>
            <a:off x="4100195" y="3407410"/>
            <a:ext cx="3365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38" name="矩形 60437"/>
          <p:cNvSpPr/>
          <p:nvPr>
            <p:custDataLst>
              <p:tags r:id="rId32"/>
            </p:custDataLst>
          </p:nvPr>
        </p:nvSpPr>
        <p:spPr>
          <a:xfrm>
            <a:off x="2685733" y="1973898"/>
            <a:ext cx="319087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439" name="矩形 60438"/>
          <p:cNvSpPr/>
          <p:nvPr>
            <p:custDataLst>
              <p:tags r:id="rId33"/>
            </p:custDataLst>
          </p:nvPr>
        </p:nvSpPr>
        <p:spPr>
          <a:xfrm>
            <a:off x="2615883" y="3407410"/>
            <a:ext cx="4048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solidFill>
                  <a:srgbClr val="0066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0440" name="矩形 60439"/>
          <p:cNvSpPr/>
          <p:nvPr>
            <p:custDataLst>
              <p:tags r:id="rId34"/>
            </p:custDataLst>
          </p:nvPr>
        </p:nvSpPr>
        <p:spPr>
          <a:xfrm>
            <a:off x="6405245" y="3755073"/>
            <a:ext cx="3365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41" name="矩形 60440"/>
          <p:cNvSpPr/>
          <p:nvPr>
            <p:custDataLst>
              <p:tags r:id="rId35"/>
            </p:custDataLst>
          </p:nvPr>
        </p:nvSpPr>
        <p:spPr>
          <a:xfrm>
            <a:off x="5108258" y="1973898"/>
            <a:ext cx="319087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442" name="矩形 60441"/>
          <p:cNvSpPr/>
          <p:nvPr>
            <p:custDataLst>
              <p:tags r:id="rId36"/>
            </p:custDataLst>
          </p:nvPr>
        </p:nvSpPr>
        <p:spPr>
          <a:xfrm>
            <a:off x="5063808" y="4159885"/>
            <a:ext cx="4048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0443" name="矩形 60442"/>
          <p:cNvSpPr/>
          <p:nvPr>
            <p:custDataLst>
              <p:tags r:id="rId37"/>
            </p:custDataLst>
          </p:nvPr>
        </p:nvSpPr>
        <p:spPr>
          <a:xfrm>
            <a:off x="8589645" y="3326448"/>
            <a:ext cx="3365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44" name="矩形 60443"/>
          <p:cNvSpPr/>
          <p:nvPr>
            <p:custDataLst>
              <p:tags r:id="rId38"/>
            </p:custDataLst>
          </p:nvPr>
        </p:nvSpPr>
        <p:spPr>
          <a:xfrm>
            <a:off x="7381558" y="1926273"/>
            <a:ext cx="319087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445" name="矩形 60444"/>
          <p:cNvSpPr/>
          <p:nvPr>
            <p:custDataLst>
              <p:tags r:id="rId39"/>
            </p:custDataLst>
          </p:nvPr>
        </p:nvSpPr>
        <p:spPr>
          <a:xfrm>
            <a:off x="7383145" y="3340735"/>
            <a:ext cx="4048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0446" name="矩形 60445"/>
          <p:cNvSpPr/>
          <p:nvPr>
            <p:custDataLst>
              <p:tags r:id="rId40"/>
            </p:custDataLst>
          </p:nvPr>
        </p:nvSpPr>
        <p:spPr>
          <a:xfrm>
            <a:off x="10821670" y="3294698"/>
            <a:ext cx="3365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47" name="矩形 60446"/>
          <p:cNvSpPr/>
          <p:nvPr>
            <p:custDataLst>
              <p:tags r:id="rId41"/>
            </p:custDataLst>
          </p:nvPr>
        </p:nvSpPr>
        <p:spPr>
          <a:xfrm>
            <a:off x="9592945" y="1969135"/>
            <a:ext cx="319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448" name="矩形 60447"/>
          <p:cNvSpPr/>
          <p:nvPr>
            <p:custDataLst>
              <p:tags r:id="rId42"/>
            </p:custDataLst>
          </p:nvPr>
        </p:nvSpPr>
        <p:spPr>
          <a:xfrm>
            <a:off x="9592945" y="3340735"/>
            <a:ext cx="4048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0449" name="矩形 60448"/>
          <p:cNvSpPr/>
          <p:nvPr>
            <p:custDataLst>
              <p:tags r:id="rId43"/>
            </p:custDataLst>
          </p:nvPr>
        </p:nvSpPr>
        <p:spPr>
          <a:xfrm>
            <a:off x="3504883" y="2215198"/>
            <a:ext cx="7969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y = x</a:t>
            </a:r>
          </a:p>
        </p:txBody>
      </p:sp>
      <p:sp>
        <p:nvSpPr>
          <p:cNvPr id="60450" name="矩形 60449"/>
          <p:cNvSpPr/>
          <p:nvPr>
            <p:custDataLst>
              <p:tags r:id="rId44"/>
            </p:custDataLst>
          </p:nvPr>
        </p:nvSpPr>
        <p:spPr>
          <a:xfrm>
            <a:off x="5706745" y="2502535"/>
            <a:ext cx="8985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y = x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0451" name="矩形 60450"/>
          <p:cNvSpPr/>
          <p:nvPr>
            <p:custDataLst>
              <p:tags r:id="rId45"/>
            </p:custDataLst>
          </p:nvPr>
        </p:nvSpPr>
        <p:spPr>
          <a:xfrm>
            <a:off x="7629208" y="2243773"/>
            <a:ext cx="8985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y = x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60452" name="对象 60451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10381933" y="2273935"/>
          <a:ext cx="811212" cy="763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7" imgW="431800" imgH="406400" progId="">
                  <p:embed/>
                </p:oleObj>
              </mc:Choice>
              <mc:Fallback>
                <p:oleObj r:id="rId47" imgW="431800" imgH="4064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8">
                        <a:clrChange useA="0">
                          <a:clrFrom>
                            <a:srgbClr val="007F00"/>
                          </a:clrFrom>
                          <a:clrTo>
                            <a:srgbClr val="0000FF"/>
                          </a:clrTo>
                        </a:clrChange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81933" y="2273935"/>
                        <a:ext cx="8112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3" name="矩形 60452"/>
          <p:cNvSpPr/>
          <p:nvPr>
            <p:custDataLst>
              <p:tags r:id="rId49"/>
            </p:custDataLst>
          </p:nvPr>
        </p:nvSpPr>
        <p:spPr>
          <a:xfrm>
            <a:off x="618490" y="924560"/>
            <a:ext cx="10450830" cy="122364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15000"/>
              </a:lnSpc>
              <a:spcBef>
                <a:spcPct val="0"/>
              </a:spcBef>
            </a:pPr>
            <a:r>
              <a:rPr lang="zh-CN" altLang="en-US" sz="2600"/>
              <a:t>       </a:t>
            </a: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观察下面一些函数的图象</a:t>
            </a:r>
            <a:r>
              <a:rPr lang="en-US" altLang="zh-CN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探讨函数的单调性与其导函数正负的关系</a:t>
            </a:r>
            <a:r>
              <a:rPr lang="en-US" altLang="zh-CN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请同学画出相应的导函数图</a:t>
            </a:r>
          </a:p>
        </p:txBody>
      </p:sp>
      <p:sp>
        <p:nvSpPr>
          <p:cNvPr id="60463" name="矩形 60462"/>
          <p:cNvSpPr/>
          <p:nvPr>
            <p:custDataLst>
              <p:tags r:id="rId50"/>
            </p:custDataLst>
          </p:nvPr>
        </p:nvSpPr>
        <p:spPr>
          <a:xfrm>
            <a:off x="6468745" y="4483735"/>
            <a:ext cx="9906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1800">
                <a:solidFill>
                  <a:srgbClr val="0000FF"/>
                </a:solidFill>
              </a:rPr>
              <a:t>图</a:t>
            </a:r>
            <a:r>
              <a:rPr lang="en-US" altLang="zh-CN" sz="1800">
                <a:solidFill>
                  <a:srgbClr val="0000FF"/>
                </a:solidFill>
              </a:rPr>
              <a:t>5.3-2</a:t>
            </a:r>
          </a:p>
        </p:txBody>
      </p:sp>
      <p:sp>
        <p:nvSpPr>
          <p:cNvPr id="60464" name="矩形 60463"/>
          <p:cNvSpPr/>
          <p:nvPr>
            <p:custDataLst>
              <p:tags r:id="rId51"/>
            </p:custDataLst>
          </p:nvPr>
        </p:nvSpPr>
        <p:spPr>
          <a:xfrm>
            <a:off x="3344545" y="4255135"/>
            <a:ext cx="457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80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60465" name="矩形 60464"/>
          <p:cNvSpPr/>
          <p:nvPr>
            <p:custDataLst>
              <p:tags r:id="rId52"/>
            </p:custDataLst>
          </p:nvPr>
        </p:nvSpPr>
        <p:spPr>
          <a:xfrm>
            <a:off x="5782945" y="4255135"/>
            <a:ext cx="457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800">
                <a:solidFill>
                  <a:srgbClr val="0000FF"/>
                </a:solidFill>
              </a:rPr>
              <a:t>(2)</a:t>
            </a:r>
          </a:p>
        </p:txBody>
      </p:sp>
      <p:sp>
        <p:nvSpPr>
          <p:cNvPr id="60466" name="矩形 60465"/>
          <p:cNvSpPr/>
          <p:nvPr>
            <p:custDataLst>
              <p:tags r:id="rId53"/>
            </p:custDataLst>
          </p:nvPr>
        </p:nvSpPr>
        <p:spPr>
          <a:xfrm>
            <a:off x="7840345" y="4255135"/>
            <a:ext cx="457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800">
                <a:solidFill>
                  <a:srgbClr val="0000FF"/>
                </a:solidFill>
              </a:rPr>
              <a:t>(3)</a:t>
            </a:r>
          </a:p>
        </p:txBody>
      </p:sp>
      <p:sp>
        <p:nvSpPr>
          <p:cNvPr id="60467" name="矩形 60466"/>
          <p:cNvSpPr/>
          <p:nvPr>
            <p:custDataLst>
              <p:tags r:id="rId54"/>
            </p:custDataLst>
          </p:nvPr>
        </p:nvSpPr>
        <p:spPr>
          <a:xfrm>
            <a:off x="10126345" y="4178935"/>
            <a:ext cx="4572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1800">
                <a:solidFill>
                  <a:srgbClr val="0000FF"/>
                </a:solidFill>
              </a:rPr>
              <a:t>(4)</a:t>
            </a:r>
          </a:p>
        </p:txBody>
      </p:sp>
      <p:sp>
        <p:nvSpPr>
          <p:cNvPr id="60469" name="矩形 60468"/>
          <p:cNvSpPr/>
          <p:nvPr>
            <p:custDataLst>
              <p:tags r:id="rId55"/>
            </p:custDataLst>
          </p:nvPr>
        </p:nvSpPr>
        <p:spPr>
          <a:xfrm>
            <a:off x="1362075" y="5516245"/>
            <a:ext cx="9020175" cy="5511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15000"/>
              </a:lnSpc>
              <a:spcBef>
                <a:spcPct val="0"/>
              </a:spcBef>
            </a:pPr>
            <a:r>
              <a:rPr lang="zh-CN" altLang="en-US" sz="2600"/>
              <a:t> </a:t>
            </a:r>
            <a:r>
              <a:rPr lang="zh-CN" altLang="en-US" sz="26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请同学总结函数的单调性与导数正负的关系</a:t>
            </a:r>
            <a:r>
              <a:rPr sz="26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graphicFrame>
        <p:nvGraphicFramePr>
          <p:cNvPr id="9218" name="对象 90216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3370" y="852805"/>
          <a:ext cx="10906125" cy="425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6" imgW="10066020" imgH="3459480" progId="Word.Document.8">
                  <p:embed/>
                </p:oleObj>
              </mc:Choice>
              <mc:Fallback>
                <p:oleObj r:id="rId6" imgW="10066020" imgH="34594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3370" y="852805"/>
                        <a:ext cx="10906125" cy="425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矩形 902166"/>
          <p:cNvSpPr/>
          <p:nvPr>
            <p:custDataLst>
              <p:tags r:id="rId8"/>
            </p:custDataLst>
          </p:nvPr>
        </p:nvSpPr>
        <p:spPr>
          <a:xfrm>
            <a:off x="5323205" y="1645285"/>
            <a:ext cx="17386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en-US" altLang="zh-CN" sz="3200" i="1">
                <a:solidFill>
                  <a:srgbClr val="FF0000"/>
                </a:solidFill>
              </a:rPr>
              <a:t>f</a:t>
            </a:r>
            <a:r>
              <a:rPr lang="en-US" altLang="zh-CN" sz="3200">
                <a:solidFill>
                  <a:srgbClr val="FF0000"/>
                </a:solidFill>
              </a:rPr>
              <a:t>′(</a:t>
            </a:r>
            <a:r>
              <a:rPr lang="en-US" altLang="zh-CN" sz="3200" i="1">
                <a:solidFill>
                  <a:srgbClr val="FF0000"/>
                </a:solidFill>
              </a:rPr>
              <a:t>x</a:t>
            </a:r>
            <a:r>
              <a:rPr lang="en-US" altLang="zh-CN" sz="3200">
                <a:solidFill>
                  <a:srgbClr val="FF0000"/>
                </a:solidFill>
              </a:rPr>
              <a:t>)&gt;0 </a:t>
            </a:r>
          </a:p>
        </p:txBody>
      </p:sp>
      <p:sp>
        <p:nvSpPr>
          <p:cNvPr id="9220" name="矩形 902167"/>
          <p:cNvSpPr/>
          <p:nvPr>
            <p:custDataLst>
              <p:tags r:id="rId9"/>
            </p:custDataLst>
          </p:nvPr>
        </p:nvSpPr>
        <p:spPr>
          <a:xfrm>
            <a:off x="4973320" y="3336925"/>
            <a:ext cx="18199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en-US" altLang="zh-CN" sz="3200" i="1">
                <a:solidFill>
                  <a:srgbClr val="FF0000"/>
                </a:solidFill>
              </a:rPr>
              <a:t>f</a:t>
            </a:r>
            <a:r>
              <a:rPr lang="en-US" altLang="zh-CN" sz="3200">
                <a:solidFill>
                  <a:srgbClr val="FF0000"/>
                </a:solidFill>
              </a:rPr>
              <a:t>′(</a:t>
            </a:r>
            <a:r>
              <a:rPr lang="en-US" altLang="zh-CN" sz="3200" i="1">
                <a:solidFill>
                  <a:srgbClr val="FF0000"/>
                </a:solidFill>
              </a:rPr>
              <a:t>x</a:t>
            </a:r>
            <a:r>
              <a:rPr lang="en-US" altLang="zh-CN" sz="3200">
                <a:solidFill>
                  <a:srgbClr val="FF0000"/>
                </a:solidFill>
              </a:rPr>
              <a:t>)&lt;0 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1754505" y="5207635"/>
            <a:ext cx="80727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思考：</a:t>
            </a:r>
            <a:r>
              <a:rPr lang="en-US" altLang="zh-CN" sz="3200" b="1" i="1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′(</a:t>
            </a:r>
            <a:r>
              <a:rPr lang="en-US" altLang="zh-CN" sz="3200" b="1" i="1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)=0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了？为什么教材不体现等于</a:t>
            </a:r>
            <a:r>
              <a:rPr lang="en-US" altLang="zh-CN" sz="3200" b="1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的情况？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29945" y="4842510"/>
            <a:ext cx="77082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李老师备注：这是一个充分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不必要</a:t>
            </a:r>
            <a:r>
              <a:rPr lang="zh-CN" altLang="en-US" sz="2800" b="1">
                <a:solidFill>
                  <a:srgbClr val="FF0000"/>
                </a:solidFill>
              </a:rPr>
              <a:t>的结论</a:t>
            </a:r>
            <a:r>
              <a:rPr lang="en-US" altLang="zh-CN" sz="2800" b="1">
                <a:solidFill>
                  <a:srgbClr val="FF0000"/>
                </a:solidFill>
              </a:rPr>
              <a:t>    </a:t>
            </a:r>
            <a:r>
              <a:rPr lang="zh-CN" altLang="en-US" sz="2800" b="1">
                <a:solidFill>
                  <a:srgbClr val="FF0000"/>
                </a:solidFill>
              </a:rPr>
              <a:t>注意单项箭头</a:t>
            </a:r>
          </a:p>
        </p:txBody>
      </p:sp>
      <p:graphicFrame>
        <p:nvGraphicFramePr>
          <p:cNvPr id="61444" name="对象 6144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590800" y="1905000"/>
          <a:ext cx="6240463" cy="733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Equation" r:id="rId6" imgW="1840865" imgH="215900" progId="Equation.DSMT4">
                  <p:embed/>
                </p:oleObj>
              </mc:Choice>
              <mc:Fallback>
                <p:oleObj name="Equation" r:id="rId6" imgW="18408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1905000"/>
                        <a:ext cx="62404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对象 6144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514600" y="2895600"/>
          <a:ext cx="6232525" cy="747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Equation" r:id="rId9" imgW="1815465" imgH="215900" progId="Equation.DSMT4">
                  <p:embed/>
                </p:oleObj>
              </mc:Choice>
              <mc:Fallback>
                <p:oleObj name="Equation" r:id="rId9" imgW="18154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62325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6144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33400" y="1981200"/>
          <a:ext cx="2133600" cy="668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2" imgW="647700" imgH="203200" progId="">
                  <p:embed/>
                </p:oleObj>
              </mc:Choice>
              <mc:Fallback>
                <p:oleObj r:id="rId12" imgW="647700" imgH="2032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1981200"/>
                        <a:ext cx="21336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6144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33400" y="2971800"/>
          <a:ext cx="2057400" cy="644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Equation" r:id="rId15" imgW="647700" imgH="203200" progId="Equation.DSMT4">
                  <p:embed/>
                </p:oleObj>
              </mc:Choice>
              <mc:Fallback>
                <p:oleObj name="Equation" r:id="rId15" imgW="647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2971800"/>
                        <a:ext cx="2057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20834" name="对象 12083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71295" y="1218565"/>
          <a:ext cx="4876800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1307465" imgH="215900" progId="">
                  <p:embed/>
                </p:oleObj>
              </mc:Choice>
              <mc:Fallback>
                <p:oleObj r:id="rId4" imgW="1307465" imgH="2159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1295" y="1218565"/>
                        <a:ext cx="4876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对象 12083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23695" y="2132965"/>
          <a:ext cx="2133600" cy="668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7" imgW="647700" imgH="203200" progId="">
                  <p:embed/>
                </p:oleObj>
              </mc:Choice>
              <mc:Fallback>
                <p:oleObj r:id="rId7" imgW="647700" imgH="2032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3695" y="2132965"/>
                        <a:ext cx="21336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对象 12083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681095" y="2056765"/>
          <a:ext cx="5943600" cy="733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10" imgW="1777365" imgH="215900" progId="">
                  <p:embed/>
                </p:oleObj>
              </mc:Choice>
              <mc:Fallback>
                <p:oleObj r:id="rId10" imgW="1777365" imgH="2159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1095" y="2056765"/>
                        <a:ext cx="5943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对象 12083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699895" y="2894965"/>
          <a:ext cx="2057400" cy="644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13" imgW="647700" imgH="203200" progId="">
                  <p:embed/>
                </p:oleObj>
              </mc:Choice>
              <mc:Fallback>
                <p:oleObj r:id="rId13" imgW="647700" imgH="2032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9895" y="2894965"/>
                        <a:ext cx="2057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对象 120837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681095" y="2818765"/>
          <a:ext cx="6019800" cy="747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16" imgW="1777365" imgH="215900" progId="">
                  <p:embed/>
                </p:oleObj>
              </mc:Choice>
              <mc:Fallback>
                <p:oleObj r:id="rId16" imgW="1777365" imgH="2159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1095" y="2818765"/>
                        <a:ext cx="6019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矩形 120838"/>
          <p:cNvSpPr/>
          <p:nvPr>
            <p:custDataLst>
              <p:tags r:id="rId18"/>
            </p:custDataLst>
          </p:nvPr>
        </p:nvSpPr>
        <p:spPr>
          <a:xfrm>
            <a:off x="2596515" y="418465"/>
            <a:ext cx="6192838" cy="6413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zh-CN" altLang="en-US" sz="3600" b="1" i="0" u="none" baseline="0">
                <a:solidFill>
                  <a:schemeClr val="tx1"/>
                </a:solidFill>
                <a:effectLst/>
                <a:latin typeface="Arial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b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函数单调性与导数的关系</a:t>
            </a:r>
          </a:p>
        </p:txBody>
      </p:sp>
      <p:graphicFrame>
        <p:nvGraphicFramePr>
          <p:cNvPr id="120840" name="对象 12083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547495" y="4114165"/>
          <a:ext cx="6248400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公式" r:id="rId20" imgW="1726565" imgH="215900" progId="Equation.3">
                  <p:embed/>
                </p:oleObj>
              </mc:Choice>
              <mc:Fallback>
                <p:oleObj name="公式" r:id="rId20" imgW="1726565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495" y="4114165"/>
                        <a:ext cx="624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对象 120840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7719695" y="4114165"/>
          <a:ext cx="2286000" cy="77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公式" r:id="rId23" imgW="596900" imgH="203200" progId="Equation.3">
                  <p:embed/>
                </p:oleObj>
              </mc:Choice>
              <mc:Fallback>
                <p:oleObj name="公式" r:id="rId23" imgW="5969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19695" y="4114165"/>
                        <a:ext cx="228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对象 120841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623695" y="5104765"/>
          <a:ext cx="6172200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公式" r:id="rId26" imgW="1726565" imgH="215900" progId="Equation.3">
                  <p:embed/>
                </p:oleObj>
              </mc:Choice>
              <mc:Fallback>
                <p:oleObj name="公式" r:id="rId26" imgW="1726565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clrChange useA="0"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3695" y="5104765"/>
                        <a:ext cx="617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对象 120842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7872095" y="5104765"/>
          <a:ext cx="2209800" cy="77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公式" r:id="rId29" imgW="596900" imgH="203200" progId="Equation.3">
                  <p:embed/>
                </p:oleObj>
              </mc:Choice>
              <mc:Fallback>
                <p:oleObj name="公式" r:id="rId29" imgW="5969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72095" y="5104765"/>
                        <a:ext cx="2209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3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98964" y="755667"/>
          <a:ext cx="10978515" cy="2341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5" imgW="6111240" imgH="1303020" progId="Word.Document.8">
                  <p:embed/>
                </p:oleObj>
              </mc:Choice>
              <mc:Fallback>
                <p:oleObj name="Document" r:id="rId5" imgW="6111240" imgH="13030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8964" y="755667"/>
                        <a:ext cx="10978515" cy="2341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14960" y="3265488"/>
          <a:ext cx="13431520" cy="17760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10" imgW="6111240" imgH="807720" progId="Word.Document.8">
                  <p:embed/>
                </p:oleObj>
              </mc:Choice>
              <mc:Fallback>
                <p:oleObj name="Document" r:id="rId10" imgW="6111240" imgH="8077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960" y="3265488"/>
                        <a:ext cx="13431520" cy="177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581"/>
</p:tagLst>
</file>

<file path=ppt/tags/tag10.xml><?xml version="1.0" encoding="utf-8"?>
<p:tagLst xmlns:p="http://schemas.openxmlformats.org/presentationml/2006/main">
  <p:tag name="AS_UNIQUEID" val="590"/>
</p:tagLst>
</file>

<file path=ppt/tags/tag100.xml><?xml version="1.0" encoding="utf-8"?>
<p:tagLst xmlns:p="http://schemas.openxmlformats.org/presentationml/2006/main">
  <p:tag name="AS_UNIQUEID" val="45"/>
</p:tagLst>
</file>

<file path=ppt/tags/tag101.xml><?xml version="1.0" encoding="utf-8"?>
<p:tagLst xmlns:p="http://schemas.openxmlformats.org/presentationml/2006/main">
  <p:tag name="AS_UNIQUEID" val="46"/>
</p:tagLst>
</file>

<file path=ppt/tags/tag102.xml><?xml version="1.0" encoding="utf-8"?>
<p:tagLst xmlns:p="http://schemas.openxmlformats.org/presentationml/2006/main">
  <p:tag name="AS_UNIQUEID" val="47"/>
</p:tagLst>
</file>

<file path=ppt/tags/tag103.xml><?xml version="1.0" encoding="utf-8"?>
<p:tagLst xmlns:p="http://schemas.openxmlformats.org/presentationml/2006/main">
  <p:tag name="AS_UNIQUEID" val="48"/>
</p:tagLst>
</file>

<file path=ppt/tags/tag104.xml><?xml version="1.0" encoding="utf-8"?>
<p:tagLst xmlns:p="http://schemas.openxmlformats.org/presentationml/2006/main">
  <p:tag name="AS_UNIQUEID" val="678"/>
</p:tagLst>
</file>

<file path=ppt/tags/tag105.xml><?xml version="1.0" encoding="utf-8"?>
<p:tagLst xmlns:p="http://schemas.openxmlformats.org/presentationml/2006/main">
  <p:tag name="AS_UNIQUEID" val="679"/>
</p:tagLst>
</file>

<file path=ppt/tags/tag106.xml><?xml version="1.0" encoding="utf-8"?>
<p:tagLst xmlns:p="http://schemas.openxmlformats.org/presentationml/2006/main">
  <p:tag name="AS_UNIQUEID" val="51"/>
</p:tagLst>
</file>

<file path=ppt/tags/tag107.xml><?xml version="1.0" encoding="utf-8"?>
<p:tagLst xmlns:p="http://schemas.openxmlformats.org/presentationml/2006/main">
  <p:tag name="AS_UNIQUEID" val="52"/>
</p:tagLst>
</file>

<file path=ppt/tags/tag108.xml><?xml version="1.0" encoding="utf-8"?>
<p:tagLst xmlns:p="http://schemas.openxmlformats.org/presentationml/2006/main">
  <p:tag name="AS_UNIQUEID" val="555"/>
</p:tagLst>
</file>

<file path=ppt/tags/tag109.xml><?xml version="1.0" encoding="utf-8"?>
<p:tagLst xmlns:p="http://schemas.openxmlformats.org/presentationml/2006/main">
  <p:tag name="AS_UNIQUEID" val="556"/>
</p:tagLst>
</file>

<file path=ppt/tags/tag11.xml><?xml version="1.0" encoding="utf-8"?>
<p:tagLst xmlns:p="http://schemas.openxmlformats.org/presentationml/2006/main">
  <p:tag name="AS_UNIQUEID" val="591"/>
</p:tagLst>
</file>

<file path=ppt/tags/tag110.xml><?xml version="1.0" encoding="utf-8"?>
<p:tagLst xmlns:p="http://schemas.openxmlformats.org/presentationml/2006/main">
  <p:tag name="AS_UNIQUEID" val="557"/>
</p:tagLst>
</file>

<file path=ppt/tags/tag111.xml><?xml version="1.0" encoding="utf-8"?>
<p:tagLst xmlns:p="http://schemas.openxmlformats.org/presentationml/2006/main">
  <p:tag name="AS_UNIQUEID" val="53"/>
</p:tagLst>
</file>

<file path=ppt/tags/tag112.xml><?xml version="1.0" encoding="utf-8"?>
<p:tagLst xmlns:p="http://schemas.openxmlformats.org/presentationml/2006/main">
  <p:tag name="AS_UNIQUEID" val="54"/>
</p:tagLst>
</file>

<file path=ppt/tags/tag113.xml><?xml version="1.0" encoding="utf-8"?>
<p:tagLst xmlns:p="http://schemas.openxmlformats.org/presentationml/2006/main">
  <p:tag name="AS_UNIQUEID" val="55"/>
</p:tagLst>
</file>

<file path=ppt/tags/tag114.xml><?xml version="1.0" encoding="utf-8"?>
<p:tagLst xmlns:p="http://schemas.openxmlformats.org/presentationml/2006/main">
  <p:tag name="AS_UNIQUEID" val="558"/>
</p:tagLst>
</file>

<file path=ppt/tags/tag115.xml><?xml version="1.0" encoding="utf-8"?>
<p:tagLst xmlns:p="http://schemas.openxmlformats.org/presentationml/2006/main">
  <p:tag name="AS_UNIQUEID" val="56"/>
</p:tagLst>
</file>

<file path=ppt/tags/tag116.xml><?xml version="1.0" encoding="utf-8"?>
<p:tagLst xmlns:p="http://schemas.openxmlformats.org/presentationml/2006/main">
  <p:tag name="AS_UNIQUEID" val="57"/>
</p:tagLst>
</file>

<file path=ppt/tags/tag117.xml><?xml version="1.0" encoding="utf-8"?>
<p:tagLst xmlns:p="http://schemas.openxmlformats.org/presentationml/2006/main">
  <p:tag name="AS_UNIQUEID" val="58"/>
</p:tagLst>
</file>

<file path=ppt/tags/tag118.xml><?xml version="1.0" encoding="utf-8"?>
<p:tagLst xmlns:p="http://schemas.openxmlformats.org/presentationml/2006/main">
  <p:tag name="AS_UNIQUEID" val="59"/>
</p:tagLst>
</file>

<file path=ppt/tags/tag119.xml><?xml version="1.0" encoding="utf-8"?>
<p:tagLst xmlns:p="http://schemas.openxmlformats.org/presentationml/2006/main">
  <p:tag name="AS_UNIQUEID" val="60"/>
</p:tagLst>
</file>

<file path=ppt/tags/tag12.xml><?xml version="1.0" encoding="utf-8"?>
<p:tagLst xmlns:p="http://schemas.openxmlformats.org/presentationml/2006/main">
  <p:tag name="AS_UNIQUEID" val="592"/>
</p:tagLst>
</file>

<file path=ppt/tags/tag120.xml><?xml version="1.0" encoding="utf-8"?>
<p:tagLst xmlns:p="http://schemas.openxmlformats.org/presentationml/2006/main">
  <p:tag name="AS_UNIQUEID" val="61"/>
</p:tagLst>
</file>

<file path=ppt/tags/tag121.xml><?xml version="1.0" encoding="utf-8"?>
<p:tagLst xmlns:p="http://schemas.openxmlformats.org/presentationml/2006/main">
  <p:tag name="AS_UNIQUEID" val="62"/>
</p:tagLst>
</file>

<file path=ppt/tags/tag122.xml><?xml version="1.0" encoding="utf-8"?>
<p:tagLst xmlns:p="http://schemas.openxmlformats.org/presentationml/2006/main">
  <p:tag name="AS_UNIQUEID" val="63"/>
</p:tagLst>
</file>

<file path=ppt/tags/tag123.xml><?xml version="1.0" encoding="utf-8"?>
<p:tagLst xmlns:p="http://schemas.openxmlformats.org/presentationml/2006/main">
  <p:tag name="AS_UNIQUEID" val="64"/>
</p:tagLst>
</file>

<file path=ppt/tags/tag124.xml><?xml version="1.0" encoding="utf-8"?>
<p:tagLst xmlns:p="http://schemas.openxmlformats.org/presentationml/2006/main">
  <p:tag name="AS_UNIQUEID" val="559"/>
</p:tagLst>
</file>

<file path=ppt/tags/tag125.xml><?xml version="1.0" encoding="utf-8"?>
<p:tagLst xmlns:p="http://schemas.openxmlformats.org/presentationml/2006/main">
  <p:tag name="AS_UNIQUEID" val="65"/>
</p:tagLst>
</file>

<file path=ppt/tags/tag126.xml><?xml version="1.0" encoding="utf-8"?>
<p:tagLst xmlns:p="http://schemas.openxmlformats.org/presentationml/2006/main">
  <p:tag name="AS_UNIQUEID" val="66"/>
</p:tagLst>
</file>

<file path=ppt/tags/tag127.xml><?xml version="1.0" encoding="utf-8"?>
<p:tagLst xmlns:p="http://schemas.openxmlformats.org/presentationml/2006/main">
  <p:tag name="AS_UNIQUEID" val="67"/>
</p:tagLst>
</file>

<file path=ppt/tags/tag128.xml><?xml version="1.0" encoding="utf-8"?>
<p:tagLst xmlns:p="http://schemas.openxmlformats.org/presentationml/2006/main">
  <p:tag name="AS_UNIQUEID" val="68"/>
</p:tagLst>
</file>

<file path=ppt/tags/tag129.xml><?xml version="1.0" encoding="utf-8"?>
<p:tagLst xmlns:p="http://schemas.openxmlformats.org/presentationml/2006/main">
  <p:tag name="AS_UNIQUEID" val="69"/>
</p:tagLst>
</file>

<file path=ppt/tags/tag13.xml><?xml version="1.0" encoding="utf-8"?>
<p:tagLst xmlns:p="http://schemas.openxmlformats.org/presentationml/2006/main">
  <p:tag name="AS_UNIQUEID" val="593"/>
</p:tagLst>
</file>

<file path=ppt/tags/tag130.xml><?xml version="1.0" encoding="utf-8"?>
<p:tagLst xmlns:p="http://schemas.openxmlformats.org/presentationml/2006/main">
  <p:tag name="AS_UNIQUEID" val="70"/>
</p:tagLst>
</file>

<file path=ppt/tags/tag131.xml><?xml version="1.0" encoding="utf-8"?>
<p:tagLst xmlns:p="http://schemas.openxmlformats.org/presentationml/2006/main">
  <p:tag name="AS_UNIQUEID" val="71"/>
</p:tagLst>
</file>

<file path=ppt/tags/tag132.xml><?xml version="1.0" encoding="utf-8"?>
<p:tagLst xmlns:p="http://schemas.openxmlformats.org/presentationml/2006/main">
  <p:tag name="AS_UNIQUEID" val="72"/>
</p:tagLst>
</file>

<file path=ppt/tags/tag133.xml><?xml version="1.0" encoding="utf-8"?>
<p:tagLst xmlns:p="http://schemas.openxmlformats.org/presentationml/2006/main">
  <p:tag name="AS_UNIQUEID" val="73"/>
</p:tagLst>
</file>

<file path=ppt/tags/tag134.xml><?xml version="1.0" encoding="utf-8"?>
<p:tagLst xmlns:p="http://schemas.openxmlformats.org/presentationml/2006/main">
  <p:tag name="AS_UNIQUEID" val="75"/>
</p:tagLst>
</file>

<file path=ppt/tags/tag135.xml><?xml version="1.0" encoding="utf-8"?>
<p:tagLst xmlns:p="http://schemas.openxmlformats.org/presentationml/2006/main">
  <p:tag name="AS_UNIQUEID" val="76"/>
</p:tagLst>
</file>

<file path=ppt/tags/tag136.xml><?xml version="1.0" encoding="utf-8"?>
<p:tagLst xmlns:p="http://schemas.openxmlformats.org/presentationml/2006/main">
  <p:tag name="AS_UNIQUEID" val="77"/>
</p:tagLst>
</file>

<file path=ppt/tags/tag137.xml><?xml version="1.0" encoding="utf-8"?>
<p:tagLst xmlns:p="http://schemas.openxmlformats.org/presentationml/2006/main">
  <p:tag name="AS_UNIQUEID" val="78"/>
</p:tagLst>
</file>

<file path=ppt/tags/tag138.xml><?xml version="1.0" encoding="utf-8"?>
<p:tagLst xmlns:p="http://schemas.openxmlformats.org/presentationml/2006/main">
  <p:tag name="AS_UNIQUEID" val="79"/>
</p:tagLst>
</file>

<file path=ppt/tags/tag139.xml><?xml version="1.0" encoding="utf-8"?>
<p:tagLst xmlns:p="http://schemas.openxmlformats.org/presentationml/2006/main">
  <p:tag name="AS_UNIQUEID" val="80"/>
</p:tagLst>
</file>

<file path=ppt/tags/tag14.xml><?xml version="1.0" encoding="utf-8"?>
<p:tagLst xmlns:p="http://schemas.openxmlformats.org/presentationml/2006/main">
  <p:tag name="AS_UNIQUEID" val="594"/>
</p:tagLst>
</file>

<file path=ppt/tags/tag140.xml><?xml version="1.0" encoding="utf-8"?>
<p:tagLst xmlns:p="http://schemas.openxmlformats.org/presentationml/2006/main">
  <p:tag name="AS_UNIQUEID" val="81"/>
</p:tagLst>
</file>

<file path=ppt/tags/tag141.xml><?xml version="1.0" encoding="utf-8"?>
<p:tagLst xmlns:p="http://schemas.openxmlformats.org/presentationml/2006/main">
  <p:tag name="AS_UNIQUEID" val="680"/>
</p:tagLst>
</file>

<file path=ppt/tags/tag142.xml><?xml version="1.0" encoding="utf-8"?>
<p:tagLst xmlns:p="http://schemas.openxmlformats.org/presentationml/2006/main">
  <p:tag name="AS_UNIQUEID" val="681"/>
</p:tagLst>
</file>

<file path=ppt/tags/tag143.xml><?xml version="1.0" encoding="utf-8"?>
<p:tagLst xmlns:p="http://schemas.openxmlformats.org/presentationml/2006/main">
  <p:tag name="AS_UNIQUEID" val="561"/>
</p:tagLst>
</file>

<file path=ppt/tags/tag144.xml><?xml version="1.0" encoding="utf-8"?>
<p:tagLst xmlns:p="http://schemas.openxmlformats.org/presentationml/2006/main">
  <p:tag name="AS_UNIQUEID" val="82"/>
</p:tagLst>
</file>

<file path=ppt/tags/tag145.xml><?xml version="1.0" encoding="utf-8"?>
<p:tagLst xmlns:p="http://schemas.openxmlformats.org/presentationml/2006/main">
  <p:tag name="AS_UNIQUEID" val="83"/>
</p:tagLst>
</file>

<file path=ppt/tags/tag146.xml><?xml version="1.0" encoding="utf-8"?>
<p:tagLst xmlns:p="http://schemas.openxmlformats.org/presentationml/2006/main">
  <p:tag name="AS_UNIQUEID" val="84"/>
</p:tagLst>
</file>

<file path=ppt/tags/tag147.xml><?xml version="1.0" encoding="utf-8"?>
<p:tagLst xmlns:p="http://schemas.openxmlformats.org/presentationml/2006/main">
  <p:tag name="AS_UNIQUEID" val="562"/>
</p:tagLst>
</file>

<file path=ppt/tags/tag148.xml><?xml version="1.0" encoding="utf-8"?>
<p:tagLst xmlns:p="http://schemas.openxmlformats.org/presentationml/2006/main">
  <p:tag name="AS_UNIQUEID" val="85"/>
</p:tagLst>
</file>

<file path=ppt/tags/tag149.xml><?xml version="1.0" encoding="utf-8"?>
<p:tagLst xmlns:p="http://schemas.openxmlformats.org/presentationml/2006/main">
  <p:tag name="AS_UNIQUEID" val="86"/>
</p:tagLst>
</file>

<file path=ppt/tags/tag15.xml><?xml version="1.0" encoding="utf-8"?>
<p:tagLst xmlns:p="http://schemas.openxmlformats.org/presentationml/2006/main">
  <p:tag name="AS_UNIQUEID" val="595"/>
</p:tagLst>
</file>

<file path=ppt/tags/tag150.xml><?xml version="1.0" encoding="utf-8"?>
<p:tagLst xmlns:p="http://schemas.openxmlformats.org/presentationml/2006/main">
  <p:tag name="AS_UNIQUEID" val="87"/>
</p:tagLst>
</file>

<file path=ppt/tags/tag151.xml><?xml version="1.0" encoding="utf-8"?>
<p:tagLst xmlns:p="http://schemas.openxmlformats.org/presentationml/2006/main">
  <p:tag name="AS_UNIQUEID" val="88"/>
</p:tagLst>
</file>

<file path=ppt/tags/tag152.xml><?xml version="1.0" encoding="utf-8"?>
<p:tagLst xmlns:p="http://schemas.openxmlformats.org/presentationml/2006/main">
  <p:tag name="AS_UNIQUEID" val="89"/>
</p:tagLst>
</file>

<file path=ppt/tags/tag153.xml><?xml version="1.0" encoding="utf-8"?>
<p:tagLst xmlns:p="http://schemas.openxmlformats.org/presentationml/2006/main">
  <p:tag name="AS_UNIQUEID" val="90"/>
</p:tagLst>
</file>

<file path=ppt/tags/tag154.xml><?xml version="1.0" encoding="utf-8"?>
<p:tagLst xmlns:p="http://schemas.openxmlformats.org/presentationml/2006/main">
  <p:tag name="AS_UNIQUEID" val="563"/>
</p:tagLst>
</file>

<file path=ppt/tags/tag155.xml><?xml version="1.0" encoding="utf-8"?>
<p:tagLst xmlns:p="http://schemas.openxmlformats.org/presentationml/2006/main">
  <p:tag name="AS_UNIQUEID" val="91"/>
</p:tagLst>
</file>

<file path=ppt/tags/tag156.xml><?xml version="1.0" encoding="utf-8"?>
<p:tagLst xmlns:p="http://schemas.openxmlformats.org/presentationml/2006/main">
  <p:tag name="AS_UNIQUEID" val="92"/>
</p:tagLst>
</file>

<file path=ppt/tags/tag157.xml><?xml version="1.0" encoding="utf-8"?>
<p:tagLst xmlns:p="http://schemas.openxmlformats.org/presentationml/2006/main">
  <p:tag name="AS_UNIQUEID" val="93"/>
</p:tagLst>
</file>

<file path=ppt/tags/tag158.xml><?xml version="1.0" encoding="utf-8"?>
<p:tagLst xmlns:p="http://schemas.openxmlformats.org/presentationml/2006/main">
  <p:tag name="AS_UNIQUEID" val="94"/>
</p:tagLst>
</file>

<file path=ppt/tags/tag159.xml><?xml version="1.0" encoding="utf-8"?>
<p:tagLst xmlns:p="http://schemas.openxmlformats.org/presentationml/2006/main">
  <p:tag name="AS_UNIQUEID" val="95"/>
</p:tagLst>
</file>

<file path=ppt/tags/tag16.xml><?xml version="1.0" encoding="utf-8"?>
<p:tagLst xmlns:p="http://schemas.openxmlformats.org/presentationml/2006/main">
  <p:tag name="AS_UNIQUEID" val="596"/>
</p:tagLst>
</file>

<file path=ppt/tags/tag160.xml><?xml version="1.0" encoding="utf-8"?>
<p:tagLst xmlns:p="http://schemas.openxmlformats.org/presentationml/2006/main">
  <p:tag name="AS_UNIQUEID" val="96"/>
</p:tagLst>
</file>

<file path=ppt/tags/tag161.xml><?xml version="1.0" encoding="utf-8"?>
<p:tagLst xmlns:p="http://schemas.openxmlformats.org/presentationml/2006/main">
  <p:tag name="AS_UNIQUEID" val="97"/>
</p:tagLst>
</file>

<file path=ppt/tags/tag162.xml><?xml version="1.0" encoding="utf-8"?>
<p:tagLst xmlns:p="http://schemas.openxmlformats.org/presentationml/2006/main">
  <p:tag name="AS_UNIQUEID" val="98"/>
</p:tagLst>
</file>

<file path=ppt/tags/tag163.xml><?xml version="1.0" encoding="utf-8"?>
<p:tagLst xmlns:p="http://schemas.openxmlformats.org/presentationml/2006/main">
  <p:tag name="AS_UNIQUEID" val="99"/>
</p:tagLst>
</file>

<file path=ppt/tags/tag164.xml><?xml version="1.0" encoding="utf-8"?>
<p:tagLst xmlns:p="http://schemas.openxmlformats.org/presentationml/2006/main">
  <p:tag name="AS_UNIQUEID" val="100"/>
</p:tagLst>
</file>

<file path=ppt/tags/tag165.xml><?xml version="1.0" encoding="utf-8"?>
<p:tagLst xmlns:p="http://schemas.openxmlformats.org/presentationml/2006/main">
  <p:tag name="AS_UNIQUEID" val="101"/>
</p:tagLst>
</file>

<file path=ppt/tags/tag166.xml><?xml version="1.0" encoding="utf-8"?>
<p:tagLst xmlns:p="http://schemas.openxmlformats.org/presentationml/2006/main">
  <p:tag name="AS_UNIQUEID" val="102"/>
</p:tagLst>
</file>

<file path=ppt/tags/tag167.xml><?xml version="1.0" encoding="utf-8"?>
<p:tagLst xmlns:p="http://schemas.openxmlformats.org/presentationml/2006/main">
  <p:tag name="AS_UNIQUEID" val="103"/>
</p:tagLst>
</file>

<file path=ppt/tags/tag168.xml><?xml version="1.0" encoding="utf-8"?>
<p:tagLst xmlns:p="http://schemas.openxmlformats.org/presentationml/2006/main">
  <p:tag name="AS_UNIQUEID" val="104"/>
</p:tagLst>
</file>

<file path=ppt/tags/tag169.xml><?xml version="1.0" encoding="utf-8"?>
<p:tagLst xmlns:p="http://schemas.openxmlformats.org/presentationml/2006/main">
  <p:tag name="AS_UNIQUEID" val="105"/>
</p:tagLst>
</file>

<file path=ppt/tags/tag17.xml><?xml version="1.0" encoding="utf-8"?>
<p:tagLst xmlns:p="http://schemas.openxmlformats.org/presentationml/2006/main">
  <p:tag name="AS_UNIQUEID" val="597"/>
</p:tagLst>
</file>

<file path=ppt/tags/tag170.xml><?xml version="1.0" encoding="utf-8"?>
<p:tagLst xmlns:p="http://schemas.openxmlformats.org/presentationml/2006/main">
  <p:tag name="AS_UNIQUEID" val="106"/>
</p:tagLst>
</file>

<file path=ppt/tags/tag171.xml><?xml version="1.0" encoding="utf-8"?>
<p:tagLst xmlns:p="http://schemas.openxmlformats.org/presentationml/2006/main">
  <p:tag name="AS_UNIQUEID" val="107"/>
</p:tagLst>
</file>

<file path=ppt/tags/tag172.xml><?xml version="1.0" encoding="utf-8"?>
<p:tagLst xmlns:p="http://schemas.openxmlformats.org/presentationml/2006/main">
  <p:tag name="AS_UNIQUEID" val="108"/>
</p:tagLst>
</file>

<file path=ppt/tags/tag173.xml><?xml version="1.0" encoding="utf-8"?>
<p:tagLst xmlns:p="http://schemas.openxmlformats.org/presentationml/2006/main">
  <p:tag name="AS_UNIQUEID" val="109"/>
</p:tagLst>
</file>

<file path=ppt/tags/tag174.xml><?xml version="1.0" encoding="utf-8"?>
<p:tagLst xmlns:p="http://schemas.openxmlformats.org/presentationml/2006/main">
  <p:tag name="AS_UNIQUEID" val="110"/>
</p:tagLst>
</file>

<file path=ppt/tags/tag175.xml><?xml version="1.0" encoding="utf-8"?>
<p:tagLst xmlns:p="http://schemas.openxmlformats.org/presentationml/2006/main">
  <p:tag name="AS_UNIQUEID" val="111"/>
</p:tagLst>
</file>

<file path=ppt/tags/tag176.xml><?xml version="1.0" encoding="utf-8"?>
<p:tagLst xmlns:p="http://schemas.openxmlformats.org/presentationml/2006/main">
  <p:tag name="AS_UNIQUEID" val="112"/>
</p:tagLst>
</file>

<file path=ppt/tags/tag177.xml><?xml version="1.0" encoding="utf-8"?>
<p:tagLst xmlns:p="http://schemas.openxmlformats.org/presentationml/2006/main">
  <p:tag name="AS_UNIQUEID" val="113"/>
</p:tagLst>
</file>

<file path=ppt/tags/tag178.xml><?xml version="1.0" encoding="utf-8"?>
<p:tagLst xmlns:p="http://schemas.openxmlformats.org/presentationml/2006/main">
  <p:tag name="AS_UNIQUEID" val="114"/>
</p:tagLst>
</file>

<file path=ppt/tags/tag179.xml><?xml version="1.0" encoding="utf-8"?>
<p:tagLst xmlns:p="http://schemas.openxmlformats.org/presentationml/2006/main">
  <p:tag name="AS_UNIQUEID" val="115"/>
</p:tagLst>
</file>

<file path=ppt/tags/tag18.xml><?xml version="1.0" encoding="utf-8"?>
<p:tagLst xmlns:p="http://schemas.openxmlformats.org/presentationml/2006/main">
  <p:tag name="AS_UNIQUEID" val="598"/>
</p:tagLst>
</file>

<file path=ppt/tags/tag180.xml><?xml version="1.0" encoding="utf-8"?>
<p:tagLst xmlns:p="http://schemas.openxmlformats.org/presentationml/2006/main">
  <p:tag name="AS_UNIQUEID" val="116"/>
</p:tagLst>
</file>

<file path=ppt/tags/tag181.xml><?xml version="1.0" encoding="utf-8"?>
<p:tagLst xmlns:p="http://schemas.openxmlformats.org/presentationml/2006/main">
  <p:tag name="AS_UNIQUEID" val="117"/>
</p:tagLst>
</file>

<file path=ppt/tags/tag182.xml><?xml version="1.0" encoding="utf-8"?>
<p:tagLst xmlns:p="http://schemas.openxmlformats.org/presentationml/2006/main">
  <p:tag name="AS_UNIQUEID" val="118"/>
</p:tagLst>
</file>

<file path=ppt/tags/tag183.xml><?xml version="1.0" encoding="utf-8"?>
<p:tagLst xmlns:p="http://schemas.openxmlformats.org/presentationml/2006/main">
  <p:tag name="AS_UNIQUEID" val="119"/>
</p:tagLst>
</file>

<file path=ppt/tags/tag184.xml><?xml version="1.0" encoding="utf-8"?>
<p:tagLst xmlns:p="http://schemas.openxmlformats.org/presentationml/2006/main">
  <p:tag name="AS_UNIQUEID" val="120"/>
</p:tagLst>
</file>

<file path=ppt/tags/tag185.xml><?xml version="1.0" encoding="utf-8"?>
<p:tagLst xmlns:p="http://schemas.openxmlformats.org/presentationml/2006/main">
  <p:tag name="AS_UNIQUEID" val="682"/>
</p:tagLst>
</file>

<file path=ppt/tags/tag186.xml><?xml version="1.0" encoding="utf-8"?>
<p:tagLst xmlns:p="http://schemas.openxmlformats.org/presentationml/2006/main">
  <p:tag name="AS_UNIQUEID" val="683"/>
</p:tagLst>
</file>

<file path=ppt/tags/tag187.xml><?xml version="1.0" encoding="utf-8"?>
<p:tagLst xmlns:p="http://schemas.openxmlformats.org/presentationml/2006/main">
  <p:tag name="AS_UNIQUEID" val="684"/>
</p:tagLst>
</file>

<file path=ppt/tags/tag188.xml><?xml version="1.0" encoding="utf-8"?>
<p:tagLst xmlns:p="http://schemas.openxmlformats.org/presentationml/2006/main">
  <p:tag name="AS_UNIQUEID" val="685"/>
</p:tagLst>
</file>

<file path=ppt/tags/tag189.xml><?xml version="1.0" encoding="utf-8"?>
<p:tagLst xmlns:p="http://schemas.openxmlformats.org/presentationml/2006/main">
  <p:tag name="AS_UNIQUEID" val="686"/>
</p:tagLst>
</file>

<file path=ppt/tags/tag19.xml><?xml version="1.0" encoding="utf-8"?>
<p:tagLst xmlns:p="http://schemas.openxmlformats.org/presentationml/2006/main">
  <p:tag name="AS_UNIQUEID" val="599"/>
</p:tagLst>
</file>

<file path=ppt/tags/tag190.xml><?xml version="1.0" encoding="utf-8"?>
<p:tagLst xmlns:p="http://schemas.openxmlformats.org/presentationml/2006/main">
  <p:tag name="AS_UNIQUEID" val="687"/>
</p:tagLst>
</file>

<file path=ppt/tags/tag191.xml><?xml version="1.0" encoding="utf-8"?>
<p:tagLst xmlns:p="http://schemas.openxmlformats.org/presentationml/2006/main">
  <p:tag name="AS_UNIQUEID" val="688"/>
</p:tagLst>
</file>

<file path=ppt/tags/tag192.xml><?xml version="1.0" encoding="utf-8"?>
<p:tagLst xmlns:p="http://schemas.openxmlformats.org/presentationml/2006/main">
  <p:tag name="AS_UNIQUEID" val="689"/>
</p:tagLst>
</file>

<file path=ppt/tags/tag193.xml><?xml version="1.0" encoding="utf-8"?>
<p:tagLst xmlns:p="http://schemas.openxmlformats.org/presentationml/2006/main">
  <p:tag name="AS_UNIQUEID" val="690"/>
</p:tagLst>
</file>

<file path=ppt/tags/tag194.xml><?xml version="1.0" encoding="utf-8"?>
<p:tagLst xmlns:p="http://schemas.openxmlformats.org/presentationml/2006/main">
  <p:tag name="AS_UNIQUEID" val="139"/>
</p:tagLst>
</file>

<file path=ppt/tags/tag195.xml><?xml version="1.0" encoding="utf-8"?>
<p:tagLst xmlns:p="http://schemas.openxmlformats.org/presentationml/2006/main">
  <p:tag name="AS_UNIQUEID" val="141"/>
</p:tagLst>
</file>

<file path=ppt/tags/tag196.xml><?xml version="1.0" encoding="utf-8"?>
<p:tagLst xmlns:p="http://schemas.openxmlformats.org/presentationml/2006/main">
  <p:tag name="AS_UNIQUEID" val="138"/>
</p:tagLst>
</file>

<file path=ppt/tags/tag197.xml><?xml version="1.0" encoding="utf-8"?>
<p:tagLst xmlns:p="http://schemas.openxmlformats.org/presentationml/2006/main">
  <p:tag name="AS_UNIQUEID" val="140"/>
</p:tagLst>
</file>

<file path=ppt/tags/tag198.xml><?xml version="1.0" encoding="utf-8"?>
<p:tagLst xmlns:p="http://schemas.openxmlformats.org/presentationml/2006/main">
  <p:tag name="AS_UNIQUEID" val="691"/>
</p:tagLst>
</file>

<file path=ppt/tags/tag199.xml><?xml version="1.0" encoding="utf-8"?>
<p:tagLst xmlns:p="http://schemas.openxmlformats.org/presentationml/2006/main">
  <p:tag name="AS_UNIQUEID" val="396"/>
</p:tagLst>
</file>

<file path=ppt/tags/tag2.xml><?xml version="1.0" encoding="utf-8"?>
<p:tagLst xmlns:p="http://schemas.openxmlformats.org/presentationml/2006/main">
  <p:tag name="AS_UNIQUEID" val="582"/>
</p:tagLst>
</file>

<file path=ppt/tags/tag20.xml><?xml version="1.0" encoding="utf-8"?>
<p:tagLst xmlns:p="http://schemas.openxmlformats.org/presentationml/2006/main">
  <p:tag name="AS_UNIQUEID" val="600"/>
</p:tagLst>
</file>

<file path=ppt/tags/tag200.xml><?xml version="1.0" encoding="utf-8"?>
<p:tagLst xmlns:p="http://schemas.openxmlformats.org/presentationml/2006/main">
  <p:tag name="AS_UNIQUEID" val="397"/>
</p:tagLst>
</file>

<file path=ppt/tags/tag201.xml><?xml version="1.0" encoding="utf-8"?>
<p:tagLst xmlns:p="http://schemas.openxmlformats.org/presentationml/2006/main">
  <p:tag name="AS_UNIQUEID" val="398"/>
</p:tagLst>
</file>

<file path=ppt/tags/tag202.xml><?xml version="1.0" encoding="utf-8"?>
<p:tagLst xmlns:p="http://schemas.openxmlformats.org/presentationml/2006/main">
  <p:tag name="AS_UNIQUEID" val="399"/>
</p:tagLst>
</file>

<file path=ppt/tags/tag203.xml><?xml version="1.0" encoding="utf-8"?>
<p:tagLst xmlns:p="http://schemas.openxmlformats.org/presentationml/2006/main">
  <p:tag name="AS_UNIQUEID" val="400"/>
</p:tagLst>
</file>

<file path=ppt/tags/tag204.xml><?xml version="1.0" encoding="utf-8"?>
<p:tagLst xmlns:p="http://schemas.openxmlformats.org/presentationml/2006/main">
  <p:tag name="AS_UNIQUEID" val="401"/>
</p:tagLst>
</file>

<file path=ppt/tags/tag205.xml><?xml version="1.0" encoding="utf-8"?>
<p:tagLst xmlns:p="http://schemas.openxmlformats.org/presentationml/2006/main">
  <p:tag name="AS_UNIQUEID" val="402"/>
</p:tagLst>
</file>

<file path=ppt/tags/tag206.xml><?xml version="1.0" encoding="utf-8"?>
<p:tagLst xmlns:p="http://schemas.openxmlformats.org/presentationml/2006/main">
  <p:tag name="AS_UNIQUEID" val="403"/>
</p:tagLst>
</file>

<file path=ppt/tags/tag207.xml><?xml version="1.0" encoding="utf-8"?>
<p:tagLst xmlns:p="http://schemas.openxmlformats.org/presentationml/2006/main">
  <p:tag name="AS_UNIQUEID" val="404"/>
</p:tagLst>
</file>

<file path=ppt/tags/tag208.xml><?xml version="1.0" encoding="utf-8"?>
<p:tagLst xmlns:p="http://schemas.openxmlformats.org/presentationml/2006/main">
  <p:tag name="AS_UNIQUEID" val="405"/>
</p:tagLst>
</file>

<file path=ppt/tags/tag209.xml><?xml version="1.0" encoding="utf-8"?>
<p:tagLst xmlns:p="http://schemas.openxmlformats.org/presentationml/2006/main">
  <p:tag name="AS_UNIQUEID" val="692"/>
</p:tagLst>
</file>

<file path=ppt/tags/tag21.xml><?xml version="1.0" encoding="utf-8"?>
<p:tagLst xmlns:p="http://schemas.openxmlformats.org/presentationml/2006/main">
  <p:tag name="AS_UNIQUEID" val="601"/>
</p:tagLst>
</file>

<file path=ppt/tags/tag210.xml><?xml version="1.0" encoding="utf-8"?>
<p:tagLst xmlns:p="http://schemas.openxmlformats.org/presentationml/2006/main">
  <p:tag name="AS_UNIQUEID" val="693"/>
</p:tagLst>
</file>

<file path=ppt/tags/tag211.xml><?xml version="1.0" encoding="utf-8"?>
<p:tagLst xmlns:p="http://schemas.openxmlformats.org/presentationml/2006/main">
  <p:tag name="AS_UNIQUEID" val="694"/>
</p:tagLst>
</file>

<file path=ppt/tags/tag212.xml><?xml version="1.0" encoding="utf-8"?>
<p:tagLst xmlns:p="http://schemas.openxmlformats.org/presentationml/2006/main">
  <p:tag name="AS_UNIQUEID" val="695"/>
</p:tagLst>
</file>

<file path=ppt/tags/tag213.xml><?xml version="1.0" encoding="utf-8"?>
<p:tagLst xmlns:p="http://schemas.openxmlformats.org/presentationml/2006/main">
  <p:tag name="AS_UNIQUEID" val="696"/>
</p:tagLst>
</file>

<file path=ppt/tags/tag214.xml><?xml version="1.0" encoding="utf-8"?>
<p:tagLst xmlns:p="http://schemas.openxmlformats.org/presentationml/2006/main">
  <p:tag name="AS_UNIQUEID" val="697"/>
</p:tagLst>
</file>

<file path=ppt/tags/tag215.xml><?xml version="1.0" encoding="utf-8"?>
<p:tagLst xmlns:p="http://schemas.openxmlformats.org/presentationml/2006/main">
  <p:tag name="AS_UNIQUEID" val="698"/>
</p:tagLst>
</file>

<file path=ppt/tags/tag216.xml><?xml version="1.0" encoding="utf-8"?>
<p:tagLst xmlns:p="http://schemas.openxmlformats.org/presentationml/2006/main">
  <p:tag name="AS_UNIQUEID" val="699"/>
</p:tagLst>
</file>

<file path=ppt/tags/tag217.xml><?xml version="1.0" encoding="utf-8"?>
<p:tagLst xmlns:p="http://schemas.openxmlformats.org/presentationml/2006/main">
  <p:tag name="AS_UNIQUEID" val="700"/>
</p:tagLst>
</file>

<file path=ppt/tags/tag218.xml><?xml version="1.0" encoding="utf-8"?>
<p:tagLst xmlns:p="http://schemas.openxmlformats.org/presentationml/2006/main">
  <p:tag name="AS_UNIQUEID" val="701"/>
</p:tagLst>
</file>

<file path=ppt/tags/tag219.xml><?xml version="1.0" encoding="utf-8"?>
<p:tagLst xmlns:p="http://schemas.openxmlformats.org/presentationml/2006/main">
  <p:tag name="AS_UNIQUEID" val="702"/>
</p:tagLst>
</file>

<file path=ppt/tags/tag22.xml><?xml version="1.0" encoding="utf-8"?>
<p:tagLst xmlns:p="http://schemas.openxmlformats.org/presentationml/2006/main">
  <p:tag name="AS_UNIQUEID" val="602"/>
</p:tagLst>
</file>

<file path=ppt/tags/tag220.xml><?xml version="1.0" encoding="utf-8"?>
<p:tagLst xmlns:p="http://schemas.openxmlformats.org/presentationml/2006/main">
  <p:tag name="AS_UNIQUEID" val="703"/>
</p:tagLst>
</file>

<file path=ppt/tags/tag221.xml><?xml version="1.0" encoding="utf-8"?>
<p:tagLst xmlns:p="http://schemas.openxmlformats.org/presentationml/2006/main">
  <p:tag name="AS_UNIQUEID" val="704"/>
</p:tagLst>
</file>

<file path=ppt/tags/tag222.xml><?xml version="1.0" encoding="utf-8"?>
<p:tagLst xmlns:p="http://schemas.openxmlformats.org/presentationml/2006/main">
  <p:tag name="AS_UNIQUEID" val="705"/>
</p:tagLst>
</file>

<file path=ppt/tags/tag223.xml><?xml version="1.0" encoding="utf-8"?>
<p:tagLst xmlns:p="http://schemas.openxmlformats.org/presentationml/2006/main">
  <p:tag name="AS_UNIQUEID" val="706"/>
</p:tagLst>
</file>

<file path=ppt/tags/tag224.xml><?xml version="1.0" encoding="utf-8"?>
<p:tagLst xmlns:p="http://schemas.openxmlformats.org/presentationml/2006/main">
  <p:tag name="AS_UNIQUEID" val="707"/>
</p:tagLst>
</file>

<file path=ppt/tags/tag225.xml><?xml version="1.0" encoding="utf-8"?>
<p:tagLst xmlns:p="http://schemas.openxmlformats.org/presentationml/2006/main">
  <p:tag name="AS_UNIQUEID" val="192"/>
</p:tagLst>
</file>

<file path=ppt/tags/tag226.xml><?xml version="1.0" encoding="utf-8"?>
<p:tagLst xmlns:p="http://schemas.openxmlformats.org/presentationml/2006/main">
  <p:tag name="AS_UNIQUEID" val="193"/>
</p:tagLst>
</file>

<file path=ppt/tags/tag227.xml><?xml version="1.0" encoding="utf-8"?>
<p:tagLst xmlns:p="http://schemas.openxmlformats.org/presentationml/2006/main">
  <p:tag name="AS_UNIQUEID" val="194"/>
</p:tagLst>
</file>

<file path=ppt/tags/tag228.xml><?xml version="1.0" encoding="utf-8"?>
<p:tagLst xmlns:p="http://schemas.openxmlformats.org/presentationml/2006/main">
  <p:tag name="AS_UNIQUEID" val="580"/>
</p:tagLst>
</file>

<file path=ppt/tags/tag229.xml><?xml version="1.0" encoding="utf-8"?>
<p:tagLst xmlns:p="http://schemas.openxmlformats.org/presentationml/2006/main">
  <p:tag name="AS_UNIQUEID" val="207"/>
</p:tagLst>
</file>

<file path=ppt/tags/tag23.xml><?xml version="1.0" encoding="utf-8"?>
<p:tagLst xmlns:p="http://schemas.openxmlformats.org/presentationml/2006/main">
  <p:tag name="AS_UNIQUEID" val="603"/>
</p:tagLst>
</file>

<file path=ppt/tags/tag230.xml><?xml version="1.0" encoding="utf-8"?>
<p:tagLst xmlns:p="http://schemas.openxmlformats.org/presentationml/2006/main">
  <p:tag name="AS_UNIQUEID" val="208"/>
</p:tagLst>
</file>

<file path=ppt/tags/tag231.xml><?xml version="1.0" encoding="utf-8"?>
<p:tagLst xmlns:p="http://schemas.openxmlformats.org/presentationml/2006/main">
  <p:tag name="AS_UNIQUEID" val="209"/>
</p:tagLst>
</file>

<file path=ppt/tags/tag232.xml><?xml version="1.0" encoding="utf-8"?>
<p:tagLst xmlns:p="http://schemas.openxmlformats.org/presentationml/2006/main">
  <p:tag name="AS_UNIQUEID" val="210"/>
</p:tagLst>
</file>

<file path=ppt/tags/tag233.xml><?xml version="1.0" encoding="utf-8"?>
<p:tagLst xmlns:p="http://schemas.openxmlformats.org/presentationml/2006/main">
  <p:tag name="AS_UNIQUEID" val="211"/>
</p:tagLst>
</file>

<file path=ppt/tags/tag234.xml><?xml version="1.0" encoding="utf-8"?>
<p:tagLst xmlns:p="http://schemas.openxmlformats.org/presentationml/2006/main">
  <p:tag name="AS_UNIQUEID" val="212"/>
</p:tagLst>
</file>

<file path=ppt/tags/tag235.xml><?xml version="1.0" encoding="utf-8"?>
<p:tagLst xmlns:p="http://schemas.openxmlformats.org/presentationml/2006/main">
  <p:tag name="AS_UNIQUEID" val="213"/>
</p:tagLst>
</file>

<file path=ppt/tags/tag236.xml><?xml version="1.0" encoding="utf-8"?>
<p:tagLst xmlns:p="http://schemas.openxmlformats.org/presentationml/2006/main">
  <p:tag name="AS_UNIQUEID" val="214"/>
</p:tagLst>
</file>

<file path=ppt/tags/tag237.xml><?xml version="1.0" encoding="utf-8"?>
<p:tagLst xmlns:p="http://schemas.openxmlformats.org/presentationml/2006/main">
  <p:tag name="AS_UNIQUEID" val="215"/>
</p:tagLst>
</file>

<file path=ppt/tags/tag238.xml><?xml version="1.0" encoding="utf-8"?>
<p:tagLst xmlns:p="http://schemas.openxmlformats.org/presentationml/2006/main">
  <p:tag name="AS_UNIQUEID" val="216"/>
</p:tagLst>
</file>

<file path=ppt/tags/tag239.xml><?xml version="1.0" encoding="utf-8"?>
<p:tagLst xmlns:p="http://schemas.openxmlformats.org/presentationml/2006/main">
  <p:tag name="AS_UNIQUEID" val="217"/>
</p:tagLst>
</file>

<file path=ppt/tags/tag24.xml><?xml version="1.0" encoding="utf-8"?>
<p:tagLst xmlns:p="http://schemas.openxmlformats.org/presentationml/2006/main">
  <p:tag name="AS_UNIQUEID" val="604"/>
</p:tagLst>
</file>

<file path=ppt/tags/tag240.xml><?xml version="1.0" encoding="utf-8"?>
<p:tagLst xmlns:p="http://schemas.openxmlformats.org/presentationml/2006/main">
  <p:tag name="AS_UNIQUEID" val="218"/>
</p:tagLst>
</file>

<file path=ppt/tags/tag241.xml><?xml version="1.0" encoding="utf-8"?>
<p:tagLst xmlns:p="http://schemas.openxmlformats.org/presentationml/2006/main">
  <p:tag name="AS_UNIQUEID" val="219"/>
</p:tagLst>
</file>

<file path=ppt/tags/tag242.xml><?xml version="1.0" encoding="utf-8"?>
<p:tagLst xmlns:p="http://schemas.openxmlformats.org/presentationml/2006/main">
  <p:tag name="AS_UNIQUEID" val="220"/>
</p:tagLst>
</file>

<file path=ppt/tags/tag243.xml><?xml version="1.0" encoding="utf-8"?>
<p:tagLst xmlns:p="http://schemas.openxmlformats.org/presentationml/2006/main">
  <p:tag name="AS_UNIQUEID" val="221"/>
</p:tagLst>
</file>

<file path=ppt/tags/tag244.xml><?xml version="1.0" encoding="utf-8"?>
<p:tagLst xmlns:p="http://schemas.openxmlformats.org/presentationml/2006/main">
  <p:tag name="AS_UNIQUEID" val="708"/>
</p:tagLst>
</file>

<file path=ppt/tags/tag245.xml><?xml version="1.0" encoding="utf-8"?>
<p:tagLst xmlns:p="http://schemas.openxmlformats.org/presentationml/2006/main">
  <p:tag name="AS_UNIQUEID" val="709"/>
</p:tagLst>
</file>

<file path=ppt/tags/tag246.xml><?xml version="1.0" encoding="utf-8"?>
<p:tagLst xmlns:p="http://schemas.openxmlformats.org/presentationml/2006/main">
  <p:tag name="AS_UNIQUEID" val="192"/>
</p:tagLst>
</file>

<file path=ppt/tags/tag247.xml><?xml version="1.0" encoding="utf-8"?>
<p:tagLst xmlns:p="http://schemas.openxmlformats.org/presentationml/2006/main">
  <p:tag name="AS_UNIQUEID" val="193"/>
</p:tagLst>
</file>

<file path=ppt/tags/tag248.xml><?xml version="1.0" encoding="utf-8"?>
<p:tagLst xmlns:p="http://schemas.openxmlformats.org/presentationml/2006/main">
  <p:tag name="AS_UNIQUEID" val="194"/>
</p:tagLst>
</file>

<file path=ppt/tags/tag249.xml><?xml version="1.0" encoding="utf-8"?>
<p:tagLst xmlns:p="http://schemas.openxmlformats.org/presentationml/2006/main">
  <p:tag name="AS_UNIQUEID" val="195"/>
</p:tagLst>
</file>

<file path=ppt/tags/tag25.xml><?xml version="1.0" encoding="utf-8"?>
<p:tagLst xmlns:p="http://schemas.openxmlformats.org/presentationml/2006/main">
  <p:tag name="AS_UNIQUEID" val="605"/>
</p:tagLst>
</file>

<file path=ppt/tags/tag250.xml><?xml version="1.0" encoding="utf-8"?>
<p:tagLst xmlns:p="http://schemas.openxmlformats.org/presentationml/2006/main">
  <p:tag name="AS_UNIQUEID" val="196"/>
</p:tagLst>
</file>

<file path=ppt/tags/tag251.xml><?xml version="1.0" encoding="utf-8"?>
<p:tagLst xmlns:p="http://schemas.openxmlformats.org/presentationml/2006/main">
  <p:tag name="AS_UNIQUEID" val="197"/>
</p:tagLst>
</file>

<file path=ppt/tags/tag252.xml><?xml version="1.0" encoding="utf-8"?>
<p:tagLst xmlns:p="http://schemas.openxmlformats.org/presentationml/2006/main">
  <p:tag name="AS_UNIQUEID" val="198"/>
</p:tagLst>
</file>

<file path=ppt/tags/tag253.xml><?xml version="1.0" encoding="utf-8"?>
<p:tagLst xmlns:p="http://schemas.openxmlformats.org/presentationml/2006/main">
  <p:tag name="AS_UNIQUEID" val="199"/>
</p:tagLst>
</file>

<file path=ppt/tags/tag254.xml><?xml version="1.0" encoding="utf-8"?>
<p:tagLst xmlns:p="http://schemas.openxmlformats.org/presentationml/2006/main">
  <p:tag name="AS_UNIQUEID" val="200"/>
</p:tagLst>
</file>

<file path=ppt/tags/tag255.xml><?xml version="1.0" encoding="utf-8"?>
<p:tagLst xmlns:p="http://schemas.openxmlformats.org/presentationml/2006/main">
  <p:tag name="AS_UNIQUEID" val="201"/>
</p:tagLst>
</file>

<file path=ppt/tags/tag256.xml><?xml version="1.0" encoding="utf-8"?>
<p:tagLst xmlns:p="http://schemas.openxmlformats.org/presentationml/2006/main">
  <p:tag name="AS_UNIQUEID" val="202"/>
</p:tagLst>
</file>

<file path=ppt/tags/tag257.xml><?xml version="1.0" encoding="utf-8"?>
<p:tagLst xmlns:p="http://schemas.openxmlformats.org/presentationml/2006/main">
  <p:tag name="AS_UNIQUEID" val="203"/>
</p:tagLst>
</file>

<file path=ppt/tags/tag258.xml><?xml version="1.0" encoding="utf-8"?>
<p:tagLst xmlns:p="http://schemas.openxmlformats.org/presentationml/2006/main">
  <p:tag name="AS_UNIQUEID" val="204"/>
</p:tagLst>
</file>

<file path=ppt/tags/tag259.xml><?xml version="1.0" encoding="utf-8"?>
<p:tagLst xmlns:p="http://schemas.openxmlformats.org/presentationml/2006/main">
  <p:tag name="AS_UNIQUEID" val="206"/>
</p:tagLst>
</file>

<file path=ppt/tags/tag26.xml><?xml version="1.0" encoding="utf-8"?>
<p:tagLst xmlns:p="http://schemas.openxmlformats.org/presentationml/2006/main">
  <p:tag name="AS_UNIQUEID" val="606"/>
</p:tagLst>
</file>

<file path=ppt/tags/tag260.xml><?xml version="1.0" encoding="utf-8"?>
<p:tagLst xmlns:p="http://schemas.openxmlformats.org/presentationml/2006/main">
  <p:tag name="AS_UNIQUEID" val="580"/>
</p:tagLst>
</file>

<file path=ppt/tags/tag261.xml><?xml version="1.0" encoding="utf-8"?>
<p:tagLst xmlns:p="http://schemas.openxmlformats.org/presentationml/2006/main">
  <p:tag name="AS_UNIQUEID" val="207"/>
</p:tagLst>
</file>

<file path=ppt/tags/tag262.xml><?xml version="1.0" encoding="utf-8"?>
<p:tagLst xmlns:p="http://schemas.openxmlformats.org/presentationml/2006/main">
  <p:tag name="AS_UNIQUEID" val="208"/>
</p:tagLst>
</file>

<file path=ppt/tags/tag263.xml><?xml version="1.0" encoding="utf-8"?>
<p:tagLst xmlns:p="http://schemas.openxmlformats.org/presentationml/2006/main">
  <p:tag name="AS_UNIQUEID" val="209"/>
</p:tagLst>
</file>

<file path=ppt/tags/tag264.xml><?xml version="1.0" encoding="utf-8"?>
<p:tagLst xmlns:p="http://schemas.openxmlformats.org/presentationml/2006/main">
  <p:tag name="AS_UNIQUEID" val="210"/>
</p:tagLst>
</file>

<file path=ppt/tags/tag265.xml><?xml version="1.0" encoding="utf-8"?>
<p:tagLst xmlns:p="http://schemas.openxmlformats.org/presentationml/2006/main">
  <p:tag name="AS_UNIQUEID" val="211"/>
</p:tagLst>
</file>

<file path=ppt/tags/tag266.xml><?xml version="1.0" encoding="utf-8"?>
<p:tagLst xmlns:p="http://schemas.openxmlformats.org/presentationml/2006/main">
  <p:tag name="AS_UNIQUEID" val="212"/>
</p:tagLst>
</file>

<file path=ppt/tags/tag267.xml><?xml version="1.0" encoding="utf-8"?>
<p:tagLst xmlns:p="http://schemas.openxmlformats.org/presentationml/2006/main">
  <p:tag name="AS_UNIQUEID" val="213"/>
</p:tagLst>
</file>

<file path=ppt/tags/tag268.xml><?xml version="1.0" encoding="utf-8"?>
<p:tagLst xmlns:p="http://schemas.openxmlformats.org/presentationml/2006/main">
  <p:tag name="AS_UNIQUEID" val="214"/>
</p:tagLst>
</file>

<file path=ppt/tags/tag269.xml><?xml version="1.0" encoding="utf-8"?>
<p:tagLst xmlns:p="http://schemas.openxmlformats.org/presentationml/2006/main">
  <p:tag name="AS_UNIQUEID" val="215"/>
</p:tagLst>
</file>

<file path=ppt/tags/tag27.xml><?xml version="1.0" encoding="utf-8"?>
<p:tagLst xmlns:p="http://schemas.openxmlformats.org/presentationml/2006/main">
  <p:tag name="AS_UNIQUEID" val="607"/>
</p:tagLst>
</file>

<file path=ppt/tags/tag270.xml><?xml version="1.0" encoding="utf-8"?>
<p:tagLst xmlns:p="http://schemas.openxmlformats.org/presentationml/2006/main">
  <p:tag name="AS_UNIQUEID" val="216"/>
</p:tagLst>
</file>

<file path=ppt/tags/tag271.xml><?xml version="1.0" encoding="utf-8"?>
<p:tagLst xmlns:p="http://schemas.openxmlformats.org/presentationml/2006/main">
  <p:tag name="AS_UNIQUEID" val="217"/>
</p:tagLst>
</file>

<file path=ppt/tags/tag272.xml><?xml version="1.0" encoding="utf-8"?>
<p:tagLst xmlns:p="http://schemas.openxmlformats.org/presentationml/2006/main">
  <p:tag name="AS_UNIQUEID" val="218"/>
</p:tagLst>
</file>

<file path=ppt/tags/tag273.xml><?xml version="1.0" encoding="utf-8"?>
<p:tagLst xmlns:p="http://schemas.openxmlformats.org/presentationml/2006/main">
  <p:tag name="AS_UNIQUEID" val="219"/>
</p:tagLst>
</file>

<file path=ppt/tags/tag274.xml><?xml version="1.0" encoding="utf-8"?>
<p:tagLst xmlns:p="http://schemas.openxmlformats.org/presentationml/2006/main">
  <p:tag name="AS_UNIQUEID" val="220"/>
</p:tagLst>
</file>

<file path=ppt/tags/tag275.xml><?xml version="1.0" encoding="utf-8"?>
<p:tagLst xmlns:p="http://schemas.openxmlformats.org/presentationml/2006/main">
  <p:tag name="AS_UNIQUEID" val="221"/>
</p:tagLst>
</file>

<file path=ppt/tags/tag276.xml><?xml version="1.0" encoding="utf-8"?>
<p:tagLst xmlns:p="http://schemas.openxmlformats.org/presentationml/2006/main">
  <p:tag name="AS_UNIQUEID" val="222"/>
</p:tagLst>
</file>

<file path=ppt/tags/tag277.xml><?xml version="1.0" encoding="utf-8"?>
<p:tagLst xmlns:p="http://schemas.openxmlformats.org/presentationml/2006/main">
  <p:tag name="AS_UNIQUEID" val="710"/>
</p:tagLst>
</file>

<file path=ppt/tags/tag278.xml><?xml version="1.0" encoding="utf-8"?>
<p:tagLst xmlns:p="http://schemas.openxmlformats.org/presentationml/2006/main">
  <p:tag name="AS_UNIQUEID" val="711"/>
</p:tagLst>
</file>

<file path=ppt/tags/tag279.xml><?xml version="1.0" encoding="utf-8"?>
<p:tagLst xmlns:p="http://schemas.openxmlformats.org/presentationml/2006/main">
  <p:tag name="AS_UNIQUEID" val="712"/>
</p:tagLst>
</file>

<file path=ppt/tags/tag28.xml><?xml version="1.0" encoding="utf-8"?>
<p:tagLst xmlns:p="http://schemas.openxmlformats.org/presentationml/2006/main">
  <p:tag name="AS_UNIQUEID" val="608"/>
</p:tagLst>
</file>

<file path=ppt/tags/tag280.xml><?xml version="1.0" encoding="utf-8"?>
<p:tagLst xmlns:p="http://schemas.openxmlformats.org/presentationml/2006/main">
  <p:tag name="AS_UNIQUEID" val="713"/>
</p:tagLst>
</file>

<file path=ppt/tags/tag281.xml><?xml version="1.0" encoding="utf-8"?>
<p:tagLst xmlns:p="http://schemas.openxmlformats.org/presentationml/2006/main">
  <p:tag name="AS_UNIQUEID" val="714"/>
</p:tagLst>
</file>

<file path=ppt/tags/tag282.xml><?xml version="1.0" encoding="utf-8"?>
<p:tagLst xmlns:p="http://schemas.openxmlformats.org/presentationml/2006/main">
  <p:tag name="AS_UNIQUEID" val="715"/>
</p:tagLst>
</file>

<file path=ppt/tags/tag283.xml><?xml version="1.0" encoding="utf-8"?>
<p:tagLst xmlns:p="http://schemas.openxmlformats.org/presentationml/2006/main">
  <p:tag name="AS_UNIQUEID" val="716"/>
</p:tagLst>
</file>

<file path=ppt/tags/tag284.xml><?xml version="1.0" encoding="utf-8"?>
<p:tagLst xmlns:p="http://schemas.openxmlformats.org/presentationml/2006/main">
  <p:tag name="AS_UNIQUEID" val="717"/>
</p:tagLst>
</file>

<file path=ppt/tags/tag285.xml><?xml version="1.0" encoding="utf-8"?>
<p:tagLst xmlns:p="http://schemas.openxmlformats.org/presentationml/2006/main">
  <p:tag name="AS_UNIQUEID" val="718"/>
</p:tagLst>
</file>

<file path=ppt/tags/tag286.xml><?xml version="1.0" encoding="utf-8"?>
<p:tagLst xmlns:p="http://schemas.openxmlformats.org/presentationml/2006/main">
  <p:tag name="AS_UNIQUEID" val="719"/>
</p:tagLst>
</file>

<file path=ppt/tags/tag287.xml><?xml version="1.0" encoding="utf-8"?>
<p:tagLst xmlns:p="http://schemas.openxmlformats.org/presentationml/2006/main">
  <p:tag name="AS_UNIQUEID" val="720"/>
</p:tagLst>
</file>

<file path=ppt/tags/tag288.xml><?xml version="1.0" encoding="utf-8"?>
<p:tagLst xmlns:p="http://schemas.openxmlformats.org/presentationml/2006/main">
  <p:tag name="AS_UNIQUEID" val="721"/>
</p:tagLst>
</file>

<file path=ppt/tags/tag289.xml><?xml version="1.0" encoding="utf-8"?>
<p:tagLst xmlns:p="http://schemas.openxmlformats.org/presentationml/2006/main">
  <p:tag name="AS_UNIQUEID" val="722"/>
</p:tagLst>
</file>

<file path=ppt/tags/tag29.xml><?xml version="1.0" encoding="utf-8"?>
<p:tagLst xmlns:p="http://schemas.openxmlformats.org/presentationml/2006/main">
  <p:tag name="AS_UNIQUEID" val="609"/>
</p:tagLst>
</file>

<file path=ppt/tags/tag290.xml><?xml version="1.0" encoding="utf-8"?>
<p:tagLst xmlns:p="http://schemas.openxmlformats.org/presentationml/2006/main">
  <p:tag name="AS_UNIQUEID" val="723"/>
</p:tagLst>
</file>

<file path=ppt/tags/tag291.xml><?xml version="1.0" encoding="utf-8"?>
<p:tagLst xmlns:p="http://schemas.openxmlformats.org/presentationml/2006/main">
  <p:tag name="AS_UNIQUEID" val="724"/>
</p:tagLst>
</file>

<file path=ppt/tags/tag292.xml><?xml version="1.0" encoding="utf-8"?>
<p:tagLst xmlns:p="http://schemas.openxmlformats.org/presentationml/2006/main">
  <p:tag name="AS_UNIQUEID" val="725"/>
</p:tagLst>
</file>

<file path=ppt/tags/tag293.xml><?xml version="1.0" encoding="utf-8"?>
<p:tagLst xmlns:p="http://schemas.openxmlformats.org/presentationml/2006/main">
  <p:tag name="AS_UNIQUEID" val="726"/>
</p:tagLst>
</file>

<file path=ppt/tags/tag294.xml><?xml version="1.0" encoding="utf-8"?>
<p:tagLst xmlns:p="http://schemas.openxmlformats.org/presentationml/2006/main">
  <p:tag name="AS_UNIQUEID" val="317"/>
</p:tagLst>
</file>

<file path=ppt/tags/tag295.xml><?xml version="1.0" encoding="utf-8"?>
<p:tagLst xmlns:p="http://schemas.openxmlformats.org/presentationml/2006/main">
  <p:tag name="AS_UNIQUEID" val="319"/>
</p:tagLst>
</file>

<file path=ppt/tags/tag296.xml><?xml version="1.0" encoding="utf-8"?>
<p:tagLst xmlns:p="http://schemas.openxmlformats.org/presentationml/2006/main">
  <p:tag name="AS_UNIQUEID" val="322"/>
</p:tagLst>
</file>

<file path=ppt/tags/tag297.xml><?xml version="1.0" encoding="utf-8"?>
<p:tagLst xmlns:p="http://schemas.openxmlformats.org/presentationml/2006/main">
  <p:tag name="AS_UNIQUEID" val="316"/>
</p:tagLst>
</file>

<file path=ppt/tags/tag298.xml><?xml version="1.0" encoding="utf-8"?>
<p:tagLst xmlns:p="http://schemas.openxmlformats.org/presentationml/2006/main">
  <p:tag name="AS_UNIQUEID" val="727"/>
</p:tagLst>
</file>

<file path=ppt/tags/tag299.xml><?xml version="1.0" encoding="utf-8"?>
<p:tagLst xmlns:p="http://schemas.openxmlformats.org/presentationml/2006/main">
  <p:tag name="AS_UNIQUEID" val="728"/>
</p:tagLst>
</file>

<file path=ppt/tags/tag3.xml><?xml version="1.0" encoding="utf-8"?>
<p:tagLst xmlns:p="http://schemas.openxmlformats.org/presentationml/2006/main">
  <p:tag name="AS_UNIQUEID" val="583"/>
</p:tagLst>
</file>

<file path=ppt/tags/tag30.xml><?xml version="1.0" encoding="utf-8"?>
<p:tagLst xmlns:p="http://schemas.openxmlformats.org/presentationml/2006/main">
  <p:tag name="AS_UNIQUEID" val="610"/>
</p:tagLst>
</file>

<file path=ppt/tags/tag300.xml><?xml version="1.0" encoding="utf-8"?>
<p:tagLst xmlns:p="http://schemas.openxmlformats.org/presentationml/2006/main">
  <p:tag name="AS_UNIQUEID" val="729"/>
</p:tagLst>
</file>

<file path=ppt/tags/tag301.xml><?xml version="1.0" encoding="utf-8"?>
<p:tagLst xmlns:p="http://schemas.openxmlformats.org/presentationml/2006/main">
  <p:tag name="AS_UNIQUEID" val="317"/>
</p:tagLst>
</file>

<file path=ppt/tags/tag302.xml><?xml version="1.0" encoding="utf-8"?>
<p:tagLst xmlns:p="http://schemas.openxmlformats.org/presentationml/2006/main">
  <p:tag name="AS_UNIQUEID" val="319"/>
</p:tagLst>
</file>

<file path=ppt/tags/tag303.xml><?xml version="1.0" encoding="utf-8"?>
<p:tagLst xmlns:p="http://schemas.openxmlformats.org/presentationml/2006/main">
  <p:tag name="AS_UNIQUEID" val="320"/>
</p:tagLst>
</file>

<file path=ppt/tags/tag304.xml><?xml version="1.0" encoding="utf-8"?>
<p:tagLst xmlns:p="http://schemas.openxmlformats.org/presentationml/2006/main">
  <p:tag name="AS_UNIQUEID" val="321"/>
</p:tagLst>
</file>

<file path=ppt/tags/tag305.xml><?xml version="1.0" encoding="utf-8"?>
<p:tagLst xmlns:p="http://schemas.openxmlformats.org/presentationml/2006/main">
  <p:tag name="AS_UNIQUEID" val="322"/>
</p:tagLst>
</file>

<file path=ppt/tags/tag306.xml><?xml version="1.0" encoding="utf-8"?>
<p:tagLst xmlns:p="http://schemas.openxmlformats.org/presentationml/2006/main">
  <p:tag name="AS_UNIQUEID" val="323"/>
</p:tagLst>
</file>

<file path=ppt/tags/tag307.xml><?xml version="1.0" encoding="utf-8"?>
<p:tagLst xmlns:p="http://schemas.openxmlformats.org/presentationml/2006/main">
  <p:tag name="AS_UNIQUEID" val="316"/>
</p:tagLst>
</file>

<file path=ppt/tags/tag308.xml><?xml version="1.0" encoding="utf-8"?>
<p:tagLst xmlns:p="http://schemas.openxmlformats.org/presentationml/2006/main">
  <p:tag name="AS_UNIQUEID" val="730"/>
</p:tagLst>
</file>

<file path=ppt/tags/tag309.xml><?xml version="1.0" encoding="utf-8"?>
<p:tagLst xmlns:p="http://schemas.openxmlformats.org/presentationml/2006/main">
  <p:tag name="AS_UNIQUEID" val="425"/>
</p:tagLst>
</file>

<file path=ppt/tags/tag31.xml><?xml version="1.0" encoding="utf-8"?>
<p:tagLst xmlns:p="http://schemas.openxmlformats.org/presentationml/2006/main">
  <p:tag name="AS_UNIQUEID" val="611"/>
</p:tagLst>
</file>

<file path=ppt/tags/tag310.xml><?xml version="1.0" encoding="utf-8"?>
<p:tagLst xmlns:p="http://schemas.openxmlformats.org/presentationml/2006/main">
  <p:tag name="AS_UNIQUEID" val="731"/>
</p:tagLst>
</file>

<file path=ppt/tags/tag311.xml><?xml version="1.0" encoding="utf-8"?>
<p:tagLst xmlns:p="http://schemas.openxmlformats.org/presentationml/2006/main">
  <p:tag name="AS_UNIQUEID" val="732"/>
</p:tagLst>
</file>

<file path=ppt/tags/tag312.xml><?xml version="1.0" encoding="utf-8"?>
<p:tagLst xmlns:p="http://schemas.openxmlformats.org/presentationml/2006/main">
  <p:tag name="AS_UNIQUEID" val="733"/>
</p:tagLst>
</file>

<file path=ppt/tags/tag313.xml><?xml version="1.0" encoding="utf-8"?>
<p:tagLst xmlns:p="http://schemas.openxmlformats.org/presentationml/2006/main">
  <p:tag name="AS_UNIQUEID" val="420"/>
</p:tagLst>
</file>

<file path=ppt/tags/tag314.xml><?xml version="1.0" encoding="utf-8"?>
<p:tagLst xmlns:p="http://schemas.openxmlformats.org/presentationml/2006/main">
  <p:tag name="AS_UNIQUEID" val="421"/>
</p:tagLst>
</file>

<file path=ppt/tags/tag315.xml><?xml version="1.0" encoding="utf-8"?>
<p:tagLst xmlns:p="http://schemas.openxmlformats.org/presentationml/2006/main">
  <p:tag name="AS_UNIQUEID" val="422"/>
</p:tagLst>
</file>

<file path=ppt/tags/tag316.xml><?xml version="1.0" encoding="utf-8"?>
<p:tagLst xmlns:p="http://schemas.openxmlformats.org/presentationml/2006/main">
  <p:tag name="AS_UNIQUEID" val="423"/>
</p:tagLst>
</file>

<file path=ppt/tags/tag317.xml><?xml version="1.0" encoding="utf-8"?>
<p:tagLst xmlns:p="http://schemas.openxmlformats.org/presentationml/2006/main">
  <p:tag name="AS_UNIQUEID" val="425"/>
</p:tagLst>
</file>

<file path=ppt/tags/tag318.xml><?xml version="1.0" encoding="utf-8"?>
<p:tagLst xmlns:p="http://schemas.openxmlformats.org/presentationml/2006/main">
  <p:tag name="AS_UNIQUEID" val="426"/>
</p:tagLst>
</file>

<file path=ppt/tags/tag319.xml><?xml version="1.0" encoding="utf-8"?>
<p:tagLst xmlns:p="http://schemas.openxmlformats.org/presentationml/2006/main">
  <p:tag name="AS_UNIQUEID" val="734"/>
</p:tagLst>
</file>

<file path=ppt/tags/tag32.xml><?xml version="1.0" encoding="utf-8"?>
<p:tagLst xmlns:p="http://schemas.openxmlformats.org/presentationml/2006/main">
  <p:tag name="AS_UNIQUEID" val="612"/>
</p:tagLst>
</file>

<file path=ppt/tags/tag320.xml><?xml version="1.0" encoding="utf-8"?>
<p:tagLst xmlns:p="http://schemas.openxmlformats.org/presentationml/2006/main">
  <p:tag name="AS_UNIQUEID" val="735"/>
</p:tagLst>
</file>

<file path=ppt/tags/tag321.xml><?xml version="1.0" encoding="utf-8"?>
<p:tagLst xmlns:p="http://schemas.openxmlformats.org/presentationml/2006/main">
  <p:tag name="AS_UNIQUEID" val="736"/>
</p:tagLst>
</file>

<file path=ppt/tags/tag322.xml><?xml version="1.0" encoding="utf-8"?>
<p:tagLst xmlns:p="http://schemas.openxmlformats.org/presentationml/2006/main">
  <p:tag name="AS_UNIQUEID" val="737"/>
</p:tagLst>
</file>

<file path=ppt/tags/tag323.xml><?xml version="1.0" encoding="utf-8"?>
<p:tagLst xmlns:p="http://schemas.openxmlformats.org/presentationml/2006/main">
  <p:tag name="AS_UNIQUEID" val="738"/>
</p:tagLst>
</file>

<file path=ppt/tags/tag324.xml><?xml version="1.0" encoding="utf-8"?>
<p:tagLst xmlns:p="http://schemas.openxmlformats.org/presentationml/2006/main">
  <p:tag name="AS_UNIQUEID" val="739"/>
</p:tagLst>
</file>

<file path=ppt/tags/tag325.xml><?xml version="1.0" encoding="utf-8"?>
<p:tagLst xmlns:p="http://schemas.openxmlformats.org/presentationml/2006/main">
  <p:tag name="AS_UNIQUEID" val="740"/>
</p:tagLst>
</file>

<file path=ppt/tags/tag326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3.xml><?xml version="1.0" encoding="utf-8"?>
<p:tagLst xmlns:p="http://schemas.openxmlformats.org/presentationml/2006/main">
  <p:tag name="AS_UNIQUEID" val="613"/>
</p:tagLst>
</file>

<file path=ppt/tags/tag34.xml><?xml version="1.0" encoding="utf-8"?>
<p:tagLst xmlns:p="http://schemas.openxmlformats.org/presentationml/2006/main">
  <p:tag name="AS_UNIQUEID" val="614"/>
</p:tagLst>
</file>

<file path=ppt/tags/tag35.xml><?xml version="1.0" encoding="utf-8"?>
<p:tagLst xmlns:p="http://schemas.openxmlformats.org/presentationml/2006/main">
  <p:tag name="AS_UNIQUEID" val="615"/>
</p:tagLst>
</file>

<file path=ppt/tags/tag36.xml><?xml version="1.0" encoding="utf-8"?>
<p:tagLst xmlns:p="http://schemas.openxmlformats.org/presentationml/2006/main">
  <p:tag name="AS_UNIQUEID" val="616"/>
</p:tagLst>
</file>

<file path=ppt/tags/tag37.xml><?xml version="1.0" encoding="utf-8"?>
<p:tagLst xmlns:p="http://schemas.openxmlformats.org/presentationml/2006/main">
  <p:tag name="AS_UNIQUEID" val="617"/>
</p:tagLst>
</file>

<file path=ppt/tags/tag38.xml><?xml version="1.0" encoding="utf-8"?>
<p:tagLst xmlns:p="http://schemas.openxmlformats.org/presentationml/2006/main">
  <p:tag name="AS_UNIQUEID" val="618"/>
</p:tagLst>
</file>

<file path=ppt/tags/tag39.xml><?xml version="1.0" encoding="utf-8"?>
<p:tagLst xmlns:p="http://schemas.openxmlformats.org/presentationml/2006/main">
  <p:tag name="AS_UNIQUEID" val="619"/>
</p:tagLst>
</file>

<file path=ppt/tags/tag4.xml><?xml version="1.0" encoding="utf-8"?>
<p:tagLst xmlns:p="http://schemas.openxmlformats.org/presentationml/2006/main">
  <p:tag name="AS_UNIQUEID" val="584"/>
</p:tagLst>
</file>

<file path=ppt/tags/tag40.xml><?xml version="1.0" encoding="utf-8"?>
<p:tagLst xmlns:p="http://schemas.openxmlformats.org/presentationml/2006/main">
  <p:tag name="AS_UNIQUEID" val="620"/>
</p:tagLst>
</file>

<file path=ppt/tags/tag41.xml><?xml version="1.0" encoding="utf-8"?>
<p:tagLst xmlns:p="http://schemas.openxmlformats.org/presentationml/2006/main">
  <p:tag name="AS_UNIQUEID" val="621"/>
</p:tagLst>
</file>

<file path=ppt/tags/tag42.xml><?xml version="1.0" encoding="utf-8"?>
<p:tagLst xmlns:p="http://schemas.openxmlformats.org/presentationml/2006/main">
  <p:tag name="AS_UNIQUEID" val="622"/>
</p:tagLst>
</file>

<file path=ppt/tags/tag43.xml><?xml version="1.0" encoding="utf-8"?>
<p:tagLst xmlns:p="http://schemas.openxmlformats.org/presentationml/2006/main">
  <p:tag name="AS_UNIQUEID" val="623"/>
</p:tagLst>
</file>

<file path=ppt/tags/tag44.xml><?xml version="1.0" encoding="utf-8"?>
<p:tagLst xmlns:p="http://schemas.openxmlformats.org/presentationml/2006/main">
  <p:tag name="AS_UNIQUEID" val="624"/>
</p:tagLst>
</file>

<file path=ppt/tags/tag45.xml><?xml version="1.0" encoding="utf-8"?>
<p:tagLst xmlns:p="http://schemas.openxmlformats.org/presentationml/2006/main">
  <p:tag name="AS_UNIQUEID" val="625"/>
</p:tagLst>
</file>

<file path=ppt/tags/tag46.xml><?xml version="1.0" encoding="utf-8"?>
<p:tagLst xmlns:p="http://schemas.openxmlformats.org/presentationml/2006/main">
  <p:tag name="AS_UNIQUEID" val="626"/>
</p:tagLst>
</file>

<file path=ppt/tags/tag47.xml><?xml version="1.0" encoding="utf-8"?>
<p:tagLst xmlns:p="http://schemas.openxmlformats.org/presentationml/2006/main">
  <p:tag name="AS_UNIQUEID" val="627"/>
</p:tagLst>
</file>

<file path=ppt/tags/tag48.xml><?xml version="1.0" encoding="utf-8"?>
<p:tagLst xmlns:p="http://schemas.openxmlformats.org/presentationml/2006/main">
  <p:tag name="AS_UNIQUEID" val="628"/>
</p:tagLst>
</file>

<file path=ppt/tags/tag49.xml><?xml version="1.0" encoding="utf-8"?>
<p:tagLst xmlns:p="http://schemas.openxmlformats.org/presentationml/2006/main">
  <p:tag name="AS_UNIQUEID" val="629"/>
</p:tagLst>
</file>

<file path=ppt/tags/tag5.xml><?xml version="1.0" encoding="utf-8"?>
<p:tagLst xmlns:p="http://schemas.openxmlformats.org/presentationml/2006/main">
  <p:tag name="AS_UNIQUEID" val="585"/>
</p:tagLst>
</file>

<file path=ppt/tags/tag50.xml><?xml version="1.0" encoding="utf-8"?>
<p:tagLst xmlns:p="http://schemas.openxmlformats.org/presentationml/2006/main">
  <p:tag name="AS_UNIQUEID" val="630"/>
</p:tagLst>
</file>

<file path=ppt/tags/tag51.xml><?xml version="1.0" encoding="utf-8"?>
<p:tagLst xmlns:p="http://schemas.openxmlformats.org/presentationml/2006/main">
  <p:tag name="AS_UNIQUEID" val="631"/>
</p:tagLst>
</file>

<file path=ppt/tags/tag52.xml><?xml version="1.0" encoding="utf-8"?>
<p:tagLst xmlns:p="http://schemas.openxmlformats.org/presentationml/2006/main">
  <p:tag name="AS_UNIQUEID" val="632"/>
</p:tagLst>
</file>

<file path=ppt/tags/tag53.xml><?xml version="1.0" encoding="utf-8"?>
<p:tagLst xmlns:p="http://schemas.openxmlformats.org/presentationml/2006/main">
  <p:tag name="AS_UNIQUEID" val="633"/>
</p:tagLst>
</file>

<file path=ppt/tags/tag54.xml><?xml version="1.0" encoding="utf-8"?>
<p:tagLst xmlns:p="http://schemas.openxmlformats.org/presentationml/2006/main">
  <p:tag name="AS_UNIQUEID" val="634"/>
</p:tagLst>
</file>

<file path=ppt/tags/tag55.xml><?xml version="1.0" encoding="utf-8"?>
<p:tagLst xmlns:p="http://schemas.openxmlformats.org/presentationml/2006/main">
  <p:tag name="AS_UNIQUEID" val="635"/>
</p:tagLst>
</file>

<file path=ppt/tags/tag56.xml><?xml version="1.0" encoding="utf-8"?>
<p:tagLst xmlns:p="http://schemas.openxmlformats.org/presentationml/2006/main">
  <p:tag name="AS_UNIQUEID" val="636"/>
</p:tagLst>
</file>

<file path=ppt/tags/tag57.xml><?xml version="1.0" encoding="utf-8"?>
<p:tagLst xmlns:p="http://schemas.openxmlformats.org/presentationml/2006/main">
  <p:tag name="AS_UNIQUEID" val="637"/>
</p:tagLst>
</file>

<file path=ppt/tags/tag58.xml><?xml version="1.0" encoding="utf-8"?>
<p:tagLst xmlns:p="http://schemas.openxmlformats.org/presentationml/2006/main">
  <p:tag name="AS_UNIQUEID" val="638"/>
</p:tagLst>
</file>

<file path=ppt/tags/tag59.xml><?xml version="1.0" encoding="utf-8"?>
<p:tagLst xmlns:p="http://schemas.openxmlformats.org/presentationml/2006/main">
  <p:tag name="AS_UNIQUEID" val="639"/>
</p:tagLst>
</file>

<file path=ppt/tags/tag6.xml><?xml version="1.0" encoding="utf-8"?>
<p:tagLst xmlns:p="http://schemas.openxmlformats.org/presentationml/2006/main">
  <p:tag name="AS_UNIQUEID" val="586"/>
</p:tagLst>
</file>

<file path=ppt/tags/tag60.xml><?xml version="1.0" encoding="utf-8"?>
<p:tagLst xmlns:p="http://schemas.openxmlformats.org/presentationml/2006/main">
  <p:tag name="AS_UNIQUEID" val="640"/>
</p:tagLst>
</file>

<file path=ppt/tags/tag61.xml><?xml version="1.0" encoding="utf-8"?>
<p:tagLst xmlns:p="http://schemas.openxmlformats.org/presentationml/2006/main">
  <p:tag name="AS_UNIQUEID" val="641"/>
</p:tagLst>
</file>

<file path=ppt/tags/tag62.xml><?xml version="1.0" encoding="utf-8"?>
<p:tagLst xmlns:p="http://schemas.openxmlformats.org/presentationml/2006/main">
  <p:tag name="AS_UNIQUEID" val="642"/>
</p:tagLst>
</file>

<file path=ppt/tags/tag63.xml><?xml version="1.0" encoding="utf-8"?>
<p:tagLst xmlns:p="http://schemas.openxmlformats.org/presentationml/2006/main">
  <p:tag name="AS_UNIQUEID" val="643"/>
</p:tagLst>
</file>

<file path=ppt/tags/tag64.xml><?xml version="1.0" encoding="utf-8"?>
<p:tagLst xmlns:p="http://schemas.openxmlformats.org/presentationml/2006/main">
  <p:tag name="AS_UNIQUEID" val="644"/>
</p:tagLst>
</file>

<file path=ppt/tags/tag65.xml><?xml version="1.0" encoding="utf-8"?>
<p:tagLst xmlns:p="http://schemas.openxmlformats.org/presentationml/2006/main">
  <p:tag name="AS_UNIQUEID" val="645"/>
</p:tagLst>
</file>

<file path=ppt/tags/tag66.xml><?xml version="1.0" encoding="utf-8"?>
<p:tagLst xmlns:p="http://schemas.openxmlformats.org/presentationml/2006/main">
  <p:tag name="AS_UNIQUEID" val="646"/>
</p:tagLst>
</file>

<file path=ppt/tags/tag67.xml><?xml version="1.0" encoding="utf-8"?>
<p:tagLst xmlns:p="http://schemas.openxmlformats.org/presentationml/2006/main">
  <p:tag name="AS_UNIQUEID" val="647"/>
</p:tagLst>
</file>

<file path=ppt/tags/tag68.xml><?xml version="1.0" encoding="utf-8"?>
<p:tagLst xmlns:p="http://schemas.openxmlformats.org/presentationml/2006/main">
  <p:tag name="AS_UNIQUEID" val="648"/>
</p:tagLst>
</file>

<file path=ppt/tags/tag69.xml><?xml version="1.0" encoding="utf-8"?>
<p:tagLst xmlns:p="http://schemas.openxmlformats.org/presentationml/2006/main">
  <p:tag name="AS_UNIQUEID" val="649"/>
</p:tagLst>
</file>

<file path=ppt/tags/tag7.xml><?xml version="1.0" encoding="utf-8"?>
<p:tagLst xmlns:p="http://schemas.openxmlformats.org/presentationml/2006/main">
  <p:tag name="AS_UNIQUEID" val="587"/>
</p:tagLst>
</file>

<file path=ppt/tags/tag70.xml><?xml version="1.0" encoding="utf-8"?>
<p:tagLst xmlns:p="http://schemas.openxmlformats.org/presentationml/2006/main">
  <p:tag name="AS_UNIQUEID" val="650"/>
</p:tagLst>
</file>

<file path=ppt/tags/tag71.xml><?xml version="1.0" encoding="utf-8"?>
<p:tagLst xmlns:p="http://schemas.openxmlformats.org/presentationml/2006/main">
  <p:tag name="AS_UNIQUEID" val="651"/>
</p:tagLst>
</file>

<file path=ppt/tags/tag72.xml><?xml version="1.0" encoding="utf-8"?>
<p:tagLst xmlns:p="http://schemas.openxmlformats.org/presentationml/2006/main">
  <p:tag name="AS_UNIQUEID" val="652"/>
</p:tagLst>
</file>

<file path=ppt/tags/tag73.xml><?xml version="1.0" encoding="utf-8"?>
<p:tagLst xmlns:p="http://schemas.openxmlformats.org/presentationml/2006/main">
  <p:tag name="AS_UNIQUEID" val="653"/>
</p:tagLst>
</file>

<file path=ppt/tags/tag74.xml><?xml version="1.0" encoding="utf-8"?>
<p:tagLst xmlns:p="http://schemas.openxmlformats.org/presentationml/2006/main">
  <p:tag name="AS_UNIQUEID" val="654"/>
</p:tagLst>
</file>

<file path=ppt/tags/tag75.xml><?xml version="1.0" encoding="utf-8"?>
<p:tagLst xmlns:p="http://schemas.openxmlformats.org/presentationml/2006/main">
  <p:tag name="AS_UNIQUEID" val="655"/>
</p:tagLst>
</file>

<file path=ppt/tags/tag76.xml><?xml version="1.0" encoding="utf-8"?>
<p:tagLst xmlns:p="http://schemas.openxmlformats.org/presentationml/2006/main">
  <p:tag name="AS_UNIQUEID" val="656"/>
</p:tagLst>
</file>

<file path=ppt/tags/tag77.xml><?xml version="1.0" encoding="utf-8"?>
<p:tagLst xmlns:p="http://schemas.openxmlformats.org/presentationml/2006/main">
  <p:tag name="AS_UNIQUEID" val="657"/>
</p:tagLst>
</file>

<file path=ppt/tags/tag78.xml><?xml version="1.0" encoding="utf-8"?>
<p:tagLst xmlns:p="http://schemas.openxmlformats.org/presentationml/2006/main">
  <p:tag name="AS_UNIQUEID" val="658"/>
</p:tagLst>
</file>

<file path=ppt/tags/tag79.xml><?xml version="1.0" encoding="utf-8"?>
<p:tagLst xmlns:p="http://schemas.openxmlformats.org/presentationml/2006/main">
  <p:tag name="AS_UNIQUEID" val="659"/>
</p:tagLst>
</file>

<file path=ppt/tags/tag8.xml><?xml version="1.0" encoding="utf-8"?>
<p:tagLst xmlns:p="http://schemas.openxmlformats.org/presentationml/2006/main">
  <p:tag name="AS_UNIQUEID" val="588"/>
</p:tagLst>
</file>

<file path=ppt/tags/tag80.xml><?xml version="1.0" encoding="utf-8"?>
<p:tagLst xmlns:p="http://schemas.openxmlformats.org/presentationml/2006/main">
  <p:tag name="AS_UNIQUEID" val="660"/>
</p:tagLst>
</file>

<file path=ppt/tags/tag81.xml><?xml version="1.0" encoding="utf-8"?>
<p:tagLst xmlns:p="http://schemas.openxmlformats.org/presentationml/2006/main">
  <p:tag name="AS_UNIQUEID" val="661"/>
</p:tagLst>
</file>

<file path=ppt/tags/tag82.xml><?xml version="1.0" encoding="utf-8"?>
<p:tagLst xmlns:p="http://schemas.openxmlformats.org/presentationml/2006/main">
  <p:tag name="AS_UNIQUEID" val="662"/>
</p:tagLst>
</file>

<file path=ppt/tags/tag83.xml><?xml version="1.0" encoding="utf-8"?>
<p:tagLst xmlns:p="http://schemas.openxmlformats.org/presentationml/2006/main">
  <p:tag name="AS_UNIQUEID" val="663"/>
</p:tagLst>
</file>

<file path=ppt/tags/tag84.xml><?xml version="1.0" encoding="utf-8"?>
<p:tagLst xmlns:p="http://schemas.openxmlformats.org/presentationml/2006/main">
  <p:tag name="AS_UNIQUEID" val="664"/>
</p:tagLst>
</file>

<file path=ppt/tags/tag85.xml><?xml version="1.0" encoding="utf-8"?>
<p:tagLst xmlns:p="http://schemas.openxmlformats.org/presentationml/2006/main">
  <p:tag name="AS_UNIQUEID" val="665"/>
</p:tagLst>
</file>

<file path=ppt/tags/tag86.xml><?xml version="1.0" encoding="utf-8"?>
<p:tagLst xmlns:p="http://schemas.openxmlformats.org/presentationml/2006/main">
  <p:tag name="AS_UNIQUEID" val="666"/>
</p:tagLst>
</file>

<file path=ppt/tags/tag87.xml><?xml version="1.0" encoding="utf-8"?>
<p:tagLst xmlns:p="http://schemas.openxmlformats.org/presentationml/2006/main">
  <p:tag name="AS_UNIQUEID" val="667"/>
</p:tagLst>
</file>

<file path=ppt/tags/tag88.xml><?xml version="1.0" encoding="utf-8"?>
<p:tagLst xmlns:p="http://schemas.openxmlformats.org/presentationml/2006/main">
  <p:tag name="AS_UNIQUEID" val="668"/>
</p:tagLst>
</file>

<file path=ppt/tags/tag89.xml><?xml version="1.0" encoding="utf-8"?>
<p:tagLst xmlns:p="http://schemas.openxmlformats.org/presentationml/2006/main">
  <p:tag name="AS_UNIQUEID" val="669"/>
</p:tagLst>
</file>

<file path=ppt/tags/tag9.xml><?xml version="1.0" encoding="utf-8"?>
<p:tagLst xmlns:p="http://schemas.openxmlformats.org/presentationml/2006/main">
  <p:tag name="AS_UNIQUEID" val="589"/>
</p:tagLst>
</file>

<file path=ppt/tags/tag90.xml><?xml version="1.0" encoding="utf-8"?>
<p:tagLst xmlns:p="http://schemas.openxmlformats.org/presentationml/2006/main">
  <p:tag name="AS_UNIQUEID" val="670"/>
</p:tagLst>
</file>

<file path=ppt/tags/tag91.xml><?xml version="1.0" encoding="utf-8"?>
<p:tagLst xmlns:p="http://schemas.openxmlformats.org/presentationml/2006/main">
  <p:tag name="AS_UNIQUEID" val="671"/>
</p:tagLst>
</file>

<file path=ppt/tags/tag92.xml><?xml version="1.0" encoding="utf-8"?>
<p:tagLst xmlns:p="http://schemas.openxmlformats.org/presentationml/2006/main">
  <p:tag name="AS_UNIQUEID" val="672"/>
</p:tagLst>
</file>

<file path=ppt/tags/tag93.xml><?xml version="1.0" encoding="utf-8"?>
<p:tagLst xmlns:p="http://schemas.openxmlformats.org/presentationml/2006/main">
  <p:tag name="AS_UNIQUEID" val="673"/>
</p:tagLst>
</file>

<file path=ppt/tags/tag94.xml><?xml version="1.0" encoding="utf-8"?>
<p:tagLst xmlns:p="http://schemas.openxmlformats.org/presentationml/2006/main">
  <p:tag name="AS_UNIQUEID" val="674"/>
</p:tagLst>
</file>

<file path=ppt/tags/tag95.xml><?xml version="1.0" encoding="utf-8"?>
<p:tagLst xmlns:p="http://schemas.openxmlformats.org/presentationml/2006/main">
  <p:tag name="AS_UNIQUEID" val="675"/>
</p:tagLst>
</file>

<file path=ppt/tags/tag96.xml><?xml version="1.0" encoding="utf-8"?>
<p:tagLst xmlns:p="http://schemas.openxmlformats.org/presentationml/2006/main">
  <p:tag name="AS_UNIQUEID" val="676"/>
</p:tagLst>
</file>

<file path=ppt/tags/tag97.xml><?xml version="1.0" encoding="utf-8"?>
<p:tagLst xmlns:p="http://schemas.openxmlformats.org/presentationml/2006/main">
  <p:tag name="AS_UNIQUEID" val="677"/>
</p:tagLst>
</file>

<file path=ppt/tags/tag98.xml><?xml version="1.0" encoding="utf-8"?>
<p:tagLst xmlns:p="http://schemas.openxmlformats.org/presentationml/2006/main">
  <p:tag name="AS_UNIQUEID" val="43"/>
</p:tagLst>
</file>

<file path=ppt/tags/tag99.xml><?xml version="1.0" encoding="utf-8"?>
<p:tagLst xmlns:p="http://schemas.openxmlformats.org/presentationml/2006/main">
  <p:tag name="AS_UNIQUEID" val="44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105</Paragraphs>
  <Slides>21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30">
      <vt:lpstr>Arial</vt:lpstr>
      <vt:lpstr>等线 Light</vt:lpstr>
      <vt:lpstr>等线</vt:lpstr>
      <vt:lpstr>宋体</vt:lpstr>
      <vt:lpstr>华文隶书</vt:lpstr>
      <vt:lpstr>Tahoma</vt:lpstr>
      <vt:lpstr>微软雅黑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2021-11-26T16:06:43.171</cp:lastPrinted>
  <dcterms:created xsi:type="dcterms:W3CDTF">2021-11-26T16:06:43Z</dcterms:created>
  <dcterms:modified xsi:type="dcterms:W3CDTF">2021-11-26T08:06:45Z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