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8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4660"/>
  </p:normalViewPr>
  <p:slideViewPr>
    <p:cSldViewPr>
      <p:cViewPr varScale="1">
        <p:scale>
          <a:sx n="112" d="100"/>
          <a:sy n="112" d="100"/>
        </p:scale>
        <p:origin x="-768" y="-84"/>
      </p:cViewPr>
      <p:guideLst>
        <p:guide orient="horz" pos="1588"/>
        <p:guide pos="29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2019-03-10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2019-03-10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  <a:endParaRPr lang="zh-CN" altLang="en-US" sz="1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 smtClean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 smtClean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5.wdp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9.png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12" Type="http://schemas.microsoft.com/office/2007/relationships/hdphoto" Target="../media/hdphoto4.wdp"/><Relationship Id="rId17" Type="http://schemas.microsoft.com/office/2007/relationships/hdphoto" Target="../media/hdphoto6.wdp"/><Relationship Id="rId2" Type="http://schemas.openxmlformats.org/officeDocument/2006/relationships/image" Target="../media/image2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5" Type="http://schemas.openxmlformats.org/officeDocument/2006/relationships/image" Target="../media/image30.png"/><Relationship Id="rId10" Type="http://schemas.microsoft.com/office/2007/relationships/hdphoto" Target="../media/hdphoto3.wdp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microsoft.com/office/2007/relationships/hdphoto" Target="../media/hdphoto5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极大似然估计</a:t>
            </a:r>
            <a:endParaRPr lang="en-US" altLang="zh-CN" sz="6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869"/>
          <a:stretch/>
        </p:blipFill>
        <p:spPr bwMode="auto">
          <a:xfrm>
            <a:off x="0" y="987574"/>
            <a:ext cx="9112441" cy="179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95486"/>
            <a:ext cx="86296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859782"/>
            <a:ext cx="9073008" cy="158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57" y="483518"/>
            <a:ext cx="82581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15566"/>
            <a:ext cx="771205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0"/>
            <a:ext cx="5832648" cy="509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5526"/>
            <a:ext cx="549265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119063"/>
            <a:ext cx="45815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1510"/>
            <a:ext cx="7272808" cy="44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5486"/>
            <a:ext cx="744104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54265"/>
            <a:ext cx="740107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468"/>
            <a:ext cx="47339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3997"/>
            <a:ext cx="647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35796"/>
            <a:ext cx="103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10" y="3899892"/>
            <a:ext cx="1019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59732"/>
            <a:ext cx="28765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07246"/>
            <a:ext cx="40290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99892"/>
            <a:ext cx="448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71950"/>
            <a:ext cx="45910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126" y="4342277"/>
            <a:ext cx="2476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95" y="4731990"/>
            <a:ext cx="5715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9502"/>
            <a:ext cx="795551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3558"/>
            <a:ext cx="827481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843558"/>
            <a:ext cx="401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sympy</a:t>
            </a:r>
            <a:r>
              <a:rPr lang="zh-CN" altLang="en-US" dirty="0" smtClean="0"/>
              <a:t>模块，见下面代码一些演示</a:t>
            </a:r>
            <a:endParaRPr lang="en-US" altLang="zh-CN" dirty="0" smtClean="0"/>
          </a:p>
          <a:p>
            <a:r>
              <a:rPr lang="en-US" altLang="zh-CN" dirty="0" smtClean="0"/>
              <a:t>sympy.py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059582"/>
            <a:ext cx="8487927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7534"/>
            <a:ext cx="649713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1510"/>
            <a:ext cx="8472689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" y="699541"/>
            <a:ext cx="9004126" cy="324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1590"/>
            <a:ext cx="905203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3478"/>
            <a:ext cx="69532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8600" y="488950"/>
            <a:ext cx="495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400" b="1" dirty="0">
                <a:ea typeface="楷体_GB2312" pitchFamily="49" charset="-122"/>
              </a:rPr>
              <a:t>   </a:t>
            </a:r>
            <a:r>
              <a:rPr lang="zh-CN" altLang="en-US" sz="2400" b="1" dirty="0" smtClean="0">
                <a:ea typeface="楷体_GB2312" pitchFamily="49" charset="-122"/>
              </a:rPr>
              <a:t>另一</a:t>
            </a:r>
            <a:r>
              <a:rPr lang="zh-CN" altLang="en-US" sz="2400" b="1" dirty="0">
                <a:ea typeface="楷体_GB2312" pitchFamily="49" charset="-122"/>
              </a:rPr>
              <a:t>个简单例子：</a:t>
            </a:r>
            <a:endParaRPr lang="zh-CN" altLang="en-US" sz="2400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05808" y="1977726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 dirty="0">
                <a:ea typeface="楷体_GB2312" pitchFamily="49" charset="-122"/>
              </a:rPr>
              <a:t>一只野兔从前方窜过 </a:t>
            </a:r>
            <a:r>
              <a:rPr lang="en-US" altLang="zh-CN" sz="2400" b="1" dirty="0">
                <a:ea typeface="楷体_GB2312" pitchFamily="49" charset="-122"/>
              </a:rPr>
              <a:t>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156176" y="3864750"/>
            <a:ext cx="2880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是谁打中的呢？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99243" y="961426"/>
            <a:ext cx="45720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ea typeface="楷体_GB2312" pitchFamily="49" charset="-122"/>
              </a:rPr>
              <a:t>某位同学与一位猎人一起外出打猎 </a:t>
            </a:r>
            <a:r>
              <a:rPr lang="en-US" altLang="zh-CN" sz="2400" b="1" dirty="0">
                <a:ea typeface="楷体_GB2312" pitchFamily="49" charset="-122"/>
              </a:rPr>
              <a:t>.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871243" y="2884801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 dirty="0">
                <a:ea typeface="楷体_GB2312" pitchFamily="49" charset="-122"/>
              </a:rPr>
              <a:t>如果要你推测，</a:t>
            </a:r>
          </a:p>
        </p:txBody>
      </p:sp>
      <p:pic>
        <p:nvPicPr>
          <p:cNvPr id="9" name="Picture 11" descr="打猎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488950"/>
            <a:ext cx="3079750" cy="21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受伤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54" y="3354319"/>
            <a:ext cx="2774950" cy="14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兔子跑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3" y="3321447"/>
            <a:ext cx="2971800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52400" y="2859782"/>
            <a:ext cx="624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ea typeface="楷体_GB2312" pitchFamily="49" charset="-122"/>
              </a:rPr>
              <a:t>只听一声枪响，野兔应声倒下 </a:t>
            </a:r>
            <a:r>
              <a:rPr lang="en-US" altLang="zh-CN" sz="2400" b="1"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01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12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62</Words>
  <Application>Microsoft Office PowerPoint</Application>
  <PresentationFormat>全屏显示(16:9)</PresentationFormat>
  <Paragraphs>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极大似然估计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lyp</cp:lastModifiedBy>
  <cp:revision>258</cp:revision>
  <dcterms:created xsi:type="dcterms:W3CDTF">2018-04-19T15:31:00Z</dcterms:created>
  <dcterms:modified xsi:type="dcterms:W3CDTF">2019-03-10T13:44:08Z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