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F1"/>
    <a:srgbClr val="E3EDE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9" autoAdjust="0"/>
    <p:restoredTop sz="94660"/>
  </p:normalViewPr>
  <p:slideViewPr>
    <p:cSldViewPr>
      <p:cViewPr varScale="1">
        <p:scale>
          <a:sx n="112" d="100"/>
          <a:sy n="112" d="100"/>
        </p:scale>
        <p:origin x="-768" y="-84"/>
      </p:cViewPr>
      <p:guideLst>
        <p:guide orient="horz" pos="1588"/>
        <p:guide pos="290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D0D3-16A4-4D3F-B07D-2EF6AE92F7B4}" type="datetimeFigureOut">
              <a:rPr lang="zh-CN" altLang="en-US" smtClean="0"/>
              <a:t>2019-03-18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CCA9B-DFD8-4B08-AB41-A02133EF4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534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2062" y="356040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01" y="4820797"/>
            <a:ext cx="634018" cy="312056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2019-03-18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504"/>
            <a:ext cx="8229600" cy="7020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2019-03-18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2019-03-18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2019-03-18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2019-03-18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2019-03-18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2019-03-18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26" Type="http://schemas.openxmlformats.org/officeDocument/2006/relationships/image" Target="../media/image13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5" Type="http://schemas.openxmlformats.org/officeDocument/2006/relationships/image" Target="../media/image12.jpeg"/><Relationship Id="rId3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29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jpeg"/><Relationship Id="rId32" Type="http://schemas.openxmlformats.org/officeDocument/2006/relationships/image" Target="../media/image19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jpeg"/><Relationship Id="rId28" Type="http://schemas.openxmlformats.org/officeDocument/2006/relationships/image" Target="../media/image1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31" Type="http://schemas.openxmlformats.org/officeDocument/2006/relationships/image" Target="../media/image18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jpeg"/><Relationship Id="rId27" Type="http://schemas.openxmlformats.org/officeDocument/2006/relationships/image" Target="../media/image14.jpeg"/><Relationship Id="rId30" Type="http://schemas.openxmlformats.org/officeDocument/2006/relationships/image" Target="../media/image1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27E3-A7D7-4DEF-BDBE-55072F0EF5BD}" type="datetimeFigureOut">
              <a:rPr lang="zh-CN" altLang="en-US" smtClean="0"/>
              <a:t>2019-03-18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9" y="4802665"/>
            <a:ext cx="544272" cy="31972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1" y="4806724"/>
            <a:ext cx="590718" cy="31566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4811846"/>
            <a:ext cx="734142" cy="31054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13" y="4800690"/>
            <a:ext cx="491386" cy="3171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57" y="4796127"/>
            <a:ext cx="641957" cy="3262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6" y="4799498"/>
            <a:ext cx="611560" cy="32289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" y="4779840"/>
            <a:ext cx="726224" cy="33178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4786539"/>
            <a:ext cx="459656" cy="328121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82228" y="255836"/>
            <a:ext cx="846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-6759" y="-20103"/>
            <a:ext cx="9187545" cy="5200853"/>
            <a:chOff x="-6759" y="-26804"/>
            <a:chExt cx="9187545" cy="6934470"/>
          </a:xfrm>
        </p:grpSpPr>
        <p:sp>
          <p:nvSpPr>
            <p:cNvPr id="7" name="矩形 6"/>
            <p:cNvSpPr/>
            <p:nvPr userDrawn="1"/>
          </p:nvSpPr>
          <p:spPr>
            <a:xfrm>
              <a:off x="890827" y="-26804"/>
              <a:ext cx="4213386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1800" b="1" cap="all" spc="0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做口碑最好的人工智能在线教育品牌！</a:t>
              </a:r>
              <a:endParaRPr lang="zh-CN" altLang="en-US" sz="18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-6759" y="6293932"/>
              <a:ext cx="9144000" cy="613734"/>
              <a:chOff x="3516" y="6274325"/>
              <a:chExt cx="9144000" cy="613734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pic>
            <p:nvPicPr>
              <p:cNvPr id="26" name="图片 25"/>
              <p:cNvPicPr>
                <a:picLocks noChangeAspect="1"/>
              </p:cNvPicPr>
              <p:nvPr userDrawn="1"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274325"/>
                <a:ext cx="9144000" cy="61373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7" name="图片 26"/>
              <p:cNvPicPr>
                <a:picLocks noChangeAspect="1"/>
              </p:cNvPicPr>
              <p:nvPr userDrawn="1"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9435" y="6398850"/>
                <a:ext cx="576064" cy="41147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8" name="图片 27"/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498" y="6382052"/>
                <a:ext cx="672731" cy="441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9" name="图片 28"/>
              <p:cNvPicPr>
                <a:picLocks noChangeAspect="1"/>
              </p:cNvPicPr>
              <p:nvPr userDrawn="1"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123" y="6394589"/>
                <a:ext cx="494617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" name="图片 29"/>
              <p:cNvPicPr>
                <a:picLocks noChangeAspect="1"/>
              </p:cNvPicPr>
              <p:nvPr userDrawn="1"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5368" y="6387295"/>
                <a:ext cx="644839" cy="43650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1" name="图片 30"/>
              <p:cNvPicPr>
                <a:picLocks noChangeAspect="1"/>
              </p:cNvPicPr>
              <p:nvPr userDrawn="1"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8946" y="6390775"/>
                <a:ext cx="686422" cy="42472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2" name="图片 31"/>
              <p:cNvPicPr>
                <a:picLocks noChangeAspect="1"/>
              </p:cNvPicPr>
              <p:nvPr userDrawn="1"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66" y="6387295"/>
                <a:ext cx="682228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" name="图片 32"/>
              <p:cNvPicPr>
                <a:picLocks noChangeAspect="1"/>
              </p:cNvPicPr>
              <p:nvPr userDrawn="1"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542" y="6403552"/>
                <a:ext cx="609893" cy="3994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4" name="图片 33"/>
              <p:cNvPicPr>
                <a:picLocks noChangeAspect="1"/>
              </p:cNvPicPr>
              <p:nvPr userDrawn="1"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5641" y="6398850"/>
                <a:ext cx="323671" cy="40458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" name="图片 42"/>
              <p:cNvPicPr>
                <a:picLocks noChangeAspect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369" y="6415795"/>
                <a:ext cx="544272" cy="4262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5" name="图片 44"/>
              <p:cNvPicPr>
                <a:picLocks noChangeAspect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651" y="6421207"/>
                <a:ext cx="590718" cy="4208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6" name="图片 45"/>
              <p:cNvPicPr>
                <a:picLocks noChangeAspect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799" y="6428038"/>
                <a:ext cx="734142" cy="41405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7" name="图片 46"/>
              <p:cNvPicPr>
                <a:picLocks noChangeAspect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0413" y="6413163"/>
                <a:ext cx="491386" cy="42288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8" name="图片 47"/>
              <p:cNvPicPr>
                <a:picLocks noChangeAspect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456" y="6407079"/>
                <a:ext cx="641957" cy="4350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9" name="图片 48"/>
              <p:cNvPicPr>
                <a:picLocks noChangeAspect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896" y="6411573"/>
                <a:ext cx="611560" cy="43052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0" name="图片 49"/>
              <p:cNvPicPr>
                <a:picLocks noChangeAspect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76" y="6385362"/>
                <a:ext cx="726224" cy="4423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1" name="图片 50"/>
              <p:cNvPicPr>
                <a:picLocks noChangeAspect="1"/>
              </p:cNvPicPr>
              <p:nvPr userDrawn="1"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394295"/>
                <a:ext cx="459656" cy="4374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255" y="-26804"/>
              <a:ext cx="1015531" cy="10302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5199728" y="6723"/>
              <a:ext cx="2817518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cap="none" spc="0" baseline="0" dirty="0" smtClean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  网站</a:t>
              </a:r>
              <a:r>
                <a:rPr lang="en-US" altLang="zh-CN" sz="1600" b="1" cap="none" spc="0" baseline="0" dirty="0" smtClean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:mici.jiqishidai.com</a:t>
              </a:r>
              <a:endParaRPr lang="zh-CN" altLang="en-US" sz="1600" b="1" cap="none" spc="0" baseline="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仿宋 Std R" pitchFamily="18" charset="-122"/>
                <a:ea typeface="Adobe 仿宋 Std R" pitchFamily="18" charset="-122"/>
                <a:cs typeface="Aharoni" panose="02010803020104030203" pitchFamily="2" charset="-79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" y="0"/>
              <a:ext cx="832738" cy="83273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245" y="5202258"/>
              <a:ext cx="1091673" cy="1091673"/>
            </a:xfrm>
            <a:prstGeom prst="rect">
              <a:avLst/>
            </a:prstGeom>
          </p:spPr>
        </p:pic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hyperlink" Target="9.2-2.pdf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9.2-3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朴素贝叶斯</a:t>
            </a:r>
            <a:endParaRPr lang="en-US" altLang="zh-CN" sz="6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574"/>
          <a:stretch/>
        </p:blipFill>
        <p:spPr bwMode="auto">
          <a:xfrm>
            <a:off x="107504" y="1275606"/>
            <a:ext cx="8928992" cy="1872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" y="3291830"/>
            <a:ext cx="88868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9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43558"/>
            <a:ext cx="8782769" cy="324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9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9502"/>
            <a:ext cx="8901223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9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478"/>
            <a:ext cx="7236296" cy="498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9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65" y="123478"/>
            <a:ext cx="7719492" cy="488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9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238250"/>
            <a:ext cx="89249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9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478"/>
            <a:ext cx="7209077" cy="482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9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8200"/>
            <a:ext cx="6917639" cy="493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9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3478"/>
            <a:ext cx="7248922" cy="4775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9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7494"/>
            <a:ext cx="6927874" cy="4701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9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771550"/>
            <a:ext cx="777686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贝叶斯分类是一类</a:t>
            </a:r>
            <a:r>
              <a:rPr lang="zh-CN" altLang="en-US" sz="2800" dirty="0" smtClean="0"/>
              <a:t>分类</a:t>
            </a:r>
            <a:r>
              <a:rPr lang="zh-CN" altLang="en-US" sz="2800" dirty="0"/>
              <a:t>算法</a:t>
            </a:r>
            <a:r>
              <a:rPr lang="zh-CN" altLang="en-US" sz="2800" dirty="0" smtClean="0"/>
              <a:t>的总称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这</a:t>
            </a:r>
            <a:r>
              <a:rPr lang="zh-CN" altLang="en-US" sz="2800" dirty="0"/>
              <a:t>类算法均以贝叶斯定理为基础，故统称为贝叶斯分类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而</a:t>
            </a:r>
            <a:r>
              <a:rPr lang="zh-CN" altLang="en-US" sz="2800" dirty="0"/>
              <a:t>朴素朴素贝叶斯分类是贝叶斯分类中最简单，也是常见的一种分类方法。</a:t>
            </a:r>
          </a:p>
        </p:txBody>
      </p:sp>
    </p:spTree>
    <p:extLst>
      <p:ext uri="{BB962C8B-B14F-4D97-AF65-F5344CB8AC3E}">
        <p14:creationId xmlns:p14="http://schemas.microsoft.com/office/powerpoint/2010/main" val="367434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7534"/>
            <a:ext cx="8776869" cy="348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9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7614"/>
            <a:ext cx="8850585" cy="182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3608" y="336383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为了加深理解，再分析</a:t>
            </a:r>
            <a:r>
              <a:rPr lang="zh-CN" altLang="en-US" dirty="0" smtClean="0"/>
              <a:t>一次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9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11315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2" action="ppaction://hlinkfile"/>
              </a:rPr>
              <a:t>再</a:t>
            </a:r>
            <a:r>
              <a:rPr lang="zh-CN" altLang="en-US" dirty="0" smtClean="0">
                <a:hlinkClick r:id="rId2" action="ppaction://hlinkfile"/>
              </a:rPr>
              <a:t>看一组例子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9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339502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 对于分类问题，其实谁都不会陌生，日常生活中我们每天都进行着分类过程。例如，当你看到一个人，你的脑子下意识判断他是学生还是社会上的人；你可能经常会走在路上对身旁的朋友说“这个人一看就很有钱”之类的话，其实这就是一种分类操作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既然是贝叶斯分类算法，那么分类的数学描述又是什么呢？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3075806"/>
            <a:ext cx="86106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9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2" y="2056842"/>
            <a:ext cx="9055260" cy="1811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82" y="627534"/>
            <a:ext cx="86106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9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55526"/>
            <a:ext cx="8101757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9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7534"/>
            <a:ext cx="8309010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9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5937"/>
            <a:ext cx="7721873" cy="5022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9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28" y="483518"/>
            <a:ext cx="8841060" cy="3634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86089"/>
            <a:ext cx="8928992" cy="43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9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02736"/>
            <a:ext cx="9077597" cy="2992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9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57</Words>
  <Application>Microsoft Office PowerPoint</Application>
  <PresentationFormat>全屏显示(16:9)</PresentationFormat>
  <Paragraphs>11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朴素贝叶斯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lyp</cp:lastModifiedBy>
  <cp:revision>286</cp:revision>
  <dcterms:created xsi:type="dcterms:W3CDTF">2018-04-19T15:31:00Z</dcterms:created>
  <dcterms:modified xsi:type="dcterms:W3CDTF">2019-03-18T13:21:54Z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