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grandir" charset="1" panose="00000500000000000000"/>
      <p:regular r:id="rId16"/>
    </p:embeddedFont>
    <p:embeddedFont>
      <p:font typeface="Agrandir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xzxjesse/blogDivulgacaoCientifica/tree/main/Documenta%C3%A7%C3%A3o" TargetMode="External" Type="http://schemas.openxmlformats.org/officeDocument/2006/relationships/hyperlink"/><Relationship Id="rId3" Target="https://github.com/xzxjesse/blogDivulgacaoCientifica/tree/main/ConectaCienciaAPI" TargetMode="External" Type="http://schemas.openxmlformats.org/officeDocument/2006/relationships/hyperlink"/><Relationship Id="rId4" Target="https://github.com/xzxjesse/blogDivulgacaoCientifica/tree/main/ProjetoFinal-DotNET" TargetMode="External" Type="http://schemas.openxmlformats.org/officeDocument/2006/relationships/hyperlink"/><Relationship Id="rId5" Target="https://github.com/xzxjesse/blogDivulgacaoCientifica/tree/main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062092" y="7459181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80480" y="3856390"/>
            <a:ext cx="16927040" cy="213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Conecta Ciência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35841" y="7548500"/>
            <a:ext cx="6625817" cy="609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Projeto final Academia .NET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88458" y="1365381"/>
            <a:ext cx="332058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JÉSSICA EVELINE</a:t>
            </a:r>
          </a:p>
        </p:txBody>
      </p:sp>
      <p:sp>
        <p:nvSpPr>
          <p:cNvPr name="AutoShape 11" id="11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9999">
            <a:off x="4670726" y="5881824"/>
            <a:ext cx="950172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895725"/>
            <a:ext cx="5956776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Principais links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91990" y="1222447"/>
            <a:ext cx="636731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 u="sng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  <a:hlinkClick r:id="rId2" tooltip="https://github.com/xzxjesse/blogDivulgacaoCientifica/tree/main/Documenta%C3%A7%C3%A3o"/>
              </a:rPr>
              <a:t>Documentação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389903" y="1135727"/>
            <a:ext cx="2044315" cy="940520"/>
            <a:chOff x="0" y="0"/>
            <a:chExt cx="4215241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1" y="428371"/>
                    <a:pt x="4189841" y="956945"/>
                  </a:cubicBez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6" y="1939290"/>
                    <a:pt x="4215241" y="1504315"/>
                    <a:pt x="4215241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6" y="25400"/>
                    <a:pt x="4189841" y="448945"/>
                    <a:pt x="4189841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037292" y="1288756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91990" y="3606574"/>
            <a:ext cx="636731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 u="sng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  <a:hlinkClick r:id="rId3" tooltip="https://github.com/xzxjesse/blogDivulgacaoCientifica/tree/main/ConectaCienciaAPI"/>
              </a:rPr>
              <a:t>API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389903" y="3529744"/>
            <a:ext cx="2044315" cy="940520"/>
            <a:chOff x="0" y="0"/>
            <a:chExt cx="4215241" cy="19392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1" y="428371"/>
                    <a:pt x="4189841" y="956945"/>
                  </a:cubicBez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6" y="1939290"/>
                    <a:pt x="4215241" y="1504315"/>
                    <a:pt x="4215241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6" y="25400"/>
                    <a:pt x="4189841" y="448945"/>
                    <a:pt x="4189841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037292" y="3682774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91990" y="6029325"/>
            <a:ext cx="636731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 u="sng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  <a:hlinkClick r:id="rId4" tooltip="https://github.com/xzxjesse/blogDivulgacaoCientifica/tree/main/ProjetoFinal-DotNET"/>
              </a:rPr>
              <a:t>WebForms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389903" y="5923762"/>
            <a:ext cx="2044315" cy="940520"/>
            <a:chOff x="0" y="0"/>
            <a:chExt cx="4215241" cy="19392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1" y="428371"/>
                    <a:pt x="4189841" y="956945"/>
                  </a:cubicBez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6" y="1939290"/>
                    <a:pt x="4215241" y="1504315"/>
                    <a:pt x="4215241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6" y="25400"/>
                    <a:pt x="4189841" y="448945"/>
                    <a:pt x="4189841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9037292" y="6076792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91990" y="8446838"/>
            <a:ext cx="636731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 u="sng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  <a:hlinkClick r:id="rId5" tooltip="https://github.com/xzxjesse/blogDivulgacaoCientifica/tree/main"/>
              </a:rPr>
              <a:t>Projeto no GitHub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389903" y="8317780"/>
            <a:ext cx="2044315" cy="940520"/>
            <a:chOff x="0" y="0"/>
            <a:chExt cx="4215241" cy="193929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1" y="428371"/>
                    <a:pt x="4189841" y="956945"/>
                  </a:cubicBez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6" y="1939290"/>
                    <a:pt x="4215241" y="1504315"/>
                    <a:pt x="4215241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6" y="25400"/>
                    <a:pt x="4189841" y="448945"/>
                    <a:pt x="4189841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9037292" y="8470809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121201989" cy="61454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1057209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121057209">
                  <a:moveTo>
                    <a:pt x="0" y="0"/>
                  </a:moveTo>
                  <a:lnTo>
                    <a:pt x="121057209" y="0"/>
                  </a:lnTo>
                  <a:lnTo>
                    <a:pt x="121057209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201991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121201991">
                  <a:moveTo>
                    <a:pt x="121057206" y="61309752"/>
                  </a:moveTo>
                  <a:lnTo>
                    <a:pt x="121201991" y="61309752"/>
                  </a:lnTo>
                  <a:lnTo>
                    <a:pt x="121201991" y="61454531"/>
                  </a:lnTo>
                  <a:lnTo>
                    <a:pt x="121057206" y="61454531"/>
                  </a:lnTo>
                  <a:lnTo>
                    <a:pt x="121057206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121057206" y="144780"/>
                  </a:moveTo>
                  <a:lnTo>
                    <a:pt x="121201991" y="144780"/>
                  </a:lnTo>
                  <a:lnTo>
                    <a:pt x="121201991" y="61309752"/>
                  </a:lnTo>
                  <a:lnTo>
                    <a:pt x="121057206" y="61309752"/>
                  </a:lnTo>
                  <a:lnTo>
                    <a:pt x="121057206" y="144780"/>
                  </a:lnTo>
                  <a:close/>
                  <a:moveTo>
                    <a:pt x="144780" y="61309752"/>
                  </a:moveTo>
                  <a:lnTo>
                    <a:pt x="121057206" y="61309752"/>
                  </a:lnTo>
                  <a:lnTo>
                    <a:pt x="121057206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121057206" y="0"/>
                  </a:moveTo>
                  <a:lnTo>
                    <a:pt x="121201991" y="0"/>
                  </a:lnTo>
                  <a:lnTo>
                    <a:pt x="121201991" y="144780"/>
                  </a:lnTo>
                  <a:lnTo>
                    <a:pt x="121057206" y="144780"/>
                  </a:lnTo>
                  <a:lnTo>
                    <a:pt x="12105720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1057206" y="0"/>
                  </a:lnTo>
                  <a:lnTo>
                    <a:pt x="12105720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57342" y="1868826"/>
            <a:ext cx="7973317" cy="940520"/>
            <a:chOff x="0" y="0"/>
            <a:chExt cx="10631089" cy="125402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B9BBDD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Processos e Tecnologias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157342" y="2991673"/>
            <a:ext cx="7973317" cy="940520"/>
            <a:chOff x="0" y="0"/>
            <a:chExt cx="10631089" cy="125402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B9BBDD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Banco de Dados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157342" y="4113168"/>
            <a:ext cx="7973317" cy="940520"/>
            <a:chOff x="0" y="0"/>
            <a:chExt cx="10631089" cy="125402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B9BBDD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API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157342" y="5234664"/>
            <a:ext cx="7973317" cy="940520"/>
            <a:chOff x="0" y="0"/>
            <a:chExt cx="10631089" cy="1254027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B9BBDD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WebForms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5157342" y="6356159"/>
            <a:ext cx="7973317" cy="940520"/>
            <a:chOff x="0" y="0"/>
            <a:chExt cx="10631089" cy="1254027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B9BBDD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8" id="48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5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Como rodar o projeto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5157342" y="7477654"/>
            <a:ext cx="7973317" cy="940520"/>
            <a:chOff x="0" y="0"/>
            <a:chExt cx="10631089" cy="1254027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4" id="54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B9BBDD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57" id="57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6</a:t>
              </a:r>
            </a:p>
          </p:txBody>
        </p:sp>
        <p:sp>
          <p:nvSpPr>
            <p:cNvPr name="TextBox 58" id="58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Dificuldades e melhorias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7904165" cy="8229600"/>
            <a:chOff x="0" y="0"/>
            <a:chExt cx="59024347" cy="61454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15279" y="1315467"/>
            <a:ext cx="613100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Processos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75866" y="3733317"/>
            <a:ext cx="5009833" cy="379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Motivação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MVP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Fluxo público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Fluxo conectado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Escalabilidade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Dificuldades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41714" y="1315467"/>
            <a:ext cx="613100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Tecnologias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91412" y="2772950"/>
            <a:ext cx="6431611" cy="593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Gerenciamento</a:t>
            </a:r>
          </a:p>
          <a:p>
            <a:pPr algn="l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Trello</a:t>
            </a:r>
          </a:p>
          <a:p>
            <a:pPr algn="l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GitHub</a:t>
            </a:r>
          </a:p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Dados</a:t>
            </a:r>
          </a:p>
          <a:p>
            <a:pPr algn="l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SQL Server</a:t>
            </a:r>
          </a:p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BackEnd</a:t>
            </a:r>
          </a:p>
          <a:p>
            <a:pPr algn="l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API Web em ASP.NET Core</a:t>
            </a:r>
          </a:p>
          <a:p>
            <a:pPr algn="l" marL="1943110" indent="-485777" lvl="3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Xunit</a:t>
            </a:r>
          </a:p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FrontEnd</a:t>
            </a:r>
          </a:p>
          <a:p>
            <a:pPr algn="l" marL="1295406" indent="-431802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Web Forms do ASP.NET</a:t>
            </a:r>
          </a:p>
          <a:p>
            <a:pPr algn="l" marL="1943110" indent="-485777" lvl="3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Bootstrap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40697"/>
            <a:ext cx="9809192" cy="7205605"/>
            <a:chOff x="0" y="0"/>
            <a:chExt cx="73250134" cy="5380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73105357" cy="53663071"/>
            </a:xfrm>
            <a:custGeom>
              <a:avLst/>
              <a:gdLst/>
              <a:ahLst/>
              <a:cxnLst/>
              <a:rect r="r" b="b" t="t" l="l"/>
              <a:pathLst>
                <a:path h="53663071" w="73105357">
                  <a:moveTo>
                    <a:pt x="0" y="0"/>
                  </a:moveTo>
                  <a:lnTo>
                    <a:pt x="73105357" y="0"/>
                  </a:lnTo>
                  <a:lnTo>
                    <a:pt x="73105357" y="53663071"/>
                  </a:lnTo>
                  <a:lnTo>
                    <a:pt x="0" y="53663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250134" cy="53807847"/>
            </a:xfrm>
            <a:custGeom>
              <a:avLst/>
              <a:gdLst/>
              <a:ahLst/>
              <a:cxnLst/>
              <a:rect r="r" b="b" t="t" l="l"/>
              <a:pathLst>
                <a:path h="53807847" w="73250134">
                  <a:moveTo>
                    <a:pt x="73105355" y="53663069"/>
                  </a:moveTo>
                  <a:lnTo>
                    <a:pt x="73250134" y="53663069"/>
                  </a:lnTo>
                  <a:lnTo>
                    <a:pt x="73250134" y="53807847"/>
                  </a:lnTo>
                  <a:lnTo>
                    <a:pt x="73105355" y="53807847"/>
                  </a:lnTo>
                  <a:lnTo>
                    <a:pt x="73105355" y="536630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663069"/>
                  </a:lnTo>
                  <a:lnTo>
                    <a:pt x="0" y="53663069"/>
                  </a:lnTo>
                  <a:lnTo>
                    <a:pt x="0" y="144780"/>
                  </a:lnTo>
                  <a:close/>
                  <a:moveTo>
                    <a:pt x="0" y="53663069"/>
                  </a:moveTo>
                  <a:lnTo>
                    <a:pt x="144780" y="53663069"/>
                  </a:lnTo>
                  <a:lnTo>
                    <a:pt x="144780" y="53807847"/>
                  </a:lnTo>
                  <a:lnTo>
                    <a:pt x="0" y="53807847"/>
                  </a:lnTo>
                  <a:lnTo>
                    <a:pt x="0" y="53663069"/>
                  </a:lnTo>
                  <a:close/>
                  <a:moveTo>
                    <a:pt x="73105355" y="144780"/>
                  </a:moveTo>
                  <a:lnTo>
                    <a:pt x="73250134" y="144780"/>
                  </a:lnTo>
                  <a:lnTo>
                    <a:pt x="73250134" y="53663069"/>
                  </a:lnTo>
                  <a:lnTo>
                    <a:pt x="73105355" y="53663069"/>
                  </a:lnTo>
                  <a:lnTo>
                    <a:pt x="73105355" y="144780"/>
                  </a:lnTo>
                  <a:close/>
                  <a:moveTo>
                    <a:pt x="144780" y="53663069"/>
                  </a:moveTo>
                  <a:lnTo>
                    <a:pt x="73105355" y="53663069"/>
                  </a:lnTo>
                  <a:lnTo>
                    <a:pt x="73105355" y="53807847"/>
                  </a:lnTo>
                  <a:lnTo>
                    <a:pt x="144780" y="53807847"/>
                  </a:lnTo>
                  <a:lnTo>
                    <a:pt x="144780" y="53663069"/>
                  </a:lnTo>
                  <a:close/>
                  <a:moveTo>
                    <a:pt x="73105355" y="0"/>
                  </a:moveTo>
                  <a:lnTo>
                    <a:pt x="73250134" y="0"/>
                  </a:lnTo>
                  <a:lnTo>
                    <a:pt x="73250134" y="144780"/>
                  </a:lnTo>
                  <a:lnTo>
                    <a:pt x="73105355" y="144780"/>
                  </a:lnTo>
                  <a:lnTo>
                    <a:pt x="731053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3105355" y="0"/>
                  </a:lnTo>
                  <a:lnTo>
                    <a:pt x="7310535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7957">
            <a:off x="6793573" y="5133997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948993" y="22"/>
            <a:ext cx="14287500" cy="10287000"/>
          </a:xfrm>
          <a:custGeom>
            <a:avLst/>
            <a:gdLst/>
            <a:ahLst/>
            <a:cxnLst/>
            <a:rect r="r" b="b" t="t" l="l"/>
            <a:pathLst>
              <a:path h="10287000" w="14287500">
                <a:moveTo>
                  <a:pt x="0" y="0"/>
                </a:moveTo>
                <a:lnTo>
                  <a:pt x="14287500" y="0"/>
                </a:lnTo>
                <a:lnTo>
                  <a:pt x="142875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40241" y="3711344"/>
            <a:ext cx="4601415" cy="3636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Categorias</a:t>
            </a:r>
          </a:p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Formulário Tema</a:t>
            </a:r>
          </a:p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Formulário Artigo</a:t>
            </a:r>
          </a:p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Artigos</a:t>
            </a:r>
          </a:p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Usuários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0241" y="2261533"/>
            <a:ext cx="738611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89"/>
              </a:lnSpc>
              <a:spcBef>
                <a:spcPct val="0"/>
              </a:spcBef>
            </a:pPr>
            <a:r>
              <a:rPr lang="en-US" b="true" sz="557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Banco de dados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40500" y="2918754"/>
            <a:ext cx="5163841" cy="5907870"/>
            <a:chOff x="0" y="0"/>
            <a:chExt cx="38560975" cy="441170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8416194" cy="43972236"/>
            </a:xfrm>
            <a:custGeom>
              <a:avLst/>
              <a:gdLst/>
              <a:ahLst/>
              <a:cxnLst/>
              <a:rect r="r" b="b" t="t" l="l"/>
              <a:pathLst>
                <a:path h="43972236" w="38416194">
                  <a:moveTo>
                    <a:pt x="0" y="0"/>
                  </a:moveTo>
                  <a:lnTo>
                    <a:pt x="38416194" y="0"/>
                  </a:lnTo>
                  <a:lnTo>
                    <a:pt x="38416194" y="43972236"/>
                  </a:lnTo>
                  <a:lnTo>
                    <a:pt x="0" y="43972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560973" cy="44117016"/>
            </a:xfrm>
            <a:custGeom>
              <a:avLst/>
              <a:gdLst/>
              <a:ahLst/>
              <a:cxnLst/>
              <a:rect r="r" b="b" t="t" l="l"/>
              <a:pathLst>
                <a:path h="44117016" w="38560973">
                  <a:moveTo>
                    <a:pt x="38416195" y="43972237"/>
                  </a:moveTo>
                  <a:lnTo>
                    <a:pt x="38560973" y="43972237"/>
                  </a:lnTo>
                  <a:lnTo>
                    <a:pt x="38560973" y="44117016"/>
                  </a:lnTo>
                  <a:lnTo>
                    <a:pt x="38416195" y="44117016"/>
                  </a:lnTo>
                  <a:lnTo>
                    <a:pt x="38416195" y="4397223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972237"/>
                  </a:lnTo>
                  <a:lnTo>
                    <a:pt x="0" y="43972237"/>
                  </a:lnTo>
                  <a:lnTo>
                    <a:pt x="0" y="144780"/>
                  </a:lnTo>
                  <a:close/>
                  <a:moveTo>
                    <a:pt x="0" y="43972237"/>
                  </a:moveTo>
                  <a:lnTo>
                    <a:pt x="144780" y="43972237"/>
                  </a:lnTo>
                  <a:lnTo>
                    <a:pt x="144780" y="44117016"/>
                  </a:lnTo>
                  <a:lnTo>
                    <a:pt x="0" y="44117016"/>
                  </a:lnTo>
                  <a:lnTo>
                    <a:pt x="0" y="43972237"/>
                  </a:lnTo>
                  <a:close/>
                  <a:moveTo>
                    <a:pt x="38416195" y="144780"/>
                  </a:moveTo>
                  <a:lnTo>
                    <a:pt x="38560973" y="144780"/>
                  </a:lnTo>
                  <a:lnTo>
                    <a:pt x="38560973" y="43972237"/>
                  </a:lnTo>
                  <a:lnTo>
                    <a:pt x="38416195" y="43972237"/>
                  </a:lnTo>
                  <a:lnTo>
                    <a:pt x="38416195" y="144780"/>
                  </a:lnTo>
                  <a:close/>
                  <a:moveTo>
                    <a:pt x="144780" y="43972237"/>
                  </a:moveTo>
                  <a:lnTo>
                    <a:pt x="38416195" y="43972237"/>
                  </a:lnTo>
                  <a:lnTo>
                    <a:pt x="38416195" y="44117016"/>
                  </a:lnTo>
                  <a:lnTo>
                    <a:pt x="144780" y="44117016"/>
                  </a:lnTo>
                  <a:lnTo>
                    <a:pt x="144780" y="43972237"/>
                  </a:lnTo>
                  <a:close/>
                  <a:moveTo>
                    <a:pt x="38416195" y="0"/>
                  </a:moveTo>
                  <a:lnTo>
                    <a:pt x="38560973" y="0"/>
                  </a:lnTo>
                  <a:lnTo>
                    <a:pt x="38560973" y="144780"/>
                  </a:lnTo>
                  <a:lnTo>
                    <a:pt x="38416195" y="144780"/>
                  </a:lnTo>
                  <a:lnTo>
                    <a:pt x="3841619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8416195" y="0"/>
                  </a:lnTo>
                  <a:lnTo>
                    <a:pt x="3841619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689596" y="2918754"/>
            <a:ext cx="5163841" cy="5907870"/>
            <a:chOff x="0" y="0"/>
            <a:chExt cx="38560975" cy="441170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38416194" cy="43972236"/>
            </a:xfrm>
            <a:custGeom>
              <a:avLst/>
              <a:gdLst/>
              <a:ahLst/>
              <a:cxnLst/>
              <a:rect r="r" b="b" t="t" l="l"/>
              <a:pathLst>
                <a:path h="43972236" w="38416194">
                  <a:moveTo>
                    <a:pt x="0" y="0"/>
                  </a:moveTo>
                  <a:lnTo>
                    <a:pt x="38416194" y="0"/>
                  </a:lnTo>
                  <a:lnTo>
                    <a:pt x="38416194" y="43972236"/>
                  </a:lnTo>
                  <a:lnTo>
                    <a:pt x="0" y="43972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560973" cy="44117016"/>
            </a:xfrm>
            <a:custGeom>
              <a:avLst/>
              <a:gdLst/>
              <a:ahLst/>
              <a:cxnLst/>
              <a:rect r="r" b="b" t="t" l="l"/>
              <a:pathLst>
                <a:path h="44117016" w="38560973">
                  <a:moveTo>
                    <a:pt x="38416195" y="43972237"/>
                  </a:moveTo>
                  <a:lnTo>
                    <a:pt x="38560973" y="43972237"/>
                  </a:lnTo>
                  <a:lnTo>
                    <a:pt x="38560973" y="44117016"/>
                  </a:lnTo>
                  <a:lnTo>
                    <a:pt x="38416195" y="44117016"/>
                  </a:lnTo>
                  <a:lnTo>
                    <a:pt x="38416195" y="4397223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972237"/>
                  </a:lnTo>
                  <a:lnTo>
                    <a:pt x="0" y="43972237"/>
                  </a:lnTo>
                  <a:lnTo>
                    <a:pt x="0" y="144780"/>
                  </a:lnTo>
                  <a:close/>
                  <a:moveTo>
                    <a:pt x="0" y="43972237"/>
                  </a:moveTo>
                  <a:lnTo>
                    <a:pt x="144780" y="43972237"/>
                  </a:lnTo>
                  <a:lnTo>
                    <a:pt x="144780" y="44117016"/>
                  </a:lnTo>
                  <a:lnTo>
                    <a:pt x="0" y="44117016"/>
                  </a:lnTo>
                  <a:lnTo>
                    <a:pt x="0" y="43972237"/>
                  </a:lnTo>
                  <a:close/>
                  <a:moveTo>
                    <a:pt x="38416195" y="144780"/>
                  </a:moveTo>
                  <a:lnTo>
                    <a:pt x="38560973" y="144780"/>
                  </a:lnTo>
                  <a:lnTo>
                    <a:pt x="38560973" y="43972237"/>
                  </a:lnTo>
                  <a:lnTo>
                    <a:pt x="38416195" y="43972237"/>
                  </a:lnTo>
                  <a:lnTo>
                    <a:pt x="38416195" y="144780"/>
                  </a:lnTo>
                  <a:close/>
                  <a:moveTo>
                    <a:pt x="144780" y="43972237"/>
                  </a:moveTo>
                  <a:lnTo>
                    <a:pt x="38416195" y="43972237"/>
                  </a:lnTo>
                  <a:lnTo>
                    <a:pt x="38416195" y="44117016"/>
                  </a:lnTo>
                  <a:lnTo>
                    <a:pt x="144780" y="44117016"/>
                  </a:lnTo>
                  <a:lnTo>
                    <a:pt x="144780" y="43972237"/>
                  </a:lnTo>
                  <a:close/>
                  <a:moveTo>
                    <a:pt x="38416195" y="0"/>
                  </a:moveTo>
                  <a:lnTo>
                    <a:pt x="38560973" y="0"/>
                  </a:lnTo>
                  <a:lnTo>
                    <a:pt x="38560973" y="144780"/>
                  </a:lnTo>
                  <a:lnTo>
                    <a:pt x="38416195" y="144780"/>
                  </a:lnTo>
                  <a:lnTo>
                    <a:pt x="3841619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8416195" y="0"/>
                  </a:lnTo>
                  <a:lnTo>
                    <a:pt x="3841619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040500" y="4027132"/>
            <a:ext cx="5163841" cy="317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API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Models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Controllers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Repositories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78497" y="838200"/>
            <a:ext cx="613100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Estrutura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89596" y="4027132"/>
            <a:ext cx="5163841" cy="317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WebForms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Models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.aspx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.aspx.cs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789179" cy="10287000"/>
          </a:xfrm>
          <a:custGeom>
            <a:avLst/>
            <a:gdLst/>
            <a:ahLst/>
            <a:cxnLst/>
            <a:rect r="r" b="b" t="t" l="l"/>
            <a:pathLst>
              <a:path h="10287000" w="7789179">
                <a:moveTo>
                  <a:pt x="0" y="0"/>
                </a:moveTo>
                <a:lnTo>
                  <a:pt x="7789179" y="0"/>
                </a:lnTo>
                <a:lnTo>
                  <a:pt x="77891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836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56366" y="3840816"/>
            <a:ext cx="8602934" cy="502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API é responsável pela comunicação entre o frontend e o backend, permitindo operações de CRUD (Criar, Ler, Atualizar, Deletar) para os diferentes recursos do sistema, como usuários, artigos, categorias e sugestões.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8860" y="1528808"/>
            <a:ext cx="658044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API e Testes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92357" y="5766243"/>
            <a:ext cx="13891618" cy="3492057"/>
            <a:chOff x="0" y="0"/>
            <a:chExt cx="103735644" cy="260769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03590864" cy="25932154"/>
            </a:xfrm>
            <a:custGeom>
              <a:avLst/>
              <a:gdLst/>
              <a:ahLst/>
              <a:cxnLst/>
              <a:rect r="r" b="b" t="t" l="l"/>
              <a:pathLst>
                <a:path h="25932154" w="103590864">
                  <a:moveTo>
                    <a:pt x="0" y="0"/>
                  </a:moveTo>
                  <a:lnTo>
                    <a:pt x="103590864" y="0"/>
                  </a:lnTo>
                  <a:lnTo>
                    <a:pt x="103590864" y="25932154"/>
                  </a:lnTo>
                  <a:lnTo>
                    <a:pt x="0" y="25932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3735646" cy="26076932"/>
            </a:xfrm>
            <a:custGeom>
              <a:avLst/>
              <a:gdLst/>
              <a:ahLst/>
              <a:cxnLst/>
              <a:rect r="r" b="b" t="t" l="l"/>
              <a:pathLst>
                <a:path h="26076932" w="103735646">
                  <a:moveTo>
                    <a:pt x="103590861" y="25932154"/>
                  </a:moveTo>
                  <a:lnTo>
                    <a:pt x="103735646" y="25932154"/>
                  </a:lnTo>
                  <a:lnTo>
                    <a:pt x="103735646" y="26076932"/>
                  </a:lnTo>
                  <a:lnTo>
                    <a:pt x="103590861" y="26076932"/>
                  </a:lnTo>
                  <a:lnTo>
                    <a:pt x="103590861" y="2593215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932154"/>
                  </a:lnTo>
                  <a:lnTo>
                    <a:pt x="0" y="25932154"/>
                  </a:lnTo>
                  <a:lnTo>
                    <a:pt x="0" y="144780"/>
                  </a:lnTo>
                  <a:close/>
                  <a:moveTo>
                    <a:pt x="0" y="25932154"/>
                  </a:moveTo>
                  <a:lnTo>
                    <a:pt x="144780" y="25932154"/>
                  </a:lnTo>
                  <a:lnTo>
                    <a:pt x="144780" y="26076932"/>
                  </a:lnTo>
                  <a:lnTo>
                    <a:pt x="0" y="26076932"/>
                  </a:lnTo>
                  <a:lnTo>
                    <a:pt x="0" y="25932154"/>
                  </a:lnTo>
                  <a:close/>
                  <a:moveTo>
                    <a:pt x="103590861" y="144780"/>
                  </a:moveTo>
                  <a:lnTo>
                    <a:pt x="103735646" y="144780"/>
                  </a:lnTo>
                  <a:lnTo>
                    <a:pt x="103735646" y="25932154"/>
                  </a:lnTo>
                  <a:lnTo>
                    <a:pt x="103590861" y="25932154"/>
                  </a:lnTo>
                  <a:lnTo>
                    <a:pt x="103590861" y="144780"/>
                  </a:lnTo>
                  <a:close/>
                  <a:moveTo>
                    <a:pt x="144780" y="25932154"/>
                  </a:moveTo>
                  <a:lnTo>
                    <a:pt x="103590861" y="25932154"/>
                  </a:lnTo>
                  <a:lnTo>
                    <a:pt x="103590861" y="26076932"/>
                  </a:lnTo>
                  <a:lnTo>
                    <a:pt x="144780" y="26076932"/>
                  </a:lnTo>
                  <a:lnTo>
                    <a:pt x="144780" y="25932154"/>
                  </a:lnTo>
                  <a:close/>
                  <a:moveTo>
                    <a:pt x="103590861" y="0"/>
                  </a:moveTo>
                  <a:lnTo>
                    <a:pt x="103735646" y="0"/>
                  </a:lnTo>
                  <a:lnTo>
                    <a:pt x="103735646" y="144780"/>
                  </a:lnTo>
                  <a:lnTo>
                    <a:pt x="103590861" y="144780"/>
                  </a:lnTo>
                  <a:lnTo>
                    <a:pt x="10359086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3590861" y="0"/>
                  </a:lnTo>
                  <a:lnTo>
                    <a:pt x="10359086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661384"/>
            <a:ext cx="607014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WebForms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075433"/>
            <a:ext cx="12401276" cy="220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interface do usuário é construída utilizando Web Forms, permitindo a criação de páginas dinâmicas e interativas.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17843" y="5847053"/>
            <a:ext cx="607014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Estilo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86714" y="7422284"/>
            <a:ext cx="12401276" cy="149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 Bootstrap garantie que a aplicação tenha uma padronização simples de aplicar.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9999">
            <a:off x="4670726" y="5881824"/>
            <a:ext cx="950172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895725"/>
            <a:ext cx="5956776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Como rodar</a:t>
            </a:r>
          </a:p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 projeto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91990" y="1222447"/>
            <a:ext cx="636731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Clonar o Repositório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389903" y="1135727"/>
            <a:ext cx="2044315" cy="940520"/>
            <a:chOff x="0" y="0"/>
            <a:chExt cx="4215241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1" y="428371"/>
                    <a:pt x="4189841" y="956945"/>
                  </a:cubicBez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6" y="1939290"/>
                    <a:pt x="4215241" y="1504315"/>
                    <a:pt x="4215241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6" y="25400"/>
                    <a:pt x="4189841" y="448945"/>
                    <a:pt x="4189841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037292" y="1288756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91990" y="3606574"/>
            <a:ext cx="636731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Configurar o Banco de Dados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389903" y="3529744"/>
            <a:ext cx="2044315" cy="940520"/>
            <a:chOff x="0" y="0"/>
            <a:chExt cx="4215241" cy="19392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1" y="428371"/>
                    <a:pt x="4189841" y="956945"/>
                  </a:cubicBez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6" y="1939290"/>
                    <a:pt x="4215241" y="1504315"/>
                    <a:pt x="4215241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6" y="25400"/>
                    <a:pt x="4189841" y="448945"/>
                    <a:pt x="4189841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037292" y="3682774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91990" y="6029325"/>
            <a:ext cx="636731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Rodar a API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389903" y="5923762"/>
            <a:ext cx="2044315" cy="940520"/>
            <a:chOff x="0" y="0"/>
            <a:chExt cx="4215241" cy="19392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1" y="428371"/>
                    <a:pt x="4189841" y="956945"/>
                  </a:cubicBez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6" y="1939290"/>
                    <a:pt x="4215241" y="1504315"/>
                    <a:pt x="4215241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6" y="25400"/>
                    <a:pt x="4189841" y="448945"/>
                    <a:pt x="4189841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9037292" y="6076792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91990" y="8446838"/>
            <a:ext cx="636731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Rodar os Web Forms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389903" y="8317780"/>
            <a:ext cx="2044315" cy="940520"/>
            <a:chOff x="0" y="0"/>
            <a:chExt cx="4215241" cy="193929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1" y="428371"/>
                    <a:pt x="4189841" y="956945"/>
                  </a:cubicBez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6" y="1939290"/>
                    <a:pt x="4215241" y="1504315"/>
                    <a:pt x="4215241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6" y="25400"/>
                    <a:pt x="4189841" y="448945"/>
                    <a:pt x="4189841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9037292" y="8470809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725" y="4991411"/>
            <a:ext cx="16205575" cy="4949040"/>
          </a:xfrm>
          <a:custGeom>
            <a:avLst/>
            <a:gdLst/>
            <a:ahLst/>
            <a:cxnLst/>
            <a:rect r="r" b="b" t="t" l="l"/>
            <a:pathLst>
              <a:path h="4949040" w="16205575">
                <a:moveTo>
                  <a:pt x="0" y="0"/>
                </a:moveTo>
                <a:lnTo>
                  <a:pt x="16205575" y="0"/>
                </a:lnTo>
                <a:lnTo>
                  <a:pt x="16205575" y="4949040"/>
                </a:lnTo>
                <a:lnTo>
                  <a:pt x="0" y="4949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17" r="0" b="-5870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51826" y="314325"/>
            <a:ext cx="162306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9"/>
              </a:lnSpc>
              <a:spcBef>
                <a:spcPct val="0"/>
              </a:spcBef>
            </a:pPr>
            <a:r>
              <a:rPr lang="en-US" b="true" sz="677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Dificuldades               Melhorias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46877" y="1799047"/>
            <a:ext cx="5875538" cy="2831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Role de admin</a:t>
            </a:r>
          </a:p>
          <a:p>
            <a:pPr algn="l" marL="463109" indent="-231554" lvl="1">
              <a:lnSpc>
                <a:spcPts val="3003"/>
              </a:lnSpc>
              <a:buFont typeface="Arial"/>
              <a:buChar char="•"/>
            </a:pP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visualizar as sugestões, excluir ou validar</a:t>
            </a:r>
          </a:p>
          <a:p>
            <a:pPr algn="l">
              <a:lnSpc>
                <a:spcPts val="2023"/>
              </a:lnSpc>
            </a:pPr>
          </a:p>
          <a:p>
            <a:pPr algn="l">
              <a:lnSpc>
                <a:spcPts val="3003"/>
              </a:lnSpc>
            </a:pP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</a:t>
            </a: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essoalidade </a:t>
            </a:r>
          </a:p>
          <a:p>
            <a:pPr algn="l" marL="463109" indent="-231554" lvl="1">
              <a:lnSpc>
                <a:spcPts val="3003"/>
              </a:lnSpc>
              <a:buFont typeface="Arial"/>
              <a:buChar char="•"/>
            </a:pP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indicar artigos</a:t>
            </a:r>
          </a:p>
          <a:p>
            <a:pPr algn="l">
              <a:lnSpc>
                <a:spcPts val="2023"/>
              </a:lnSpc>
            </a:pPr>
          </a:p>
          <a:p>
            <a:pPr algn="l">
              <a:lnSpc>
                <a:spcPts val="3003"/>
              </a:lnSpc>
            </a:pP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</a:t>
            </a: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nteração</a:t>
            </a:r>
          </a:p>
          <a:p>
            <a:pPr algn="l" marL="463109" indent="-231554" lvl="1">
              <a:lnSpc>
                <a:spcPts val="3003"/>
              </a:lnSpc>
              <a:buFont typeface="Arial"/>
              <a:buChar char="•"/>
            </a:pP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comentários, </a:t>
            </a: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curtir e compartilhar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36058" y="2086403"/>
            <a:ext cx="2999589" cy="118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Tempo</a:t>
            </a:r>
          </a:p>
          <a:p>
            <a:pPr algn="l">
              <a:lnSpc>
                <a:spcPts val="3003"/>
              </a:lnSpc>
            </a:pP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Materiais de apoio</a:t>
            </a:r>
          </a:p>
          <a:p>
            <a:pPr algn="l">
              <a:lnSpc>
                <a:spcPts val="3003"/>
              </a:lnSpc>
            </a:pPr>
            <a:r>
              <a:rPr lang="en-US" sz="214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Versão de tecnologias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DAGRyvQ0YXg</dc:identifier>
  <dcterms:modified xsi:type="dcterms:W3CDTF">2011-08-01T06:04:30Z</dcterms:modified>
  <cp:revision>1</cp:revision>
  <dc:title>Conecta Ciência</dc:title>
</cp:coreProperties>
</file>