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283" r:id="rId3"/>
    <p:sldId id="259" r:id="rId4"/>
    <p:sldId id="260" r:id="rId5"/>
    <p:sldId id="312" r:id="rId6"/>
    <p:sldId id="277" r:id="rId7"/>
    <p:sldId id="278" r:id="rId8"/>
    <p:sldId id="314" r:id="rId9"/>
    <p:sldId id="279" r:id="rId10"/>
    <p:sldId id="315" r:id="rId11"/>
    <p:sldId id="280" r:id="rId12"/>
    <p:sldId id="316" r:id="rId13"/>
    <p:sldId id="256" r:id="rId14"/>
    <p:sldId id="258" r:id="rId15"/>
    <p:sldId id="322" r:id="rId16"/>
    <p:sldId id="323" r:id="rId17"/>
    <p:sldId id="324" r:id="rId18"/>
    <p:sldId id="276" r:id="rId19"/>
    <p:sldId id="274" r:id="rId20"/>
    <p:sldId id="330" r:id="rId21"/>
    <p:sldId id="327" r:id="rId22"/>
    <p:sldId id="328" r:id="rId23"/>
    <p:sldId id="269" r:id="rId24"/>
    <p:sldId id="261" r:id="rId25"/>
    <p:sldId id="264" r:id="rId26"/>
    <p:sldId id="325" r:id="rId27"/>
    <p:sldId id="266" r:id="rId28"/>
    <p:sldId id="262" r:id="rId29"/>
    <p:sldId id="268" r:id="rId30"/>
    <p:sldId id="319" r:id="rId31"/>
    <p:sldId id="329" r:id="rId32"/>
    <p:sldId id="270" r:id="rId33"/>
    <p:sldId id="32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6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史 纪敏" initials="史" lastIdx="2" clrIdx="0">
    <p:extLst>
      <p:ext uri="{19B8F6BF-5375-455C-9EA6-DF929625EA0E}">
        <p15:presenceInfo xmlns:p15="http://schemas.microsoft.com/office/powerpoint/2012/main" userId="44429a54a9440d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F0F"/>
    <a:srgbClr val="F7D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2" autoAdjust="0"/>
    <p:restoredTop sz="96314" autoAdjust="0"/>
  </p:normalViewPr>
  <p:slideViewPr>
    <p:cSldViewPr snapToGrid="0" showGuides="1">
      <p:cViewPr varScale="1">
        <p:scale>
          <a:sx n="92" d="100"/>
          <a:sy n="92" d="100"/>
        </p:scale>
        <p:origin x="68" y="140"/>
      </p:cViewPr>
      <p:guideLst>
        <p:guide orient="horz" pos="2036"/>
        <p:guide pos="3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产品1</c:v>
                </c:pt>
              </c:strCache>
            </c:strRef>
          </c:tx>
          <c:spPr>
            <a:ln w="28575" cap="rnd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2020</c:v>
                </c:pt>
                <c:pt idx="3">
                  <c:v>2030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ED-4E49-901A-9013556D0A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产品2</c:v>
                </c:pt>
              </c:strCache>
            </c:strRef>
          </c:tx>
          <c:spPr>
            <a:ln w="28575" cap="rnd" cmpd="sng" algn="ctr">
              <a:solidFill>
                <a:srgbClr val="FEBF0F"/>
              </a:solidFill>
              <a:prstDash val="lgDash"/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2020</c:v>
                </c:pt>
                <c:pt idx="3">
                  <c:v>2030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4.5999999999999996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ED-4E49-901A-9013556D0A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271680"/>
        <c:axId val="575273216"/>
      </c:lineChart>
      <c:catAx>
        <c:axId val="575271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75273216"/>
        <c:crosses val="autoZero"/>
        <c:auto val="1"/>
        <c:lblAlgn val="ctr"/>
        <c:lblOffset val="100"/>
        <c:noMultiLvlLbl val="0"/>
      </c:catAx>
      <c:valAx>
        <c:axId val="575273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324B82"/>
              </a:solidFill>
              <a:prstDash val="dash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5271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产品1</c:v>
                </c:pt>
                <c:pt idx="1">
                  <c:v>产品2</c:v>
                </c:pt>
                <c:pt idx="2">
                  <c:v>产品3</c:v>
                </c:pt>
                <c:pt idx="3">
                  <c:v>产品4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4FB2-4B4D-8D63-B109914AD6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产品1</c:v>
                </c:pt>
                <c:pt idx="1">
                  <c:v>产品2</c:v>
                </c:pt>
                <c:pt idx="2">
                  <c:v>产品3</c:v>
                </c:pt>
                <c:pt idx="3">
                  <c:v>产品4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4FB2-4B4D-8D63-B109914AD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overlap val="-27"/>
        <c:axId val="567214080"/>
        <c:axId val="567215616"/>
      </c:bar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产品1</c:v>
                </c:pt>
                <c:pt idx="1">
                  <c:v>产品2</c:v>
                </c:pt>
                <c:pt idx="2">
                  <c:v>产品3</c:v>
                </c:pt>
                <c:pt idx="3">
                  <c:v>产品4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B2-4B4D-8D63-B109914AD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overlap val="-27"/>
        <c:axId val="567218944"/>
        <c:axId val="567217152"/>
      </c:barChart>
      <c:catAx>
        <c:axId val="567214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7215616"/>
        <c:crosses val="autoZero"/>
        <c:auto val="1"/>
        <c:lblAlgn val="ctr"/>
        <c:lblOffset val="100"/>
        <c:noMultiLvlLbl val="0"/>
      </c:catAx>
      <c:valAx>
        <c:axId val="5672156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67214080"/>
        <c:crosses val="autoZero"/>
        <c:crossBetween val="between"/>
      </c:valAx>
      <c:catAx>
        <c:axId val="5672189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67217152"/>
        <c:crosses val="autoZero"/>
        <c:auto val="1"/>
        <c:lblAlgn val="ctr"/>
        <c:lblOffset val="100"/>
        <c:noMultiLvlLbl val="0"/>
      </c:catAx>
      <c:valAx>
        <c:axId val="567217152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567218944"/>
        <c:crosses val="max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3E686-B6FB-42FE-AF4B-9BB402073D2F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D8ECA-D128-4151-A3B6-7125C2FBA40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D8ECA-D128-4151-A3B6-7125C2FBA4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2021/1/26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2021/1/26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13490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娃娃体-简" panose="040B0500000000000000" charset="-122"/>
                <a:ea typeface="娃娃体-简" panose="040B0500000000000000" charset="-122"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娃娃体-简" panose="040B0500000000000000" charset="-122"/>
                <a:ea typeface="娃娃体-简" panose="040B0500000000000000" charset="-122"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娃娃体-简" panose="040B0500000000000000" charset="-122"/>
                <a:ea typeface="娃娃体-简" panose="040B0500000000000000" charset="-122"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娃娃体-简" panose="040B0500000000000000" charset="-122"/>
                <a:ea typeface="娃娃体-简" panose="040B0500000000000000" charset="-122"/>
              </a:rPr>
              <a:t>http://www.1ppt.com/hangye/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AF92-8370-4CCC-B1C2-F9E29B9F97B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娃娃体-简" panose="040B0500000000000000" charset="-122"/>
                <a:ea typeface="娃娃体-简" panose="040B0500000000000000" charset="-122"/>
              </a:defRPr>
            </a:lvl1pPr>
          </a:lstStyle>
          <a:p>
            <a:fld id="{61CFAF92-8370-4CCC-B1C2-F9E29B9F97B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娃娃体-简" panose="040B0500000000000000" charset="-122"/>
                <a:ea typeface="娃娃体-简" panose="040B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娃娃体-简" panose="040B0500000000000000" charset="-122"/>
                <a:ea typeface="娃娃体-简" panose="040B0500000000000000" charset="-122"/>
              </a:defRPr>
            </a:lvl1pPr>
          </a:lstStyle>
          <a:p>
            <a:fld id="{BC0D8D80-4023-49AB-B4A3-6D236B932E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娃娃体-简" panose="040B0500000000000000" charset="-122"/>
          <a:ea typeface="娃娃体-简" panose="040B05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娃娃体-简" panose="040B0500000000000000" charset="-122"/>
          <a:ea typeface="娃娃体-简" panose="040B05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娃娃体-简" panose="040B0500000000000000" charset="-122"/>
          <a:ea typeface="娃娃体-简" panose="040B05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娃娃体-简" panose="040B0500000000000000" charset="-122"/>
          <a:ea typeface="娃娃体-简" panose="040B05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娃娃体-简" panose="040B0500000000000000" charset="-122"/>
          <a:ea typeface="娃娃体-简" panose="040B05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娃娃体-简" panose="040B0500000000000000" charset="-122"/>
          <a:ea typeface="娃娃体-简" panose="040B05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ljs.net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36" y="1374417"/>
            <a:ext cx="2351584" cy="18401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34780" y="3410718"/>
            <a:ext cx="55224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这个文科不太“玄”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41" y="1408261"/>
            <a:ext cx="1326977" cy="17724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41" y="1374417"/>
            <a:ext cx="2351584" cy="1840122"/>
          </a:xfrm>
          <a:prstGeom prst="rect">
            <a:avLst/>
          </a:prstGeom>
        </p:spPr>
      </p:pic>
      <p:sp>
        <p:nvSpPr>
          <p:cNvPr id="16" name="Shape 138"/>
          <p:cNvSpPr/>
          <p:nvPr/>
        </p:nvSpPr>
        <p:spPr>
          <a:xfrm rot="1905815">
            <a:off x="10004870" y="1267893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rot="1192981">
            <a:off x="1804103" y="3395260"/>
            <a:ext cx="509052" cy="515664"/>
            <a:chOff x="2118580" y="4342651"/>
            <a:chExt cx="672245" cy="680977"/>
          </a:xfrm>
        </p:grpSpPr>
        <p:grpSp>
          <p:nvGrpSpPr>
            <p:cNvPr id="18" name="组合 17"/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-1" fmla="*/ 63 w 140227"/>
                  <a:gd name="connsiteY0-2" fmla="*/ 65738 h 154534"/>
                  <a:gd name="connsiteX1-3" fmla="*/ 62928 w 140227"/>
                  <a:gd name="connsiteY1-4" fmla="*/ 16 h 154534"/>
                  <a:gd name="connsiteX2-5" fmla="*/ 140080 w 140227"/>
                  <a:gd name="connsiteY2-6" fmla="*/ 71453 h 154534"/>
                  <a:gd name="connsiteX3-7" fmla="*/ 74358 w 140227"/>
                  <a:gd name="connsiteY3-8" fmla="*/ 154321 h 154534"/>
                  <a:gd name="connsiteX4-9" fmla="*/ 63 w 140227"/>
                  <a:gd name="connsiteY4-10" fmla="*/ 65738 h 154534"/>
                  <a:gd name="connsiteX0-11" fmla="*/ 63 w 140227"/>
                  <a:gd name="connsiteY0-12" fmla="*/ 65738 h 154534"/>
                  <a:gd name="connsiteX1-13" fmla="*/ 62928 w 140227"/>
                  <a:gd name="connsiteY1-14" fmla="*/ 16 h 154534"/>
                  <a:gd name="connsiteX2-15" fmla="*/ 140080 w 140227"/>
                  <a:gd name="connsiteY2-16" fmla="*/ 71453 h 154534"/>
                  <a:gd name="connsiteX3-17" fmla="*/ 74358 w 140227"/>
                  <a:gd name="connsiteY3-18" fmla="*/ 154321 h 154534"/>
                  <a:gd name="connsiteX4-19" fmla="*/ 63 w 140227"/>
                  <a:gd name="connsiteY4-20" fmla="*/ 65738 h 154534"/>
                  <a:gd name="connsiteX0-21" fmla="*/ 178 w 140342"/>
                  <a:gd name="connsiteY0-22" fmla="*/ 65738 h 154534"/>
                  <a:gd name="connsiteX1-23" fmla="*/ 63043 w 140342"/>
                  <a:gd name="connsiteY1-24" fmla="*/ 16 h 154534"/>
                  <a:gd name="connsiteX2-25" fmla="*/ 140195 w 140342"/>
                  <a:gd name="connsiteY2-26" fmla="*/ 71453 h 154534"/>
                  <a:gd name="connsiteX3-27" fmla="*/ 74473 w 140342"/>
                  <a:gd name="connsiteY3-28" fmla="*/ 154321 h 154534"/>
                  <a:gd name="connsiteX4-29" fmla="*/ 178 w 140342"/>
                  <a:gd name="connsiteY4-30" fmla="*/ 65738 h 154534"/>
                  <a:gd name="connsiteX0-31" fmla="*/ 178 w 140342"/>
                  <a:gd name="connsiteY0-32" fmla="*/ 65740 h 154536"/>
                  <a:gd name="connsiteX1-33" fmla="*/ 63043 w 140342"/>
                  <a:gd name="connsiteY1-34" fmla="*/ 18 h 154536"/>
                  <a:gd name="connsiteX2-35" fmla="*/ 140195 w 140342"/>
                  <a:gd name="connsiteY2-36" fmla="*/ 71455 h 154536"/>
                  <a:gd name="connsiteX3-37" fmla="*/ 74473 w 140342"/>
                  <a:gd name="connsiteY3-38" fmla="*/ 154323 h 154536"/>
                  <a:gd name="connsiteX4-39" fmla="*/ 178 w 140342"/>
                  <a:gd name="connsiteY4-40" fmla="*/ 65740 h 154536"/>
                  <a:gd name="connsiteX0-41" fmla="*/ 9 w 140173"/>
                  <a:gd name="connsiteY0-42" fmla="*/ 71451 h 160247"/>
                  <a:gd name="connsiteX1-43" fmla="*/ 71446 w 140173"/>
                  <a:gd name="connsiteY1-44" fmla="*/ 14 h 160247"/>
                  <a:gd name="connsiteX2-45" fmla="*/ 140026 w 140173"/>
                  <a:gd name="connsiteY2-46" fmla="*/ 77166 h 160247"/>
                  <a:gd name="connsiteX3-47" fmla="*/ 74304 w 140173"/>
                  <a:gd name="connsiteY3-48" fmla="*/ 160034 h 160247"/>
                  <a:gd name="connsiteX4-49" fmla="*/ 9 w 140173"/>
                  <a:gd name="connsiteY4-50" fmla="*/ 71451 h 160247"/>
                  <a:gd name="connsiteX0-51" fmla="*/ 9 w 140173"/>
                  <a:gd name="connsiteY0-52" fmla="*/ 71451 h 148862"/>
                  <a:gd name="connsiteX1-53" fmla="*/ 71446 w 140173"/>
                  <a:gd name="connsiteY1-54" fmla="*/ 14 h 148862"/>
                  <a:gd name="connsiteX2-55" fmla="*/ 140026 w 140173"/>
                  <a:gd name="connsiteY2-56" fmla="*/ 77166 h 148862"/>
                  <a:gd name="connsiteX3-57" fmla="*/ 74304 w 140173"/>
                  <a:gd name="connsiteY3-58" fmla="*/ 148604 h 148862"/>
                  <a:gd name="connsiteX4-59" fmla="*/ 9 w 140173"/>
                  <a:gd name="connsiteY4-60" fmla="*/ 71451 h 148862"/>
                  <a:gd name="connsiteX0-61" fmla="*/ 9 w 141024"/>
                  <a:gd name="connsiteY0-62" fmla="*/ 71451 h 148862"/>
                  <a:gd name="connsiteX1-63" fmla="*/ 71446 w 141024"/>
                  <a:gd name="connsiteY1-64" fmla="*/ 14 h 148862"/>
                  <a:gd name="connsiteX2-65" fmla="*/ 140026 w 141024"/>
                  <a:gd name="connsiteY2-66" fmla="*/ 77166 h 148862"/>
                  <a:gd name="connsiteX3-67" fmla="*/ 74304 w 141024"/>
                  <a:gd name="connsiteY3-68" fmla="*/ 148604 h 148862"/>
                  <a:gd name="connsiteX4-69" fmla="*/ 9 w 141024"/>
                  <a:gd name="connsiteY4-70" fmla="*/ 71451 h 148862"/>
                  <a:gd name="connsiteX0-71" fmla="*/ 9 w 140173"/>
                  <a:gd name="connsiteY0-72" fmla="*/ 71451 h 148862"/>
                  <a:gd name="connsiteX1-73" fmla="*/ 71446 w 140173"/>
                  <a:gd name="connsiteY1-74" fmla="*/ 14 h 148862"/>
                  <a:gd name="connsiteX2-75" fmla="*/ 140026 w 140173"/>
                  <a:gd name="connsiteY2-76" fmla="*/ 77166 h 148862"/>
                  <a:gd name="connsiteX3-77" fmla="*/ 74304 w 140173"/>
                  <a:gd name="connsiteY3-78" fmla="*/ 148604 h 148862"/>
                  <a:gd name="connsiteX4-79" fmla="*/ 9 w 140173"/>
                  <a:gd name="connsiteY4-80" fmla="*/ 71451 h 148862"/>
                  <a:gd name="connsiteX0-81" fmla="*/ 9 w 140257"/>
                  <a:gd name="connsiteY0-82" fmla="*/ 71451 h 148862"/>
                  <a:gd name="connsiteX1-83" fmla="*/ 71446 w 140257"/>
                  <a:gd name="connsiteY1-84" fmla="*/ 14 h 148862"/>
                  <a:gd name="connsiteX2-85" fmla="*/ 140026 w 140257"/>
                  <a:gd name="connsiteY2-86" fmla="*/ 77166 h 148862"/>
                  <a:gd name="connsiteX3-87" fmla="*/ 74304 w 140257"/>
                  <a:gd name="connsiteY3-88" fmla="*/ 148604 h 148862"/>
                  <a:gd name="connsiteX4-89" fmla="*/ 9 w 140257"/>
                  <a:gd name="connsiteY4-90" fmla="*/ 71451 h 14886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娃娃体-简" panose="040B0500000000000000" charset="-122"/>
                  <a:ea typeface="娃娃体-简" panose="040B0500000000000000" charset="-122"/>
                  <a:cs typeface="娃娃体-简" panose="040B0500000000000000" charset="-122"/>
                  <a:sym typeface="+mn-lt"/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-1" fmla="*/ 61103 w 698312"/>
                  <a:gd name="connsiteY0-2" fmla="*/ 0 h 1082820"/>
                  <a:gd name="connsiteX1-3" fmla="*/ 324068 w 698312"/>
                  <a:gd name="connsiteY1-4" fmla="*/ 197223 h 1082820"/>
                  <a:gd name="connsiteX2-5" fmla="*/ 551173 w 698312"/>
                  <a:gd name="connsiteY2-6" fmla="*/ 137459 h 1082820"/>
                  <a:gd name="connsiteX3-7" fmla="*/ 694609 w 698312"/>
                  <a:gd name="connsiteY3-8" fmla="*/ 472141 h 1082820"/>
                  <a:gd name="connsiteX4-9" fmla="*/ 401762 w 698312"/>
                  <a:gd name="connsiteY4-10" fmla="*/ 531906 h 1082820"/>
                  <a:gd name="connsiteX5-11" fmla="*/ 521291 w 698312"/>
                  <a:gd name="connsiteY5-12" fmla="*/ 770965 h 1082820"/>
                  <a:gd name="connsiteX6-13" fmla="*/ 371879 w 698312"/>
                  <a:gd name="connsiteY6-14" fmla="*/ 806823 h 1082820"/>
                  <a:gd name="connsiteX7-15" fmla="*/ 282232 w 698312"/>
                  <a:gd name="connsiteY7-16" fmla="*/ 693271 h 1082820"/>
                  <a:gd name="connsiteX8-17" fmla="*/ 126844 w 698312"/>
                  <a:gd name="connsiteY8-18" fmla="*/ 878541 h 1082820"/>
                  <a:gd name="connsiteX9-19" fmla="*/ 0 w 698312"/>
                  <a:gd name="connsiteY9-20" fmla="*/ 1082820 h 1082820"/>
                  <a:gd name="connsiteX0-21" fmla="*/ 61103 w 698312"/>
                  <a:gd name="connsiteY0-22" fmla="*/ 0 h 1082820"/>
                  <a:gd name="connsiteX1-23" fmla="*/ 324068 w 698312"/>
                  <a:gd name="connsiteY1-24" fmla="*/ 197223 h 1082820"/>
                  <a:gd name="connsiteX2-25" fmla="*/ 551173 w 698312"/>
                  <a:gd name="connsiteY2-26" fmla="*/ 137459 h 1082820"/>
                  <a:gd name="connsiteX3-27" fmla="*/ 694609 w 698312"/>
                  <a:gd name="connsiteY3-28" fmla="*/ 472141 h 1082820"/>
                  <a:gd name="connsiteX4-29" fmla="*/ 401762 w 698312"/>
                  <a:gd name="connsiteY4-30" fmla="*/ 531906 h 1082820"/>
                  <a:gd name="connsiteX5-31" fmla="*/ 521291 w 698312"/>
                  <a:gd name="connsiteY5-32" fmla="*/ 770965 h 1082820"/>
                  <a:gd name="connsiteX6-33" fmla="*/ 371879 w 698312"/>
                  <a:gd name="connsiteY6-34" fmla="*/ 806823 h 1082820"/>
                  <a:gd name="connsiteX7-35" fmla="*/ 282232 w 698312"/>
                  <a:gd name="connsiteY7-36" fmla="*/ 693271 h 1082820"/>
                  <a:gd name="connsiteX8-37" fmla="*/ 176111 w 698312"/>
                  <a:gd name="connsiteY8-38" fmla="*/ 905342 h 1082820"/>
                  <a:gd name="connsiteX9-39" fmla="*/ 0 w 698312"/>
                  <a:gd name="connsiteY9-40" fmla="*/ 1082820 h 108282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娃娃体-简" panose="040B0500000000000000" charset="-122"/>
                  <a:ea typeface="娃娃体-简" panose="040B0500000000000000" charset="-122"/>
                  <a:cs typeface="娃娃体-简" panose="040B0500000000000000" charset="-122"/>
                  <a:sym typeface="+mn-lt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-1" fmla="*/ 394 w 120595"/>
                  <a:gd name="connsiteY0-2" fmla="*/ 16500 h 159942"/>
                  <a:gd name="connsiteX1-3" fmla="*/ 119923 w 120595"/>
                  <a:gd name="connsiteY1-4" fmla="*/ 22477 h 159942"/>
                  <a:gd name="connsiteX2-5" fmla="*/ 84065 w 120595"/>
                  <a:gd name="connsiteY2-6" fmla="*/ 159936 h 159942"/>
                  <a:gd name="connsiteX3-7" fmla="*/ 394 w 120595"/>
                  <a:gd name="connsiteY3-8" fmla="*/ 16500 h 159942"/>
                  <a:gd name="connsiteX0-9" fmla="*/ 939 w 129518"/>
                  <a:gd name="connsiteY0-10" fmla="*/ 16500 h 160211"/>
                  <a:gd name="connsiteX1-11" fmla="*/ 120468 w 129518"/>
                  <a:gd name="connsiteY1-12" fmla="*/ 22477 h 160211"/>
                  <a:gd name="connsiteX2-13" fmla="*/ 84610 w 129518"/>
                  <a:gd name="connsiteY2-14" fmla="*/ 159936 h 160211"/>
                  <a:gd name="connsiteX3-15" fmla="*/ 939 w 129518"/>
                  <a:gd name="connsiteY3-16" fmla="*/ 16500 h 16021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娃娃体-简" panose="040B0500000000000000" charset="-122"/>
                  <a:ea typeface="娃娃体-简" panose="040B0500000000000000" charset="-122"/>
                  <a:cs typeface="娃娃体-简" panose="040B0500000000000000" charset="-122"/>
                  <a:sym typeface="+mn-lt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娃娃体-简" panose="040B0500000000000000" charset="-122"/>
                  <a:ea typeface="娃娃体-简" panose="040B0500000000000000" charset="-122"/>
                  <a:cs typeface="娃娃体-简" panose="040B0500000000000000" charset="-122"/>
                  <a:sym typeface="+mn-lt"/>
                </a:endParaRPr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娃娃体-简" panose="040B0500000000000000" charset="-122"/>
                  <a:ea typeface="娃娃体-简" panose="040B0500000000000000" charset="-122"/>
                  <a:cs typeface="娃娃体-简" panose="040B0500000000000000" charset="-122"/>
                  <a:sym typeface="+mn-lt"/>
                </a:endParaRPr>
              </a:p>
            </p:txBody>
          </p:sp>
        </p:grpSp>
        <p:sp>
          <p:nvSpPr>
            <p:cNvPr id="19" name="任意多边形 18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</p:grpSp>
      <p:sp>
        <p:nvSpPr>
          <p:cNvPr id="41" name="任意多边形 40"/>
          <p:cNvSpPr/>
          <p:nvPr/>
        </p:nvSpPr>
        <p:spPr>
          <a:xfrm flipH="1">
            <a:off x="11087948" y="2294478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63670" y="4435475"/>
            <a:ext cx="40246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   史纪敏  清华大学 新雅书院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943985" y="4434205"/>
            <a:ext cx="4164330" cy="400050"/>
          </a:xfrm>
          <a:prstGeom prst="roundRect">
            <a:avLst>
              <a:gd name="adj" fmla="val 3952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164655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卒章显志！</a:t>
            </a:r>
          </a:p>
        </p:txBody>
      </p:sp>
      <p:sp>
        <p:nvSpPr>
          <p:cNvPr id="23" name="Shape 29"/>
          <p:cNvSpPr/>
          <p:nvPr/>
        </p:nvSpPr>
        <p:spPr>
          <a:xfrm rot="6300000">
            <a:off x="5056947" y="534277"/>
            <a:ext cx="1635898" cy="6102898"/>
          </a:xfrm>
          <a:custGeom>
            <a:avLst/>
            <a:gdLst>
              <a:gd name="connsiteX0" fmla="*/ 15178 w 19871"/>
              <a:gd name="connsiteY0" fmla="*/ 0 h 21600"/>
              <a:gd name="connsiteX1" fmla="*/ 0 w 19871"/>
              <a:gd name="connsiteY1" fmla="*/ 2538 h 21600"/>
              <a:gd name="connsiteX2" fmla="*/ 4463 w 19871"/>
              <a:gd name="connsiteY2" fmla="*/ 21600 h 21600"/>
              <a:gd name="connsiteX3" fmla="*/ 19871 w 19871"/>
              <a:gd name="connsiteY3" fmla="*/ 18777 h 21600"/>
              <a:gd name="connsiteX4" fmla="*/ 17450 w 19871"/>
              <a:gd name="connsiteY4" fmla="*/ 8748 h 21600"/>
              <a:gd name="connsiteX5" fmla="*/ 15178 w 19871"/>
              <a:gd name="connsiteY5" fmla="*/ 0 h 21600"/>
              <a:gd name="connsiteX0-1" fmla="*/ 14798 w 19871"/>
              <a:gd name="connsiteY0-2" fmla="*/ 0 h 22890"/>
              <a:gd name="connsiteX1-3" fmla="*/ 0 w 19871"/>
              <a:gd name="connsiteY1-4" fmla="*/ 3828 h 22890"/>
              <a:gd name="connsiteX2-5" fmla="*/ 4463 w 19871"/>
              <a:gd name="connsiteY2-6" fmla="*/ 22890 h 22890"/>
              <a:gd name="connsiteX3-7" fmla="*/ 19871 w 19871"/>
              <a:gd name="connsiteY3-8" fmla="*/ 20067 h 22890"/>
              <a:gd name="connsiteX4-9" fmla="*/ 17450 w 19871"/>
              <a:gd name="connsiteY4-10" fmla="*/ 10038 h 22890"/>
              <a:gd name="connsiteX5-11" fmla="*/ 14798 w 19871"/>
              <a:gd name="connsiteY5-12" fmla="*/ 0 h 22890"/>
              <a:gd name="connsiteX0-13" fmla="*/ 14798 w 19871"/>
              <a:gd name="connsiteY0-14" fmla="*/ 0 h 22785"/>
              <a:gd name="connsiteX1-15" fmla="*/ 0 w 19871"/>
              <a:gd name="connsiteY1-16" fmla="*/ 3828 h 22785"/>
              <a:gd name="connsiteX2-17" fmla="*/ 5300 w 19871"/>
              <a:gd name="connsiteY2-18" fmla="*/ 22785 h 22785"/>
              <a:gd name="connsiteX3-19" fmla="*/ 19871 w 19871"/>
              <a:gd name="connsiteY3-20" fmla="*/ 20067 h 22785"/>
              <a:gd name="connsiteX4-21" fmla="*/ 17450 w 19871"/>
              <a:gd name="connsiteY4-22" fmla="*/ 10038 h 22785"/>
              <a:gd name="connsiteX5-23" fmla="*/ 14798 w 19871"/>
              <a:gd name="connsiteY5-24" fmla="*/ 0 h 22785"/>
              <a:gd name="connsiteX0-25" fmla="*/ 14798 w 19871"/>
              <a:gd name="connsiteY0-26" fmla="*/ 0 h 23019"/>
              <a:gd name="connsiteX1-27" fmla="*/ 0 w 19871"/>
              <a:gd name="connsiteY1-28" fmla="*/ 3828 h 23019"/>
              <a:gd name="connsiteX2-29" fmla="*/ 5152 w 19871"/>
              <a:gd name="connsiteY2-30" fmla="*/ 23019 h 23019"/>
              <a:gd name="connsiteX3-31" fmla="*/ 19871 w 19871"/>
              <a:gd name="connsiteY3-32" fmla="*/ 20067 h 23019"/>
              <a:gd name="connsiteX4-33" fmla="*/ 17450 w 19871"/>
              <a:gd name="connsiteY4-34" fmla="*/ 10038 h 23019"/>
              <a:gd name="connsiteX5-35" fmla="*/ 14798 w 19871"/>
              <a:gd name="connsiteY5-36" fmla="*/ 0 h 23019"/>
              <a:gd name="connsiteX0-37" fmla="*/ 14798 w 20350"/>
              <a:gd name="connsiteY0-38" fmla="*/ 0 h 23019"/>
              <a:gd name="connsiteX1-39" fmla="*/ 0 w 20350"/>
              <a:gd name="connsiteY1-40" fmla="*/ 3828 h 23019"/>
              <a:gd name="connsiteX2-41" fmla="*/ 5152 w 20350"/>
              <a:gd name="connsiteY2-42" fmla="*/ 23019 h 23019"/>
              <a:gd name="connsiteX3-43" fmla="*/ 20350 w 20350"/>
              <a:gd name="connsiteY3-44" fmla="*/ 19851 h 23019"/>
              <a:gd name="connsiteX4-45" fmla="*/ 17450 w 20350"/>
              <a:gd name="connsiteY4-46" fmla="*/ 10038 h 23019"/>
              <a:gd name="connsiteX5-47" fmla="*/ 14798 w 20350"/>
              <a:gd name="connsiteY5-48" fmla="*/ 0 h 23019"/>
              <a:gd name="connsiteX0-49" fmla="*/ 14798 w 20350"/>
              <a:gd name="connsiteY0-50" fmla="*/ 0 h 23019"/>
              <a:gd name="connsiteX1-51" fmla="*/ 0 w 20350"/>
              <a:gd name="connsiteY1-52" fmla="*/ 3828 h 23019"/>
              <a:gd name="connsiteX2-53" fmla="*/ 5152 w 20350"/>
              <a:gd name="connsiteY2-54" fmla="*/ 23019 h 23019"/>
              <a:gd name="connsiteX3-55" fmla="*/ 20350 w 20350"/>
              <a:gd name="connsiteY3-56" fmla="*/ 19851 h 23019"/>
              <a:gd name="connsiteX4-57" fmla="*/ 17450 w 20350"/>
              <a:gd name="connsiteY4-58" fmla="*/ 10038 h 23019"/>
              <a:gd name="connsiteX5-59" fmla="*/ 14798 w 20350"/>
              <a:gd name="connsiteY5-60" fmla="*/ 0 h 23019"/>
              <a:gd name="connsiteX0-61" fmla="*/ 14798 w 20370"/>
              <a:gd name="connsiteY0-62" fmla="*/ 0 h 23019"/>
              <a:gd name="connsiteX1-63" fmla="*/ 0 w 20370"/>
              <a:gd name="connsiteY1-64" fmla="*/ 3828 h 23019"/>
              <a:gd name="connsiteX2-65" fmla="*/ 5152 w 20370"/>
              <a:gd name="connsiteY2-66" fmla="*/ 23019 h 23019"/>
              <a:gd name="connsiteX3-67" fmla="*/ 20370 w 20370"/>
              <a:gd name="connsiteY3-68" fmla="*/ 19550 h 23019"/>
              <a:gd name="connsiteX4-69" fmla="*/ 17450 w 20370"/>
              <a:gd name="connsiteY4-70" fmla="*/ 10038 h 23019"/>
              <a:gd name="connsiteX5-71" fmla="*/ 14798 w 20370"/>
              <a:gd name="connsiteY5-72" fmla="*/ 0 h 23019"/>
              <a:gd name="connsiteX0-73" fmla="*/ 14798 w 20370"/>
              <a:gd name="connsiteY0-74" fmla="*/ 0 h 23019"/>
              <a:gd name="connsiteX1-75" fmla="*/ 0 w 20370"/>
              <a:gd name="connsiteY1-76" fmla="*/ 3828 h 23019"/>
              <a:gd name="connsiteX2-77" fmla="*/ 5152 w 20370"/>
              <a:gd name="connsiteY2-78" fmla="*/ 23019 h 23019"/>
              <a:gd name="connsiteX3-79" fmla="*/ 20370 w 20370"/>
              <a:gd name="connsiteY3-80" fmla="*/ 19550 h 23019"/>
              <a:gd name="connsiteX4-81" fmla="*/ 17754 w 20370"/>
              <a:gd name="connsiteY4-82" fmla="*/ 9964 h 23019"/>
              <a:gd name="connsiteX5-83" fmla="*/ 14798 w 20370"/>
              <a:gd name="connsiteY5-84" fmla="*/ 0 h 23019"/>
              <a:gd name="connsiteX0-85" fmla="*/ 14907 w 20370"/>
              <a:gd name="connsiteY0-86" fmla="*/ 0 h 22650"/>
              <a:gd name="connsiteX1-87" fmla="*/ 0 w 20370"/>
              <a:gd name="connsiteY1-88" fmla="*/ 3459 h 22650"/>
              <a:gd name="connsiteX2-89" fmla="*/ 5152 w 20370"/>
              <a:gd name="connsiteY2-90" fmla="*/ 22650 h 22650"/>
              <a:gd name="connsiteX3-91" fmla="*/ 20370 w 20370"/>
              <a:gd name="connsiteY3-92" fmla="*/ 19181 h 22650"/>
              <a:gd name="connsiteX4-93" fmla="*/ 17754 w 20370"/>
              <a:gd name="connsiteY4-94" fmla="*/ 9595 h 22650"/>
              <a:gd name="connsiteX5-95" fmla="*/ 14907 w 20370"/>
              <a:gd name="connsiteY5-96" fmla="*/ 0 h 22650"/>
              <a:gd name="connsiteX0-97" fmla="*/ 14407 w 19870"/>
              <a:gd name="connsiteY0-98" fmla="*/ 0 h 22650"/>
              <a:gd name="connsiteX1-99" fmla="*/ 0 w 19870"/>
              <a:gd name="connsiteY1-100" fmla="*/ 4384 h 22650"/>
              <a:gd name="connsiteX2-101" fmla="*/ 4652 w 19870"/>
              <a:gd name="connsiteY2-102" fmla="*/ 22650 h 22650"/>
              <a:gd name="connsiteX3-103" fmla="*/ 19870 w 19870"/>
              <a:gd name="connsiteY3-104" fmla="*/ 19181 h 22650"/>
              <a:gd name="connsiteX4-105" fmla="*/ 17254 w 19870"/>
              <a:gd name="connsiteY4-106" fmla="*/ 9595 h 22650"/>
              <a:gd name="connsiteX5-107" fmla="*/ 14407 w 19870"/>
              <a:gd name="connsiteY5-108" fmla="*/ 0 h 22650"/>
              <a:gd name="connsiteX0-109" fmla="*/ 14407 w 19870"/>
              <a:gd name="connsiteY0-110" fmla="*/ 0 h 23857"/>
              <a:gd name="connsiteX1-111" fmla="*/ 0 w 19870"/>
              <a:gd name="connsiteY1-112" fmla="*/ 4384 h 23857"/>
              <a:gd name="connsiteX2-113" fmla="*/ 4935 w 19870"/>
              <a:gd name="connsiteY2-114" fmla="*/ 23857 h 23857"/>
              <a:gd name="connsiteX3-115" fmla="*/ 19870 w 19870"/>
              <a:gd name="connsiteY3-116" fmla="*/ 19181 h 23857"/>
              <a:gd name="connsiteX4-117" fmla="*/ 17254 w 19870"/>
              <a:gd name="connsiteY4-118" fmla="*/ 9595 h 23857"/>
              <a:gd name="connsiteX5-119" fmla="*/ 14407 w 19870"/>
              <a:gd name="connsiteY5-120" fmla="*/ 0 h 23857"/>
              <a:gd name="connsiteX0-121" fmla="*/ 14407 w 19870"/>
              <a:gd name="connsiteY0-122" fmla="*/ 0 h 23857"/>
              <a:gd name="connsiteX1-123" fmla="*/ 0 w 19870"/>
              <a:gd name="connsiteY1-124" fmla="*/ 4384 h 23857"/>
              <a:gd name="connsiteX2-125" fmla="*/ 4935 w 19870"/>
              <a:gd name="connsiteY2-126" fmla="*/ 23857 h 23857"/>
              <a:gd name="connsiteX3-127" fmla="*/ 19870 w 19870"/>
              <a:gd name="connsiteY3-128" fmla="*/ 19181 h 23857"/>
              <a:gd name="connsiteX4-129" fmla="*/ 17254 w 19870"/>
              <a:gd name="connsiteY4-130" fmla="*/ 9595 h 23857"/>
              <a:gd name="connsiteX5-131" fmla="*/ 14407 w 19870"/>
              <a:gd name="connsiteY5-132" fmla="*/ 0 h 23857"/>
              <a:gd name="connsiteX0-133" fmla="*/ 14407 w 19870"/>
              <a:gd name="connsiteY0-134" fmla="*/ 0 h 23663"/>
              <a:gd name="connsiteX1-135" fmla="*/ 0 w 19870"/>
              <a:gd name="connsiteY1-136" fmla="*/ 4384 h 23663"/>
              <a:gd name="connsiteX2-137" fmla="*/ 4512 w 19870"/>
              <a:gd name="connsiteY2-138" fmla="*/ 23663 h 23663"/>
              <a:gd name="connsiteX3-139" fmla="*/ 19870 w 19870"/>
              <a:gd name="connsiteY3-140" fmla="*/ 19181 h 23663"/>
              <a:gd name="connsiteX4-141" fmla="*/ 17254 w 19870"/>
              <a:gd name="connsiteY4-142" fmla="*/ 9595 h 23663"/>
              <a:gd name="connsiteX5-143" fmla="*/ 14407 w 19870"/>
              <a:gd name="connsiteY5-144" fmla="*/ 0 h 23663"/>
              <a:gd name="connsiteX0-145" fmla="*/ 14407 w 19078"/>
              <a:gd name="connsiteY0-146" fmla="*/ 0 h 23663"/>
              <a:gd name="connsiteX1-147" fmla="*/ 0 w 19078"/>
              <a:gd name="connsiteY1-148" fmla="*/ 4384 h 23663"/>
              <a:gd name="connsiteX2-149" fmla="*/ 4512 w 19078"/>
              <a:gd name="connsiteY2-150" fmla="*/ 23663 h 23663"/>
              <a:gd name="connsiteX3-151" fmla="*/ 19078 w 19078"/>
              <a:gd name="connsiteY3-152" fmla="*/ 19424 h 23663"/>
              <a:gd name="connsiteX4-153" fmla="*/ 17254 w 19078"/>
              <a:gd name="connsiteY4-154" fmla="*/ 9595 h 23663"/>
              <a:gd name="connsiteX5-155" fmla="*/ 14407 w 19078"/>
              <a:gd name="connsiteY5-156" fmla="*/ 0 h 23663"/>
              <a:gd name="connsiteX0-157" fmla="*/ 14407 w 19078"/>
              <a:gd name="connsiteY0-158" fmla="*/ 0 h 23663"/>
              <a:gd name="connsiteX1-159" fmla="*/ 0 w 19078"/>
              <a:gd name="connsiteY1-160" fmla="*/ 4384 h 23663"/>
              <a:gd name="connsiteX2-161" fmla="*/ 4512 w 19078"/>
              <a:gd name="connsiteY2-162" fmla="*/ 23663 h 23663"/>
              <a:gd name="connsiteX3-163" fmla="*/ 19078 w 19078"/>
              <a:gd name="connsiteY3-164" fmla="*/ 19424 h 23663"/>
              <a:gd name="connsiteX4-165" fmla="*/ 16878 w 19078"/>
              <a:gd name="connsiteY4-166" fmla="*/ 9602 h 23663"/>
              <a:gd name="connsiteX5-167" fmla="*/ 14407 w 19078"/>
              <a:gd name="connsiteY5-168" fmla="*/ 0 h 23663"/>
              <a:gd name="connsiteX0-169" fmla="*/ 0 w 19078"/>
              <a:gd name="connsiteY0-170" fmla="*/ 4384 h 23663"/>
              <a:gd name="connsiteX1-171" fmla="*/ 4512 w 19078"/>
              <a:gd name="connsiteY1-172" fmla="*/ 23663 h 23663"/>
              <a:gd name="connsiteX2-173" fmla="*/ 19078 w 19078"/>
              <a:gd name="connsiteY2-174" fmla="*/ 19424 h 23663"/>
              <a:gd name="connsiteX3-175" fmla="*/ 16878 w 19078"/>
              <a:gd name="connsiteY3-176" fmla="*/ 9602 h 23663"/>
              <a:gd name="connsiteX4-177" fmla="*/ 14407 w 19078"/>
              <a:gd name="connsiteY4-178" fmla="*/ 0 h 23663"/>
              <a:gd name="connsiteX5-179" fmla="*/ 587 w 19078"/>
              <a:gd name="connsiteY5-180" fmla="*/ 5055 h 23663"/>
              <a:gd name="connsiteX0-181" fmla="*/ 3925 w 18491"/>
              <a:gd name="connsiteY0-182" fmla="*/ 23663 h 23663"/>
              <a:gd name="connsiteX1-183" fmla="*/ 18491 w 18491"/>
              <a:gd name="connsiteY1-184" fmla="*/ 19424 h 23663"/>
              <a:gd name="connsiteX2-185" fmla="*/ 16291 w 18491"/>
              <a:gd name="connsiteY2-186" fmla="*/ 9602 h 23663"/>
              <a:gd name="connsiteX3-187" fmla="*/ 13820 w 18491"/>
              <a:gd name="connsiteY3-188" fmla="*/ 0 h 23663"/>
              <a:gd name="connsiteX4-189" fmla="*/ 0 w 18491"/>
              <a:gd name="connsiteY4-190" fmla="*/ 5055 h 23663"/>
              <a:gd name="connsiteX0-191" fmla="*/ 0 w 14566"/>
              <a:gd name="connsiteY0-192" fmla="*/ 23663 h 23663"/>
              <a:gd name="connsiteX1-193" fmla="*/ 14566 w 14566"/>
              <a:gd name="connsiteY1-194" fmla="*/ 19424 h 23663"/>
              <a:gd name="connsiteX2-195" fmla="*/ 12366 w 14566"/>
              <a:gd name="connsiteY2-196" fmla="*/ 9602 h 23663"/>
              <a:gd name="connsiteX3-197" fmla="*/ 9895 w 14566"/>
              <a:gd name="connsiteY3-198" fmla="*/ 0 h 23663"/>
              <a:gd name="connsiteX0-199" fmla="*/ 4671 w 4671"/>
              <a:gd name="connsiteY0-200" fmla="*/ 19424 h 19424"/>
              <a:gd name="connsiteX1-201" fmla="*/ 2471 w 4671"/>
              <a:gd name="connsiteY1-202" fmla="*/ 9602 h 19424"/>
              <a:gd name="connsiteX2-203" fmla="*/ 0 w 4671"/>
              <a:gd name="connsiteY2-204" fmla="*/ 0 h 19424"/>
              <a:gd name="connsiteX0-205" fmla="*/ 7486 w 7486"/>
              <a:gd name="connsiteY0-206" fmla="*/ 7669 h 7669"/>
              <a:gd name="connsiteX1-207" fmla="*/ 2776 w 7486"/>
              <a:gd name="connsiteY1-208" fmla="*/ 2612 h 7669"/>
              <a:gd name="connsiteX2-209" fmla="*/ 0 w 7486"/>
              <a:gd name="connsiteY2-210" fmla="*/ 0 h 7669"/>
              <a:gd name="connsiteX0-211" fmla="*/ 8267 w 8267"/>
              <a:gd name="connsiteY0-212" fmla="*/ 7620 h 7620"/>
              <a:gd name="connsiteX1-213" fmla="*/ 3708 w 8267"/>
              <a:gd name="connsiteY1-214" fmla="*/ 3406 h 7620"/>
              <a:gd name="connsiteX2-215" fmla="*/ 0 w 8267"/>
              <a:gd name="connsiteY2-216" fmla="*/ 0 h 7620"/>
              <a:gd name="connsiteX0-217" fmla="*/ 36336 w 36336"/>
              <a:gd name="connsiteY0-218" fmla="*/ 39449 h 39449"/>
              <a:gd name="connsiteX1-219" fmla="*/ 30821 w 36336"/>
              <a:gd name="connsiteY1-220" fmla="*/ 33919 h 39449"/>
              <a:gd name="connsiteX2-221" fmla="*/ 0 w 36336"/>
              <a:gd name="connsiteY2-222" fmla="*/ 0 h 394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336" h="39449" extrusionOk="0">
                <a:moveTo>
                  <a:pt x="36336" y="39449"/>
                </a:moveTo>
                <a:cubicBezTo>
                  <a:pt x="32770" y="36694"/>
                  <a:pt x="34872" y="36713"/>
                  <a:pt x="30821" y="33919"/>
                </a:cubicBezTo>
                <a:cubicBezTo>
                  <a:pt x="27179" y="31407"/>
                  <a:pt x="2908" y="2543"/>
                  <a:pt x="0" y="0"/>
                </a:cubicBezTo>
              </a:path>
            </a:pathLst>
          </a:custGeom>
          <a:noFill/>
          <a:ln w="381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grpSp>
        <p:nvGrpSpPr>
          <p:cNvPr id="24" name="Group 59"/>
          <p:cNvGrpSpPr/>
          <p:nvPr/>
        </p:nvGrpSpPr>
        <p:grpSpPr>
          <a:xfrm rot="2086424">
            <a:off x="9314817" y="2752517"/>
            <a:ext cx="1418849" cy="1430666"/>
            <a:chOff x="0" y="0"/>
            <a:chExt cx="1378195" cy="1389675"/>
          </a:xfrm>
        </p:grpSpPr>
        <p:grpSp>
          <p:nvGrpSpPr>
            <p:cNvPr id="25" name="Group 55"/>
            <p:cNvGrpSpPr/>
            <p:nvPr/>
          </p:nvGrpSpPr>
          <p:grpSpPr>
            <a:xfrm>
              <a:off x="228599" y="0"/>
              <a:ext cx="1149597" cy="1132531"/>
              <a:chOff x="0" y="0"/>
              <a:chExt cx="1149595" cy="1132530"/>
            </a:xfrm>
          </p:grpSpPr>
          <p:sp>
            <p:nvSpPr>
              <p:cNvPr id="29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娃娃体-简" panose="040B0500000000000000" charset="-122"/>
                  <a:ea typeface="娃娃体-简" panose="040B0500000000000000" charset="-122"/>
                  <a:cs typeface="娃娃体-简" panose="040B0500000000000000" charset="-122"/>
                  <a:sym typeface="+mn-lt"/>
                </a:endParaRPr>
              </a:p>
            </p:txBody>
          </p:sp>
          <p:grpSp>
            <p:nvGrpSpPr>
              <p:cNvPr id="30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31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娃娃体-简" panose="040B0500000000000000" charset="-122"/>
                    <a:ea typeface="娃娃体-简" panose="040B0500000000000000" charset="-122"/>
                    <a:cs typeface="娃娃体-简" panose="040B0500000000000000" charset="-122"/>
                    <a:sym typeface="+mn-lt"/>
                  </a:endParaRPr>
                </a:p>
              </p:txBody>
            </p:sp>
            <p:sp>
              <p:nvSpPr>
                <p:cNvPr id="32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娃娃体-简" panose="040B0500000000000000" charset="-122"/>
                    <a:ea typeface="娃娃体-简" panose="040B0500000000000000" charset="-122"/>
                    <a:cs typeface="娃娃体-简" panose="040B0500000000000000" charset="-122"/>
                    <a:sym typeface="+mn-lt"/>
                  </a:endParaRPr>
                </a:p>
              </p:txBody>
            </p:sp>
            <p:sp>
              <p:nvSpPr>
                <p:cNvPr id="33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娃娃体-简" panose="040B0500000000000000" charset="-122"/>
                    <a:ea typeface="娃娃体-简" panose="040B0500000000000000" charset="-122"/>
                    <a:cs typeface="娃娃体-简" panose="040B0500000000000000" charset="-122"/>
                    <a:sym typeface="+mn-lt"/>
                  </a:endParaRPr>
                </a:p>
              </p:txBody>
            </p:sp>
          </p:grpSp>
        </p:grpSp>
        <p:grpSp>
          <p:nvGrpSpPr>
            <p:cNvPr id="26" name="Group 58"/>
            <p:cNvGrpSpPr/>
            <p:nvPr/>
          </p:nvGrpSpPr>
          <p:grpSpPr>
            <a:xfrm>
              <a:off x="0" y="558800"/>
              <a:ext cx="803140" cy="830876"/>
              <a:chOff x="0" y="0"/>
              <a:chExt cx="803139" cy="830875"/>
            </a:xfrm>
          </p:grpSpPr>
          <p:sp>
            <p:nvSpPr>
              <p:cNvPr id="27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娃娃体-简" panose="040B0500000000000000" charset="-122"/>
                  <a:ea typeface="娃娃体-简" panose="040B0500000000000000" charset="-122"/>
                  <a:cs typeface="娃娃体-简" panose="040B0500000000000000" charset="-122"/>
                  <a:sym typeface="+mn-lt"/>
                </a:endParaRPr>
              </a:p>
            </p:txBody>
          </p:sp>
          <p:sp>
            <p:nvSpPr>
              <p:cNvPr id="28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娃娃体-简" panose="040B0500000000000000" charset="-122"/>
                  <a:ea typeface="娃娃体-简" panose="040B0500000000000000" charset="-122"/>
                  <a:cs typeface="娃娃体-简" panose="040B0500000000000000" charset="-122"/>
                  <a:sym typeface="+mn-lt"/>
                </a:endParaRPr>
              </a:p>
            </p:txBody>
          </p:sp>
        </p:grpSp>
      </p:grpSp>
      <p:sp>
        <p:nvSpPr>
          <p:cNvPr id="34" name="Shape 232"/>
          <p:cNvSpPr/>
          <p:nvPr/>
        </p:nvSpPr>
        <p:spPr>
          <a:xfrm>
            <a:off x="1990953" y="3125303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rgbClr val="FEBF0F"/>
          </a:solidFill>
          <a:ln w="38100">
            <a:solidFill>
              <a:schemeClr val="tx1">
                <a:lumMod val="75000"/>
                <a:lumOff val="25000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600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35" name="Shape 232"/>
          <p:cNvSpPr/>
          <p:nvPr/>
        </p:nvSpPr>
        <p:spPr>
          <a:xfrm>
            <a:off x="4378553" y="3125303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rgbClr val="FEBF0F"/>
          </a:solidFill>
          <a:ln w="38100">
            <a:solidFill>
              <a:schemeClr val="tx1">
                <a:lumMod val="75000"/>
                <a:lumOff val="25000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600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36" name="Shape 232"/>
          <p:cNvSpPr/>
          <p:nvPr/>
        </p:nvSpPr>
        <p:spPr>
          <a:xfrm>
            <a:off x="6766153" y="3125303"/>
            <a:ext cx="667580" cy="786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19"/>
                </a:moveTo>
                <a:cubicBezTo>
                  <a:pt x="5348" y="11844"/>
                  <a:pt x="8764" y="3907"/>
                  <a:pt x="11380" y="0"/>
                </a:cubicBezTo>
                <a:cubicBezTo>
                  <a:pt x="11376" y="5932"/>
                  <a:pt x="16649" y="9489"/>
                  <a:pt x="21600" y="13177"/>
                </a:cubicBezTo>
                <a:cubicBezTo>
                  <a:pt x="16544" y="13853"/>
                  <a:pt x="13668" y="17355"/>
                  <a:pt x="11962" y="21600"/>
                </a:cubicBezTo>
                <a:cubicBezTo>
                  <a:pt x="10717" y="16355"/>
                  <a:pt x="5962" y="13260"/>
                  <a:pt x="0" y="12019"/>
                </a:cubicBezTo>
              </a:path>
            </a:pathLst>
          </a:custGeom>
          <a:solidFill>
            <a:srgbClr val="FEBF0F"/>
          </a:solidFill>
          <a:ln w="38100">
            <a:solidFill>
              <a:schemeClr val="tx1">
                <a:lumMod val="75000"/>
                <a:lumOff val="25000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6600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515937" y="4242596"/>
            <a:ext cx="15124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厚植基础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981075" y="4775835"/>
            <a:ext cx="26828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一轮复习稳稳当当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015752" y="1775041"/>
            <a:ext cx="15124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百日冲刺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406775" y="2296795"/>
            <a:ext cx="27305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二轮冲刺麻麻赖赖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394749" y="4242596"/>
            <a:ext cx="15124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六月问鼎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808980" y="4775835"/>
            <a:ext cx="26835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高考逐鹿拭目以待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236710" y="2026285"/>
            <a:ext cx="1918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pc="-300" dirty="0">
                <a:solidFill>
                  <a:srgbClr val="FFC000"/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金榜题名！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4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38"/>
          <p:cNvSpPr/>
          <p:nvPr/>
        </p:nvSpPr>
        <p:spPr>
          <a:xfrm rot="1905815">
            <a:off x="8501995" y="1898871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 flipH="1">
            <a:off x="10482336" y="2501687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161925 w 552450"/>
              <a:gd name="connsiteY0" fmla="*/ 1181173 h 1209748"/>
              <a:gd name="connsiteX1" fmla="*/ 123825 w 552450"/>
              <a:gd name="connsiteY1" fmla="*/ 800173 h 1209748"/>
              <a:gd name="connsiteX2" fmla="*/ 0 w 552450"/>
              <a:gd name="connsiteY2" fmla="*/ 638248 h 1209748"/>
              <a:gd name="connsiteX3" fmla="*/ 171450 w 552450"/>
              <a:gd name="connsiteY3" fmla="*/ 504898 h 1209748"/>
              <a:gd name="connsiteX4" fmla="*/ 266700 w 552450"/>
              <a:gd name="connsiteY4" fmla="*/ 73 h 1209748"/>
              <a:gd name="connsiteX5" fmla="*/ 342900 w 552450"/>
              <a:gd name="connsiteY5" fmla="*/ 581098 h 1209748"/>
              <a:gd name="connsiteX6" fmla="*/ 552450 w 552450"/>
              <a:gd name="connsiteY6" fmla="*/ 657298 h 1209748"/>
              <a:gd name="connsiteX7" fmla="*/ 295275 w 552450"/>
              <a:gd name="connsiteY7" fmla="*/ 771598 h 1209748"/>
              <a:gd name="connsiteX8" fmla="*/ 219075 w 552450"/>
              <a:gd name="connsiteY8" fmla="*/ 1209748 h 1209748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9" fmla="*/ 228132 w 618657"/>
              <a:gd name="connsiteY9" fmla="*/ 1181172 h 1209747"/>
              <a:gd name="connsiteX0" fmla="*/ 285282 w 618657"/>
              <a:gd name="connsiteY0" fmla="*/ 1209747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70292 w 618657"/>
              <a:gd name="connsiteY0" fmla="*/ 1249721 h 1249721"/>
              <a:gd name="connsiteX1" fmla="*/ 190032 w 618657"/>
              <a:gd name="connsiteY1" fmla="*/ 800172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61482 w 618657"/>
              <a:gd name="connsiteY7" fmla="*/ 771597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317761 w 638644"/>
              <a:gd name="connsiteY0" fmla="*/ 1257216 h 1257216"/>
              <a:gd name="connsiteX1" fmla="*/ 210019 w 638644"/>
              <a:gd name="connsiteY1" fmla="*/ 775188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  <a:gd name="connsiteX0" fmla="*/ 317761 w 638644"/>
              <a:gd name="connsiteY0" fmla="*/ 1257216 h 1257216"/>
              <a:gd name="connsiteX1" fmla="*/ 227508 w 638644"/>
              <a:gd name="connsiteY1" fmla="*/ 772690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2" y="1825404"/>
            <a:ext cx="2924203" cy="331923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162799" y="3292505"/>
            <a:ext cx="1655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地理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558245" y="2413337"/>
            <a:ext cx="1185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6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288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69143" y="144432"/>
            <a:ext cx="17333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地 理 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· </a:t>
            </a:r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选 择</a:t>
            </a:r>
          </a:p>
        </p:txBody>
      </p:sp>
      <p:grpSp>
        <p:nvGrpSpPr>
          <p:cNvPr id="12" name="Group 44"/>
          <p:cNvGrpSpPr/>
          <p:nvPr/>
        </p:nvGrpSpPr>
        <p:grpSpPr>
          <a:xfrm>
            <a:off x="1293507" y="1737360"/>
            <a:ext cx="657509" cy="738492"/>
            <a:chOff x="0" y="0"/>
            <a:chExt cx="807366" cy="906807"/>
          </a:xfrm>
        </p:grpSpPr>
        <p:sp>
          <p:nvSpPr>
            <p:cNvPr id="13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4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15" name="Group 44"/>
          <p:cNvGrpSpPr/>
          <p:nvPr/>
        </p:nvGrpSpPr>
        <p:grpSpPr>
          <a:xfrm>
            <a:off x="1278963" y="3089168"/>
            <a:ext cx="657509" cy="738492"/>
            <a:chOff x="0" y="0"/>
            <a:chExt cx="807366" cy="906807"/>
          </a:xfrm>
        </p:grpSpPr>
        <p:sp>
          <p:nvSpPr>
            <p:cNvPr id="16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7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8" name="Group 44"/>
          <p:cNvGrpSpPr/>
          <p:nvPr/>
        </p:nvGrpSpPr>
        <p:grpSpPr>
          <a:xfrm>
            <a:off x="1273039" y="4436293"/>
            <a:ext cx="657509" cy="738492"/>
            <a:chOff x="0" y="0"/>
            <a:chExt cx="807366" cy="906807"/>
          </a:xfrm>
        </p:grpSpPr>
        <p:sp>
          <p:nvSpPr>
            <p:cNvPr id="19" name="Shape 42"/>
            <p:cNvSpPr/>
            <p:nvPr/>
          </p:nvSpPr>
          <p:spPr>
            <a:xfrm>
              <a:off x="-1" y="101600"/>
              <a:ext cx="792823" cy="80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6" h="19829" extrusionOk="0">
                  <a:moveTo>
                    <a:pt x="13770" y="824"/>
                  </a:moveTo>
                  <a:cubicBezTo>
                    <a:pt x="8089" y="-376"/>
                    <a:pt x="1804" y="-1265"/>
                    <a:pt x="353" y="5681"/>
                  </a:cubicBezTo>
                  <a:cubicBezTo>
                    <a:pt x="-441" y="9482"/>
                    <a:pt x="-115" y="16268"/>
                    <a:pt x="3660" y="18583"/>
                  </a:cubicBezTo>
                  <a:cubicBezTo>
                    <a:pt x="6516" y="20335"/>
                    <a:pt x="12966" y="20052"/>
                    <a:pt x="15977" y="18892"/>
                  </a:cubicBezTo>
                  <a:cubicBezTo>
                    <a:pt x="21159" y="16897"/>
                    <a:pt x="19879" y="11191"/>
                    <a:pt x="19174" y="6766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0" name="Shape 43"/>
            <p:cNvSpPr/>
            <p:nvPr/>
          </p:nvSpPr>
          <p:spPr>
            <a:xfrm>
              <a:off x="165100" y="-1"/>
              <a:ext cx="642267" cy="718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16" extrusionOk="0">
                  <a:moveTo>
                    <a:pt x="21521" y="13"/>
                  </a:moveTo>
                  <a:cubicBezTo>
                    <a:pt x="21600" y="-484"/>
                    <a:pt x="8558" y="13479"/>
                    <a:pt x="8933" y="13772"/>
                  </a:cubicBezTo>
                  <a:cubicBezTo>
                    <a:pt x="6785" y="12126"/>
                    <a:pt x="2898" y="10471"/>
                    <a:pt x="0" y="10120"/>
                  </a:cubicBezTo>
                  <a:cubicBezTo>
                    <a:pt x="1254" y="12620"/>
                    <a:pt x="2166" y="14279"/>
                    <a:pt x="4430" y="16128"/>
                  </a:cubicBezTo>
                  <a:cubicBezTo>
                    <a:pt x="4883" y="16498"/>
                    <a:pt x="10336" y="20581"/>
                    <a:pt x="9763" y="21116"/>
                  </a:cubicBezTo>
                  <a:cubicBezTo>
                    <a:pt x="14957" y="16270"/>
                    <a:pt x="20402" y="7017"/>
                    <a:pt x="21521" y="13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 rot="19800147">
            <a:off x="7210621" y="2223728"/>
            <a:ext cx="3479436" cy="2552112"/>
            <a:chOff x="6579684" y="1851050"/>
            <a:chExt cx="4331265" cy="3176915"/>
          </a:xfrm>
        </p:grpSpPr>
        <p:grpSp>
          <p:nvGrpSpPr>
            <p:cNvPr id="22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6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27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8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3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4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31" name="文本框 30"/>
          <p:cNvSpPr txBox="1"/>
          <p:nvPr/>
        </p:nvSpPr>
        <p:spPr>
          <a:xfrm>
            <a:off x="2221315" y="1794034"/>
            <a:ext cx="4934557" cy="82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多看地理图册</a:t>
            </a:r>
          </a:p>
          <a:p>
            <a:pPr algn="l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227206" y="3119775"/>
            <a:ext cx="4115476" cy="82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将不会的</a:t>
            </a:r>
            <a:r>
              <a:rPr lang="zh-CN" altLang="en-US" sz="2000" b="1" dirty="0">
                <a:solidFill>
                  <a:srgbClr val="FFC000"/>
                </a:solidFill>
                <a:latin typeface="微软雅黑"/>
                <a:ea typeface="微软雅黑"/>
                <a:cs typeface="+mn-ea"/>
                <a:sym typeface="+mn-lt"/>
              </a:rPr>
              <a:t>知识点</a:t>
            </a:r>
            <a:r>
              <a: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记在笔记本</a:t>
            </a:r>
            <a:r>
              <a:rPr lang="en-US" altLang="zh-CN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/ </a:t>
            </a:r>
            <a:r>
              <a: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地理图册上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221315" y="4579898"/>
            <a:ext cx="4115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lvl="0" algn="l">
              <a:lnSpc>
                <a:spcPct val="100000"/>
              </a:lnSpc>
            </a:pPr>
            <a:r>
              <a: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选择有时会考理科性质的知识点， 我们最好弄清</a:t>
            </a:r>
            <a:r>
              <a:rPr lang="zh-CN" altLang="en-US" sz="2000" b="1" dirty="0">
                <a:solidFill>
                  <a:srgbClr val="FFC000"/>
                </a:solidFill>
                <a:latin typeface="微软雅黑"/>
                <a:ea typeface="微软雅黑"/>
                <a:cs typeface="+mn-ea"/>
                <a:sym typeface="+mn-lt"/>
              </a:rPr>
              <a:t>原理</a:t>
            </a:r>
            <a:r>
              <a: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（考试后的积累）</a:t>
            </a:r>
            <a:endParaRPr lang="en-US" altLang="zh-CN" sz="2000" b="1" dirty="0">
              <a:solidFill>
                <a:prstClr val="black">
                  <a:lumMod val="85000"/>
                  <a:lumOff val="15000"/>
                </a:prstClr>
              </a:solidFill>
              <a:latin typeface="微软雅黑"/>
              <a:ea typeface="微软雅黑"/>
              <a:cs typeface="+mn-ea"/>
              <a:sym typeface="+mn-lt"/>
            </a:endParaRPr>
          </a:p>
          <a:p>
            <a:pPr lvl="0" algn="l">
              <a:lnSpc>
                <a:spcPct val="100000"/>
              </a:lnSpc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/>
                <a:ea typeface="微软雅黑"/>
                <a:cs typeface="+mn-ea"/>
                <a:sym typeface="+mn-lt"/>
              </a:rPr>
              <a:t> 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020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26"/>
          <p:cNvGrpSpPr/>
          <p:nvPr/>
        </p:nvGrpSpPr>
        <p:grpSpPr>
          <a:xfrm>
            <a:off x="1068308" y="1833333"/>
            <a:ext cx="541422" cy="735055"/>
            <a:chOff x="0" y="0"/>
            <a:chExt cx="970801" cy="1317999"/>
          </a:xfrm>
        </p:grpSpPr>
        <p:sp>
          <p:nvSpPr>
            <p:cNvPr id="45" name="Shape 222"/>
            <p:cNvSpPr/>
            <p:nvPr/>
          </p:nvSpPr>
          <p:spPr>
            <a:xfrm>
              <a:off x="-1" y="0"/>
              <a:ext cx="970803" cy="131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449" extrusionOk="0">
                  <a:moveTo>
                    <a:pt x="15200" y="18995"/>
                  </a:moveTo>
                  <a:cubicBezTo>
                    <a:pt x="14894" y="19919"/>
                    <a:pt x="14383" y="21248"/>
                    <a:pt x="13084" y="21430"/>
                  </a:cubicBezTo>
                  <a:cubicBezTo>
                    <a:pt x="12625" y="21494"/>
                    <a:pt x="11620" y="21383"/>
                    <a:pt x="11147" y="21309"/>
                  </a:cubicBezTo>
                  <a:cubicBezTo>
                    <a:pt x="7979" y="20810"/>
                    <a:pt x="5128" y="19501"/>
                    <a:pt x="2019" y="18873"/>
                  </a:cubicBezTo>
                  <a:cubicBezTo>
                    <a:pt x="1075" y="18683"/>
                    <a:pt x="-49" y="18199"/>
                    <a:pt x="2" y="17334"/>
                  </a:cubicBezTo>
                  <a:cubicBezTo>
                    <a:pt x="72" y="16150"/>
                    <a:pt x="857" y="14761"/>
                    <a:pt x="1288" y="13617"/>
                  </a:cubicBezTo>
                  <a:cubicBezTo>
                    <a:pt x="1787" y="12292"/>
                    <a:pt x="2355" y="10983"/>
                    <a:pt x="2944" y="9679"/>
                  </a:cubicBezTo>
                  <a:cubicBezTo>
                    <a:pt x="3838" y="7702"/>
                    <a:pt x="4640" y="5736"/>
                    <a:pt x="5639" y="3798"/>
                  </a:cubicBezTo>
                  <a:cubicBezTo>
                    <a:pt x="6217" y="2678"/>
                    <a:pt x="6704" y="468"/>
                    <a:pt x="8488" y="65"/>
                  </a:cubicBezTo>
                  <a:cubicBezTo>
                    <a:pt x="9250" y="-106"/>
                    <a:pt x="10441" y="80"/>
                    <a:pt x="11115" y="368"/>
                  </a:cubicBezTo>
                  <a:cubicBezTo>
                    <a:pt x="12075" y="779"/>
                    <a:pt x="12839" y="907"/>
                    <a:pt x="13938" y="1113"/>
                  </a:cubicBezTo>
                  <a:cubicBezTo>
                    <a:pt x="15617" y="1428"/>
                    <a:pt x="17349" y="1882"/>
                    <a:pt x="18966" y="2345"/>
                  </a:cubicBezTo>
                  <a:cubicBezTo>
                    <a:pt x="19884" y="2609"/>
                    <a:pt x="20908" y="2904"/>
                    <a:pt x="21180" y="3678"/>
                  </a:cubicBezTo>
                  <a:cubicBezTo>
                    <a:pt x="21551" y="4735"/>
                    <a:pt x="20765" y="5778"/>
                    <a:pt x="20285" y="6731"/>
                  </a:cubicBezTo>
                  <a:cubicBezTo>
                    <a:pt x="19686" y="7919"/>
                    <a:pt x="19256" y="9159"/>
                    <a:pt x="18714" y="10362"/>
                  </a:cubicBezTo>
                  <a:cubicBezTo>
                    <a:pt x="17489" y="13087"/>
                    <a:pt x="16258" y="15818"/>
                    <a:pt x="15326" y="18609"/>
                  </a:cubicBezTo>
                  <a:cubicBezTo>
                    <a:pt x="15288" y="18725"/>
                    <a:pt x="15246" y="18855"/>
                    <a:pt x="15200" y="18995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6" name="Shape 223"/>
            <p:cNvSpPr/>
            <p:nvPr/>
          </p:nvSpPr>
          <p:spPr>
            <a:xfrm>
              <a:off x="101600" y="152400"/>
              <a:ext cx="738260" cy="96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extrusionOk="0">
                  <a:moveTo>
                    <a:pt x="5843" y="19431"/>
                  </a:moveTo>
                  <a:cubicBezTo>
                    <a:pt x="2745" y="18571"/>
                    <a:pt x="-49" y="17756"/>
                    <a:pt x="0" y="17620"/>
                  </a:cubicBezTo>
                  <a:cubicBezTo>
                    <a:pt x="601" y="15957"/>
                    <a:pt x="1675" y="14397"/>
                    <a:pt x="2399" y="12758"/>
                  </a:cubicBezTo>
                  <a:cubicBezTo>
                    <a:pt x="3390" y="10514"/>
                    <a:pt x="4575" y="8324"/>
                    <a:pt x="5560" y="6077"/>
                  </a:cubicBezTo>
                  <a:cubicBezTo>
                    <a:pt x="6422" y="4110"/>
                    <a:pt x="6672" y="1869"/>
                    <a:pt x="7840" y="0"/>
                  </a:cubicBezTo>
                  <a:cubicBezTo>
                    <a:pt x="10954" y="379"/>
                    <a:pt x="14351" y="1783"/>
                    <a:pt x="17188" y="2790"/>
                  </a:cubicBezTo>
                  <a:cubicBezTo>
                    <a:pt x="18546" y="3271"/>
                    <a:pt x="20308" y="3363"/>
                    <a:pt x="21551" y="3955"/>
                  </a:cubicBezTo>
                  <a:cubicBezTo>
                    <a:pt x="19201" y="9339"/>
                    <a:pt x="16858" y="14713"/>
                    <a:pt x="14458" y="20088"/>
                  </a:cubicBezTo>
                  <a:cubicBezTo>
                    <a:pt x="14430" y="20151"/>
                    <a:pt x="13764" y="21574"/>
                    <a:pt x="13856" y="21600"/>
                  </a:cubicBezTo>
                  <a:cubicBezTo>
                    <a:pt x="13258" y="21436"/>
                    <a:pt x="9355" y="20405"/>
                    <a:pt x="5843" y="19431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7" name="Shape 224"/>
            <p:cNvSpPr/>
            <p:nvPr/>
          </p:nvSpPr>
          <p:spPr>
            <a:xfrm>
              <a:off x="558800" y="127000"/>
              <a:ext cx="141437" cy="4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10" y="7934"/>
                    <a:pt x="14611" y="12839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8" name="Shape 225"/>
            <p:cNvSpPr/>
            <p:nvPr/>
          </p:nvSpPr>
          <p:spPr>
            <a:xfrm>
              <a:off x="304800" y="1092200"/>
              <a:ext cx="78863" cy="91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379" h="15289" extrusionOk="0">
                  <a:moveTo>
                    <a:pt x="3509" y="747"/>
                  </a:moveTo>
                  <a:cubicBezTo>
                    <a:pt x="-4023" y="4624"/>
                    <a:pt x="1769" y="18148"/>
                    <a:pt x="9599" y="14746"/>
                  </a:cubicBezTo>
                  <a:cubicBezTo>
                    <a:pt x="17577" y="11283"/>
                    <a:pt x="11667" y="-3452"/>
                    <a:pt x="3509" y="747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921376" y="1890918"/>
            <a:ext cx="2879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知识点从哪里积累？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921376" y="2442459"/>
            <a:ext cx="3239441" cy="235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各种资料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选择题和大题题干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百度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 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中国国家地理杂志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微信公众号</a:t>
            </a: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1169143" y="144432"/>
            <a:ext cx="17155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地 理 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· </a:t>
            </a:r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选 择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51850D-659B-4AE2-9E89-E574AE81B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1" b="13582"/>
          <a:stretch/>
        </p:blipFill>
        <p:spPr>
          <a:xfrm>
            <a:off x="8024837" y="478491"/>
            <a:ext cx="3253739" cy="5396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A73642-012A-46F7-8098-B015DCCD0BB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6" b="11016"/>
          <a:stretch/>
        </p:blipFill>
        <p:spPr>
          <a:xfrm>
            <a:off x="6007055" y="1136072"/>
            <a:ext cx="3499179" cy="53963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0653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1"/>
          <p:cNvGrpSpPr/>
          <p:nvPr/>
        </p:nvGrpSpPr>
        <p:grpSpPr>
          <a:xfrm>
            <a:off x="1761775" y="2048634"/>
            <a:ext cx="853409" cy="652045"/>
            <a:chOff x="0" y="0"/>
            <a:chExt cx="1530214" cy="1169156"/>
          </a:xfrm>
        </p:grpSpPr>
        <p:sp>
          <p:nvSpPr>
            <p:cNvPr id="8" name="Shape 180"/>
            <p:cNvSpPr/>
            <p:nvPr/>
          </p:nvSpPr>
          <p:spPr>
            <a:xfrm>
              <a:off x="0" y="203199"/>
              <a:ext cx="1087141" cy="550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extrusionOk="0">
                  <a:moveTo>
                    <a:pt x="21600" y="0"/>
                  </a:moveTo>
                  <a:cubicBezTo>
                    <a:pt x="19532" y="418"/>
                    <a:pt x="1689" y="152"/>
                    <a:pt x="0" y="122"/>
                  </a:cubicBezTo>
                  <a:cubicBezTo>
                    <a:pt x="688" y="2807"/>
                    <a:pt x="3880" y="19337"/>
                    <a:pt x="4116" y="21259"/>
                  </a:cubicBezTo>
                  <a:cubicBezTo>
                    <a:pt x="9519" y="21600"/>
                    <a:pt x="13773" y="20605"/>
                    <a:pt x="18890" y="20744"/>
                  </a:cubicBezTo>
                  <a:cubicBezTo>
                    <a:pt x="18812" y="15990"/>
                    <a:pt x="21237" y="2883"/>
                    <a:pt x="21600" y="0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9" name="Shape 181"/>
            <p:cNvSpPr/>
            <p:nvPr/>
          </p:nvSpPr>
          <p:spPr>
            <a:xfrm>
              <a:off x="241300" y="723900"/>
              <a:ext cx="711891" cy="24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extrusionOk="0">
                  <a:moveTo>
                    <a:pt x="21536" y="0"/>
                  </a:moveTo>
                  <a:cubicBezTo>
                    <a:pt x="21537" y="5316"/>
                    <a:pt x="21600" y="14865"/>
                    <a:pt x="21503" y="21600"/>
                  </a:cubicBezTo>
                  <a:cubicBezTo>
                    <a:pt x="15917" y="19594"/>
                    <a:pt x="5170" y="20360"/>
                    <a:pt x="0" y="20359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2" name="Shape 182"/>
            <p:cNvSpPr/>
            <p:nvPr/>
          </p:nvSpPr>
          <p:spPr>
            <a:xfrm>
              <a:off x="292099" y="1015999"/>
              <a:ext cx="184237" cy="15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91" h="16651" extrusionOk="0">
                  <a:moveTo>
                    <a:pt x="14823" y="2071"/>
                  </a:moveTo>
                  <a:cubicBezTo>
                    <a:pt x="9171" y="-2796"/>
                    <a:pt x="-2707" y="1299"/>
                    <a:pt x="559" y="10329"/>
                  </a:cubicBezTo>
                  <a:cubicBezTo>
                    <a:pt x="2791" y="16498"/>
                    <a:pt x="11156" y="18804"/>
                    <a:pt x="15530" y="14288"/>
                  </a:cubicBezTo>
                  <a:cubicBezTo>
                    <a:pt x="18893" y="10815"/>
                    <a:pt x="18380" y="5137"/>
                    <a:pt x="14823" y="2071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3" name="Shape 183"/>
            <p:cNvSpPr/>
            <p:nvPr/>
          </p:nvSpPr>
          <p:spPr>
            <a:xfrm>
              <a:off x="787400" y="1015999"/>
              <a:ext cx="190246" cy="14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541" h="13729" extrusionOk="0">
                  <a:moveTo>
                    <a:pt x="16530" y="5625"/>
                  </a:moveTo>
                  <a:cubicBezTo>
                    <a:pt x="16984" y="-3408"/>
                    <a:pt x="3664" y="46"/>
                    <a:pt x="961" y="4842"/>
                  </a:cubicBezTo>
                  <a:cubicBezTo>
                    <a:pt x="-4616" y="14734"/>
                    <a:pt x="15889" y="18192"/>
                    <a:pt x="16530" y="5625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4" name="Shape 184"/>
            <p:cNvSpPr/>
            <p:nvPr/>
          </p:nvSpPr>
          <p:spPr>
            <a:xfrm>
              <a:off x="1092200" y="38100"/>
              <a:ext cx="279400" cy="15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9" extrusionOk="0">
                  <a:moveTo>
                    <a:pt x="0" y="21589"/>
                  </a:moveTo>
                  <a:cubicBezTo>
                    <a:pt x="1227" y="10566"/>
                    <a:pt x="4418" y="0"/>
                    <a:pt x="4418" y="0"/>
                  </a:cubicBezTo>
                  <a:cubicBezTo>
                    <a:pt x="4418" y="0"/>
                    <a:pt x="17320" y="-11"/>
                    <a:pt x="21600" y="1452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5" name="Shape 185"/>
            <p:cNvSpPr/>
            <p:nvPr/>
          </p:nvSpPr>
          <p:spPr>
            <a:xfrm>
              <a:off x="1371600" y="-1"/>
              <a:ext cx="158615" cy="153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267" h="16604" extrusionOk="0">
                  <a:moveTo>
                    <a:pt x="8629" y="257"/>
                  </a:moveTo>
                  <a:cubicBezTo>
                    <a:pt x="1044" y="-2131"/>
                    <a:pt x="-3928" y="12825"/>
                    <a:pt x="4102" y="16166"/>
                  </a:cubicBezTo>
                  <a:cubicBezTo>
                    <a:pt x="12041" y="19469"/>
                    <a:pt x="17672" y="3103"/>
                    <a:pt x="8629" y="257"/>
                  </a:cubicBezTo>
                  <a:close/>
                </a:path>
              </a:pathLst>
            </a:custGeom>
            <a:solidFill>
              <a:srgbClr val="ECEADE"/>
            </a:solidFill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6" name="Shape 186"/>
            <p:cNvSpPr/>
            <p:nvPr/>
          </p:nvSpPr>
          <p:spPr>
            <a:xfrm>
              <a:off x="114300" y="457199"/>
              <a:ext cx="855130" cy="25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0718" extrusionOk="0">
                  <a:moveTo>
                    <a:pt x="0" y="10718"/>
                  </a:moveTo>
                  <a:cubicBezTo>
                    <a:pt x="6815" y="-10882"/>
                    <a:pt x="14605" y="6784"/>
                    <a:pt x="21600" y="7145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7" name="Shape 187"/>
            <p:cNvSpPr/>
            <p:nvPr/>
          </p:nvSpPr>
          <p:spPr>
            <a:xfrm>
              <a:off x="139700" y="215900"/>
              <a:ext cx="135471" cy="24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64" y="7348"/>
                    <a:pt x="6577" y="14250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8" name="Shape 188"/>
            <p:cNvSpPr/>
            <p:nvPr/>
          </p:nvSpPr>
          <p:spPr>
            <a:xfrm>
              <a:off x="215900" y="2159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3854" y="20063"/>
                    <a:pt x="5471" y="16499"/>
                    <a:pt x="7529" y="14064"/>
                  </a:cubicBezTo>
                  <a:cubicBezTo>
                    <a:pt x="10391" y="10676"/>
                    <a:pt x="13587" y="7565"/>
                    <a:pt x="16922" y="4371"/>
                  </a:cubicBezTo>
                  <a:cubicBezTo>
                    <a:pt x="18466" y="2892"/>
                    <a:pt x="19836" y="1336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19" name="Shape 189"/>
            <p:cNvSpPr/>
            <p:nvPr/>
          </p:nvSpPr>
          <p:spPr>
            <a:xfrm>
              <a:off x="520700" y="228600"/>
              <a:ext cx="330200" cy="516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262" y="16200"/>
                    <a:pt x="11372" y="10845"/>
                    <a:pt x="16190" y="5663"/>
                  </a:cubicBezTo>
                  <a:cubicBezTo>
                    <a:pt x="17799" y="3933"/>
                    <a:pt x="20928" y="1483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0" name="Shape 190"/>
            <p:cNvSpPr/>
            <p:nvPr/>
          </p:nvSpPr>
          <p:spPr>
            <a:xfrm>
              <a:off x="774700" y="406400"/>
              <a:ext cx="247650" cy="325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908" y="14861"/>
                    <a:pt x="14584" y="702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1" name="Group 31"/>
          <p:cNvGrpSpPr/>
          <p:nvPr/>
        </p:nvGrpSpPr>
        <p:grpSpPr>
          <a:xfrm>
            <a:off x="6902941" y="4552329"/>
            <a:ext cx="627755" cy="830348"/>
            <a:chOff x="0" y="0"/>
            <a:chExt cx="1125603" cy="1488866"/>
          </a:xfrm>
        </p:grpSpPr>
        <p:sp>
          <p:nvSpPr>
            <p:cNvPr id="22" name="Shape 24"/>
            <p:cNvSpPr/>
            <p:nvPr/>
          </p:nvSpPr>
          <p:spPr>
            <a:xfrm>
              <a:off x="380999" y="0"/>
              <a:ext cx="226807" cy="761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841" h="21600" extrusionOk="0">
                  <a:moveTo>
                    <a:pt x="4677" y="0"/>
                  </a:moveTo>
                  <a:cubicBezTo>
                    <a:pt x="2118" y="4759"/>
                    <a:pt x="-2719" y="5881"/>
                    <a:pt x="1960" y="10293"/>
                  </a:cubicBezTo>
                  <a:cubicBezTo>
                    <a:pt x="6607" y="14674"/>
                    <a:pt x="18881" y="17537"/>
                    <a:pt x="2856" y="2160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3" name="Shape 25"/>
            <p:cNvSpPr/>
            <p:nvPr/>
          </p:nvSpPr>
          <p:spPr>
            <a:xfrm>
              <a:off x="508000" y="304800"/>
              <a:ext cx="364439" cy="457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165" h="21600" extrusionOk="0">
                  <a:moveTo>
                    <a:pt x="9200" y="21600"/>
                  </a:moveTo>
                  <a:cubicBezTo>
                    <a:pt x="21600" y="15776"/>
                    <a:pt x="1051" y="6083"/>
                    <a:pt x="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4" name="Shape 26"/>
            <p:cNvSpPr/>
            <p:nvPr/>
          </p:nvSpPr>
          <p:spPr>
            <a:xfrm>
              <a:off x="101599" y="825500"/>
              <a:ext cx="896996" cy="185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1" h="20309" extrusionOk="0">
                  <a:moveTo>
                    <a:pt x="19855" y="13107"/>
                  </a:moveTo>
                  <a:cubicBezTo>
                    <a:pt x="20187" y="12071"/>
                    <a:pt x="20465" y="10866"/>
                    <a:pt x="20671" y="9462"/>
                  </a:cubicBezTo>
                  <a:cubicBezTo>
                    <a:pt x="18437" y="-1026"/>
                    <a:pt x="14577" y="-41"/>
                    <a:pt x="11431" y="75"/>
                  </a:cubicBezTo>
                  <a:cubicBezTo>
                    <a:pt x="9715" y="139"/>
                    <a:pt x="7348" y="702"/>
                    <a:pt x="4860" y="2689"/>
                  </a:cubicBezTo>
                  <a:cubicBezTo>
                    <a:pt x="3720" y="3598"/>
                    <a:pt x="676" y="5547"/>
                    <a:pt x="58" y="11102"/>
                  </a:cubicBezTo>
                  <a:cubicBezTo>
                    <a:pt x="-929" y="19995"/>
                    <a:pt x="10843" y="20574"/>
                    <a:pt x="11702" y="20241"/>
                  </a:cubicBezTo>
                  <a:cubicBezTo>
                    <a:pt x="13617" y="19497"/>
                    <a:pt x="17786" y="19574"/>
                    <a:pt x="19855" y="13107"/>
                  </a:cubicBezTo>
                  <a:close/>
                </a:path>
              </a:pathLst>
            </a:custGeom>
            <a:solidFill>
              <a:srgbClr val="E7E4EA"/>
            </a:solidFill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5" name="Shape 27"/>
            <p:cNvSpPr/>
            <p:nvPr/>
          </p:nvSpPr>
          <p:spPr>
            <a:xfrm>
              <a:off x="101600" y="927100"/>
              <a:ext cx="900857" cy="39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9" extrusionOk="0">
                  <a:moveTo>
                    <a:pt x="0" y="1011"/>
                  </a:moveTo>
                  <a:cubicBezTo>
                    <a:pt x="1020" y="10161"/>
                    <a:pt x="4609" y="21600"/>
                    <a:pt x="10434" y="20732"/>
                  </a:cubicBezTo>
                  <a:cubicBezTo>
                    <a:pt x="16012" y="19902"/>
                    <a:pt x="19225" y="10030"/>
                    <a:pt x="21600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6" name="Shape 28"/>
            <p:cNvSpPr/>
            <p:nvPr/>
          </p:nvSpPr>
          <p:spPr>
            <a:xfrm>
              <a:off x="762000" y="977899"/>
              <a:ext cx="363604" cy="254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93" h="19452" extrusionOk="0">
                  <a:moveTo>
                    <a:pt x="9504" y="4082"/>
                  </a:moveTo>
                  <a:cubicBezTo>
                    <a:pt x="10956" y="2606"/>
                    <a:pt x="17556" y="-2148"/>
                    <a:pt x="19170" y="1128"/>
                  </a:cubicBezTo>
                  <a:cubicBezTo>
                    <a:pt x="21600" y="6062"/>
                    <a:pt x="3448" y="17994"/>
                    <a:pt x="0" y="19452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7" name="Shape 29"/>
            <p:cNvSpPr/>
            <p:nvPr/>
          </p:nvSpPr>
          <p:spPr>
            <a:xfrm>
              <a:off x="-1" y="1219200"/>
              <a:ext cx="1086587" cy="269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0016" extrusionOk="0">
                  <a:moveTo>
                    <a:pt x="5008" y="210"/>
                  </a:moveTo>
                  <a:cubicBezTo>
                    <a:pt x="3795" y="1406"/>
                    <a:pt x="604" y="1401"/>
                    <a:pt x="82" y="7068"/>
                  </a:cubicBezTo>
                  <a:cubicBezTo>
                    <a:pt x="-484" y="13210"/>
                    <a:pt x="2029" y="15022"/>
                    <a:pt x="3033" y="16100"/>
                  </a:cubicBezTo>
                  <a:cubicBezTo>
                    <a:pt x="7369" y="20760"/>
                    <a:pt x="12891" y="21600"/>
                    <a:pt x="17228" y="16770"/>
                  </a:cubicBezTo>
                  <a:cubicBezTo>
                    <a:pt x="18224" y="15661"/>
                    <a:pt x="20447" y="12562"/>
                    <a:pt x="20703" y="8072"/>
                  </a:cubicBezTo>
                  <a:cubicBezTo>
                    <a:pt x="21116" y="840"/>
                    <a:pt x="16362" y="651"/>
                    <a:pt x="15265" y="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28" name="Shape 30"/>
            <p:cNvSpPr/>
            <p:nvPr/>
          </p:nvSpPr>
          <p:spPr>
            <a:xfrm>
              <a:off x="203199" y="584200"/>
              <a:ext cx="188035" cy="323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04" h="21544" extrusionOk="0">
                  <a:moveTo>
                    <a:pt x="15405" y="0"/>
                  </a:moveTo>
                  <a:cubicBezTo>
                    <a:pt x="21507" y="5087"/>
                    <a:pt x="15299" y="7621"/>
                    <a:pt x="8897" y="9820"/>
                  </a:cubicBezTo>
                  <a:cubicBezTo>
                    <a:pt x="5317" y="11050"/>
                    <a:pt x="82" y="11552"/>
                    <a:pt x="0" y="15413"/>
                  </a:cubicBezTo>
                  <a:cubicBezTo>
                    <a:pt x="-93" y="19790"/>
                    <a:pt x="11124" y="21600"/>
                    <a:pt x="15405" y="21542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9" name="Group 191"/>
          <p:cNvGrpSpPr/>
          <p:nvPr/>
        </p:nvGrpSpPr>
        <p:grpSpPr>
          <a:xfrm>
            <a:off x="1727257" y="4557281"/>
            <a:ext cx="842219" cy="782461"/>
            <a:chOff x="0" y="0"/>
            <a:chExt cx="1692202" cy="1572135"/>
          </a:xfrm>
        </p:grpSpPr>
        <p:grpSp>
          <p:nvGrpSpPr>
            <p:cNvPr id="30" name="Group 181"/>
            <p:cNvGrpSpPr/>
            <p:nvPr/>
          </p:nvGrpSpPr>
          <p:grpSpPr>
            <a:xfrm>
              <a:off x="-1" y="63499"/>
              <a:ext cx="1225623" cy="1508637"/>
              <a:chOff x="0" y="0"/>
              <a:chExt cx="1225621" cy="1508635"/>
            </a:xfrm>
          </p:grpSpPr>
          <p:sp>
            <p:nvSpPr>
              <p:cNvPr id="40" name="Shape 177"/>
              <p:cNvSpPr/>
              <p:nvPr/>
            </p:nvSpPr>
            <p:spPr>
              <a:xfrm>
                <a:off x="-1" y="-1"/>
                <a:ext cx="1225623" cy="1508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38" h="20536" extrusionOk="0">
                    <a:moveTo>
                      <a:pt x="19520" y="6663"/>
                    </a:moveTo>
                    <a:cubicBezTo>
                      <a:pt x="19716" y="4387"/>
                      <a:pt x="20507" y="594"/>
                      <a:pt x="17060" y="434"/>
                    </a:cubicBezTo>
                    <a:cubicBezTo>
                      <a:pt x="12776" y="235"/>
                      <a:pt x="2535" y="-769"/>
                      <a:pt x="1476" y="1186"/>
                    </a:cubicBezTo>
                    <a:cubicBezTo>
                      <a:pt x="531" y="2931"/>
                      <a:pt x="333" y="7088"/>
                      <a:pt x="320" y="9016"/>
                    </a:cubicBezTo>
                    <a:cubicBezTo>
                      <a:pt x="300" y="11991"/>
                      <a:pt x="-1093" y="19381"/>
                      <a:pt x="2091" y="20026"/>
                    </a:cubicBezTo>
                    <a:cubicBezTo>
                      <a:pt x="6072" y="20831"/>
                      <a:pt x="13185" y="20505"/>
                      <a:pt x="17403" y="20246"/>
                    </a:cubicBezTo>
                    <a:cubicBezTo>
                      <a:pt x="19918" y="20091"/>
                      <a:pt x="19012" y="16325"/>
                      <a:pt x="19145" y="14531"/>
                    </a:cubicBezTo>
                    <a:cubicBezTo>
                      <a:pt x="19244" y="13188"/>
                      <a:pt x="19411" y="7939"/>
                      <a:pt x="19520" y="6663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Shape 178"/>
              <p:cNvSpPr/>
              <p:nvPr/>
            </p:nvSpPr>
            <p:spPr>
              <a:xfrm>
                <a:off x="152399" y="177800"/>
                <a:ext cx="911322" cy="10906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4" h="20824" extrusionOk="0">
                    <a:moveTo>
                      <a:pt x="19260" y="20629"/>
                    </a:moveTo>
                    <a:cubicBezTo>
                      <a:pt x="14949" y="20977"/>
                      <a:pt x="10812" y="20772"/>
                      <a:pt x="6492" y="20677"/>
                    </a:cubicBezTo>
                    <a:cubicBezTo>
                      <a:pt x="4148" y="20626"/>
                      <a:pt x="3161" y="20883"/>
                      <a:pt x="793" y="20715"/>
                    </a:cubicBezTo>
                    <a:cubicBezTo>
                      <a:pt x="-906" y="20595"/>
                      <a:pt x="570" y="2257"/>
                      <a:pt x="1126" y="640"/>
                    </a:cubicBezTo>
                    <a:cubicBezTo>
                      <a:pt x="7448" y="-623"/>
                      <a:pt x="14260" y="271"/>
                      <a:pt x="20694" y="871"/>
                    </a:cubicBezTo>
                    <a:cubicBezTo>
                      <a:pt x="20484" y="852"/>
                      <a:pt x="20367" y="2889"/>
                      <a:pt x="20359" y="2986"/>
                    </a:cubicBezTo>
                    <a:cubicBezTo>
                      <a:pt x="20257" y="4363"/>
                      <a:pt x="19755" y="20587"/>
                      <a:pt x="19670" y="20595"/>
                    </a:cubicBezTo>
                    <a:cubicBezTo>
                      <a:pt x="19533" y="20607"/>
                      <a:pt x="19396" y="20618"/>
                      <a:pt x="19260" y="20629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Shape 179"/>
              <p:cNvSpPr/>
              <p:nvPr/>
            </p:nvSpPr>
            <p:spPr>
              <a:xfrm>
                <a:off x="520700" y="1333499"/>
                <a:ext cx="133477" cy="913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2313" h="14046" extrusionOk="0">
                    <a:moveTo>
                      <a:pt x="11167" y="10122"/>
                    </a:moveTo>
                    <a:cubicBezTo>
                      <a:pt x="15107" y="368"/>
                      <a:pt x="7968" y="-2007"/>
                      <a:pt x="3640" y="1585"/>
                    </a:cubicBezTo>
                    <a:cubicBezTo>
                      <a:pt x="-6493" y="9996"/>
                      <a:pt x="7342" y="19593"/>
                      <a:pt x="11167" y="10122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Shape 180"/>
              <p:cNvSpPr/>
              <p:nvPr/>
            </p:nvSpPr>
            <p:spPr>
              <a:xfrm flipH="1" flipV="1">
                <a:off x="536067" y="88899"/>
                <a:ext cx="86234" cy="1"/>
              </a:xfrm>
              <a:prstGeom prst="line">
                <a:avLst/>
              </a:pr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185"/>
            <p:cNvGrpSpPr/>
            <p:nvPr/>
          </p:nvGrpSpPr>
          <p:grpSpPr>
            <a:xfrm>
              <a:off x="228599" y="812800"/>
              <a:ext cx="476366" cy="503623"/>
              <a:chOff x="0" y="0"/>
              <a:chExt cx="476364" cy="503622"/>
            </a:xfrm>
          </p:grpSpPr>
          <p:sp>
            <p:nvSpPr>
              <p:cNvPr id="37" name="Shape 182"/>
              <p:cNvSpPr/>
              <p:nvPr/>
            </p:nvSpPr>
            <p:spPr>
              <a:xfrm>
                <a:off x="76200" y="190500"/>
                <a:ext cx="397116" cy="285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81" h="21022" extrusionOk="0">
                    <a:moveTo>
                      <a:pt x="14158" y="1797"/>
                    </a:moveTo>
                    <a:cubicBezTo>
                      <a:pt x="16682" y="3576"/>
                      <a:pt x="18515" y="6261"/>
                      <a:pt x="19377" y="9997"/>
                    </a:cubicBezTo>
                    <a:cubicBezTo>
                      <a:pt x="20066" y="12984"/>
                      <a:pt x="21421" y="17932"/>
                      <a:pt x="21269" y="21022"/>
                    </a:cubicBezTo>
                    <a:cubicBezTo>
                      <a:pt x="15103" y="14127"/>
                      <a:pt x="8404" y="5305"/>
                      <a:pt x="5" y="6602"/>
                    </a:cubicBezTo>
                    <a:cubicBezTo>
                      <a:pt x="-179" y="4102"/>
                      <a:pt x="4665" y="1207"/>
                      <a:pt x="5912" y="648"/>
                    </a:cubicBezTo>
                    <a:cubicBezTo>
                      <a:pt x="8643" y="-578"/>
                      <a:pt x="11623" y="9"/>
                      <a:pt x="14158" y="1797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solidFill>
                  <a:srgbClr val="FEBF0F"/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Shape 183"/>
              <p:cNvSpPr/>
              <p:nvPr/>
            </p:nvSpPr>
            <p:spPr>
              <a:xfrm>
                <a:off x="127000" y="0"/>
                <a:ext cx="181931" cy="179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504" h="17631" extrusionOk="0">
                    <a:moveTo>
                      <a:pt x="14623" y="16680"/>
                    </a:moveTo>
                    <a:cubicBezTo>
                      <a:pt x="18650" y="14507"/>
                      <a:pt x="20734" y="9487"/>
                      <a:pt x="18736" y="5635"/>
                    </a:cubicBezTo>
                    <a:cubicBezTo>
                      <a:pt x="14465" y="-2596"/>
                      <a:pt x="1634" y="-1709"/>
                      <a:pt x="70" y="7633"/>
                    </a:cubicBezTo>
                    <a:cubicBezTo>
                      <a:pt x="-866" y="13225"/>
                      <a:pt x="7832" y="19004"/>
                      <a:pt x="13070" y="17339"/>
                    </a:cubicBezTo>
                    <a:cubicBezTo>
                      <a:pt x="13614" y="17166"/>
                      <a:pt x="14133" y="16945"/>
                      <a:pt x="14623" y="16680"/>
                    </a:cubicBezTo>
                    <a:close/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Shape 184"/>
              <p:cNvSpPr/>
              <p:nvPr/>
            </p:nvSpPr>
            <p:spPr>
              <a:xfrm>
                <a:off x="-1" y="190500"/>
                <a:ext cx="476366" cy="3131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9" h="17643" extrusionOk="0">
                    <a:moveTo>
                      <a:pt x="5" y="16927"/>
                    </a:moveTo>
                    <a:cubicBezTo>
                      <a:pt x="-221" y="7199"/>
                      <a:pt x="7020" y="-3957"/>
                      <a:pt x="15308" y="1386"/>
                    </a:cubicBezTo>
                    <a:cubicBezTo>
                      <a:pt x="21361" y="5288"/>
                      <a:pt x="19392" y="11416"/>
                      <a:pt x="21379" y="17643"/>
                    </a:cubicBezTo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Group 190"/>
            <p:cNvGrpSpPr/>
            <p:nvPr/>
          </p:nvGrpSpPr>
          <p:grpSpPr>
            <a:xfrm>
              <a:off x="609600" y="0"/>
              <a:ext cx="1082603" cy="860676"/>
              <a:chOff x="0" y="0"/>
              <a:chExt cx="1082602" cy="860675"/>
            </a:xfrm>
          </p:grpSpPr>
          <p:sp>
            <p:nvSpPr>
              <p:cNvPr id="33" name="Shape 186"/>
              <p:cNvSpPr/>
              <p:nvPr/>
            </p:nvSpPr>
            <p:spPr>
              <a:xfrm>
                <a:off x="0" y="0"/>
                <a:ext cx="1082603" cy="860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55" h="17582" extrusionOk="0">
                    <a:moveTo>
                      <a:pt x="0" y="15955"/>
                    </a:moveTo>
                    <a:cubicBezTo>
                      <a:pt x="881" y="14662"/>
                      <a:pt x="1639" y="14696"/>
                      <a:pt x="1732" y="12872"/>
                    </a:cubicBezTo>
                    <a:cubicBezTo>
                      <a:pt x="1794" y="11654"/>
                      <a:pt x="1362" y="10468"/>
                      <a:pt x="1327" y="9258"/>
                    </a:cubicBezTo>
                    <a:cubicBezTo>
                      <a:pt x="1258" y="6916"/>
                      <a:pt x="2530" y="4246"/>
                      <a:pt x="4019" y="2639"/>
                    </a:cubicBezTo>
                    <a:cubicBezTo>
                      <a:pt x="9158" y="-2909"/>
                      <a:pt x="17985" y="937"/>
                      <a:pt x="19753" y="8182"/>
                    </a:cubicBezTo>
                    <a:cubicBezTo>
                      <a:pt x="21600" y="15750"/>
                      <a:pt x="14606" y="18691"/>
                      <a:pt x="9089" y="17212"/>
                    </a:cubicBezTo>
                    <a:cubicBezTo>
                      <a:pt x="6445" y="16503"/>
                      <a:pt x="3321" y="13937"/>
                      <a:pt x="588" y="15436"/>
                    </a:cubicBezTo>
                  </a:path>
                </a:pathLst>
              </a:custGeom>
              <a:solidFill>
                <a:srgbClr val="ECEADE"/>
              </a:solidFill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Shape 187"/>
              <p:cNvSpPr/>
              <p:nvPr/>
            </p:nvSpPr>
            <p:spPr>
              <a:xfrm>
                <a:off x="266700" y="292100"/>
                <a:ext cx="626536" cy="24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9835" extrusionOk="0">
                    <a:moveTo>
                      <a:pt x="0" y="9835"/>
                    </a:moveTo>
                    <a:cubicBezTo>
                      <a:pt x="5974" y="-11765"/>
                      <a:pt x="15099" y="8797"/>
                      <a:pt x="21600" y="9835"/>
                    </a:cubicBezTo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Shape 188"/>
              <p:cNvSpPr/>
              <p:nvPr/>
            </p:nvSpPr>
            <p:spPr>
              <a:xfrm>
                <a:off x="254000" y="444500"/>
                <a:ext cx="643471" cy="195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8246" extrusionOk="0">
                    <a:moveTo>
                      <a:pt x="0" y="2420"/>
                    </a:moveTo>
                    <a:cubicBezTo>
                      <a:pt x="7195" y="-1453"/>
                      <a:pt x="14439" y="-3354"/>
                      <a:pt x="21600" y="18246"/>
                    </a:cubicBezTo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Shape 189"/>
              <p:cNvSpPr/>
              <p:nvPr/>
            </p:nvSpPr>
            <p:spPr>
              <a:xfrm>
                <a:off x="241300" y="584199"/>
                <a:ext cx="667073" cy="18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4012" extrusionOk="0">
                    <a:moveTo>
                      <a:pt x="0" y="13105"/>
                    </a:moveTo>
                    <a:cubicBezTo>
                      <a:pt x="7173" y="18622"/>
                      <a:pt x="14453" y="-2978"/>
                      <a:pt x="21600" y="351"/>
                    </a:cubicBezTo>
                    <a:cubicBezTo>
                      <a:pt x="21255" y="332"/>
                      <a:pt x="20907" y="33"/>
                      <a:pt x="20561" y="332"/>
                    </a:cubicBezTo>
                  </a:path>
                </a:pathLst>
              </a:custGeom>
              <a:noFill/>
              <a:ln w="38100" cap="flat">
                <a:solidFill>
                  <a:srgbClr val="FEBF0F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4" name="Group 226"/>
          <p:cNvGrpSpPr/>
          <p:nvPr/>
        </p:nvGrpSpPr>
        <p:grpSpPr>
          <a:xfrm>
            <a:off x="6967637" y="2113746"/>
            <a:ext cx="541422" cy="735055"/>
            <a:chOff x="0" y="0"/>
            <a:chExt cx="970801" cy="1317999"/>
          </a:xfrm>
        </p:grpSpPr>
        <p:sp>
          <p:nvSpPr>
            <p:cNvPr id="45" name="Shape 222"/>
            <p:cNvSpPr/>
            <p:nvPr/>
          </p:nvSpPr>
          <p:spPr>
            <a:xfrm>
              <a:off x="-1" y="0"/>
              <a:ext cx="970803" cy="131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449" extrusionOk="0">
                  <a:moveTo>
                    <a:pt x="15200" y="18995"/>
                  </a:moveTo>
                  <a:cubicBezTo>
                    <a:pt x="14894" y="19919"/>
                    <a:pt x="14383" y="21248"/>
                    <a:pt x="13084" y="21430"/>
                  </a:cubicBezTo>
                  <a:cubicBezTo>
                    <a:pt x="12625" y="21494"/>
                    <a:pt x="11620" y="21383"/>
                    <a:pt x="11147" y="21309"/>
                  </a:cubicBezTo>
                  <a:cubicBezTo>
                    <a:pt x="7979" y="20810"/>
                    <a:pt x="5128" y="19501"/>
                    <a:pt x="2019" y="18873"/>
                  </a:cubicBezTo>
                  <a:cubicBezTo>
                    <a:pt x="1075" y="18683"/>
                    <a:pt x="-49" y="18199"/>
                    <a:pt x="2" y="17334"/>
                  </a:cubicBezTo>
                  <a:cubicBezTo>
                    <a:pt x="72" y="16150"/>
                    <a:pt x="857" y="14761"/>
                    <a:pt x="1288" y="13617"/>
                  </a:cubicBezTo>
                  <a:cubicBezTo>
                    <a:pt x="1787" y="12292"/>
                    <a:pt x="2355" y="10983"/>
                    <a:pt x="2944" y="9679"/>
                  </a:cubicBezTo>
                  <a:cubicBezTo>
                    <a:pt x="3838" y="7702"/>
                    <a:pt x="4640" y="5736"/>
                    <a:pt x="5639" y="3798"/>
                  </a:cubicBezTo>
                  <a:cubicBezTo>
                    <a:pt x="6217" y="2678"/>
                    <a:pt x="6704" y="468"/>
                    <a:pt x="8488" y="65"/>
                  </a:cubicBezTo>
                  <a:cubicBezTo>
                    <a:pt x="9250" y="-106"/>
                    <a:pt x="10441" y="80"/>
                    <a:pt x="11115" y="368"/>
                  </a:cubicBezTo>
                  <a:cubicBezTo>
                    <a:pt x="12075" y="779"/>
                    <a:pt x="12839" y="907"/>
                    <a:pt x="13938" y="1113"/>
                  </a:cubicBezTo>
                  <a:cubicBezTo>
                    <a:pt x="15617" y="1428"/>
                    <a:pt x="17349" y="1882"/>
                    <a:pt x="18966" y="2345"/>
                  </a:cubicBezTo>
                  <a:cubicBezTo>
                    <a:pt x="19884" y="2609"/>
                    <a:pt x="20908" y="2904"/>
                    <a:pt x="21180" y="3678"/>
                  </a:cubicBezTo>
                  <a:cubicBezTo>
                    <a:pt x="21551" y="4735"/>
                    <a:pt x="20765" y="5778"/>
                    <a:pt x="20285" y="6731"/>
                  </a:cubicBezTo>
                  <a:cubicBezTo>
                    <a:pt x="19686" y="7919"/>
                    <a:pt x="19256" y="9159"/>
                    <a:pt x="18714" y="10362"/>
                  </a:cubicBezTo>
                  <a:cubicBezTo>
                    <a:pt x="17489" y="13087"/>
                    <a:pt x="16258" y="15818"/>
                    <a:pt x="15326" y="18609"/>
                  </a:cubicBezTo>
                  <a:cubicBezTo>
                    <a:pt x="15288" y="18725"/>
                    <a:pt x="15246" y="18855"/>
                    <a:pt x="15200" y="18995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6" name="Shape 223"/>
            <p:cNvSpPr/>
            <p:nvPr/>
          </p:nvSpPr>
          <p:spPr>
            <a:xfrm>
              <a:off x="101600" y="152400"/>
              <a:ext cx="738260" cy="965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extrusionOk="0">
                  <a:moveTo>
                    <a:pt x="5843" y="19431"/>
                  </a:moveTo>
                  <a:cubicBezTo>
                    <a:pt x="2745" y="18571"/>
                    <a:pt x="-49" y="17756"/>
                    <a:pt x="0" y="17620"/>
                  </a:cubicBezTo>
                  <a:cubicBezTo>
                    <a:pt x="601" y="15957"/>
                    <a:pt x="1675" y="14397"/>
                    <a:pt x="2399" y="12758"/>
                  </a:cubicBezTo>
                  <a:cubicBezTo>
                    <a:pt x="3390" y="10514"/>
                    <a:pt x="4575" y="8324"/>
                    <a:pt x="5560" y="6077"/>
                  </a:cubicBezTo>
                  <a:cubicBezTo>
                    <a:pt x="6422" y="4110"/>
                    <a:pt x="6672" y="1869"/>
                    <a:pt x="7840" y="0"/>
                  </a:cubicBezTo>
                  <a:cubicBezTo>
                    <a:pt x="10954" y="379"/>
                    <a:pt x="14351" y="1783"/>
                    <a:pt x="17188" y="2790"/>
                  </a:cubicBezTo>
                  <a:cubicBezTo>
                    <a:pt x="18546" y="3271"/>
                    <a:pt x="20308" y="3363"/>
                    <a:pt x="21551" y="3955"/>
                  </a:cubicBezTo>
                  <a:cubicBezTo>
                    <a:pt x="19201" y="9339"/>
                    <a:pt x="16858" y="14713"/>
                    <a:pt x="14458" y="20088"/>
                  </a:cubicBezTo>
                  <a:cubicBezTo>
                    <a:pt x="14430" y="20151"/>
                    <a:pt x="13764" y="21574"/>
                    <a:pt x="13856" y="21600"/>
                  </a:cubicBezTo>
                  <a:cubicBezTo>
                    <a:pt x="13258" y="21436"/>
                    <a:pt x="9355" y="20405"/>
                    <a:pt x="5843" y="19431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7" name="Shape 224"/>
            <p:cNvSpPr/>
            <p:nvPr/>
          </p:nvSpPr>
          <p:spPr>
            <a:xfrm>
              <a:off x="558800" y="127000"/>
              <a:ext cx="141437" cy="4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10" y="7934"/>
                    <a:pt x="14611" y="12839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48" name="Shape 225"/>
            <p:cNvSpPr/>
            <p:nvPr/>
          </p:nvSpPr>
          <p:spPr>
            <a:xfrm>
              <a:off x="304800" y="1092200"/>
              <a:ext cx="78863" cy="91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379" h="15289" extrusionOk="0">
                  <a:moveTo>
                    <a:pt x="3509" y="747"/>
                  </a:moveTo>
                  <a:cubicBezTo>
                    <a:pt x="-4023" y="4624"/>
                    <a:pt x="1769" y="18148"/>
                    <a:pt x="9599" y="14746"/>
                  </a:cubicBezTo>
                  <a:cubicBezTo>
                    <a:pt x="17577" y="11283"/>
                    <a:pt x="11667" y="-3452"/>
                    <a:pt x="3509" y="747"/>
                  </a:cubicBezTo>
                  <a:close/>
                </a:path>
              </a:pathLst>
            </a:custGeom>
            <a:noFill/>
            <a:ln w="38100" cap="flat">
              <a:solidFill>
                <a:srgbClr val="FEBF0F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2770342" y="2176126"/>
            <a:ext cx="144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大量刷题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833964" y="2698545"/>
            <a:ext cx="2755782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通过刷题总结答题模板，训练思维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820706" y="2171331"/>
            <a:ext cx="144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及时总结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884328" y="2693750"/>
            <a:ext cx="2755782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将题目和答案中的有效信心摘录到笔记本上，为之后复习节省时间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2770342" y="4415767"/>
            <a:ext cx="144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定时复习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833964" y="4938186"/>
            <a:ext cx="2755782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间断回顾，确保彻底掌握知识点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7820706" y="4410972"/>
            <a:ext cx="1715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考试性练习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7884328" y="4933391"/>
            <a:ext cx="2755782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以考试的心态和速度练习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运用刷题中学到的知识</a:t>
            </a: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1169143" y="144432"/>
            <a:ext cx="17155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地 理 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· </a:t>
            </a:r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大 题</a:t>
            </a:r>
          </a:p>
        </p:txBody>
      </p:sp>
    </p:spTree>
    <p:extLst>
      <p:ext uri="{BB962C8B-B14F-4D97-AF65-F5344CB8AC3E}">
        <p14:creationId xmlns:p14="http://schemas.microsoft.com/office/powerpoint/2010/main" val="345598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17155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地 理 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· </a:t>
            </a:r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大 题</a:t>
            </a:r>
          </a:p>
        </p:txBody>
      </p:sp>
      <p:sp>
        <p:nvSpPr>
          <p:cNvPr id="274" name="文本框 273"/>
          <p:cNvSpPr txBox="1"/>
          <p:nvPr/>
        </p:nvSpPr>
        <p:spPr>
          <a:xfrm>
            <a:off x="2690902" y="2611114"/>
            <a:ext cx="4811334" cy="82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cs typeface="+mn-ea"/>
                <a:sym typeface="+mn-lt"/>
              </a:rPr>
              <a:t>刷题的目的是学会</a:t>
            </a:r>
            <a:r>
              <a:rPr lang="zh-CN" altLang="en-US" sz="2000" dirty="0">
                <a:solidFill>
                  <a:srgbClr val="FFC000"/>
                </a:solidFill>
                <a:cs typeface="+mn-ea"/>
                <a:sym typeface="+mn-lt"/>
              </a:rPr>
              <a:t>知识点</a:t>
            </a:r>
            <a:r>
              <a:rPr lang="en-US" altLang="zh-CN" sz="2000" dirty="0">
                <a:cs typeface="+mn-ea"/>
                <a:sym typeface="+mn-lt"/>
              </a:rPr>
              <a:t>+</a:t>
            </a:r>
            <a:r>
              <a:rPr lang="zh-CN" altLang="en-US" sz="2000" dirty="0">
                <a:cs typeface="+mn-ea"/>
                <a:sym typeface="+mn-lt"/>
              </a:rPr>
              <a:t>训练</a:t>
            </a:r>
            <a:r>
              <a:rPr lang="zh-CN" altLang="en-US" sz="2000" dirty="0">
                <a:solidFill>
                  <a:srgbClr val="FFC000"/>
                </a:solidFill>
                <a:cs typeface="+mn-ea"/>
                <a:sym typeface="+mn-lt"/>
              </a:rPr>
              <a:t>解题思维</a:t>
            </a:r>
            <a:endParaRPr lang="en-US" altLang="zh-CN" sz="2000" dirty="0">
              <a:solidFill>
                <a:srgbClr val="FFC000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cs typeface="+mn-ea"/>
                <a:sym typeface="+mn-lt"/>
              </a:rPr>
              <a:t>刷题不是目的，</a:t>
            </a:r>
            <a:r>
              <a:rPr lang="zh-CN" altLang="en-US" sz="2000" dirty="0">
                <a:solidFill>
                  <a:srgbClr val="FFC000"/>
                </a:solidFill>
                <a:cs typeface="+mn-ea"/>
                <a:sym typeface="+mn-lt"/>
              </a:rPr>
              <a:t>学会</a:t>
            </a:r>
            <a:r>
              <a:rPr lang="zh-CN" altLang="en-US" sz="2000" dirty="0">
                <a:cs typeface="+mn-ea"/>
                <a:sym typeface="+mn-lt"/>
              </a:rPr>
              <a:t>才是</a:t>
            </a:r>
          </a:p>
        </p:txBody>
      </p:sp>
      <p:sp>
        <p:nvSpPr>
          <p:cNvPr id="275" name="矩形 274"/>
          <p:cNvSpPr/>
          <p:nvPr/>
        </p:nvSpPr>
        <p:spPr>
          <a:xfrm>
            <a:off x="1728531" y="267843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心态</a:t>
            </a:r>
          </a:p>
        </p:txBody>
      </p:sp>
      <p:sp>
        <p:nvSpPr>
          <p:cNvPr id="276" name="任意多边形 275"/>
          <p:cNvSpPr/>
          <p:nvPr/>
        </p:nvSpPr>
        <p:spPr>
          <a:xfrm>
            <a:off x="2539154" y="2738424"/>
            <a:ext cx="14514" cy="493486"/>
          </a:xfrm>
          <a:custGeom>
            <a:avLst/>
            <a:gdLst>
              <a:gd name="connsiteX0" fmla="*/ 0 w 14514"/>
              <a:gd name="connsiteY0" fmla="*/ 493486 h 493486"/>
              <a:gd name="connsiteX1" fmla="*/ 14514 w 14514"/>
              <a:gd name="connsiteY1" fmla="*/ 0 h 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14" h="493486">
                <a:moveTo>
                  <a:pt x="0" y="493486"/>
                </a:moveTo>
                <a:lnTo>
                  <a:pt x="14514" y="0"/>
                </a:ln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277" name="文本框 276"/>
          <p:cNvSpPr txBox="1"/>
          <p:nvPr/>
        </p:nvSpPr>
        <p:spPr>
          <a:xfrm>
            <a:off x="2690902" y="3774174"/>
            <a:ext cx="4767792" cy="1141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sym typeface="+mn-lt"/>
              </a:rPr>
              <a:t>大量</a:t>
            </a:r>
            <a:r>
              <a:rPr lang="zh-CN" altLang="en-US" dirty="0">
                <a:sym typeface="+mn-lt"/>
              </a:rPr>
              <a:t>：一次写五六道 </a:t>
            </a:r>
            <a:endParaRPr lang="en-US" altLang="zh-CN" dirty="0">
              <a:sym typeface="+mn-lt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sym typeface="+mn-lt"/>
              </a:rPr>
              <a:t>快速</a:t>
            </a:r>
            <a:r>
              <a:rPr lang="zh-CN" altLang="en-US" dirty="0">
                <a:sym typeface="+mn-lt"/>
              </a:rPr>
              <a:t>：提高思维速度，答案只写关键词</a:t>
            </a:r>
          </a:p>
          <a:p>
            <a:endParaRPr lang="zh-CN" altLang="en-US" dirty="0">
              <a:sym typeface="+mn-lt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1101628" y="3841496"/>
            <a:ext cx="15937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 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方法 </a:t>
            </a:r>
          </a:p>
        </p:txBody>
      </p:sp>
      <p:sp>
        <p:nvSpPr>
          <p:cNvPr id="279" name="任意多边形 278"/>
          <p:cNvSpPr/>
          <p:nvPr/>
        </p:nvSpPr>
        <p:spPr>
          <a:xfrm>
            <a:off x="2539154" y="3901484"/>
            <a:ext cx="14514" cy="493486"/>
          </a:xfrm>
          <a:custGeom>
            <a:avLst/>
            <a:gdLst>
              <a:gd name="connsiteX0" fmla="*/ 0 w 14514"/>
              <a:gd name="connsiteY0" fmla="*/ 493486 h 493486"/>
              <a:gd name="connsiteX1" fmla="*/ 14514 w 14514"/>
              <a:gd name="connsiteY1" fmla="*/ 0 h 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14" h="493486">
                <a:moveTo>
                  <a:pt x="0" y="493486"/>
                </a:moveTo>
                <a:lnTo>
                  <a:pt x="14514" y="0"/>
                </a:ln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280" name="文本框 279"/>
          <p:cNvSpPr txBox="1"/>
          <p:nvPr/>
        </p:nvSpPr>
        <p:spPr>
          <a:xfrm>
            <a:off x="2690902" y="4937234"/>
            <a:ext cx="5012657" cy="82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同类型</a:t>
            </a:r>
            <a:r>
              <a:rPr lang="zh-CN" altLang="en-US" sz="2000" dirty="0">
                <a:cs typeface="+mn-ea"/>
                <a:sym typeface="+mn-lt"/>
              </a:rPr>
              <a:t>题目  （农业</a:t>
            </a:r>
            <a:r>
              <a:rPr lang="en-US" altLang="zh-CN" sz="2000" dirty="0">
                <a:cs typeface="+mn-ea"/>
                <a:sym typeface="+mn-lt"/>
              </a:rPr>
              <a:t>/</a:t>
            </a:r>
            <a:r>
              <a:rPr lang="zh-CN" altLang="en-US" sz="2000" dirty="0">
                <a:cs typeface="+mn-ea"/>
                <a:sym typeface="+mn-lt"/>
              </a:rPr>
              <a:t>工业</a:t>
            </a:r>
            <a:r>
              <a:rPr lang="en-US" altLang="zh-CN" sz="2000" dirty="0">
                <a:cs typeface="+mn-ea"/>
                <a:sym typeface="+mn-lt"/>
              </a:rPr>
              <a:t>/</a:t>
            </a:r>
            <a:r>
              <a:rPr lang="zh-CN" altLang="en-US" sz="2000" dirty="0">
                <a:cs typeface="+mn-ea"/>
                <a:sym typeface="+mn-lt"/>
              </a:rPr>
              <a:t>生态</a:t>
            </a:r>
            <a:r>
              <a:rPr lang="en-US" altLang="zh-CN" sz="2000" dirty="0">
                <a:cs typeface="+mn-ea"/>
                <a:sym typeface="+mn-lt"/>
              </a:rPr>
              <a:t>……)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cs typeface="+mn-ea"/>
                <a:sym typeface="+mn-lt"/>
              </a:rPr>
              <a:t>逻辑相似的</a:t>
            </a:r>
            <a:r>
              <a:rPr lang="zh-CN" altLang="en-US" sz="2000" dirty="0">
                <a:cs typeface="+mn-ea"/>
                <a:sym typeface="+mn-lt"/>
              </a:rPr>
              <a:t>题目（一般型</a:t>
            </a:r>
            <a:r>
              <a:rPr lang="en-US" altLang="zh-CN" sz="2000" dirty="0">
                <a:cs typeface="+mn-ea"/>
                <a:sym typeface="+mn-lt"/>
              </a:rPr>
              <a:t>/</a:t>
            </a:r>
            <a:r>
              <a:rPr lang="zh-CN" altLang="en-US" sz="2000" dirty="0">
                <a:cs typeface="+mn-ea"/>
                <a:sym typeface="+mn-lt"/>
              </a:rPr>
              <a:t>逻辑推理型）</a:t>
            </a:r>
          </a:p>
        </p:txBody>
      </p:sp>
      <p:sp>
        <p:nvSpPr>
          <p:cNvPr id="281" name="矩形 280"/>
          <p:cNvSpPr/>
          <p:nvPr/>
        </p:nvSpPr>
        <p:spPr>
          <a:xfrm>
            <a:off x="1165878" y="5004556"/>
            <a:ext cx="1593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 题目</a:t>
            </a:r>
          </a:p>
        </p:txBody>
      </p:sp>
      <p:sp>
        <p:nvSpPr>
          <p:cNvPr id="282" name="任意多边形 281"/>
          <p:cNvSpPr/>
          <p:nvPr/>
        </p:nvSpPr>
        <p:spPr>
          <a:xfrm rot="21270927">
            <a:off x="2580046" y="4981607"/>
            <a:ext cx="45719" cy="523219"/>
          </a:xfrm>
          <a:custGeom>
            <a:avLst/>
            <a:gdLst>
              <a:gd name="connsiteX0" fmla="*/ 0 w 14514"/>
              <a:gd name="connsiteY0" fmla="*/ 493486 h 493486"/>
              <a:gd name="connsiteX1" fmla="*/ 14514 w 14514"/>
              <a:gd name="connsiteY1" fmla="*/ 0 h 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14" h="493486">
                <a:moveTo>
                  <a:pt x="0" y="493486"/>
                </a:moveTo>
                <a:lnTo>
                  <a:pt x="14514" y="0"/>
                </a:ln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pic>
        <p:nvPicPr>
          <p:cNvPr id="283" name="图片 2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301" y="1879083"/>
            <a:ext cx="3195105" cy="3626731"/>
          </a:xfrm>
          <a:prstGeom prst="rect">
            <a:avLst/>
          </a:prstGeom>
        </p:spPr>
      </p:pic>
      <p:sp>
        <p:nvSpPr>
          <p:cNvPr id="16" name="椭圆 31">
            <a:extLst>
              <a:ext uri="{FF2B5EF4-FFF2-40B4-BE49-F238E27FC236}">
                <a16:creationId xmlns:a16="http://schemas.microsoft.com/office/drawing/2014/main" id="{609E6D40-5528-412B-A426-48C3748173E0}"/>
              </a:ext>
            </a:extLst>
          </p:cNvPr>
          <p:cNvSpPr/>
          <p:nvPr/>
        </p:nvSpPr>
        <p:spPr>
          <a:xfrm>
            <a:off x="1270873" y="1079193"/>
            <a:ext cx="1715534" cy="9833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" fmla="*/ 328247 w 656494"/>
              <a:gd name="connsiteY0" fmla="*/ 0 h 633046"/>
              <a:gd name="connsiteX1" fmla="*/ 656494 w 656494"/>
              <a:gd name="connsiteY1" fmla="*/ 316523 h 633046"/>
              <a:gd name="connsiteX2" fmla="*/ 328247 w 656494"/>
              <a:gd name="connsiteY2" fmla="*/ 633046 h 633046"/>
              <a:gd name="connsiteX3" fmla="*/ 0 w 656494"/>
              <a:gd name="connsiteY3" fmla="*/ 316523 h 633046"/>
              <a:gd name="connsiteX4" fmla="*/ 419687 w 656494"/>
              <a:gd name="connsiteY4" fmla="*/ 91440 h 633046"/>
              <a:gd name="connsiteX0" fmla="*/ 402964 w 731211"/>
              <a:gd name="connsiteY0" fmla="*/ 0 h 633046"/>
              <a:gd name="connsiteX1" fmla="*/ 731211 w 731211"/>
              <a:gd name="connsiteY1" fmla="*/ 316523 h 633046"/>
              <a:gd name="connsiteX2" fmla="*/ 402964 w 731211"/>
              <a:gd name="connsiteY2" fmla="*/ 633046 h 633046"/>
              <a:gd name="connsiteX3" fmla="*/ 74717 w 731211"/>
              <a:gd name="connsiteY3" fmla="*/ 316523 h 633046"/>
              <a:gd name="connsiteX4" fmla="*/ 161895 w 731211"/>
              <a:gd name="connsiteY4" fmla="*/ 152400 h 633046"/>
              <a:gd name="connsiteX0" fmla="*/ 353700 w 681947"/>
              <a:gd name="connsiteY0" fmla="*/ 0 h 633046"/>
              <a:gd name="connsiteX1" fmla="*/ 681947 w 681947"/>
              <a:gd name="connsiteY1" fmla="*/ 316523 h 633046"/>
              <a:gd name="connsiteX2" fmla="*/ 353700 w 681947"/>
              <a:gd name="connsiteY2" fmla="*/ 633046 h 633046"/>
              <a:gd name="connsiteX3" fmla="*/ 25453 w 681947"/>
              <a:gd name="connsiteY3" fmla="*/ 316523 h 633046"/>
              <a:gd name="connsiteX4" fmla="*/ 112631 w 681947"/>
              <a:gd name="connsiteY4" fmla="*/ 152400 h 633046"/>
              <a:gd name="connsiteX0" fmla="*/ 341249 w 669496"/>
              <a:gd name="connsiteY0" fmla="*/ 0 h 633046"/>
              <a:gd name="connsiteX1" fmla="*/ 669496 w 669496"/>
              <a:gd name="connsiteY1" fmla="*/ 316523 h 633046"/>
              <a:gd name="connsiteX2" fmla="*/ 341249 w 669496"/>
              <a:gd name="connsiteY2" fmla="*/ 633046 h 633046"/>
              <a:gd name="connsiteX3" fmla="*/ 13002 w 669496"/>
              <a:gd name="connsiteY3" fmla="*/ 316523 h 633046"/>
              <a:gd name="connsiteX4" fmla="*/ 100180 w 669496"/>
              <a:gd name="connsiteY4" fmla="*/ 152400 h 633046"/>
              <a:gd name="connsiteX0" fmla="*/ 347951 w 676198"/>
              <a:gd name="connsiteY0" fmla="*/ 0 h 633046"/>
              <a:gd name="connsiteX1" fmla="*/ 676198 w 676198"/>
              <a:gd name="connsiteY1" fmla="*/ 316523 h 633046"/>
              <a:gd name="connsiteX2" fmla="*/ 347951 w 676198"/>
              <a:gd name="connsiteY2" fmla="*/ 633046 h 633046"/>
              <a:gd name="connsiteX3" fmla="*/ 19704 w 676198"/>
              <a:gd name="connsiteY3" fmla="*/ 316523 h 633046"/>
              <a:gd name="connsiteX4" fmla="*/ 79173 w 676198"/>
              <a:gd name="connsiteY4" fmla="*/ 113607 h 633046"/>
              <a:gd name="connsiteX0" fmla="*/ 333371 w 661618"/>
              <a:gd name="connsiteY0" fmla="*/ 0 h 633046"/>
              <a:gd name="connsiteX1" fmla="*/ 661618 w 661618"/>
              <a:gd name="connsiteY1" fmla="*/ 316523 h 633046"/>
              <a:gd name="connsiteX2" fmla="*/ 333371 w 661618"/>
              <a:gd name="connsiteY2" fmla="*/ 633046 h 633046"/>
              <a:gd name="connsiteX3" fmla="*/ 5124 w 661618"/>
              <a:gd name="connsiteY3" fmla="*/ 316523 h 633046"/>
              <a:gd name="connsiteX4" fmla="*/ 64593 w 661618"/>
              <a:gd name="connsiteY4" fmla="*/ 113607 h 633046"/>
              <a:gd name="connsiteX0" fmla="*/ 178200 w 661618"/>
              <a:gd name="connsiteY0" fmla="*/ 0 h 583170"/>
              <a:gd name="connsiteX1" fmla="*/ 661618 w 661618"/>
              <a:gd name="connsiteY1" fmla="*/ 266647 h 583170"/>
              <a:gd name="connsiteX2" fmla="*/ 333371 w 661618"/>
              <a:gd name="connsiteY2" fmla="*/ 583170 h 583170"/>
              <a:gd name="connsiteX3" fmla="*/ 5124 w 661618"/>
              <a:gd name="connsiteY3" fmla="*/ 266647 h 583170"/>
              <a:gd name="connsiteX4" fmla="*/ 64593 w 661618"/>
              <a:gd name="connsiteY4" fmla="*/ 63731 h 583170"/>
              <a:gd name="connsiteX0" fmla="*/ 178200 w 662133"/>
              <a:gd name="connsiteY0" fmla="*/ 66578 h 649748"/>
              <a:gd name="connsiteX1" fmla="*/ 412660 w 662133"/>
              <a:gd name="connsiteY1" fmla="*/ 10947 h 649748"/>
              <a:gd name="connsiteX2" fmla="*/ 661618 w 662133"/>
              <a:gd name="connsiteY2" fmla="*/ 333225 h 649748"/>
              <a:gd name="connsiteX3" fmla="*/ 333371 w 662133"/>
              <a:gd name="connsiteY3" fmla="*/ 649748 h 649748"/>
              <a:gd name="connsiteX4" fmla="*/ 5124 w 662133"/>
              <a:gd name="connsiteY4" fmla="*/ 333225 h 649748"/>
              <a:gd name="connsiteX5" fmla="*/ 64593 w 662133"/>
              <a:gd name="connsiteY5" fmla="*/ 130309 h 649748"/>
              <a:gd name="connsiteX0" fmla="*/ 178200 w 662148"/>
              <a:gd name="connsiteY0" fmla="*/ 66578 h 649748"/>
              <a:gd name="connsiteX1" fmla="*/ 412660 w 662148"/>
              <a:gd name="connsiteY1" fmla="*/ 10947 h 649748"/>
              <a:gd name="connsiteX2" fmla="*/ 661618 w 662148"/>
              <a:gd name="connsiteY2" fmla="*/ 333225 h 649748"/>
              <a:gd name="connsiteX3" fmla="*/ 333371 w 662148"/>
              <a:gd name="connsiteY3" fmla="*/ 649748 h 649748"/>
              <a:gd name="connsiteX4" fmla="*/ 5124 w 662148"/>
              <a:gd name="connsiteY4" fmla="*/ 333225 h 649748"/>
              <a:gd name="connsiteX5" fmla="*/ 64593 w 662148"/>
              <a:gd name="connsiteY5" fmla="*/ 130309 h 649748"/>
              <a:gd name="connsiteX0" fmla="*/ 178200 w 662148"/>
              <a:gd name="connsiteY0" fmla="*/ 61032 h 644202"/>
              <a:gd name="connsiteX1" fmla="*/ 412660 w 662148"/>
              <a:gd name="connsiteY1" fmla="*/ 5401 h 644202"/>
              <a:gd name="connsiteX2" fmla="*/ 661618 w 662148"/>
              <a:gd name="connsiteY2" fmla="*/ 327679 h 644202"/>
              <a:gd name="connsiteX3" fmla="*/ 333371 w 662148"/>
              <a:gd name="connsiteY3" fmla="*/ 644202 h 644202"/>
              <a:gd name="connsiteX4" fmla="*/ 5124 w 662148"/>
              <a:gd name="connsiteY4" fmla="*/ 327679 h 644202"/>
              <a:gd name="connsiteX5" fmla="*/ 64593 w 662148"/>
              <a:gd name="connsiteY5" fmla="*/ 124763 h 644202"/>
              <a:gd name="connsiteX0" fmla="*/ 178200 w 662148"/>
              <a:gd name="connsiteY0" fmla="*/ 75865 h 659035"/>
              <a:gd name="connsiteX1" fmla="*/ 168819 w 662148"/>
              <a:gd name="connsiteY1" fmla="*/ 31317 h 659035"/>
              <a:gd name="connsiteX2" fmla="*/ 412660 w 662148"/>
              <a:gd name="connsiteY2" fmla="*/ 20234 h 659035"/>
              <a:gd name="connsiteX3" fmla="*/ 661618 w 662148"/>
              <a:gd name="connsiteY3" fmla="*/ 342512 h 659035"/>
              <a:gd name="connsiteX4" fmla="*/ 333371 w 662148"/>
              <a:gd name="connsiteY4" fmla="*/ 659035 h 659035"/>
              <a:gd name="connsiteX5" fmla="*/ 5124 w 662148"/>
              <a:gd name="connsiteY5" fmla="*/ 342512 h 659035"/>
              <a:gd name="connsiteX6" fmla="*/ 64593 w 662148"/>
              <a:gd name="connsiteY6" fmla="*/ 139596 h 659035"/>
              <a:gd name="connsiteX0" fmla="*/ 178200 w 662148"/>
              <a:gd name="connsiteY0" fmla="*/ 68901 h 652071"/>
              <a:gd name="connsiteX1" fmla="*/ 130026 w 662148"/>
              <a:gd name="connsiteY1" fmla="*/ 68688 h 652071"/>
              <a:gd name="connsiteX2" fmla="*/ 412660 w 662148"/>
              <a:gd name="connsiteY2" fmla="*/ 13270 h 652071"/>
              <a:gd name="connsiteX3" fmla="*/ 661618 w 662148"/>
              <a:gd name="connsiteY3" fmla="*/ 335548 h 652071"/>
              <a:gd name="connsiteX4" fmla="*/ 333371 w 662148"/>
              <a:gd name="connsiteY4" fmla="*/ 652071 h 652071"/>
              <a:gd name="connsiteX5" fmla="*/ 5124 w 662148"/>
              <a:gd name="connsiteY5" fmla="*/ 335548 h 652071"/>
              <a:gd name="connsiteX6" fmla="*/ 64593 w 662148"/>
              <a:gd name="connsiteY6" fmla="*/ 132632 h 652071"/>
              <a:gd name="connsiteX0" fmla="*/ 178200 w 662220"/>
              <a:gd name="connsiteY0" fmla="*/ 68901 h 652071"/>
              <a:gd name="connsiteX1" fmla="*/ 130026 w 662220"/>
              <a:gd name="connsiteY1" fmla="*/ 68688 h 652071"/>
              <a:gd name="connsiteX2" fmla="*/ 412660 w 662220"/>
              <a:gd name="connsiteY2" fmla="*/ 13270 h 652071"/>
              <a:gd name="connsiteX3" fmla="*/ 661618 w 662220"/>
              <a:gd name="connsiteY3" fmla="*/ 335548 h 652071"/>
              <a:gd name="connsiteX4" fmla="*/ 333371 w 662220"/>
              <a:gd name="connsiteY4" fmla="*/ 652071 h 652071"/>
              <a:gd name="connsiteX5" fmla="*/ 5124 w 662220"/>
              <a:gd name="connsiteY5" fmla="*/ 335548 h 652071"/>
              <a:gd name="connsiteX6" fmla="*/ 64593 w 662220"/>
              <a:gd name="connsiteY6" fmla="*/ 132632 h 652071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6252 w 660272"/>
              <a:gd name="connsiteY0" fmla="*/ 58449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272"/>
              <a:gd name="connsiteY0" fmla="*/ 30740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191"/>
              <a:gd name="connsiteY0" fmla="*/ 41069 h 651948"/>
              <a:gd name="connsiteX1" fmla="*/ 161329 w 660191"/>
              <a:gd name="connsiteY1" fmla="*/ 63023 h 651948"/>
              <a:gd name="connsiteX2" fmla="*/ 410712 w 660191"/>
              <a:gd name="connsiteY2" fmla="*/ 13147 h 651948"/>
              <a:gd name="connsiteX3" fmla="*/ 659670 w 660191"/>
              <a:gd name="connsiteY3" fmla="*/ 335425 h 651948"/>
              <a:gd name="connsiteX4" fmla="*/ 331423 w 660191"/>
              <a:gd name="connsiteY4" fmla="*/ 651948 h 651948"/>
              <a:gd name="connsiteX5" fmla="*/ 3176 w 660191"/>
              <a:gd name="connsiteY5" fmla="*/ 335425 h 651948"/>
              <a:gd name="connsiteX6" fmla="*/ 62645 w 660191"/>
              <a:gd name="connsiteY6" fmla="*/ 132509 h 651948"/>
              <a:gd name="connsiteX0" fmla="*/ 253837 w 660897"/>
              <a:gd name="connsiteY0" fmla="*/ 45475 h 656354"/>
              <a:gd name="connsiteX1" fmla="*/ 161329 w 660897"/>
              <a:gd name="connsiteY1" fmla="*/ 67429 h 656354"/>
              <a:gd name="connsiteX2" fmla="*/ 410712 w 660897"/>
              <a:gd name="connsiteY2" fmla="*/ 17553 h 656354"/>
              <a:gd name="connsiteX3" fmla="*/ 659670 w 660897"/>
              <a:gd name="connsiteY3" fmla="*/ 339831 h 656354"/>
              <a:gd name="connsiteX4" fmla="*/ 331423 w 660897"/>
              <a:gd name="connsiteY4" fmla="*/ 656354 h 656354"/>
              <a:gd name="connsiteX5" fmla="*/ 3176 w 660897"/>
              <a:gd name="connsiteY5" fmla="*/ 339831 h 656354"/>
              <a:gd name="connsiteX6" fmla="*/ 62645 w 660897"/>
              <a:gd name="connsiteY6" fmla="*/ 136915 h 656354"/>
              <a:gd name="connsiteX0" fmla="*/ 253837 w 660406"/>
              <a:gd name="connsiteY0" fmla="*/ 41070 h 651949"/>
              <a:gd name="connsiteX1" fmla="*/ 161329 w 660406"/>
              <a:gd name="connsiteY1" fmla="*/ 63024 h 651949"/>
              <a:gd name="connsiteX2" fmla="*/ 410712 w 660406"/>
              <a:gd name="connsiteY2" fmla="*/ 13148 h 651949"/>
              <a:gd name="connsiteX3" fmla="*/ 659670 w 660406"/>
              <a:gd name="connsiteY3" fmla="*/ 335426 h 651949"/>
              <a:gd name="connsiteX4" fmla="*/ 331423 w 660406"/>
              <a:gd name="connsiteY4" fmla="*/ 651949 h 651949"/>
              <a:gd name="connsiteX5" fmla="*/ 3176 w 660406"/>
              <a:gd name="connsiteY5" fmla="*/ 335426 h 651949"/>
              <a:gd name="connsiteX6" fmla="*/ 62645 w 660406"/>
              <a:gd name="connsiteY6" fmla="*/ 132510 h 651949"/>
              <a:gd name="connsiteX0" fmla="*/ 161329 w 660406"/>
              <a:gd name="connsiteY0" fmla="*/ 63024 h 651949"/>
              <a:gd name="connsiteX1" fmla="*/ 410712 w 660406"/>
              <a:gd name="connsiteY1" fmla="*/ 13148 h 651949"/>
              <a:gd name="connsiteX2" fmla="*/ 659670 w 660406"/>
              <a:gd name="connsiteY2" fmla="*/ 335426 h 651949"/>
              <a:gd name="connsiteX3" fmla="*/ 331423 w 660406"/>
              <a:gd name="connsiteY3" fmla="*/ 651949 h 651949"/>
              <a:gd name="connsiteX4" fmla="*/ 3176 w 660406"/>
              <a:gd name="connsiteY4" fmla="*/ 335426 h 651949"/>
              <a:gd name="connsiteX5" fmla="*/ 62645 w 660406"/>
              <a:gd name="connsiteY5" fmla="*/ 132510 h 651949"/>
              <a:gd name="connsiteX0" fmla="*/ 128078 w 660207"/>
              <a:gd name="connsiteY0" fmla="*/ 63024 h 651949"/>
              <a:gd name="connsiteX1" fmla="*/ 410712 w 660207"/>
              <a:gd name="connsiteY1" fmla="*/ 13148 h 651949"/>
              <a:gd name="connsiteX2" fmla="*/ 659670 w 660207"/>
              <a:gd name="connsiteY2" fmla="*/ 335426 h 651949"/>
              <a:gd name="connsiteX3" fmla="*/ 331423 w 660207"/>
              <a:gd name="connsiteY3" fmla="*/ 651949 h 651949"/>
              <a:gd name="connsiteX4" fmla="*/ 3176 w 660207"/>
              <a:gd name="connsiteY4" fmla="*/ 335426 h 651949"/>
              <a:gd name="connsiteX5" fmla="*/ 62645 w 660207"/>
              <a:gd name="connsiteY5" fmla="*/ 132510 h 651949"/>
              <a:gd name="connsiteX0" fmla="*/ 128078 w 660438"/>
              <a:gd name="connsiteY0" fmla="*/ 60888 h 649813"/>
              <a:gd name="connsiteX1" fmla="*/ 410712 w 660438"/>
              <a:gd name="connsiteY1" fmla="*/ 11012 h 649813"/>
              <a:gd name="connsiteX2" fmla="*/ 659670 w 660438"/>
              <a:gd name="connsiteY2" fmla="*/ 333290 h 649813"/>
              <a:gd name="connsiteX3" fmla="*/ 331423 w 660438"/>
              <a:gd name="connsiteY3" fmla="*/ 649813 h 649813"/>
              <a:gd name="connsiteX4" fmla="*/ 3176 w 660438"/>
              <a:gd name="connsiteY4" fmla="*/ 333290 h 649813"/>
              <a:gd name="connsiteX5" fmla="*/ 62645 w 660438"/>
              <a:gd name="connsiteY5" fmla="*/ 130374 h 649813"/>
              <a:gd name="connsiteX0" fmla="*/ 128078 w 660438"/>
              <a:gd name="connsiteY0" fmla="*/ 64927 h 653852"/>
              <a:gd name="connsiteX1" fmla="*/ 410712 w 660438"/>
              <a:gd name="connsiteY1" fmla="*/ 15051 h 653852"/>
              <a:gd name="connsiteX2" fmla="*/ 659670 w 660438"/>
              <a:gd name="connsiteY2" fmla="*/ 337329 h 653852"/>
              <a:gd name="connsiteX3" fmla="*/ 331423 w 660438"/>
              <a:gd name="connsiteY3" fmla="*/ 653852 h 653852"/>
              <a:gd name="connsiteX4" fmla="*/ 3176 w 660438"/>
              <a:gd name="connsiteY4" fmla="*/ 337329 h 653852"/>
              <a:gd name="connsiteX5" fmla="*/ 62645 w 660438"/>
              <a:gd name="connsiteY5" fmla="*/ 134413 h 653852"/>
              <a:gd name="connsiteX0" fmla="*/ 128078 w 687378"/>
              <a:gd name="connsiteY0" fmla="*/ 58090 h 647015"/>
              <a:gd name="connsiteX1" fmla="*/ 571432 w 687378"/>
              <a:gd name="connsiteY1" fmla="*/ 16673 h 647015"/>
              <a:gd name="connsiteX2" fmla="*/ 659670 w 687378"/>
              <a:gd name="connsiteY2" fmla="*/ 330492 h 647015"/>
              <a:gd name="connsiteX3" fmla="*/ 331423 w 687378"/>
              <a:gd name="connsiteY3" fmla="*/ 647015 h 647015"/>
              <a:gd name="connsiteX4" fmla="*/ 3176 w 687378"/>
              <a:gd name="connsiteY4" fmla="*/ 330492 h 647015"/>
              <a:gd name="connsiteX5" fmla="*/ 62645 w 687378"/>
              <a:gd name="connsiteY5" fmla="*/ 127576 h 647015"/>
              <a:gd name="connsiteX0" fmla="*/ 128078 w 677145"/>
              <a:gd name="connsiteY0" fmla="*/ 58090 h 663933"/>
              <a:gd name="connsiteX1" fmla="*/ 571432 w 677145"/>
              <a:gd name="connsiteY1" fmla="*/ 16673 h 663933"/>
              <a:gd name="connsiteX2" fmla="*/ 659670 w 677145"/>
              <a:gd name="connsiteY2" fmla="*/ 330492 h 663933"/>
              <a:gd name="connsiteX3" fmla="*/ 559815 w 677145"/>
              <a:gd name="connsiteY3" fmla="*/ 663933 h 663933"/>
              <a:gd name="connsiteX4" fmla="*/ 3176 w 677145"/>
              <a:gd name="connsiteY4" fmla="*/ 330492 h 663933"/>
              <a:gd name="connsiteX5" fmla="*/ 62645 w 677145"/>
              <a:gd name="connsiteY5" fmla="*/ 127576 h 663933"/>
              <a:gd name="connsiteX0" fmla="*/ 101940 w 644966"/>
              <a:gd name="connsiteY0" fmla="*/ 58090 h 685888"/>
              <a:gd name="connsiteX1" fmla="*/ 545294 w 644966"/>
              <a:gd name="connsiteY1" fmla="*/ 16673 h 685888"/>
              <a:gd name="connsiteX2" fmla="*/ 633532 w 644966"/>
              <a:gd name="connsiteY2" fmla="*/ 330492 h 685888"/>
              <a:gd name="connsiteX3" fmla="*/ 533677 w 644966"/>
              <a:gd name="connsiteY3" fmla="*/ 663933 h 685888"/>
              <a:gd name="connsiteX4" fmla="*/ 10874 w 644966"/>
              <a:gd name="connsiteY4" fmla="*/ 575801 h 685888"/>
              <a:gd name="connsiteX5" fmla="*/ 36507 w 644966"/>
              <a:gd name="connsiteY5" fmla="*/ 127576 h 685888"/>
              <a:gd name="connsiteX0" fmla="*/ 101940 w 642626"/>
              <a:gd name="connsiteY0" fmla="*/ 58090 h 654766"/>
              <a:gd name="connsiteX1" fmla="*/ 545294 w 642626"/>
              <a:gd name="connsiteY1" fmla="*/ 16673 h 654766"/>
              <a:gd name="connsiteX2" fmla="*/ 633532 w 642626"/>
              <a:gd name="connsiteY2" fmla="*/ 330492 h 654766"/>
              <a:gd name="connsiteX3" fmla="*/ 567513 w 642626"/>
              <a:gd name="connsiteY3" fmla="*/ 613179 h 654766"/>
              <a:gd name="connsiteX4" fmla="*/ 10874 w 642626"/>
              <a:gd name="connsiteY4" fmla="*/ 575801 h 654766"/>
              <a:gd name="connsiteX5" fmla="*/ 36507 w 642626"/>
              <a:gd name="connsiteY5" fmla="*/ 127576 h 654766"/>
              <a:gd name="connsiteX0" fmla="*/ 101940 w 642626"/>
              <a:gd name="connsiteY0" fmla="*/ 30477 h 627153"/>
              <a:gd name="connsiteX1" fmla="*/ 545294 w 642626"/>
              <a:gd name="connsiteY1" fmla="*/ 31354 h 627153"/>
              <a:gd name="connsiteX2" fmla="*/ 633532 w 642626"/>
              <a:gd name="connsiteY2" fmla="*/ 302879 h 627153"/>
              <a:gd name="connsiteX3" fmla="*/ 567513 w 642626"/>
              <a:gd name="connsiteY3" fmla="*/ 585566 h 627153"/>
              <a:gd name="connsiteX4" fmla="*/ 10874 w 642626"/>
              <a:gd name="connsiteY4" fmla="*/ 548188 h 627153"/>
              <a:gd name="connsiteX5" fmla="*/ 36507 w 642626"/>
              <a:gd name="connsiteY5" fmla="*/ 99963 h 627153"/>
              <a:gd name="connsiteX0" fmla="*/ 101940 w 641803"/>
              <a:gd name="connsiteY0" fmla="*/ 32533 h 629209"/>
              <a:gd name="connsiteX1" fmla="*/ 545294 w 641803"/>
              <a:gd name="connsiteY1" fmla="*/ 33410 h 629209"/>
              <a:gd name="connsiteX2" fmla="*/ 633532 w 641803"/>
              <a:gd name="connsiteY2" fmla="*/ 304935 h 629209"/>
              <a:gd name="connsiteX3" fmla="*/ 567513 w 641803"/>
              <a:gd name="connsiteY3" fmla="*/ 587622 h 629209"/>
              <a:gd name="connsiteX4" fmla="*/ 10874 w 641803"/>
              <a:gd name="connsiteY4" fmla="*/ 550244 h 629209"/>
              <a:gd name="connsiteX5" fmla="*/ 36507 w 641803"/>
              <a:gd name="connsiteY5" fmla="*/ 102019 h 629209"/>
              <a:gd name="connsiteX0" fmla="*/ 93785 w 633648"/>
              <a:gd name="connsiteY0" fmla="*/ 32533 h 629209"/>
              <a:gd name="connsiteX1" fmla="*/ 537139 w 633648"/>
              <a:gd name="connsiteY1" fmla="*/ 33410 h 629209"/>
              <a:gd name="connsiteX2" fmla="*/ 625377 w 633648"/>
              <a:gd name="connsiteY2" fmla="*/ 304935 h 629209"/>
              <a:gd name="connsiteX3" fmla="*/ 559358 w 633648"/>
              <a:gd name="connsiteY3" fmla="*/ 587622 h 629209"/>
              <a:gd name="connsiteX4" fmla="*/ 2719 w 633648"/>
              <a:gd name="connsiteY4" fmla="*/ 550244 h 629209"/>
              <a:gd name="connsiteX5" fmla="*/ 28352 w 633648"/>
              <a:gd name="connsiteY5" fmla="*/ 102019 h 629209"/>
              <a:gd name="connsiteX0" fmla="*/ 103603 w 643466"/>
              <a:gd name="connsiteY0" fmla="*/ 32533 h 629209"/>
              <a:gd name="connsiteX1" fmla="*/ 546957 w 643466"/>
              <a:gd name="connsiteY1" fmla="*/ 33410 h 629209"/>
              <a:gd name="connsiteX2" fmla="*/ 635195 w 643466"/>
              <a:gd name="connsiteY2" fmla="*/ 304935 h 629209"/>
              <a:gd name="connsiteX3" fmla="*/ 569176 w 643466"/>
              <a:gd name="connsiteY3" fmla="*/ 587622 h 629209"/>
              <a:gd name="connsiteX4" fmla="*/ 12537 w 643466"/>
              <a:gd name="connsiteY4" fmla="*/ 550244 h 629209"/>
              <a:gd name="connsiteX5" fmla="*/ 4334 w 643466"/>
              <a:gd name="connsiteY5" fmla="*/ 102019 h 629209"/>
              <a:gd name="connsiteX0" fmla="*/ 103603 w 643466"/>
              <a:gd name="connsiteY0" fmla="*/ 32533 h 613248"/>
              <a:gd name="connsiteX1" fmla="*/ 546957 w 643466"/>
              <a:gd name="connsiteY1" fmla="*/ 33410 h 613248"/>
              <a:gd name="connsiteX2" fmla="*/ 635195 w 643466"/>
              <a:gd name="connsiteY2" fmla="*/ 304935 h 613248"/>
              <a:gd name="connsiteX3" fmla="*/ 569176 w 643466"/>
              <a:gd name="connsiteY3" fmla="*/ 587622 h 613248"/>
              <a:gd name="connsiteX4" fmla="*/ 12537 w 643466"/>
              <a:gd name="connsiteY4" fmla="*/ 518643 h 613248"/>
              <a:gd name="connsiteX5" fmla="*/ 4334 w 643466"/>
              <a:gd name="connsiteY5" fmla="*/ 102019 h 613248"/>
              <a:gd name="connsiteX0" fmla="*/ 103603 w 622280"/>
              <a:gd name="connsiteY0" fmla="*/ 51723 h 632438"/>
              <a:gd name="connsiteX1" fmla="*/ 546957 w 622280"/>
              <a:gd name="connsiteY1" fmla="*/ 52600 h 632438"/>
              <a:gd name="connsiteX2" fmla="*/ 569176 w 622280"/>
              <a:gd name="connsiteY2" fmla="*/ 606812 h 632438"/>
              <a:gd name="connsiteX3" fmla="*/ 12537 w 622280"/>
              <a:gd name="connsiteY3" fmla="*/ 537833 h 632438"/>
              <a:gd name="connsiteX4" fmla="*/ 4334 w 622280"/>
              <a:gd name="connsiteY4" fmla="*/ 121209 h 632438"/>
              <a:gd name="connsiteX0" fmla="*/ 103603 w 640916"/>
              <a:gd name="connsiteY0" fmla="*/ 51277 h 628066"/>
              <a:gd name="connsiteX1" fmla="*/ 546957 w 640916"/>
              <a:gd name="connsiteY1" fmla="*/ 52154 h 628066"/>
              <a:gd name="connsiteX2" fmla="*/ 595444 w 640916"/>
              <a:gd name="connsiteY2" fmla="*/ 600046 h 628066"/>
              <a:gd name="connsiteX3" fmla="*/ 12537 w 640916"/>
              <a:gd name="connsiteY3" fmla="*/ 537387 h 628066"/>
              <a:gd name="connsiteX4" fmla="*/ 4334 w 640916"/>
              <a:gd name="connsiteY4" fmla="*/ 120763 h 628066"/>
              <a:gd name="connsiteX0" fmla="*/ 103603 w 629940"/>
              <a:gd name="connsiteY0" fmla="*/ 26437 h 603226"/>
              <a:gd name="connsiteX1" fmla="*/ 546957 w 629940"/>
              <a:gd name="connsiteY1" fmla="*/ 27314 h 603226"/>
              <a:gd name="connsiteX2" fmla="*/ 595444 w 629940"/>
              <a:gd name="connsiteY2" fmla="*/ 575206 h 603226"/>
              <a:gd name="connsiteX3" fmla="*/ 12537 w 629940"/>
              <a:gd name="connsiteY3" fmla="*/ 512547 h 603226"/>
              <a:gd name="connsiteX4" fmla="*/ 4334 w 629940"/>
              <a:gd name="connsiteY4" fmla="*/ 95923 h 603226"/>
              <a:gd name="connsiteX0" fmla="*/ 103603 w 651443"/>
              <a:gd name="connsiteY0" fmla="*/ 20041 h 614843"/>
              <a:gd name="connsiteX1" fmla="*/ 608249 w 651443"/>
              <a:gd name="connsiteY1" fmla="*/ 39879 h 614843"/>
              <a:gd name="connsiteX2" fmla="*/ 595444 w 651443"/>
              <a:gd name="connsiteY2" fmla="*/ 568810 h 614843"/>
              <a:gd name="connsiteX3" fmla="*/ 12537 w 651443"/>
              <a:gd name="connsiteY3" fmla="*/ 506151 h 614843"/>
              <a:gd name="connsiteX4" fmla="*/ 4334 w 651443"/>
              <a:gd name="connsiteY4" fmla="*/ 89527 h 614843"/>
              <a:gd name="connsiteX0" fmla="*/ 103603 w 640788"/>
              <a:gd name="connsiteY0" fmla="*/ 20041 h 614843"/>
              <a:gd name="connsiteX1" fmla="*/ 581981 w 640788"/>
              <a:gd name="connsiteY1" fmla="*/ 39879 h 614843"/>
              <a:gd name="connsiteX2" fmla="*/ 595444 w 640788"/>
              <a:gd name="connsiteY2" fmla="*/ 568810 h 614843"/>
              <a:gd name="connsiteX3" fmla="*/ 12537 w 640788"/>
              <a:gd name="connsiteY3" fmla="*/ 506151 h 614843"/>
              <a:gd name="connsiteX4" fmla="*/ 4334 w 640788"/>
              <a:gd name="connsiteY4" fmla="*/ 89527 h 614843"/>
              <a:gd name="connsiteX0" fmla="*/ 103603 w 673655"/>
              <a:gd name="connsiteY0" fmla="*/ 38763 h 618146"/>
              <a:gd name="connsiteX1" fmla="*/ 581981 w 673655"/>
              <a:gd name="connsiteY1" fmla="*/ 58601 h 618146"/>
              <a:gd name="connsiteX2" fmla="*/ 621713 w 673655"/>
              <a:gd name="connsiteY2" fmla="*/ 562250 h 618146"/>
              <a:gd name="connsiteX3" fmla="*/ 12537 w 673655"/>
              <a:gd name="connsiteY3" fmla="*/ 524873 h 618146"/>
              <a:gd name="connsiteX4" fmla="*/ 4334 w 673655"/>
              <a:gd name="connsiteY4" fmla="*/ 108249 h 618146"/>
              <a:gd name="connsiteX0" fmla="*/ 103603 w 654750"/>
              <a:gd name="connsiteY0" fmla="*/ 38763 h 605787"/>
              <a:gd name="connsiteX1" fmla="*/ 581981 w 654750"/>
              <a:gd name="connsiteY1" fmla="*/ 58601 h 605787"/>
              <a:gd name="connsiteX2" fmla="*/ 621713 w 654750"/>
              <a:gd name="connsiteY2" fmla="*/ 562250 h 605787"/>
              <a:gd name="connsiteX3" fmla="*/ 12537 w 654750"/>
              <a:gd name="connsiteY3" fmla="*/ 524873 h 605787"/>
              <a:gd name="connsiteX4" fmla="*/ 4334 w 654750"/>
              <a:gd name="connsiteY4" fmla="*/ 108249 h 605787"/>
              <a:gd name="connsiteX0" fmla="*/ 103603 w 643734"/>
              <a:gd name="connsiteY0" fmla="*/ 31800 h 598824"/>
              <a:gd name="connsiteX1" fmla="*/ 581981 w 643734"/>
              <a:gd name="connsiteY1" fmla="*/ 51638 h 598824"/>
              <a:gd name="connsiteX2" fmla="*/ 621713 w 643734"/>
              <a:gd name="connsiteY2" fmla="*/ 555287 h 598824"/>
              <a:gd name="connsiteX3" fmla="*/ 12537 w 643734"/>
              <a:gd name="connsiteY3" fmla="*/ 517910 h 598824"/>
              <a:gd name="connsiteX4" fmla="*/ 4334 w 643734"/>
              <a:gd name="connsiteY4" fmla="*/ 101286 h 598824"/>
              <a:gd name="connsiteX0" fmla="*/ 103603 w 643734"/>
              <a:gd name="connsiteY0" fmla="*/ 24551 h 591575"/>
              <a:gd name="connsiteX1" fmla="*/ 581981 w 643734"/>
              <a:gd name="connsiteY1" fmla="*/ 44389 h 591575"/>
              <a:gd name="connsiteX2" fmla="*/ 621713 w 643734"/>
              <a:gd name="connsiteY2" fmla="*/ 548038 h 591575"/>
              <a:gd name="connsiteX3" fmla="*/ 12537 w 643734"/>
              <a:gd name="connsiteY3" fmla="*/ 510661 h 591575"/>
              <a:gd name="connsiteX4" fmla="*/ 4334 w 643734"/>
              <a:gd name="connsiteY4" fmla="*/ 94037 h 591575"/>
              <a:gd name="connsiteX0" fmla="*/ 103603 w 643734"/>
              <a:gd name="connsiteY0" fmla="*/ 20135 h 587159"/>
              <a:gd name="connsiteX1" fmla="*/ 581981 w 643734"/>
              <a:gd name="connsiteY1" fmla="*/ 39973 h 587159"/>
              <a:gd name="connsiteX2" fmla="*/ 621713 w 643734"/>
              <a:gd name="connsiteY2" fmla="*/ 543622 h 587159"/>
              <a:gd name="connsiteX3" fmla="*/ 12537 w 643734"/>
              <a:gd name="connsiteY3" fmla="*/ 506245 h 587159"/>
              <a:gd name="connsiteX4" fmla="*/ 4334 w 643734"/>
              <a:gd name="connsiteY4" fmla="*/ 89621 h 587159"/>
              <a:gd name="connsiteX0" fmla="*/ 51067 w 657504"/>
              <a:gd name="connsiteY0" fmla="*/ 31623 h 592327"/>
              <a:gd name="connsiteX1" fmla="*/ 581981 w 657504"/>
              <a:gd name="connsiteY1" fmla="*/ 45141 h 592327"/>
              <a:gd name="connsiteX2" fmla="*/ 621713 w 657504"/>
              <a:gd name="connsiteY2" fmla="*/ 548790 h 592327"/>
              <a:gd name="connsiteX3" fmla="*/ 12537 w 657504"/>
              <a:gd name="connsiteY3" fmla="*/ 511413 h 592327"/>
              <a:gd name="connsiteX4" fmla="*/ 4334 w 657504"/>
              <a:gd name="connsiteY4" fmla="*/ 94789 h 592327"/>
              <a:gd name="connsiteX0" fmla="*/ 51067 w 676118"/>
              <a:gd name="connsiteY0" fmla="*/ 31623 h 604686"/>
              <a:gd name="connsiteX1" fmla="*/ 581981 w 676118"/>
              <a:gd name="connsiteY1" fmla="*/ 45141 h 604686"/>
              <a:gd name="connsiteX2" fmla="*/ 621713 w 676118"/>
              <a:gd name="connsiteY2" fmla="*/ 548790 h 604686"/>
              <a:gd name="connsiteX3" fmla="*/ 12537 w 676118"/>
              <a:gd name="connsiteY3" fmla="*/ 511413 h 604686"/>
              <a:gd name="connsiteX4" fmla="*/ 4334 w 676118"/>
              <a:gd name="connsiteY4" fmla="*/ 94789 h 604686"/>
              <a:gd name="connsiteX0" fmla="*/ 51067 w 659741"/>
              <a:gd name="connsiteY0" fmla="*/ 18182 h 591245"/>
              <a:gd name="connsiteX1" fmla="*/ 581981 w 659741"/>
              <a:gd name="connsiteY1" fmla="*/ 31700 h 591245"/>
              <a:gd name="connsiteX2" fmla="*/ 621713 w 659741"/>
              <a:gd name="connsiteY2" fmla="*/ 535349 h 591245"/>
              <a:gd name="connsiteX3" fmla="*/ 12537 w 659741"/>
              <a:gd name="connsiteY3" fmla="*/ 497972 h 591245"/>
              <a:gd name="connsiteX4" fmla="*/ 4334 w 659741"/>
              <a:gd name="connsiteY4" fmla="*/ 81348 h 591245"/>
              <a:gd name="connsiteX0" fmla="*/ 51067 w 671131"/>
              <a:gd name="connsiteY0" fmla="*/ 18182 h 591245"/>
              <a:gd name="connsiteX1" fmla="*/ 617005 w 671131"/>
              <a:gd name="connsiteY1" fmla="*/ 31700 h 591245"/>
              <a:gd name="connsiteX2" fmla="*/ 621713 w 671131"/>
              <a:gd name="connsiteY2" fmla="*/ 535349 h 591245"/>
              <a:gd name="connsiteX3" fmla="*/ 12537 w 671131"/>
              <a:gd name="connsiteY3" fmla="*/ 497972 h 591245"/>
              <a:gd name="connsiteX4" fmla="*/ 4334 w 671131"/>
              <a:gd name="connsiteY4" fmla="*/ 81348 h 591245"/>
              <a:gd name="connsiteX0" fmla="*/ 51067 w 648099"/>
              <a:gd name="connsiteY0" fmla="*/ 18182 h 578886"/>
              <a:gd name="connsiteX1" fmla="*/ 617005 w 648099"/>
              <a:gd name="connsiteY1" fmla="*/ 31700 h 578886"/>
              <a:gd name="connsiteX2" fmla="*/ 621713 w 648099"/>
              <a:gd name="connsiteY2" fmla="*/ 535349 h 578886"/>
              <a:gd name="connsiteX3" fmla="*/ 12537 w 648099"/>
              <a:gd name="connsiteY3" fmla="*/ 497972 h 578886"/>
              <a:gd name="connsiteX4" fmla="*/ 4334 w 648099"/>
              <a:gd name="connsiteY4" fmla="*/ 81348 h 578886"/>
              <a:gd name="connsiteX0" fmla="*/ 51067 w 648099"/>
              <a:gd name="connsiteY0" fmla="*/ 18182 h 565791"/>
              <a:gd name="connsiteX1" fmla="*/ 617005 w 648099"/>
              <a:gd name="connsiteY1" fmla="*/ 31700 h 565791"/>
              <a:gd name="connsiteX2" fmla="*/ 621713 w 648099"/>
              <a:gd name="connsiteY2" fmla="*/ 535349 h 565791"/>
              <a:gd name="connsiteX3" fmla="*/ 12537 w 648099"/>
              <a:gd name="connsiteY3" fmla="*/ 497972 h 565791"/>
              <a:gd name="connsiteX4" fmla="*/ 4334 w 648099"/>
              <a:gd name="connsiteY4" fmla="*/ 81348 h 5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怎   么  刷  题</a:t>
            </a:r>
          </a:p>
        </p:txBody>
      </p:sp>
    </p:spTree>
    <p:extLst>
      <p:ext uri="{BB962C8B-B14F-4D97-AF65-F5344CB8AC3E}">
        <p14:creationId xmlns:p14="http://schemas.microsoft.com/office/powerpoint/2010/main" val="21700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18373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地  理 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· </a:t>
            </a:r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大  题</a:t>
            </a:r>
          </a:p>
        </p:txBody>
      </p:sp>
      <p:grpSp>
        <p:nvGrpSpPr>
          <p:cNvPr id="44" name="组合 43"/>
          <p:cNvGrpSpPr/>
          <p:nvPr/>
        </p:nvGrpSpPr>
        <p:grpSpPr>
          <a:xfrm flipH="1">
            <a:off x="9553502" y="2683164"/>
            <a:ext cx="1140764" cy="2174633"/>
            <a:chOff x="7313614" y="5424488"/>
            <a:chExt cx="363538" cy="6413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5" name="Freeform 1842"/>
            <p:cNvSpPr>
              <a:spLocks noEditPoints="1"/>
            </p:cNvSpPr>
            <p:nvPr/>
          </p:nvSpPr>
          <p:spPr bwMode="auto">
            <a:xfrm>
              <a:off x="7394577" y="5473701"/>
              <a:ext cx="217488" cy="217488"/>
            </a:xfrm>
            <a:custGeom>
              <a:avLst/>
              <a:gdLst>
                <a:gd name="T0" fmla="*/ 0 w 125"/>
                <a:gd name="T1" fmla="*/ 62 h 125"/>
                <a:gd name="T2" fmla="*/ 63 w 125"/>
                <a:gd name="T3" fmla="*/ 0 h 125"/>
                <a:gd name="T4" fmla="*/ 63 w 125"/>
                <a:gd name="T5" fmla="*/ 0 h 125"/>
                <a:gd name="T6" fmla="*/ 125 w 125"/>
                <a:gd name="T7" fmla="*/ 62 h 125"/>
                <a:gd name="T8" fmla="*/ 125 w 125"/>
                <a:gd name="T9" fmla="*/ 62 h 125"/>
                <a:gd name="T10" fmla="*/ 63 w 125"/>
                <a:gd name="T11" fmla="*/ 125 h 125"/>
                <a:gd name="T12" fmla="*/ 63 w 125"/>
                <a:gd name="T13" fmla="*/ 125 h 125"/>
                <a:gd name="T14" fmla="*/ 0 w 125"/>
                <a:gd name="T15" fmla="*/ 62 h 125"/>
                <a:gd name="T16" fmla="*/ 4 w 125"/>
                <a:gd name="T17" fmla="*/ 62 h 125"/>
                <a:gd name="T18" fmla="*/ 63 w 125"/>
                <a:gd name="T19" fmla="*/ 121 h 125"/>
                <a:gd name="T20" fmla="*/ 63 w 125"/>
                <a:gd name="T21" fmla="*/ 121 h 125"/>
                <a:gd name="T22" fmla="*/ 121 w 125"/>
                <a:gd name="T23" fmla="*/ 62 h 125"/>
                <a:gd name="T24" fmla="*/ 121 w 125"/>
                <a:gd name="T25" fmla="*/ 62 h 125"/>
                <a:gd name="T26" fmla="*/ 63 w 125"/>
                <a:gd name="T27" fmla="*/ 4 h 125"/>
                <a:gd name="T28" fmla="*/ 63 w 125"/>
                <a:gd name="T29" fmla="*/ 4 h 125"/>
                <a:gd name="T30" fmla="*/ 4 w 125"/>
                <a:gd name="T3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5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28" y="125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5"/>
                    <a:pt x="30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95" y="121"/>
                    <a:pt x="121" y="95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30"/>
                    <a:pt x="9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0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843"/>
            <p:cNvSpPr>
              <a:spLocks noEditPoints="1"/>
            </p:cNvSpPr>
            <p:nvPr/>
          </p:nvSpPr>
          <p:spPr bwMode="auto">
            <a:xfrm>
              <a:off x="7391402" y="5470526"/>
              <a:ext cx="225425" cy="223838"/>
            </a:xfrm>
            <a:custGeom>
              <a:avLst/>
              <a:gdLst>
                <a:gd name="T0" fmla="*/ 0 w 129"/>
                <a:gd name="T1" fmla="*/ 64 h 129"/>
                <a:gd name="T2" fmla="*/ 65 w 129"/>
                <a:gd name="T3" fmla="*/ 0 h 129"/>
                <a:gd name="T4" fmla="*/ 65 w 129"/>
                <a:gd name="T5" fmla="*/ 0 h 129"/>
                <a:gd name="T6" fmla="*/ 129 w 129"/>
                <a:gd name="T7" fmla="*/ 64 h 129"/>
                <a:gd name="T8" fmla="*/ 129 w 129"/>
                <a:gd name="T9" fmla="*/ 64 h 129"/>
                <a:gd name="T10" fmla="*/ 65 w 129"/>
                <a:gd name="T11" fmla="*/ 129 h 129"/>
                <a:gd name="T12" fmla="*/ 65 w 129"/>
                <a:gd name="T13" fmla="*/ 129 h 129"/>
                <a:gd name="T14" fmla="*/ 0 w 129"/>
                <a:gd name="T15" fmla="*/ 64 h 129"/>
                <a:gd name="T16" fmla="*/ 125 w 129"/>
                <a:gd name="T17" fmla="*/ 64 h 129"/>
                <a:gd name="T18" fmla="*/ 69 w 129"/>
                <a:gd name="T19" fmla="*/ 125 h 129"/>
                <a:gd name="T20" fmla="*/ 69 w 129"/>
                <a:gd name="T21" fmla="*/ 125 h 129"/>
                <a:gd name="T22" fmla="*/ 125 w 129"/>
                <a:gd name="T23" fmla="*/ 64 h 129"/>
                <a:gd name="T24" fmla="*/ 125 w 129"/>
                <a:gd name="T25" fmla="*/ 64 h 129"/>
                <a:gd name="T26" fmla="*/ 65 w 129"/>
                <a:gd name="T27" fmla="*/ 4 h 129"/>
                <a:gd name="T28" fmla="*/ 65 w 129"/>
                <a:gd name="T29" fmla="*/ 4 h 129"/>
                <a:gd name="T30" fmla="*/ 125 w 129"/>
                <a:gd name="T31" fmla="*/ 64 h 129"/>
                <a:gd name="T32" fmla="*/ 65 w 129"/>
                <a:gd name="T33" fmla="*/ 121 h 129"/>
                <a:gd name="T34" fmla="*/ 121 w 129"/>
                <a:gd name="T35" fmla="*/ 64 h 129"/>
                <a:gd name="T36" fmla="*/ 121 w 129"/>
                <a:gd name="T37" fmla="*/ 64 h 129"/>
                <a:gd name="T38" fmla="*/ 65 w 129"/>
                <a:gd name="T39" fmla="*/ 8 h 129"/>
                <a:gd name="T40" fmla="*/ 65 w 129"/>
                <a:gd name="T41" fmla="*/ 8 h 129"/>
                <a:gd name="T42" fmla="*/ 8 w 129"/>
                <a:gd name="T43" fmla="*/ 64 h 129"/>
                <a:gd name="T44" fmla="*/ 8 w 129"/>
                <a:gd name="T45" fmla="*/ 64 h 129"/>
                <a:gd name="T46" fmla="*/ 65 w 129"/>
                <a:gd name="T47" fmla="*/ 121 h 129"/>
                <a:gd name="T48" fmla="*/ 22 w 129"/>
                <a:gd name="T49" fmla="*/ 22 h 129"/>
                <a:gd name="T50" fmla="*/ 63 w 129"/>
                <a:gd name="T51" fmla="*/ 4 h 129"/>
                <a:gd name="T52" fmla="*/ 63 w 129"/>
                <a:gd name="T53" fmla="*/ 4 h 129"/>
                <a:gd name="T54" fmla="*/ 22 w 129"/>
                <a:gd name="T55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29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00" y="0"/>
                    <a:pt x="129" y="29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100"/>
                    <a:pt x="100" y="129"/>
                    <a:pt x="65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29" y="129"/>
                    <a:pt x="0" y="100"/>
                    <a:pt x="0" y="64"/>
                  </a:cubicBezTo>
                  <a:close/>
                  <a:moveTo>
                    <a:pt x="125" y="64"/>
                  </a:moveTo>
                  <a:cubicBezTo>
                    <a:pt x="125" y="96"/>
                    <a:pt x="100" y="122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100" y="122"/>
                    <a:pt x="125" y="96"/>
                    <a:pt x="125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31"/>
                    <a:pt x="98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98" y="4"/>
                    <a:pt x="125" y="31"/>
                    <a:pt x="125" y="64"/>
                  </a:cubicBezTo>
                  <a:close/>
                  <a:moveTo>
                    <a:pt x="65" y="121"/>
                  </a:moveTo>
                  <a:cubicBezTo>
                    <a:pt x="96" y="121"/>
                    <a:pt x="121" y="95"/>
                    <a:pt x="121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33"/>
                    <a:pt x="96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33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3" y="121"/>
                    <a:pt x="65" y="121"/>
                  </a:cubicBezTo>
                  <a:close/>
                  <a:moveTo>
                    <a:pt x="22" y="22"/>
                  </a:moveTo>
                  <a:cubicBezTo>
                    <a:pt x="33" y="11"/>
                    <a:pt x="47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4"/>
                    <a:pt x="33" y="11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1844"/>
            <p:cNvSpPr>
              <a:spLocks/>
            </p:cNvSpPr>
            <p:nvPr/>
          </p:nvSpPr>
          <p:spPr bwMode="auto">
            <a:xfrm>
              <a:off x="7377114" y="5583238"/>
              <a:ext cx="22225" cy="19050"/>
            </a:xfrm>
            <a:custGeom>
              <a:avLst/>
              <a:gdLst>
                <a:gd name="T0" fmla="*/ 0 w 14"/>
                <a:gd name="T1" fmla="*/ 8 h 12"/>
                <a:gd name="T2" fmla="*/ 12 w 14"/>
                <a:gd name="T3" fmla="*/ 0 h 12"/>
                <a:gd name="T4" fmla="*/ 14 w 14"/>
                <a:gd name="T5" fmla="*/ 4 h 12"/>
                <a:gd name="T6" fmla="*/ 2 w 14"/>
                <a:gd name="T7" fmla="*/ 12 h 12"/>
                <a:gd name="T8" fmla="*/ 0 w 14"/>
                <a:gd name="T9" fmla="*/ 8 h 12"/>
                <a:gd name="T10" fmla="*/ 0 w 14"/>
                <a:gd name="T1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0" y="8"/>
                  </a:moveTo>
                  <a:lnTo>
                    <a:pt x="12" y="0"/>
                  </a:lnTo>
                  <a:lnTo>
                    <a:pt x="14" y="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1845"/>
            <p:cNvSpPr>
              <a:spLocks/>
            </p:cNvSpPr>
            <p:nvPr/>
          </p:nvSpPr>
          <p:spPr bwMode="auto">
            <a:xfrm>
              <a:off x="7372352" y="5580063"/>
              <a:ext cx="33338" cy="25400"/>
            </a:xfrm>
            <a:custGeom>
              <a:avLst/>
              <a:gdLst>
                <a:gd name="T0" fmla="*/ 1 w 21"/>
                <a:gd name="T1" fmla="*/ 11 h 16"/>
                <a:gd name="T2" fmla="*/ 3 w 21"/>
                <a:gd name="T3" fmla="*/ 10 h 16"/>
                <a:gd name="T4" fmla="*/ 4 w 21"/>
                <a:gd name="T5" fmla="*/ 12 h 16"/>
                <a:gd name="T6" fmla="*/ 3 w 21"/>
                <a:gd name="T7" fmla="*/ 10 h 16"/>
                <a:gd name="T8" fmla="*/ 1 w 21"/>
                <a:gd name="T9" fmla="*/ 11 h 16"/>
                <a:gd name="T10" fmla="*/ 0 w 21"/>
                <a:gd name="T11" fmla="*/ 9 h 16"/>
                <a:gd name="T12" fmla="*/ 16 w 21"/>
                <a:gd name="T13" fmla="*/ 0 h 16"/>
                <a:gd name="T14" fmla="*/ 21 w 21"/>
                <a:gd name="T15" fmla="*/ 8 h 16"/>
                <a:gd name="T16" fmla="*/ 4 w 21"/>
                <a:gd name="T17" fmla="*/ 16 h 16"/>
                <a:gd name="T18" fmla="*/ 1 w 21"/>
                <a:gd name="T19" fmla="*/ 11 h 16"/>
                <a:gd name="T20" fmla="*/ 1 w 21"/>
                <a:gd name="T2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" y="11"/>
                  </a:moveTo>
                  <a:lnTo>
                    <a:pt x="3" y="10"/>
                  </a:lnTo>
                  <a:lnTo>
                    <a:pt x="4" y="12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6" y="0"/>
                  </a:lnTo>
                  <a:lnTo>
                    <a:pt x="21" y="8"/>
                  </a:lnTo>
                  <a:lnTo>
                    <a:pt x="4" y="16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1846"/>
            <p:cNvSpPr>
              <a:spLocks/>
            </p:cNvSpPr>
            <p:nvPr/>
          </p:nvSpPr>
          <p:spPr bwMode="auto">
            <a:xfrm>
              <a:off x="7413627" y="5589588"/>
              <a:ext cx="84138" cy="58738"/>
            </a:xfrm>
            <a:custGeom>
              <a:avLst/>
              <a:gdLst>
                <a:gd name="T0" fmla="*/ 0 w 48"/>
                <a:gd name="T1" fmla="*/ 30 h 33"/>
                <a:gd name="T2" fmla="*/ 0 w 48"/>
                <a:gd name="T3" fmla="*/ 30 h 33"/>
                <a:gd name="T4" fmla="*/ 2 w 48"/>
                <a:gd name="T5" fmla="*/ 26 h 33"/>
                <a:gd name="T6" fmla="*/ 5 w 48"/>
                <a:gd name="T7" fmla="*/ 28 h 33"/>
                <a:gd name="T8" fmla="*/ 5 w 48"/>
                <a:gd name="T9" fmla="*/ 28 h 33"/>
                <a:gd name="T10" fmla="*/ 13 w 48"/>
                <a:gd name="T11" fmla="*/ 29 h 33"/>
                <a:gd name="T12" fmla="*/ 13 w 48"/>
                <a:gd name="T13" fmla="*/ 29 h 33"/>
                <a:gd name="T14" fmla="*/ 23 w 48"/>
                <a:gd name="T15" fmla="*/ 26 h 33"/>
                <a:gd name="T16" fmla="*/ 23 w 48"/>
                <a:gd name="T17" fmla="*/ 26 h 33"/>
                <a:gd name="T18" fmla="*/ 37 w 48"/>
                <a:gd name="T19" fmla="*/ 11 h 33"/>
                <a:gd name="T20" fmla="*/ 37 w 48"/>
                <a:gd name="T21" fmla="*/ 11 h 33"/>
                <a:gd name="T22" fmla="*/ 44 w 48"/>
                <a:gd name="T23" fmla="*/ 0 h 33"/>
                <a:gd name="T24" fmla="*/ 44 w 48"/>
                <a:gd name="T25" fmla="*/ 0 h 33"/>
                <a:gd name="T26" fmla="*/ 48 w 48"/>
                <a:gd name="T27" fmla="*/ 3 h 33"/>
                <a:gd name="T28" fmla="*/ 25 w 48"/>
                <a:gd name="T29" fmla="*/ 30 h 33"/>
                <a:gd name="T30" fmla="*/ 25 w 48"/>
                <a:gd name="T31" fmla="*/ 30 h 33"/>
                <a:gd name="T32" fmla="*/ 13 w 48"/>
                <a:gd name="T33" fmla="*/ 33 h 33"/>
                <a:gd name="T34" fmla="*/ 13 w 48"/>
                <a:gd name="T35" fmla="*/ 33 h 33"/>
                <a:gd name="T36" fmla="*/ 0 w 48"/>
                <a:gd name="T3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8"/>
                    <a:pt x="10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7" y="29"/>
                    <a:pt x="20" y="28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7" y="23"/>
                    <a:pt x="33" y="17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5" y="22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1847"/>
            <p:cNvSpPr>
              <a:spLocks noEditPoints="1"/>
            </p:cNvSpPr>
            <p:nvPr/>
          </p:nvSpPr>
          <p:spPr bwMode="auto">
            <a:xfrm>
              <a:off x="7410452" y="5586413"/>
              <a:ext cx="92075" cy="65088"/>
            </a:xfrm>
            <a:custGeom>
              <a:avLst/>
              <a:gdLst>
                <a:gd name="T0" fmla="*/ 1 w 53"/>
                <a:gd name="T1" fmla="*/ 33 h 37"/>
                <a:gd name="T2" fmla="*/ 0 w 53"/>
                <a:gd name="T3" fmla="*/ 31 h 37"/>
                <a:gd name="T4" fmla="*/ 2 w 53"/>
                <a:gd name="T5" fmla="*/ 27 h 37"/>
                <a:gd name="T6" fmla="*/ 4 w 53"/>
                <a:gd name="T7" fmla="*/ 26 h 37"/>
                <a:gd name="T8" fmla="*/ 4 w 53"/>
                <a:gd name="T9" fmla="*/ 26 h 37"/>
                <a:gd name="T10" fmla="*/ 4 w 53"/>
                <a:gd name="T11" fmla="*/ 26 h 37"/>
                <a:gd name="T12" fmla="*/ 4 w 53"/>
                <a:gd name="T13" fmla="*/ 26 h 37"/>
                <a:gd name="T14" fmla="*/ 5 w 53"/>
                <a:gd name="T15" fmla="*/ 26 h 37"/>
                <a:gd name="T16" fmla="*/ 5 w 53"/>
                <a:gd name="T17" fmla="*/ 26 h 37"/>
                <a:gd name="T18" fmla="*/ 5 w 53"/>
                <a:gd name="T19" fmla="*/ 27 h 37"/>
                <a:gd name="T20" fmla="*/ 8 w 53"/>
                <a:gd name="T21" fmla="*/ 28 h 37"/>
                <a:gd name="T22" fmla="*/ 15 w 53"/>
                <a:gd name="T23" fmla="*/ 29 h 37"/>
                <a:gd name="T24" fmla="*/ 15 w 53"/>
                <a:gd name="T25" fmla="*/ 29 h 37"/>
                <a:gd name="T26" fmla="*/ 16 w 53"/>
                <a:gd name="T27" fmla="*/ 29 h 37"/>
                <a:gd name="T28" fmla="*/ 24 w 53"/>
                <a:gd name="T29" fmla="*/ 27 h 37"/>
                <a:gd name="T30" fmla="*/ 37 w 53"/>
                <a:gd name="T31" fmla="*/ 12 h 37"/>
                <a:gd name="T32" fmla="*/ 45 w 53"/>
                <a:gd name="T33" fmla="*/ 1 h 37"/>
                <a:gd name="T34" fmla="*/ 45 w 53"/>
                <a:gd name="T35" fmla="*/ 1 h 37"/>
                <a:gd name="T36" fmla="*/ 53 w 53"/>
                <a:gd name="T37" fmla="*/ 4 h 37"/>
                <a:gd name="T38" fmla="*/ 51 w 53"/>
                <a:gd name="T39" fmla="*/ 6 h 37"/>
                <a:gd name="T40" fmla="*/ 51 w 53"/>
                <a:gd name="T41" fmla="*/ 7 h 37"/>
                <a:gd name="T42" fmla="*/ 49 w 53"/>
                <a:gd name="T43" fmla="*/ 9 h 37"/>
                <a:gd name="T44" fmla="*/ 44 w 53"/>
                <a:gd name="T45" fmla="*/ 17 h 37"/>
                <a:gd name="T46" fmla="*/ 28 w 53"/>
                <a:gd name="T47" fmla="*/ 33 h 37"/>
                <a:gd name="T48" fmla="*/ 15 w 53"/>
                <a:gd name="T49" fmla="*/ 37 h 37"/>
                <a:gd name="T50" fmla="*/ 1 w 53"/>
                <a:gd name="T51" fmla="*/ 34 h 37"/>
                <a:gd name="T52" fmla="*/ 2 w 53"/>
                <a:gd name="T53" fmla="*/ 32 h 37"/>
                <a:gd name="T54" fmla="*/ 15 w 53"/>
                <a:gd name="T55" fmla="*/ 33 h 37"/>
                <a:gd name="T56" fmla="*/ 22 w 53"/>
                <a:gd name="T57" fmla="*/ 32 h 37"/>
                <a:gd name="T58" fmla="*/ 15 w 53"/>
                <a:gd name="T59" fmla="*/ 33 h 37"/>
                <a:gd name="T60" fmla="*/ 15 w 53"/>
                <a:gd name="T61" fmla="*/ 33 h 37"/>
                <a:gd name="T62" fmla="*/ 14 w 53"/>
                <a:gd name="T63" fmla="*/ 33 h 37"/>
                <a:gd name="T64" fmla="*/ 11 w 53"/>
                <a:gd name="T65" fmla="*/ 32 h 37"/>
                <a:gd name="T66" fmla="*/ 7 w 53"/>
                <a:gd name="T67" fmla="*/ 31 h 37"/>
                <a:gd name="T68" fmla="*/ 5 w 53"/>
                <a:gd name="T69" fmla="*/ 31 h 37"/>
                <a:gd name="T70" fmla="*/ 11 w 53"/>
                <a:gd name="T71" fmla="*/ 32 h 37"/>
                <a:gd name="T72" fmla="*/ 22 w 53"/>
                <a:gd name="T73" fmla="*/ 32 h 37"/>
                <a:gd name="T74" fmla="*/ 22 w 53"/>
                <a:gd name="T75" fmla="*/ 32 h 37"/>
                <a:gd name="T76" fmla="*/ 3 w 53"/>
                <a:gd name="T77" fmla="*/ 30 h 37"/>
                <a:gd name="T78" fmla="*/ 3 w 53"/>
                <a:gd name="T79" fmla="*/ 30 h 37"/>
                <a:gd name="T80" fmla="*/ 3 w 53"/>
                <a:gd name="T81" fmla="*/ 30 h 37"/>
                <a:gd name="T82" fmla="*/ 3 w 53"/>
                <a:gd name="T83" fmla="*/ 30 h 37"/>
                <a:gd name="T84" fmla="*/ 2 w 53"/>
                <a:gd name="T85" fmla="*/ 29 h 37"/>
                <a:gd name="T86" fmla="*/ 2 w 53"/>
                <a:gd name="T87" fmla="*/ 29 h 37"/>
                <a:gd name="T88" fmla="*/ 41 w 53"/>
                <a:gd name="T89" fmla="*/ 14 h 37"/>
                <a:gd name="T90" fmla="*/ 39 w 53"/>
                <a:gd name="T91" fmla="*/ 17 h 37"/>
                <a:gd name="T92" fmla="*/ 46 w 53"/>
                <a:gd name="T9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" h="37">
                  <a:moveTo>
                    <a:pt x="1" y="3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3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8" y="29"/>
                    <a:pt x="21" y="28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8" y="24"/>
                    <a:pt x="33" y="17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6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11"/>
                    <a:pt x="46" y="14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22"/>
                    <a:pt x="34" y="29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36"/>
                    <a:pt x="1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" y="37"/>
                    <a:pt x="2" y="34"/>
                    <a:pt x="1" y="34"/>
                  </a:cubicBezTo>
                  <a:close/>
                  <a:moveTo>
                    <a:pt x="1" y="34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15" y="33"/>
                  </a:moveTo>
                  <a:cubicBezTo>
                    <a:pt x="17" y="33"/>
                    <a:pt x="20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3"/>
                    <a:pt x="17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11" y="32"/>
                  </a:moveTo>
                  <a:cubicBezTo>
                    <a:pt x="9" y="32"/>
                    <a:pt x="8" y="32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8" y="32"/>
                    <a:pt x="11" y="32"/>
                  </a:cubicBez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  <a:moveTo>
                    <a:pt x="41" y="14"/>
                  </a:moveTo>
                  <a:cubicBezTo>
                    <a:pt x="40" y="15"/>
                    <a:pt x="39" y="16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3"/>
                    <a:pt x="44" y="10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9"/>
                    <a:pt x="43" y="11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1848"/>
            <p:cNvSpPr>
              <a:spLocks/>
            </p:cNvSpPr>
            <p:nvPr/>
          </p:nvSpPr>
          <p:spPr bwMode="auto">
            <a:xfrm>
              <a:off x="7483477" y="5580063"/>
              <a:ext cx="17463" cy="15875"/>
            </a:xfrm>
            <a:custGeom>
              <a:avLst/>
              <a:gdLst>
                <a:gd name="T0" fmla="*/ 0 w 11"/>
                <a:gd name="T1" fmla="*/ 3 h 10"/>
                <a:gd name="T2" fmla="*/ 3 w 11"/>
                <a:gd name="T3" fmla="*/ 0 h 10"/>
                <a:gd name="T4" fmla="*/ 11 w 11"/>
                <a:gd name="T5" fmla="*/ 6 h 10"/>
                <a:gd name="T6" fmla="*/ 8 w 11"/>
                <a:gd name="T7" fmla="*/ 10 h 10"/>
                <a:gd name="T8" fmla="*/ 0 w 11"/>
                <a:gd name="T9" fmla="*/ 3 h 10"/>
                <a:gd name="T10" fmla="*/ 0 w 1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lnTo>
                    <a:pt x="3" y="0"/>
                  </a:lnTo>
                  <a:lnTo>
                    <a:pt x="11" y="6"/>
                  </a:lnTo>
                  <a:lnTo>
                    <a:pt x="8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1849"/>
            <p:cNvSpPr>
              <a:spLocks noEditPoints="1"/>
            </p:cNvSpPr>
            <p:nvPr/>
          </p:nvSpPr>
          <p:spPr bwMode="auto">
            <a:xfrm>
              <a:off x="7478714" y="5575301"/>
              <a:ext cx="26988" cy="25400"/>
            </a:xfrm>
            <a:custGeom>
              <a:avLst/>
              <a:gdLst>
                <a:gd name="T0" fmla="*/ 2 w 17"/>
                <a:gd name="T1" fmla="*/ 7 h 16"/>
                <a:gd name="T2" fmla="*/ 3 w 17"/>
                <a:gd name="T3" fmla="*/ 6 h 16"/>
                <a:gd name="T4" fmla="*/ 5 w 17"/>
                <a:gd name="T5" fmla="*/ 7 h 16"/>
                <a:gd name="T6" fmla="*/ 3 w 17"/>
                <a:gd name="T7" fmla="*/ 6 h 16"/>
                <a:gd name="T8" fmla="*/ 2 w 17"/>
                <a:gd name="T9" fmla="*/ 7 h 16"/>
                <a:gd name="T10" fmla="*/ 0 w 17"/>
                <a:gd name="T11" fmla="*/ 6 h 16"/>
                <a:gd name="T12" fmla="*/ 6 w 17"/>
                <a:gd name="T13" fmla="*/ 0 h 16"/>
                <a:gd name="T14" fmla="*/ 17 w 17"/>
                <a:gd name="T15" fmla="*/ 9 h 16"/>
                <a:gd name="T16" fmla="*/ 11 w 17"/>
                <a:gd name="T17" fmla="*/ 16 h 16"/>
                <a:gd name="T18" fmla="*/ 2 w 17"/>
                <a:gd name="T19" fmla="*/ 7 h 16"/>
                <a:gd name="T20" fmla="*/ 2 w 17"/>
                <a:gd name="T21" fmla="*/ 7 h 16"/>
                <a:gd name="T22" fmla="*/ 11 w 17"/>
                <a:gd name="T23" fmla="*/ 11 h 16"/>
                <a:gd name="T24" fmla="*/ 11 w 17"/>
                <a:gd name="T25" fmla="*/ 11 h 16"/>
                <a:gd name="T26" fmla="*/ 8 w 17"/>
                <a:gd name="T27" fmla="*/ 6 h 16"/>
                <a:gd name="T28" fmla="*/ 11 w 17"/>
                <a:gd name="T29" fmla="*/ 11 h 16"/>
                <a:gd name="T30" fmla="*/ 11 w 17"/>
                <a:gd name="T3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16">
                  <a:moveTo>
                    <a:pt x="2" y="7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7"/>
                  </a:lnTo>
                  <a:lnTo>
                    <a:pt x="0" y="6"/>
                  </a:lnTo>
                  <a:lnTo>
                    <a:pt x="6" y="0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2" y="7"/>
                  </a:lnTo>
                  <a:lnTo>
                    <a:pt x="2" y="7"/>
                  </a:lnTo>
                  <a:close/>
                  <a:moveTo>
                    <a:pt x="11" y="11"/>
                  </a:moveTo>
                  <a:lnTo>
                    <a:pt x="11" y="11"/>
                  </a:lnTo>
                  <a:lnTo>
                    <a:pt x="8" y="6"/>
                  </a:lnTo>
                  <a:lnTo>
                    <a:pt x="11" y="11"/>
                  </a:ln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1850"/>
            <p:cNvSpPr>
              <a:spLocks/>
            </p:cNvSpPr>
            <p:nvPr/>
          </p:nvSpPr>
          <p:spPr bwMode="auto">
            <a:xfrm>
              <a:off x="7410452" y="5438776"/>
              <a:ext cx="36513" cy="58738"/>
            </a:xfrm>
            <a:custGeom>
              <a:avLst/>
              <a:gdLst>
                <a:gd name="T0" fmla="*/ 10 w 21"/>
                <a:gd name="T1" fmla="*/ 29 h 34"/>
                <a:gd name="T2" fmla="*/ 0 w 21"/>
                <a:gd name="T3" fmla="*/ 15 h 34"/>
                <a:gd name="T4" fmla="*/ 0 w 21"/>
                <a:gd name="T5" fmla="*/ 15 h 34"/>
                <a:gd name="T6" fmla="*/ 1 w 21"/>
                <a:gd name="T7" fmla="*/ 9 h 34"/>
                <a:gd name="T8" fmla="*/ 1 w 21"/>
                <a:gd name="T9" fmla="*/ 9 h 34"/>
                <a:gd name="T10" fmla="*/ 5 w 21"/>
                <a:gd name="T11" fmla="*/ 2 h 34"/>
                <a:gd name="T12" fmla="*/ 5 w 21"/>
                <a:gd name="T13" fmla="*/ 2 h 34"/>
                <a:gd name="T14" fmla="*/ 7 w 21"/>
                <a:gd name="T15" fmla="*/ 0 h 34"/>
                <a:gd name="T16" fmla="*/ 7 w 21"/>
                <a:gd name="T17" fmla="*/ 0 h 34"/>
                <a:gd name="T18" fmla="*/ 9 w 21"/>
                <a:gd name="T19" fmla="*/ 0 h 34"/>
                <a:gd name="T20" fmla="*/ 9 w 21"/>
                <a:gd name="T21" fmla="*/ 0 h 34"/>
                <a:gd name="T22" fmla="*/ 10 w 21"/>
                <a:gd name="T23" fmla="*/ 0 h 34"/>
                <a:gd name="T24" fmla="*/ 10 w 21"/>
                <a:gd name="T25" fmla="*/ 0 h 34"/>
                <a:gd name="T26" fmla="*/ 11 w 21"/>
                <a:gd name="T27" fmla="*/ 0 h 34"/>
                <a:gd name="T28" fmla="*/ 11 w 21"/>
                <a:gd name="T29" fmla="*/ 0 h 34"/>
                <a:gd name="T30" fmla="*/ 17 w 21"/>
                <a:gd name="T31" fmla="*/ 0 h 34"/>
                <a:gd name="T32" fmla="*/ 17 w 21"/>
                <a:gd name="T33" fmla="*/ 4 h 34"/>
                <a:gd name="T34" fmla="*/ 11 w 21"/>
                <a:gd name="T35" fmla="*/ 4 h 34"/>
                <a:gd name="T36" fmla="*/ 10 w 21"/>
                <a:gd name="T37" fmla="*/ 4 h 34"/>
                <a:gd name="T38" fmla="*/ 10 w 21"/>
                <a:gd name="T39" fmla="*/ 4 h 34"/>
                <a:gd name="T40" fmla="*/ 8 w 21"/>
                <a:gd name="T41" fmla="*/ 4 h 34"/>
                <a:gd name="T42" fmla="*/ 8 w 21"/>
                <a:gd name="T43" fmla="*/ 4 h 34"/>
                <a:gd name="T44" fmla="*/ 8 w 21"/>
                <a:gd name="T45" fmla="*/ 4 h 34"/>
                <a:gd name="T46" fmla="*/ 8 w 21"/>
                <a:gd name="T47" fmla="*/ 4 h 34"/>
                <a:gd name="T48" fmla="*/ 4 w 21"/>
                <a:gd name="T49" fmla="*/ 11 h 34"/>
                <a:gd name="T50" fmla="*/ 4 w 21"/>
                <a:gd name="T51" fmla="*/ 11 h 34"/>
                <a:gd name="T52" fmla="*/ 4 w 21"/>
                <a:gd name="T53" fmla="*/ 15 h 34"/>
                <a:gd name="T54" fmla="*/ 4 w 21"/>
                <a:gd name="T55" fmla="*/ 15 h 34"/>
                <a:gd name="T56" fmla="*/ 12 w 21"/>
                <a:gd name="T57" fmla="*/ 26 h 34"/>
                <a:gd name="T58" fmla="*/ 12 w 21"/>
                <a:gd name="T59" fmla="*/ 26 h 34"/>
                <a:gd name="T60" fmla="*/ 21 w 21"/>
                <a:gd name="T61" fmla="*/ 30 h 34"/>
                <a:gd name="T62" fmla="*/ 21 w 21"/>
                <a:gd name="T63" fmla="*/ 30 h 34"/>
                <a:gd name="T64" fmla="*/ 19 w 21"/>
                <a:gd name="T65" fmla="*/ 34 h 34"/>
                <a:gd name="T66" fmla="*/ 10 w 21"/>
                <a:gd name="T6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34">
                  <a:moveTo>
                    <a:pt x="10" y="29"/>
                  </a:moveTo>
                  <a:cubicBezTo>
                    <a:pt x="5" y="26"/>
                    <a:pt x="0" y="2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8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7" y="23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9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4" y="32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1851"/>
            <p:cNvSpPr>
              <a:spLocks noEditPoints="1"/>
            </p:cNvSpPr>
            <p:nvPr/>
          </p:nvSpPr>
          <p:spPr bwMode="auto">
            <a:xfrm>
              <a:off x="7405689" y="5435601"/>
              <a:ext cx="44450" cy="68263"/>
            </a:xfrm>
            <a:custGeom>
              <a:avLst/>
              <a:gdLst>
                <a:gd name="T0" fmla="*/ 11 w 26"/>
                <a:gd name="T1" fmla="*/ 33 h 39"/>
                <a:gd name="T2" fmla="*/ 13 w 26"/>
                <a:gd name="T3" fmla="*/ 31 h 39"/>
                <a:gd name="T4" fmla="*/ 1 w 26"/>
                <a:gd name="T5" fmla="*/ 17 h 39"/>
                <a:gd name="T6" fmla="*/ 2 w 26"/>
                <a:gd name="T7" fmla="*/ 10 h 39"/>
                <a:gd name="T8" fmla="*/ 6 w 26"/>
                <a:gd name="T9" fmla="*/ 3 h 39"/>
                <a:gd name="T10" fmla="*/ 6 w 26"/>
                <a:gd name="T11" fmla="*/ 3 h 39"/>
                <a:gd name="T12" fmla="*/ 7 w 26"/>
                <a:gd name="T13" fmla="*/ 2 h 39"/>
                <a:gd name="T14" fmla="*/ 10 w 26"/>
                <a:gd name="T15" fmla="*/ 0 h 39"/>
                <a:gd name="T16" fmla="*/ 10 w 26"/>
                <a:gd name="T17" fmla="*/ 0 h 39"/>
                <a:gd name="T18" fmla="*/ 13 w 26"/>
                <a:gd name="T19" fmla="*/ 0 h 39"/>
                <a:gd name="T20" fmla="*/ 13 w 26"/>
                <a:gd name="T21" fmla="*/ 0 h 39"/>
                <a:gd name="T22" fmla="*/ 14 w 26"/>
                <a:gd name="T23" fmla="*/ 0 h 39"/>
                <a:gd name="T24" fmla="*/ 14 w 26"/>
                <a:gd name="T25" fmla="*/ 0 h 39"/>
                <a:gd name="T26" fmla="*/ 22 w 26"/>
                <a:gd name="T27" fmla="*/ 0 h 39"/>
                <a:gd name="T28" fmla="*/ 14 w 26"/>
                <a:gd name="T29" fmla="*/ 8 h 39"/>
                <a:gd name="T30" fmla="*/ 13 w 26"/>
                <a:gd name="T31" fmla="*/ 8 h 39"/>
                <a:gd name="T32" fmla="*/ 13 w 26"/>
                <a:gd name="T33" fmla="*/ 8 h 39"/>
                <a:gd name="T34" fmla="*/ 12 w 26"/>
                <a:gd name="T35" fmla="*/ 8 h 39"/>
                <a:gd name="T36" fmla="*/ 9 w 26"/>
                <a:gd name="T37" fmla="*/ 14 h 39"/>
                <a:gd name="T38" fmla="*/ 8 w 26"/>
                <a:gd name="T39" fmla="*/ 17 h 39"/>
                <a:gd name="T40" fmla="*/ 16 w 26"/>
                <a:gd name="T41" fmla="*/ 26 h 39"/>
                <a:gd name="T42" fmla="*/ 25 w 26"/>
                <a:gd name="T43" fmla="*/ 31 h 39"/>
                <a:gd name="T44" fmla="*/ 25 w 26"/>
                <a:gd name="T45" fmla="*/ 31 h 39"/>
                <a:gd name="T46" fmla="*/ 26 w 26"/>
                <a:gd name="T47" fmla="*/ 32 h 39"/>
                <a:gd name="T48" fmla="*/ 21 w 26"/>
                <a:gd name="T49" fmla="*/ 38 h 39"/>
                <a:gd name="T50" fmla="*/ 12 w 26"/>
                <a:gd name="T51" fmla="*/ 28 h 39"/>
                <a:gd name="T52" fmla="*/ 14 w 26"/>
                <a:gd name="T53" fmla="*/ 29 h 39"/>
                <a:gd name="T54" fmla="*/ 12 w 26"/>
                <a:gd name="T55" fmla="*/ 28 h 39"/>
                <a:gd name="T56" fmla="*/ 12 w 26"/>
                <a:gd name="T57" fmla="*/ 28 h 39"/>
                <a:gd name="T58" fmla="*/ 5 w 26"/>
                <a:gd name="T59" fmla="*/ 13 h 39"/>
                <a:gd name="T60" fmla="*/ 6 w 26"/>
                <a:gd name="T61" fmla="*/ 12 h 39"/>
                <a:gd name="T62" fmla="*/ 9 w 26"/>
                <a:gd name="T63" fmla="*/ 5 h 39"/>
                <a:gd name="T64" fmla="*/ 9 w 26"/>
                <a:gd name="T65" fmla="*/ 5 h 39"/>
                <a:gd name="T66" fmla="*/ 6 w 26"/>
                <a:gd name="T67" fmla="*/ 12 h 39"/>
                <a:gd name="T68" fmla="*/ 18 w 26"/>
                <a:gd name="T69" fmla="*/ 4 h 39"/>
                <a:gd name="T70" fmla="*/ 14 w 26"/>
                <a:gd name="T71" fmla="*/ 4 h 39"/>
                <a:gd name="T72" fmla="*/ 13 w 26"/>
                <a:gd name="T73" fmla="*/ 4 h 39"/>
                <a:gd name="T74" fmla="*/ 12 w 26"/>
                <a:gd name="T75" fmla="*/ 4 h 39"/>
                <a:gd name="T76" fmla="*/ 13 w 26"/>
                <a:gd name="T77" fmla="*/ 4 h 39"/>
                <a:gd name="T78" fmla="*/ 11 w 26"/>
                <a:gd name="T79" fmla="*/ 4 h 39"/>
                <a:gd name="T80" fmla="*/ 11 w 26"/>
                <a:gd name="T81" fmla="*/ 4 h 39"/>
                <a:gd name="T82" fmla="*/ 11 w 26"/>
                <a:gd name="T83" fmla="*/ 4 h 39"/>
                <a:gd name="T84" fmla="*/ 11 w 26"/>
                <a:gd name="T85" fmla="*/ 4 h 39"/>
                <a:gd name="T86" fmla="*/ 11 w 26"/>
                <a:gd name="T87" fmla="*/ 4 h 39"/>
                <a:gd name="T88" fmla="*/ 11 w 26"/>
                <a:gd name="T89" fmla="*/ 4 h 39"/>
                <a:gd name="T90" fmla="*/ 10 w 26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39">
                  <a:moveTo>
                    <a:pt x="21" y="38"/>
                  </a:moveTo>
                  <a:cubicBezTo>
                    <a:pt x="21" y="38"/>
                    <a:pt x="16" y="36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7" y="29"/>
                    <a:pt x="1" y="24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4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7"/>
                    <a:pt x="5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1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9"/>
                    <a:pt x="12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0" y="29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14" y="29"/>
                  </a:moveTo>
                  <a:cubicBezTo>
                    <a:pt x="13" y="29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9"/>
                    <a:pt x="13" y="29"/>
                    <a:pt x="14" y="29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6" y="12"/>
                  </a:move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9"/>
                    <a:pt x="9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8" y="9"/>
                    <a:pt x="6" y="12"/>
                  </a:cubicBezTo>
                  <a:close/>
                  <a:moveTo>
                    <a:pt x="14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4"/>
                    <a:pt x="12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1852"/>
            <p:cNvSpPr>
              <a:spLocks/>
            </p:cNvSpPr>
            <p:nvPr/>
          </p:nvSpPr>
          <p:spPr bwMode="auto">
            <a:xfrm>
              <a:off x="7446964" y="5427663"/>
              <a:ext cx="44450" cy="52388"/>
            </a:xfrm>
            <a:custGeom>
              <a:avLst/>
              <a:gdLst>
                <a:gd name="T0" fmla="*/ 0 w 25"/>
                <a:gd name="T1" fmla="*/ 14 h 30"/>
                <a:gd name="T2" fmla="*/ 3 w 25"/>
                <a:gd name="T3" fmla="*/ 7 h 30"/>
                <a:gd name="T4" fmla="*/ 3 w 25"/>
                <a:gd name="T5" fmla="*/ 7 h 30"/>
                <a:gd name="T6" fmla="*/ 18 w 25"/>
                <a:gd name="T7" fmla="*/ 0 h 30"/>
                <a:gd name="T8" fmla="*/ 18 w 25"/>
                <a:gd name="T9" fmla="*/ 0 h 30"/>
                <a:gd name="T10" fmla="*/ 25 w 25"/>
                <a:gd name="T11" fmla="*/ 5 h 30"/>
                <a:gd name="T12" fmla="*/ 25 w 25"/>
                <a:gd name="T13" fmla="*/ 5 h 30"/>
                <a:gd name="T14" fmla="*/ 24 w 25"/>
                <a:gd name="T15" fmla="*/ 6 h 30"/>
                <a:gd name="T16" fmla="*/ 24 w 25"/>
                <a:gd name="T17" fmla="*/ 6 h 30"/>
                <a:gd name="T18" fmla="*/ 24 w 25"/>
                <a:gd name="T19" fmla="*/ 10 h 30"/>
                <a:gd name="T20" fmla="*/ 24 w 25"/>
                <a:gd name="T21" fmla="*/ 10 h 30"/>
                <a:gd name="T22" fmla="*/ 24 w 25"/>
                <a:gd name="T23" fmla="*/ 15 h 30"/>
                <a:gd name="T24" fmla="*/ 24 w 25"/>
                <a:gd name="T25" fmla="*/ 15 h 30"/>
                <a:gd name="T26" fmla="*/ 21 w 25"/>
                <a:gd name="T27" fmla="*/ 16 h 30"/>
                <a:gd name="T28" fmla="*/ 20 w 25"/>
                <a:gd name="T29" fmla="*/ 10 h 30"/>
                <a:gd name="T30" fmla="*/ 20 w 25"/>
                <a:gd name="T31" fmla="*/ 10 h 30"/>
                <a:gd name="T32" fmla="*/ 21 w 25"/>
                <a:gd name="T33" fmla="*/ 5 h 30"/>
                <a:gd name="T34" fmla="*/ 21 w 25"/>
                <a:gd name="T35" fmla="*/ 5 h 30"/>
                <a:gd name="T36" fmla="*/ 21 w 25"/>
                <a:gd name="T37" fmla="*/ 5 h 30"/>
                <a:gd name="T38" fmla="*/ 21 w 25"/>
                <a:gd name="T39" fmla="*/ 5 h 30"/>
                <a:gd name="T40" fmla="*/ 20 w 25"/>
                <a:gd name="T41" fmla="*/ 5 h 30"/>
                <a:gd name="T42" fmla="*/ 20 w 25"/>
                <a:gd name="T43" fmla="*/ 5 h 30"/>
                <a:gd name="T44" fmla="*/ 18 w 25"/>
                <a:gd name="T45" fmla="*/ 4 h 30"/>
                <a:gd name="T46" fmla="*/ 18 w 25"/>
                <a:gd name="T47" fmla="*/ 4 h 30"/>
                <a:gd name="T48" fmla="*/ 6 w 25"/>
                <a:gd name="T49" fmla="*/ 10 h 30"/>
                <a:gd name="T50" fmla="*/ 6 w 25"/>
                <a:gd name="T51" fmla="*/ 10 h 30"/>
                <a:gd name="T52" fmla="*/ 4 w 25"/>
                <a:gd name="T53" fmla="*/ 14 h 30"/>
                <a:gd name="T54" fmla="*/ 4 w 25"/>
                <a:gd name="T55" fmla="*/ 14 h 30"/>
                <a:gd name="T56" fmla="*/ 10 w 25"/>
                <a:gd name="T57" fmla="*/ 22 h 30"/>
                <a:gd name="T58" fmla="*/ 10 w 25"/>
                <a:gd name="T59" fmla="*/ 22 h 30"/>
                <a:gd name="T60" fmla="*/ 16 w 25"/>
                <a:gd name="T61" fmla="*/ 26 h 30"/>
                <a:gd name="T62" fmla="*/ 16 w 25"/>
                <a:gd name="T63" fmla="*/ 26 h 30"/>
                <a:gd name="T64" fmla="*/ 16 w 25"/>
                <a:gd name="T65" fmla="*/ 26 h 30"/>
                <a:gd name="T66" fmla="*/ 14 w 25"/>
                <a:gd name="T67" fmla="*/ 30 h 30"/>
                <a:gd name="T68" fmla="*/ 0 w 25"/>
                <a:gd name="T6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30">
                  <a:moveTo>
                    <a:pt x="0" y="14"/>
                  </a:moveTo>
                  <a:cubicBezTo>
                    <a:pt x="0" y="11"/>
                    <a:pt x="1" y="9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8" y="2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7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4"/>
                    <a:pt x="10" y="6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1"/>
                    <a:pt x="4" y="12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7" y="19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0" y="23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1853"/>
            <p:cNvSpPr>
              <a:spLocks noEditPoints="1"/>
            </p:cNvSpPr>
            <p:nvPr/>
          </p:nvSpPr>
          <p:spPr bwMode="auto">
            <a:xfrm>
              <a:off x="7443789" y="5424488"/>
              <a:ext cx="50800" cy="66675"/>
            </a:xfrm>
            <a:custGeom>
              <a:avLst/>
              <a:gdLst>
                <a:gd name="T0" fmla="*/ 12 w 29"/>
                <a:gd name="T1" fmla="*/ 32 h 38"/>
                <a:gd name="T2" fmla="*/ 8 w 29"/>
                <a:gd name="T3" fmla="*/ 29 h 38"/>
                <a:gd name="T4" fmla="*/ 0 w 29"/>
                <a:gd name="T5" fmla="*/ 16 h 38"/>
                <a:gd name="T6" fmla="*/ 0 w 29"/>
                <a:gd name="T7" fmla="*/ 16 h 38"/>
                <a:gd name="T8" fmla="*/ 0 w 29"/>
                <a:gd name="T9" fmla="*/ 15 h 38"/>
                <a:gd name="T10" fmla="*/ 4 w 29"/>
                <a:gd name="T11" fmla="*/ 8 h 38"/>
                <a:gd name="T12" fmla="*/ 20 w 29"/>
                <a:gd name="T13" fmla="*/ 0 h 38"/>
                <a:gd name="T14" fmla="*/ 29 w 29"/>
                <a:gd name="T15" fmla="*/ 7 h 38"/>
                <a:gd name="T16" fmla="*/ 28 w 29"/>
                <a:gd name="T17" fmla="*/ 9 h 38"/>
                <a:gd name="T18" fmla="*/ 28 w 29"/>
                <a:gd name="T19" fmla="*/ 12 h 38"/>
                <a:gd name="T20" fmla="*/ 28 w 29"/>
                <a:gd name="T21" fmla="*/ 16 h 38"/>
                <a:gd name="T22" fmla="*/ 28 w 29"/>
                <a:gd name="T23" fmla="*/ 17 h 38"/>
                <a:gd name="T24" fmla="*/ 28 w 29"/>
                <a:gd name="T25" fmla="*/ 18 h 38"/>
                <a:gd name="T26" fmla="*/ 21 w 29"/>
                <a:gd name="T27" fmla="*/ 18 h 38"/>
                <a:gd name="T28" fmla="*/ 20 w 29"/>
                <a:gd name="T29" fmla="*/ 12 h 38"/>
                <a:gd name="T30" fmla="*/ 20 w 29"/>
                <a:gd name="T31" fmla="*/ 8 h 38"/>
                <a:gd name="T32" fmla="*/ 9 w 29"/>
                <a:gd name="T33" fmla="*/ 13 h 38"/>
                <a:gd name="T34" fmla="*/ 8 w 29"/>
                <a:gd name="T35" fmla="*/ 16 h 38"/>
                <a:gd name="T36" fmla="*/ 8 w 29"/>
                <a:gd name="T37" fmla="*/ 16 h 38"/>
                <a:gd name="T38" fmla="*/ 13 w 29"/>
                <a:gd name="T39" fmla="*/ 23 h 38"/>
                <a:gd name="T40" fmla="*/ 18 w 29"/>
                <a:gd name="T41" fmla="*/ 26 h 38"/>
                <a:gd name="T42" fmla="*/ 14 w 29"/>
                <a:gd name="T43" fmla="*/ 38 h 38"/>
                <a:gd name="T44" fmla="*/ 10 w 29"/>
                <a:gd name="T45" fmla="*/ 25 h 38"/>
                <a:gd name="T46" fmla="*/ 13 w 29"/>
                <a:gd name="T47" fmla="*/ 28 h 38"/>
                <a:gd name="T48" fmla="*/ 10 w 29"/>
                <a:gd name="T49" fmla="*/ 26 h 38"/>
                <a:gd name="T50" fmla="*/ 7 w 29"/>
                <a:gd name="T51" fmla="*/ 22 h 38"/>
                <a:gd name="T52" fmla="*/ 24 w 29"/>
                <a:gd name="T53" fmla="*/ 17 h 38"/>
                <a:gd name="T54" fmla="*/ 24 w 29"/>
                <a:gd name="T55" fmla="*/ 17 h 38"/>
                <a:gd name="T56" fmla="*/ 24 w 29"/>
                <a:gd name="T57" fmla="*/ 17 h 38"/>
                <a:gd name="T58" fmla="*/ 4 w 29"/>
                <a:gd name="T59" fmla="*/ 15 h 38"/>
                <a:gd name="T60" fmla="*/ 4 w 29"/>
                <a:gd name="T61" fmla="*/ 15 h 38"/>
                <a:gd name="T62" fmla="*/ 4 w 29"/>
                <a:gd name="T63" fmla="*/ 15 h 38"/>
                <a:gd name="T64" fmla="*/ 4 w 29"/>
                <a:gd name="T65" fmla="*/ 15 h 38"/>
                <a:gd name="T66" fmla="*/ 6 w 29"/>
                <a:gd name="T67" fmla="*/ 11 h 38"/>
                <a:gd name="T68" fmla="*/ 4 w 29"/>
                <a:gd name="T69" fmla="*/ 15 h 38"/>
                <a:gd name="T70" fmla="*/ 24 w 29"/>
                <a:gd name="T71" fmla="*/ 13 h 38"/>
                <a:gd name="T72" fmla="*/ 24 w 29"/>
                <a:gd name="T73" fmla="*/ 13 h 38"/>
                <a:gd name="T74" fmla="*/ 24 w 29"/>
                <a:gd name="T75" fmla="*/ 13 h 38"/>
                <a:gd name="T76" fmla="*/ 24 w 29"/>
                <a:gd name="T77" fmla="*/ 13 h 38"/>
                <a:gd name="T78" fmla="*/ 24 w 29"/>
                <a:gd name="T79" fmla="*/ 13 h 38"/>
                <a:gd name="T80" fmla="*/ 24 w 29"/>
                <a:gd name="T81" fmla="*/ 12 h 38"/>
                <a:gd name="T82" fmla="*/ 24 w 29"/>
                <a:gd name="T83" fmla="*/ 12 h 38"/>
                <a:gd name="T84" fmla="*/ 24 w 29"/>
                <a:gd name="T85" fmla="*/ 12 h 38"/>
                <a:gd name="T86" fmla="*/ 24 w 29"/>
                <a:gd name="T87" fmla="*/ 12 h 38"/>
                <a:gd name="T88" fmla="*/ 25 w 29"/>
                <a:gd name="T89" fmla="*/ 7 h 38"/>
                <a:gd name="T90" fmla="*/ 25 w 29"/>
                <a:gd name="T91" fmla="*/ 7 h 38"/>
                <a:gd name="T92" fmla="*/ 25 w 29"/>
                <a:gd name="T93" fmla="*/ 7 h 38"/>
                <a:gd name="T94" fmla="*/ 25 w 29"/>
                <a:gd name="T95" fmla="*/ 7 h 38"/>
                <a:gd name="T96" fmla="*/ 25 w 29"/>
                <a:gd name="T97" fmla="*/ 7 h 38"/>
                <a:gd name="T98" fmla="*/ 24 w 29"/>
                <a:gd name="T99" fmla="*/ 5 h 38"/>
                <a:gd name="T100" fmla="*/ 24 w 29"/>
                <a:gd name="T101" fmla="*/ 5 h 38"/>
                <a:gd name="T102" fmla="*/ 19 w 29"/>
                <a:gd name="T103" fmla="*/ 4 h 38"/>
                <a:gd name="T104" fmla="*/ 19 w 29"/>
                <a:gd name="T105" fmla="*/ 4 h 38"/>
                <a:gd name="T106" fmla="*/ 20 w 29"/>
                <a:gd name="T107" fmla="*/ 4 h 38"/>
                <a:gd name="T108" fmla="*/ 20 w 29"/>
                <a:gd name="T10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38">
                  <a:moveTo>
                    <a:pt x="14" y="33"/>
                  </a:move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9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4" y="26"/>
                    <a:pt x="0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8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1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4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5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0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8"/>
                    <a:pt x="13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10" y="20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24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3"/>
                    <a:pt x="14" y="33"/>
                    <a:pt x="14" y="33"/>
                  </a:cubicBezTo>
                  <a:close/>
                  <a:moveTo>
                    <a:pt x="10" y="25"/>
                  </a:moveTo>
                  <a:cubicBezTo>
                    <a:pt x="11" y="26"/>
                    <a:pt x="12" y="27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4"/>
                    <a:pt x="8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4"/>
                    <a:pt x="10" y="25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3"/>
                    <a:pt x="24" y="13"/>
                  </a:cubicBezTo>
                  <a:close/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1854"/>
            <p:cNvSpPr>
              <a:spLocks/>
            </p:cNvSpPr>
            <p:nvPr/>
          </p:nvSpPr>
          <p:spPr bwMode="auto">
            <a:xfrm>
              <a:off x="7429502" y="5559426"/>
              <a:ext cx="9525" cy="6350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0 h 4"/>
                <a:gd name="T4" fmla="*/ 6 w 6"/>
                <a:gd name="T5" fmla="*/ 0 h 4"/>
                <a:gd name="T6" fmla="*/ 6 w 6"/>
                <a:gd name="T7" fmla="*/ 4 h 4"/>
                <a:gd name="T8" fmla="*/ 0 w 6"/>
                <a:gd name="T9" fmla="*/ 4 h 4"/>
                <a:gd name="T10" fmla="*/ 0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1855"/>
            <p:cNvSpPr>
              <a:spLocks noEditPoints="1"/>
            </p:cNvSpPr>
            <p:nvPr/>
          </p:nvSpPr>
          <p:spPr bwMode="auto">
            <a:xfrm>
              <a:off x="7426327" y="5556251"/>
              <a:ext cx="15875" cy="12700"/>
            </a:xfrm>
            <a:custGeom>
              <a:avLst/>
              <a:gdLst>
                <a:gd name="T0" fmla="*/ 8 w 10"/>
                <a:gd name="T1" fmla="*/ 8 h 8"/>
                <a:gd name="T2" fmla="*/ 2 w 10"/>
                <a:gd name="T3" fmla="*/ 8 h 8"/>
                <a:gd name="T4" fmla="*/ 2 w 10"/>
                <a:gd name="T5" fmla="*/ 6 h 8"/>
                <a:gd name="T6" fmla="*/ 4 w 10"/>
                <a:gd name="T7" fmla="*/ 6 h 8"/>
                <a:gd name="T8" fmla="*/ 2 w 10"/>
                <a:gd name="T9" fmla="*/ 6 h 8"/>
                <a:gd name="T10" fmla="*/ 2 w 10"/>
                <a:gd name="T11" fmla="*/ 8 h 8"/>
                <a:gd name="T12" fmla="*/ 0 w 10"/>
                <a:gd name="T13" fmla="*/ 8 h 8"/>
                <a:gd name="T14" fmla="*/ 0 w 10"/>
                <a:gd name="T15" fmla="*/ 0 h 8"/>
                <a:gd name="T16" fmla="*/ 10 w 10"/>
                <a:gd name="T17" fmla="*/ 0 h 8"/>
                <a:gd name="T18" fmla="*/ 10 w 10"/>
                <a:gd name="T19" fmla="*/ 8 h 8"/>
                <a:gd name="T20" fmla="*/ 8 w 10"/>
                <a:gd name="T21" fmla="*/ 8 h 8"/>
                <a:gd name="T22" fmla="*/ 8 w 10"/>
                <a:gd name="T23" fmla="*/ 8 h 8"/>
                <a:gd name="T24" fmla="*/ 5 w 10"/>
                <a:gd name="T25" fmla="*/ 4 h 8"/>
                <a:gd name="T26" fmla="*/ 5 w 10"/>
                <a:gd name="T27" fmla="*/ 4 h 8"/>
                <a:gd name="T28" fmla="*/ 4 w 10"/>
                <a:gd name="T29" fmla="*/ 4 h 8"/>
                <a:gd name="T30" fmla="*/ 4 w 10"/>
                <a:gd name="T31" fmla="*/ 4 h 8"/>
                <a:gd name="T32" fmla="*/ 5 w 10"/>
                <a:gd name="T33" fmla="*/ 4 h 8"/>
                <a:gd name="T34" fmla="*/ 5 w 10"/>
                <a:gd name="T3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8" y="8"/>
                  </a:lnTo>
                  <a:lnTo>
                    <a:pt x="8" y="8"/>
                  </a:lnTo>
                  <a:close/>
                  <a:moveTo>
                    <a:pt x="5" y="4"/>
                  </a:moveTo>
                  <a:lnTo>
                    <a:pt x="5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1856"/>
            <p:cNvSpPr>
              <a:spLocks/>
            </p:cNvSpPr>
            <p:nvPr/>
          </p:nvSpPr>
          <p:spPr bwMode="auto">
            <a:xfrm>
              <a:off x="7496177" y="5688013"/>
              <a:ext cx="6350" cy="23813"/>
            </a:xfrm>
            <a:custGeom>
              <a:avLst/>
              <a:gdLst>
                <a:gd name="T0" fmla="*/ 0 w 4"/>
                <a:gd name="T1" fmla="*/ 15 h 15"/>
                <a:gd name="T2" fmla="*/ 0 w 4"/>
                <a:gd name="T3" fmla="*/ 0 h 15"/>
                <a:gd name="T4" fmla="*/ 4 w 4"/>
                <a:gd name="T5" fmla="*/ 0 h 15"/>
                <a:gd name="T6" fmla="*/ 4 w 4"/>
                <a:gd name="T7" fmla="*/ 15 h 15"/>
                <a:gd name="T8" fmla="*/ 0 w 4"/>
                <a:gd name="T9" fmla="*/ 15 h 15"/>
                <a:gd name="T10" fmla="*/ 0 w 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1857"/>
            <p:cNvSpPr>
              <a:spLocks noEditPoints="1"/>
            </p:cNvSpPr>
            <p:nvPr/>
          </p:nvSpPr>
          <p:spPr bwMode="auto">
            <a:xfrm>
              <a:off x="7493002" y="5684838"/>
              <a:ext cx="12700" cy="30163"/>
            </a:xfrm>
            <a:custGeom>
              <a:avLst/>
              <a:gdLst>
                <a:gd name="T0" fmla="*/ 6 w 8"/>
                <a:gd name="T1" fmla="*/ 19 h 19"/>
                <a:gd name="T2" fmla="*/ 2 w 8"/>
                <a:gd name="T3" fmla="*/ 19 h 19"/>
                <a:gd name="T4" fmla="*/ 2 w 8"/>
                <a:gd name="T5" fmla="*/ 17 h 19"/>
                <a:gd name="T6" fmla="*/ 4 w 8"/>
                <a:gd name="T7" fmla="*/ 17 h 19"/>
                <a:gd name="T8" fmla="*/ 2 w 8"/>
                <a:gd name="T9" fmla="*/ 17 h 19"/>
                <a:gd name="T10" fmla="*/ 2 w 8"/>
                <a:gd name="T11" fmla="*/ 19 h 19"/>
                <a:gd name="T12" fmla="*/ 0 w 8"/>
                <a:gd name="T13" fmla="*/ 19 h 19"/>
                <a:gd name="T14" fmla="*/ 0 w 8"/>
                <a:gd name="T15" fmla="*/ 0 h 19"/>
                <a:gd name="T16" fmla="*/ 8 w 8"/>
                <a:gd name="T17" fmla="*/ 0 h 19"/>
                <a:gd name="T18" fmla="*/ 8 w 8"/>
                <a:gd name="T19" fmla="*/ 19 h 19"/>
                <a:gd name="T20" fmla="*/ 6 w 8"/>
                <a:gd name="T21" fmla="*/ 19 h 19"/>
                <a:gd name="T22" fmla="*/ 6 w 8"/>
                <a:gd name="T23" fmla="*/ 19 h 19"/>
                <a:gd name="T24" fmla="*/ 4 w 8"/>
                <a:gd name="T25" fmla="*/ 15 h 19"/>
                <a:gd name="T26" fmla="*/ 4 w 8"/>
                <a:gd name="T27" fmla="*/ 4 h 19"/>
                <a:gd name="T28" fmla="*/ 4 w 8"/>
                <a:gd name="T29" fmla="*/ 15 h 19"/>
                <a:gd name="T30" fmla="*/ 4 w 8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9">
                  <a:moveTo>
                    <a:pt x="6" y="19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close/>
                  <a:moveTo>
                    <a:pt x="4" y="15"/>
                  </a:moveTo>
                  <a:lnTo>
                    <a:pt x="4" y="4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1858"/>
            <p:cNvSpPr>
              <a:spLocks noEditPoints="1"/>
            </p:cNvSpPr>
            <p:nvPr/>
          </p:nvSpPr>
          <p:spPr bwMode="auto">
            <a:xfrm>
              <a:off x="7410452" y="5708651"/>
              <a:ext cx="142875" cy="190500"/>
            </a:xfrm>
            <a:custGeom>
              <a:avLst/>
              <a:gdLst>
                <a:gd name="T0" fmla="*/ 35 w 82"/>
                <a:gd name="T1" fmla="*/ 109 h 109"/>
                <a:gd name="T2" fmla="*/ 10 w 82"/>
                <a:gd name="T3" fmla="*/ 85 h 109"/>
                <a:gd name="T4" fmla="*/ 10 w 82"/>
                <a:gd name="T5" fmla="*/ 85 h 109"/>
                <a:gd name="T6" fmla="*/ 0 w 82"/>
                <a:gd name="T7" fmla="*/ 43 h 109"/>
                <a:gd name="T8" fmla="*/ 0 w 82"/>
                <a:gd name="T9" fmla="*/ 43 h 109"/>
                <a:gd name="T10" fmla="*/ 51 w 82"/>
                <a:gd name="T11" fmla="*/ 0 h 109"/>
                <a:gd name="T12" fmla="*/ 51 w 82"/>
                <a:gd name="T13" fmla="*/ 0 h 109"/>
                <a:gd name="T14" fmla="*/ 75 w 82"/>
                <a:gd name="T15" fmla="*/ 16 h 109"/>
                <a:gd name="T16" fmla="*/ 75 w 82"/>
                <a:gd name="T17" fmla="*/ 16 h 109"/>
                <a:gd name="T18" fmla="*/ 82 w 82"/>
                <a:gd name="T19" fmla="*/ 54 h 109"/>
                <a:gd name="T20" fmla="*/ 82 w 82"/>
                <a:gd name="T21" fmla="*/ 54 h 109"/>
                <a:gd name="T22" fmla="*/ 42 w 82"/>
                <a:gd name="T23" fmla="*/ 107 h 109"/>
                <a:gd name="T24" fmla="*/ 42 w 82"/>
                <a:gd name="T25" fmla="*/ 107 h 109"/>
                <a:gd name="T26" fmla="*/ 35 w 82"/>
                <a:gd name="T27" fmla="*/ 109 h 109"/>
                <a:gd name="T28" fmla="*/ 35 w 82"/>
                <a:gd name="T29" fmla="*/ 109 h 109"/>
                <a:gd name="T30" fmla="*/ 35 w 82"/>
                <a:gd name="T31" fmla="*/ 109 h 109"/>
                <a:gd name="T32" fmla="*/ 19 w 82"/>
                <a:gd name="T33" fmla="*/ 13 h 109"/>
                <a:gd name="T34" fmla="*/ 4 w 82"/>
                <a:gd name="T35" fmla="*/ 43 h 109"/>
                <a:gd name="T36" fmla="*/ 4 w 82"/>
                <a:gd name="T37" fmla="*/ 43 h 109"/>
                <a:gd name="T38" fmla="*/ 14 w 82"/>
                <a:gd name="T39" fmla="*/ 83 h 109"/>
                <a:gd name="T40" fmla="*/ 14 w 82"/>
                <a:gd name="T41" fmla="*/ 83 h 109"/>
                <a:gd name="T42" fmla="*/ 35 w 82"/>
                <a:gd name="T43" fmla="*/ 105 h 109"/>
                <a:gd name="T44" fmla="*/ 35 w 82"/>
                <a:gd name="T45" fmla="*/ 105 h 109"/>
                <a:gd name="T46" fmla="*/ 40 w 82"/>
                <a:gd name="T47" fmla="*/ 103 h 109"/>
                <a:gd name="T48" fmla="*/ 40 w 82"/>
                <a:gd name="T49" fmla="*/ 103 h 109"/>
                <a:gd name="T50" fmla="*/ 78 w 82"/>
                <a:gd name="T51" fmla="*/ 54 h 109"/>
                <a:gd name="T52" fmla="*/ 78 w 82"/>
                <a:gd name="T53" fmla="*/ 54 h 109"/>
                <a:gd name="T54" fmla="*/ 72 w 82"/>
                <a:gd name="T55" fmla="*/ 18 h 109"/>
                <a:gd name="T56" fmla="*/ 72 w 82"/>
                <a:gd name="T57" fmla="*/ 18 h 109"/>
                <a:gd name="T58" fmla="*/ 51 w 82"/>
                <a:gd name="T59" fmla="*/ 4 h 109"/>
                <a:gd name="T60" fmla="*/ 51 w 82"/>
                <a:gd name="T61" fmla="*/ 4 h 109"/>
                <a:gd name="T62" fmla="*/ 51 w 82"/>
                <a:gd name="T63" fmla="*/ 4 h 109"/>
                <a:gd name="T64" fmla="*/ 51 w 82"/>
                <a:gd name="T65" fmla="*/ 4 h 109"/>
                <a:gd name="T66" fmla="*/ 19 w 82"/>
                <a:gd name="T6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109">
                  <a:moveTo>
                    <a:pt x="35" y="109"/>
                  </a:moveTo>
                  <a:cubicBezTo>
                    <a:pt x="25" y="108"/>
                    <a:pt x="16" y="98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72"/>
                    <a:pt x="0" y="5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"/>
                    <a:pt x="2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26"/>
                    <a:pt x="82" y="39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83"/>
                    <a:pt x="60" y="9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0" y="108"/>
                    <a:pt x="37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lose/>
                  <a:moveTo>
                    <a:pt x="19" y="13"/>
                  </a:moveTo>
                  <a:cubicBezTo>
                    <a:pt x="10" y="20"/>
                    <a:pt x="4" y="29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55"/>
                    <a:pt x="7" y="71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20" y="96"/>
                    <a:pt x="28" y="105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7" y="105"/>
                    <a:pt x="38" y="104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58" y="93"/>
                    <a:pt x="78" y="81"/>
                    <a:pt x="78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6" y="27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0" y="4"/>
                    <a:pt x="28" y="7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859"/>
            <p:cNvSpPr>
              <a:spLocks noEditPoints="1"/>
            </p:cNvSpPr>
            <p:nvPr/>
          </p:nvSpPr>
          <p:spPr bwMode="auto">
            <a:xfrm>
              <a:off x="7407277" y="5705476"/>
              <a:ext cx="149225" cy="196850"/>
            </a:xfrm>
            <a:custGeom>
              <a:avLst/>
              <a:gdLst>
                <a:gd name="T0" fmla="*/ 37 w 86"/>
                <a:gd name="T1" fmla="*/ 111 h 113"/>
                <a:gd name="T2" fmla="*/ 10 w 86"/>
                <a:gd name="T3" fmla="*/ 88 h 113"/>
                <a:gd name="T4" fmla="*/ 0 w 86"/>
                <a:gd name="T5" fmla="*/ 45 h 113"/>
                <a:gd name="T6" fmla="*/ 52 w 86"/>
                <a:gd name="T7" fmla="*/ 0 h 113"/>
                <a:gd name="T8" fmla="*/ 53 w 86"/>
                <a:gd name="T9" fmla="*/ 0 h 113"/>
                <a:gd name="T10" fmla="*/ 79 w 86"/>
                <a:gd name="T11" fmla="*/ 17 h 113"/>
                <a:gd name="T12" fmla="*/ 86 w 86"/>
                <a:gd name="T13" fmla="*/ 56 h 113"/>
                <a:gd name="T14" fmla="*/ 45 w 86"/>
                <a:gd name="T15" fmla="*/ 111 h 113"/>
                <a:gd name="T16" fmla="*/ 37 w 86"/>
                <a:gd name="T17" fmla="*/ 113 h 113"/>
                <a:gd name="T18" fmla="*/ 37 w 86"/>
                <a:gd name="T19" fmla="*/ 113 h 113"/>
                <a:gd name="T20" fmla="*/ 43 w 86"/>
                <a:gd name="T21" fmla="*/ 107 h 113"/>
                <a:gd name="T22" fmla="*/ 82 w 86"/>
                <a:gd name="T23" fmla="*/ 56 h 113"/>
                <a:gd name="T24" fmla="*/ 43 w 86"/>
                <a:gd name="T25" fmla="*/ 107 h 113"/>
                <a:gd name="T26" fmla="*/ 37 w 86"/>
                <a:gd name="T27" fmla="*/ 109 h 113"/>
                <a:gd name="T28" fmla="*/ 37 w 86"/>
                <a:gd name="T29" fmla="*/ 109 h 113"/>
                <a:gd name="T30" fmla="*/ 37 w 86"/>
                <a:gd name="T31" fmla="*/ 109 h 113"/>
                <a:gd name="T32" fmla="*/ 36 w 86"/>
                <a:gd name="T33" fmla="*/ 108 h 113"/>
                <a:gd name="T34" fmla="*/ 36 w 86"/>
                <a:gd name="T35" fmla="*/ 108 h 113"/>
                <a:gd name="T36" fmla="*/ 35 w 86"/>
                <a:gd name="T37" fmla="*/ 108 h 113"/>
                <a:gd name="T38" fmla="*/ 30 w 86"/>
                <a:gd name="T39" fmla="*/ 106 h 113"/>
                <a:gd name="T40" fmla="*/ 37 w 86"/>
                <a:gd name="T41" fmla="*/ 105 h 113"/>
                <a:gd name="T42" fmla="*/ 41 w 86"/>
                <a:gd name="T43" fmla="*/ 104 h 113"/>
                <a:gd name="T44" fmla="*/ 78 w 86"/>
                <a:gd name="T45" fmla="*/ 56 h 113"/>
                <a:gd name="T46" fmla="*/ 78 w 86"/>
                <a:gd name="T47" fmla="*/ 56 h 113"/>
                <a:gd name="T48" fmla="*/ 72 w 86"/>
                <a:gd name="T49" fmla="*/ 21 h 113"/>
                <a:gd name="T50" fmla="*/ 53 w 86"/>
                <a:gd name="T51" fmla="*/ 8 h 113"/>
                <a:gd name="T52" fmla="*/ 22 w 86"/>
                <a:gd name="T53" fmla="*/ 17 h 113"/>
                <a:gd name="T54" fmla="*/ 8 w 86"/>
                <a:gd name="T55" fmla="*/ 45 h 113"/>
                <a:gd name="T56" fmla="*/ 8 w 86"/>
                <a:gd name="T57" fmla="*/ 45 h 113"/>
                <a:gd name="T58" fmla="*/ 17 w 86"/>
                <a:gd name="T59" fmla="*/ 85 h 113"/>
                <a:gd name="T60" fmla="*/ 37 w 86"/>
                <a:gd name="T61" fmla="*/ 105 h 113"/>
                <a:gd name="T62" fmla="*/ 37 w 86"/>
                <a:gd name="T63" fmla="*/ 105 h 113"/>
                <a:gd name="T64" fmla="*/ 14 w 86"/>
                <a:gd name="T65" fmla="*/ 86 h 113"/>
                <a:gd name="T66" fmla="*/ 17 w 86"/>
                <a:gd name="T67" fmla="*/ 92 h 113"/>
                <a:gd name="T68" fmla="*/ 14 w 86"/>
                <a:gd name="T69" fmla="*/ 86 h 113"/>
                <a:gd name="T70" fmla="*/ 9 w 86"/>
                <a:gd name="T71" fmla="*/ 74 h 113"/>
                <a:gd name="T72" fmla="*/ 82 w 86"/>
                <a:gd name="T73" fmla="*/ 56 h 113"/>
                <a:gd name="T74" fmla="*/ 82 w 86"/>
                <a:gd name="T75" fmla="*/ 56 h 113"/>
                <a:gd name="T76" fmla="*/ 76 w 86"/>
                <a:gd name="T77" fmla="*/ 21 h 113"/>
                <a:gd name="T78" fmla="*/ 4 w 86"/>
                <a:gd name="T79" fmla="*/ 45 h 113"/>
                <a:gd name="T80" fmla="*/ 4 w 86"/>
                <a:gd name="T81" fmla="*/ 45 h 113"/>
                <a:gd name="T82" fmla="*/ 4 w 86"/>
                <a:gd name="T83" fmla="*/ 45 h 113"/>
                <a:gd name="T84" fmla="*/ 6 w 86"/>
                <a:gd name="T85" fmla="*/ 31 h 113"/>
                <a:gd name="T86" fmla="*/ 76 w 86"/>
                <a:gd name="T87" fmla="*/ 21 h 113"/>
                <a:gd name="T88" fmla="*/ 76 w 86"/>
                <a:gd name="T89" fmla="*/ 21 h 113"/>
                <a:gd name="T90" fmla="*/ 75 w 86"/>
                <a:gd name="T91" fmla="*/ 18 h 113"/>
                <a:gd name="T92" fmla="*/ 75 w 86"/>
                <a:gd name="T93" fmla="*/ 18 h 113"/>
                <a:gd name="T94" fmla="*/ 75 w 86"/>
                <a:gd name="T95" fmla="*/ 18 h 113"/>
                <a:gd name="T96" fmla="*/ 75 w 86"/>
                <a:gd name="T97" fmla="*/ 18 h 113"/>
                <a:gd name="T98" fmla="*/ 75 w 86"/>
                <a:gd name="T99" fmla="*/ 18 h 113"/>
                <a:gd name="T100" fmla="*/ 53 w 86"/>
                <a:gd name="T101" fmla="*/ 4 h 113"/>
                <a:gd name="T102" fmla="*/ 53 w 86"/>
                <a:gd name="T103" fmla="*/ 4 h 113"/>
                <a:gd name="T104" fmla="*/ 51 w 86"/>
                <a:gd name="T105" fmla="*/ 4 h 113"/>
                <a:gd name="T106" fmla="*/ 53 w 86"/>
                <a:gd name="T107" fmla="*/ 4 h 113"/>
                <a:gd name="T108" fmla="*/ 53 w 86"/>
                <a:gd name="T109" fmla="*/ 4 h 113"/>
                <a:gd name="T110" fmla="*/ 21 w 86"/>
                <a:gd name="T111" fmla="*/ 15 h 113"/>
                <a:gd name="T112" fmla="*/ 20 w 86"/>
                <a:gd name="T113" fmla="*/ 14 h 113"/>
                <a:gd name="T114" fmla="*/ 21 w 86"/>
                <a:gd name="T115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113">
                  <a:moveTo>
                    <a:pt x="37" y="113"/>
                  </a:moveTo>
                  <a:cubicBezTo>
                    <a:pt x="37" y="111"/>
                    <a:pt x="37" y="111"/>
                    <a:pt x="37" y="111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25" y="112"/>
                    <a:pt x="17" y="101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4" y="75"/>
                    <a:pt x="0" y="5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3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8"/>
                    <a:pt x="86" y="41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86"/>
                    <a:pt x="63" y="101"/>
                    <a:pt x="45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2" y="112"/>
                    <a:pt x="40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lose/>
                  <a:moveTo>
                    <a:pt x="37" y="109"/>
                  </a:moveTo>
                  <a:cubicBezTo>
                    <a:pt x="39" y="109"/>
                    <a:pt x="41" y="108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61" y="97"/>
                    <a:pt x="82" y="84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84"/>
                    <a:pt x="61" y="9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8"/>
                    <a:pt x="39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lose/>
                  <a:moveTo>
                    <a:pt x="35" y="108"/>
                  </a:moveTo>
                  <a:cubicBezTo>
                    <a:pt x="34" y="108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07"/>
                    <a:pt x="34" y="108"/>
                    <a:pt x="35" y="108"/>
                  </a:cubicBezTo>
                  <a:close/>
                  <a:moveTo>
                    <a:pt x="37" y="105"/>
                  </a:moveTo>
                  <a:cubicBezTo>
                    <a:pt x="38" y="105"/>
                    <a:pt x="39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59" y="94"/>
                    <a:pt x="78" y="82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42"/>
                    <a:pt x="76" y="29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67" y="12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3" y="8"/>
                    <a:pt x="31" y="11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23"/>
                    <a:pt x="8" y="32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57"/>
                    <a:pt x="11" y="72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3" y="97"/>
                    <a:pt x="31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14" y="86"/>
                  </a:moveTo>
                  <a:cubicBezTo>
                    <a:pt x="15" y="88"/>
                    <a:pt x="16" y="90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0"/>
                    <a:pt x="15" y="88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2"/>
                    <a:pt x="10" y="78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8"/>
                    <a:pt x="12" y="82"/>
                    <a:pt x="14" y="86"/>
                  </a:cubicBezTo>
                  <a:close/>
                  <a:moveTo>
                    <a:pt x="82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43"/>
                    <a:pt x="80" y="3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31"/>
                    <a:pt x="82" y="43"/>
                    <a:pt x="82" y="56"/>
                  </a:cubicBezTo>
                  <a:close/>
                  <a:moveTo>
                    <a:pt x="4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0"/>
                    <a:pt x="4" y="35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5"/>
                    <a:pt x="4" y="40"/>
                    <a:pt x="4" y="45"/>
                  </a:cubicBezTo>
                  <a:close/>
                  <a:moveTo>
                    <a:pt x="76" y="21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0" y="9"/>
                    <a:pt x="6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4"/>
                    <a:pt x="70" y="9"/>
                    <a:pt x="75" y="18"/>
                  </a:cubicBezTo>
                  <a:close/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1860"/>
            <p:cNvSpPr>
              <a:spLocks/>
            </p:cNvSpPr>
            <p:nvPr/>
          </p:nvSpPr>
          <p:spPr bwMode="auto">
            <a:xfrm>
              <a:off x="7531102" y="5711826"/>
              <a:ext cx="128588" cy="122238"/>
            </a:xfrm>
            <a:custGeom>
              <a:avLst/>
              <a:gdLst>
                <a:gd name="T0" fmla="*/ 55 w 74"/>
                <a:gd name="T1" fmla="*/ 67 h 70"/>
                <a:gd name="T2" fmla="*/ 70 w 74"/>
                <a:gd name="T3" fmla="*/ 58 h 70"/>
                <a:gd name="T4" fmla="*/ 70 w 74"/>
                <a:gd name="T5" fmla="*/ 56 h 70"/>
                <a:gd name="T6" fmla="*/ 70 w 74"/>
                <a:gd name="T7" fmla="*/ 56 h 70"/>
                <a:gd name="T8" fmla="*/ 50 w 74"/>
                <a:gd name="T9" fmla="*/ 6 h 70"/>
                <a:gd name="T10" fmla="*/ 50 w 74"/>
                <a:gd name="T11" fmla="*/ 6 h 70"/>
                <a:gd name="T12" fmla="*/ 41 w 74"/>
                <a:gd name="T13" fmla="*/ 4 h 70"/>
                <a:gd name="T14" fmla="*/ 41 w 74"/>
                <a:gd name="T15" fmla="*/ 4 h 70"/>
                <a:gd name="T16" fmla="*/ 2 w 74"/>
                <a:gd name="T17" fmla="*/ 11 h 70"/>
                <a:gd name="T18" fmla="*/ 2 w 74"/>
                <a:gd name="T19" fmla="*/ 11 h 70"/>
                <a:gd name="T20" fmla="*/ 0 w 74"/>
                <a:gd name="T21" fmla="*/ 7 h 70"/>
                <a:gd name="T22" fmla="*/ 41 w 74"/>
                <a:gd name="T23" fmla="*/ 0 h 70"/>
                <a:gd name="T24" fmla="*/ 41 w 74"/>
                <a:gd name="T25" fmla="*/ 0 h 70"/>
                <a:gd name="T26" fmla="*/ 53 w 74"/>
                <a:gd name="T27" fmla="*/ 3 h 70"/>
                <a:gd name="T28" fmla="*/ 53 w 74"/>
                <a:gd name="T29" fmla="*/ 3 h 70"/>
                <a:gd name="T30" fmla="*/ 74 w 74"/>
                <a:gd name="T31" fmla="*/ 56 h 70"/>
                <a:gd name="T32" fmla="*/ 74 w 74"/>
                <a:gd name="T33" fmla="*/ 56 h 70"/>
                <a:gd name="T34" fmla="*/ 72 w 74"/>
                <a:gd name="T35" fmla="*/ 62 h 70"/>
                <a:gd name="T36" fmla="*/ 72 w 74"/>
                <a:gd name="T37" fmla="*/ 62 h 70"/>
                <a:gd name="T38" fmla="*/ 72 w 74"/>
                <a:gd name="T39" fmla="*/ 62 h 70"/>
                <a:gd name="T40" fmla="*/ 57 w 74"/>
                <a:gd name="T41" fmla="*/ 70 h 70"/>
                <a:gd name="T42" fmla="*/ 57 w 74"/>
                <a:gd name="T43" fmla="*/ 70 h 70"/>
                <a:gd name="T44" fmla="*/ 55 w 74"/>
                <a:gd name="T4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70">
                  <a:moveTo>
                    <a:pt x="55" y="67"/>
                  </a:move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7"/>
                    <a:pt x="7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1" y="45"/>
                    <a:pt x="55" y="12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5"/>
                    <a:pt x="46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7" y="4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9" y="11"/>
                    <a:pt x="74" y="43"/>
                    <a:pt x="74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8"/>
                    <a:pt x="74" y="60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5" y="67"/>
                    <a:pt x="55" y="67"/>
                    <a:pt x="5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1861"/>
            <p:cNvSpPr>
              <a:spLocks noEditPoints="1"/>
            </p:cNvSpPr>
            <p:nvPr/>
          </p:nvSpPr>
          <p:spPr bwMode="auto">
            <a:xfrm>
              <a:off x="7527927" y="5708651"/>
              <a:ext cx="134938" cy="139700"/>
            </a:xfrm>
            <a:custGeom>
              <a:avLst/>
              <a:gdLst>
                <a:gd name="T0" fmla="*/ 57 w 78"/>
                <a:gd name="T1" fmla="*/ 69 h 80"/>
                <a:gd name="T2" fmla="*/ 57 w 78"/>
                <a:gd name="T3" fmla="*/ 69 h 80"/>
                <a:gd name="T4" fmla="*/ 54 w 78"/>
                <a:gd name="T5" fmla="*/ 68 h 80"/>
                <a:gd name="T6" fmla="*/ 70 w 78"/>
                <a:gd name="T7" fmla="*/ 58 h 80"/>
                <a:gd name="T8" fmla="*/ 70 w 78"/>
                <a:gd name="T9" fmla="*/ 58 h 80"/>
                <a:gd name="T10" fmla="*/ 70 w 78"/>
                <a:gd name="T11" fmla="*/ 58 h 80"/>
                <a:gd name="T12" fmla="*/ 50 w 78"/>
                <a:gd name="T13" fmla="*/ 9 h 80"/>
                <a:gd name="T14" fmla="*/ 50 w 78"/>
                <a:gd name="T15" fmla="*/ 9 h 80"/>
                <a:gd name="T16" fmla="*/ 50 w 78"/>
                <a:gd name="T17" fmla="*/ 9 h 80"/>
                <a:gd name="T18" fmla="*/ 50 w 78"/>
                <a:gd name="T19" fmla="*/ 9 h 80"/>
                <a:gd name="T20" fmla="*/ 49 w 78"/>
                <a:gd name="T21" fmla="*/ 8 h 80"/>
                <a:gd name="T22" fmla="*/ 44 w 78"/>
                <a:gd name="T23" fmla="*/ 8 h 80"/>
                <a:gd name="T24" fmla="*/ 44 w 78"/>
                <a:gd name="T25" fmla="*/ 8 h 80"/>
                <a:gd name="T26" fmla="*/ 43 w 78"/>
                <a:gd name="T27" fmla="*/ 8 h 80"/>
                <a:gd name="T28" fmla="*/ 5 w 78"/>
                <a:gd name="T29" fmla="*/ 15 h 80"/>
                <a:gd name="T30" fmla="*/ 3 w 78"/>
                <a:gd name="T31" fmla="*/ 18 h 80"/>
                <a:gd name="T32" fmla="*/ 2 w 78"/>
                <a:gd name="T33" fmla="*/ 7 h 80"/>
                <a:gd name="T34" fmla="*/ 2 w 78"/>
                <a:gd name="T35" fmla="*/ 7 h 80"/>
                <a:gd name="T36" fmla="*/ 3 w 78"/>
                <a:gd name="T37" fmla="*/ 7 h 80"/>
                <a:gd name="T38" fmla="*/ 6 w 78"/>
                <a:gd name="T39" fmla="*/ 6 h 80"/>
                <a:gd name="T40" fmla="*/ 17 w 78"/>
                <a:gd name="T41" fmla="*/ 4 h 80"/>
                <a:gd name="T42" fmla="*/ 43 w 78"/>
                <a:gd name="T43" fmla="*/ 0 h 80"/>
                <a:gd name="T44" fmla="*/ 57 w 78"/>
                <a:gd name="T45" fmla="*/ 4 h 80"/>
                <a:gd name="T46" fmla="*/ 78 w 78"/>
                <a:gd name="T47" fmla="*/ 58 h 80"/>
                <a:gd name="T48" fmla="*/ 76 w 78"/>
                <a:gd name="T49" fmla="*/ 65 h 80"/>
                <a:gd name="T50" fmla="*/ 61 w 78"/>
                <a:gd name="T51" fmla="*/ 73 h 80"/>
                <a:gd name="T52" fmla="*/ 55 w 78"/>
                <a:gd name="T53" fmla="*/ 70 h 80"/>
                <a:gd name="T54" fmla="*/ 73 w 78"/>
                <a:gd name="T55" fmla="*/ 62 h 80"/>
                <a:gd name="T56" fmla="*/ 73 w 78"/>
                <a:gd name="T57" fmla="*/ 62 h 80"/>
                <a:gd name="T58" fmla="*/ 60 w 78"/>
                <a:gd name="T59" fmla="*/ 69 h 80"/>
                <a:gd name="T60" fmla="*/ 74 w 78"/>
                <a:gd name="T61" fmla="*/ 61 h 80"/>
                <a:gd name="T62" fmla="*/ 74 w 78"/>
                <a:gd name="T63" fmla="*/ 58 h 80"/>
                <a:gd name="T64" fmla="*/ 54 w 78"/>
                <a:gd name="T65" fmla="*/ 7 h 80"/>
                <a:gd name="T66" fmla="*/ 53 w 78"/>
                <a:gd name="T67" fmla="*/ 7 h 80"/>
                <a:gd name="T68" fmla="*/ 74 w 78"/>
                <a:gd name="T69" fmla="*/ 58 h 80"/>
                <a:gd name="T70" fmla="*/ 74 w 78"/>
                <a:gd name="T71" fmla="*/ 58 h 80"/>
                <a:gd name="T72" fmla="*/ 74 w 78"/>
                <a:gd name="T73" fmla="*/ 58 h 80"/>
                <a:gd name="T74" fmla="*/ 48 w 78"/>
                <a:gd name="T75" fmla="*/ 4 h 80"/>
                <a:gd name="T76" fmla="*/ 44 w 78"/>
                <a:gd name="T77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80">
                  <a:moveTo>
                    <a:pt x="55" y="70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1" y="48"/>
                    <a:pt x="55" y="15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8"/>
                    <a:pt x="46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1" y="8"/>
                    <a:pt x="9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6"/>
                    <a:pt x="12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3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3" y="13"/>
                    <a:pt x="78" y="43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0"/>
                    <a:pt x="78" y="63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5" y="70"/>
                    <a:pt x="55" y="70"/>
                    <a:pt x="55" y="70"/>
                  </a:cubicBezTo>
                  <a:close/>
                  <a:moveTo>
                    <a:pt x="60" y="69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lose/>
                  <a:moveTo>
                    <a:pt x="74" y="61"/>
                  </a:moveTo>
                  <a:cubicBezTo>
                    <a:pt x="74" y="60"/>
                    <a:pt x="74" y="59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46"/>
                    <a:pt x="59" y="14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9" y="14"/>
                    <a:pt x="74" y="45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60"/>
                    <a:pt x="74" y="60"/>
                    <a:pt x="74" y="61"/>
                  </a:cubicBezTo>
                  <a:close/>
                  <a:moveTo>
                    <a:pt x="48" y="4"/>
                  </a:moveTo>
                  <a:cubicBezTo>
                    <a:pt x="47" y="4"/>
                    <a:pt x="46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7" y="4"/>
                    <a:pt x="4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1862"/>
            <p:cNvSpPr>
              <a:spLocks/>
            </p:cNvSpPr>
            <p:nvPr/>
          </p:nvSpPr>
          <p:spPr bwMode="auto">
            <a:xfrm>
              <a:off x="7646989" y="5818188"/>
              <a:ext cx="7938" cy="20638"/>
            </a:xfrm>
            <a:custGeom>
              <a:avLst/>
              <a:gdLst>
                <a:gd name="T0" fmla="*/ 0 w 5"/>
                <a:gd name="T1" fmla="*/ 13 h 13"/>
                <a:gd name="T2" fmla="*/ 0 w 5"/>
                <a:gd name="T3" fmla="*/ 0 h 13"/>
                <a:gd name="T4" fmla="*/ 5 w 5"/>
                <a:gd name="T5" fmla="*/ 0 h 13"/>
                <a:gd name="T6" fmla="*/ 5 w 5"/>
                <a:gd name="T7" fmla="*/ 13 h 13"/>
                <a:gd name="T8" fmla="*/ 0 w 5"/>
                <a:gd name="T9" fmla="*/ 13 h 13"/>
                <a:gd name="T10" fmla="*/ 0 w 5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3">
                  <a:moveTo>
                    <a:pt x="0" y="1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1863"/>
            <p:cNvSpPr>
              <a:spLocks noEditPoints="1"/>
            </p:cNvSpPr>
            <p:nvPr/>
          </p:nvSpPr>
          <p:spPr bwMode="auto">
            <a:xfrm>
              <a:off x="7643814" y="5815013"/>
              <a:ext cx="14288" cy="28575"/>
            </a:xfrm>
            <a:custGeom>
              <a:avLst/>
              <a:gdLst>
                <a:gd name="T0" fmla="*/ 7 w 9"/>
                <a:gd name="T1" fmla="*/ 18 h 18"/>
                <a:gd name="T2" fmla="*/ 2 w 9"/>
                <a:gd name="T3" fmla="*/ 18 h 18"/>
                <a:gd name="T4" fmla="*/ 2 w 9"/>
                <a:gd name="T5" fmla="*/ 15 h 18"/>
                <a:gd name="T6" fmla="*/ 4 w 9"/>
                <a:gd name="T7" fmla="*/ 15 h 18"/>
                <a:gd name="T8" fmla="*/ 2 w 9"/>
                <a:gd name="T9" fmla="*/ 15 h 18"/>
                <a:gd name="T10" fmla="*/ 2 w 9"/>
                <a:gd name="T11" fmla="*/ 18 h 18"/>
                <a:gd name="T12" fmla="*/ 0 w 9"/>
                <a:gd name="T13" fmla="*/ 18 h 18"/>
                <a:gd name="T14" fmla="*/ 0 w 9"/>
                <a:gd name="T15" fmla="*/ 0 h 18"/>
                <a:gd name="T16" fmla="*/ 9 w 9"/>
                <a:gd name="T17" fmla="*/ 0 h 18"/>
                <a:gd name="T18" fmla="*/ 9 w 9"/>
                <a:gd name="T19" fmla="*/ 18 h 18"/>
                <a:gd name="T20" fmla="*/ 7 w 9"/>
                <a:gd name="T21" fmla="*/ 18 h 18"/>
                <a:gd name="T22" fmla="*/ 7 w 9"/>
                <a:gd name="T23" fmla="*/ 18 h 18"/>
                <a:gd name="T24" fmla="*/ 4 w 9"/>
                <a:gd name="T25" fmla="*/ 13 h 18"/>
                <a:gd name="T26" fmla="*/ 4 w 9"/>
                <a:gd name="T27" fmla="*/ 4 h 18"/>
                <a:gd name="T28" fmla="*/ 4 w 9"/>
                <a:gd name="T29" fmla="*/ 13 h 18"/>
                <a:gd name="T30" fmla="*/ 4 w 9"/>
                <a:gd name="T3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7" y="18"/>
                  </a:lnTo>
                  <a:close/>
                  <a:moveTo>
                    <a:pt x="4" y="13"/>
                  </a:moveTo>
                  <a:lnTo>
                    <a:pt x="4" y="4"/>
                  </a:lnTo>
                  <a:lnTo>
                    <a:pt x="4" y="13"/>
                  </a:lnTo>
                  <a:lnTo>
                    <a:pt x="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1864"/>
            <p:cNvSpPr>
              <a:spLocks/>
            </p:cNvSpPr>
            <p:nvPr/>
          </p:nvSpPr>
          <p:spPr bwMode="auto">
            <a:xfrm>
              <a:off x="7316789" y="5661026"/>
              <a:ext cx="128588" cy="88900"/>
            </a:xfrm>
            <a:custGeom>
              <a:avLst/>
              <a:gdLst>
                <a:gd name="T0" fmla="*/ 7 w 74"/>
                <a:gd name="T1" fmla="*/ 47 h 51"/>
                <a:gd name="T2" fmla="*/ 1 w 74"/>
                <a:gd name="T3" fmla="*/ 34 h 51"/>
                <a:gd name="T4" fmla="*/ 1 w 74"/>
                <a:gd name="T5" fmla="*/ 34 h 51"/>
                <a:gd name="T6" fmla="*/ 0 w 74"/>
                <a:gd name="T7" fmla="*/ 29 h 51"/>
                <a:gd name="T8" fmla="*/ 0 w 74"/>
                <a:gd name="T9" fmla="*/ 29 h 51"/>
                <a:gd name="T10" fmla="*/ 13 w 74"/>
                <a:gd name="T11" fmla="*/ 5 h 51"/>
                <a:gd name="T12" fmla="*/ 13 w 74"/>
                <a:gd name="T13" fmla="*/ 5 h 51"/>
                <a:gd name="T14" fmla="*/ 15 w 74"/>
                <a:gd name="T15" fmla="*/ 0 h 51"/>
                <a:gd name="T16" fmla="*/ 15 w 74"/>
                <a:gd name="T17" fmla="*/ 0 h 51"/>
                <a:gd name="T18" fmla="*/ 18 w 74"/>
                <a:gd name="T19" fmla="*/ 2 h 51"/>
                <a:gd name="T20" fmla="*/ 16 w 74"/>
                <a:gd name="T21" fmla="*/ 7 h 51"/>
                <a:gd name="T22" fmla="*/ 16 w 74"/>
                <a:gd name="T23" fmla="*/ 8 h 51"/>
                <a:gd name="T24" fmla="*/ 10 w 74"/>
                <a:gd name="T25" fmla="*/ 14 h 51"/>
                <a:gd name="T26" fmla="*/ 10 w 74"/>
                <a:gd name="T27" fmla="*/ 14 h 51"/>
                <a:gd name="T28" fmla="*/ 4 w 74"/>
                <a:gd name="T29" fmla="*/ 29 h 51"/>
                <a:gd name="T30" fmla="*/ 4 w 74"/>
                <a:gd name="T31" fmla="*/ 29 h 51"/>
                <a:gd name="T32" fmla="*/ 5 w 74"/>
                <a:gd name="T33" fmla="*/ 33 h 51"/>
                <a:gd name="T34" fmla="*/ 5 w 74"/>
                <a:gd name="T35" fmla="*/ 33 h 51"/>
                <a:gd name="T36" fmla="*/ 10 w 74"/>
                <a:gd name="T37" fmla="*/ 44 h 51"/>
                <a:gd name="T38" fmla="*/ 10 w 74"/>
                <a:gd name="T39" fmla="*/ 44 h 51"/>
                <a:gd name="T40" fmla="*/ 18 w 74"/>
                <a:gd name="T41" fmla="*/ 47 h 51"/>
                <a:gd name="T42" fmla="*/ 18 w 74"/>
                <a:gd name="T43" fmla="*/ 47 h 51"/>
                <a:gd name="T44" fmla="*/ 22 w 74"/>
                <a:gd name="T45" fmla="*/ 47 h 51"/>
                <a:gd name="T46" fmla="*/ 22 w 74"/>
                <a:gd name="T47" fmla="*/ 47 h 51"/>
                <a:gd name="T48" fmla="*/ 73 w 74"/>
                <a:gd name="T49" fmla="*/ 35 h 51"/>
                <a:gd name="T50" fmla="*/ 73 w 74"/>
                <a:gd name="T51" fmla="*/ 35 h 51"/>
                <a:gd name="T52" fmla="*/ 74 w 74"/>
                <a:gd name="T53" fmla="*/ 39 h 51"/>
                <a:gd name="T54" fmla="*/ 22 w 74"/>
                <a:gd name="T55" fmla="*/ 51 h 51"/>
                <a:gd name="T56" fmla="*/ 22 w 74"/>
                <a:gd name="T57" fmla="*/ 51 h 51"/>
                <a:gd name="T58" fmla="*/ 18 w 74"/>
                <a:gd name="T59" fmla="*/ 51 h 51"/>
                <a:gd name="T60" fmla="*/ 18 w 74"/>
                <a:gd name="T61" fmla="*/ 51 h 51"/>
                <a:gd name="T62" fmla="*/ 17 w 74"/>
                <a:gd name="T63" fmla="*/ 51 h 51"/>
                <a:gd name="T64" fmla="*/ 17 w 74"/>
                <a:gd name="T65" fmla="*/ 51 h 51"/>
                <a:gd name="T66" fmla="*/ 7 w 74"/>
                <a:gd name="T6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51">
                  <a:moveTo>
                    <a:pt x="7" y="47"/>
                  </a:moveTo>
                  <a:cubicBezTo>
                    <a:pt x="4" y="44"/>
                    <a:pt x="3" y="40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11" y="7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3" y="10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7" y="19"/>
                    <a:pt x="4" y="24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9"/>
                    <a:pt x="8" y="42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6"/>
                    <a:pt x="13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0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4" y="46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35" y="50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51"/>
                    <a:pt x="9" y="50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1865"/>
            <p:cNvSpPr>
              <a:spLocks noEditPoints="1"/>
            </p:cNvSpPr>
            <p:nvPr/>
          </p:nvSpPr>
          <p:spPr bwMode="auto">
            <a:xfrm>
              <a:off x="7313614" y="5657851"/>
              <a:ext cx="136525" cy="96838"/>
            </a:xfrm>
            <a:custGeom>
              <a:avLst/>
              <a:gdLst>
                <a:gd name="T0" fmla="*/ 1 w 79"/>
                <a:gd name="T1" fmla="*/ 37 h 55"/>
                <a:gd name="T2" fmla="*/ 0 w 79"/>
                <a:gd name="T3" fmla="*/ 31 h 55"/>
                <a:gd name="T4" fmla="*/ 15 w 79"/>
                <a:gd name="T5" fmla="*/ 1 h 55"/>
                <a:gd name="T6" fmla="*/ 23 w 79"/>
                <a:gd name="T7" fmla="*/ 2 h 55"/>
                <a:gd name="T8" fmla="*/ 19 w 79"/>
                <a:gd name="T9" fmla="*/ 11 h 55"/>
                <a:gd name="T10" fmla="*/ 18 w 79"/>
                <a:gd name="T11" fmla="*/ 13 h 55"/>
                <a:gd name="T12" fmla="*/ 14 w 79"/>
                <a:gd name="T13" fmla="*/ 18 h 55"/>
                <a:gd name="T14" fmla="*/ 8 w 79"/>
                <a:gd name="T15" fmla="*/ 31 h 55"/>
                <a:gd name="T16" fmla="*/ 13 w 79"/>
                <a:gd name="T17" fmla="*/ 45 h 55"/>
                <a:gd name="T18" fmla="*/ 20 w 79"/>
                <a:gd name="T19" fmla="*/ 47 h 55"/>
                <a:gd name="T20" fmla="*/ 74 w 79"/>
                <a:gd name="T21" fmla="*/ 36 h 55"/>
                <a:gd name="T22" fmla="*/ 77 w 79"/>
                <a:gd name="T23" fmla="*/ 35 h 55"/>
                <a:gd name="T24" fmla="*/ 76 w 79"/>
                <a:gd name="T25" fmla="*/ 43 h 55"/>
                <a:gd name="T26" fmla="*/ 75 w 79"/>
                <a:gd name="T27" fmla="*/ 44 h 55"/>
                <a:gd name="T28" fmla="*/ 55 w 79"/>
                <a:gd name="T29" fmla="*/ 49 h 55"/>
                <a:gd name="T30" fmla="*/ 24 w 79"/>
                <a:gd name="T31" fmla="*/ 55 h 55"/>
                <a:gd name="T32" fmla="*/ 19 w 79"/>
                <a:gd name="T33" fmla="*/ 55 h 55"/>
                <a:gd name="T34" fmla="*/ 19 w 79"/>
                <a:gd name="T35" fmla="*/ 55 h 55"/>
                <a:gd name="T36" fmla="*/ 23 w 79"/>
                <a:gd name="T37" fmla="*/ 51 h 55"/>
                <a:gd name="T38" fmla="*/ 20 w 79"/>
                <a:gd name="T39" fmla="*/ 51 h 55"/>
                <a:gd name="T40" fmla="*/ 19 w 79"/>
                <a:gd name="T41" fmla="*/ 51 h 55"/>
                <a:gd name="T42" fmla="*/ 19 w 79"/>
                <a:gd name="T43" fmla="*/ 51 h 55"/>
                <a:gd name="T44" fmla="*/ 17 w 79"/>
                <a:gd name="T45" fmla="*/ 51 h 55"/>
                <a:gd name="T46" fmla="*/ 17 w 79"/>
                <a:gd name="T47" fmla="*/ 51 h 55"/>
                <a:gd name="T48" fmla="*/ 17 w 79"/>
                <a:gd name="T49" fmla="*/ 51 h 55"/>
                <a:gd name="T50" fmla="*/ 10 w 79"/>
                <a:gd name="T51" fmla="*/ 48 h 55"/>
                <a:gd name="T52" fmla="*/ 10 w 79"/>
                <a:gd name="T53" fmla="*/ 48 h 55"/>
                <a:gd name="T54" fmla="*/ 54 w 79"/>
                <a:gd name="T55" fmla="*/ 45 h 55"/>
                <a:gd name="T56" fmla="*/ 47 w 79"/>
                <a:gd name="T57" fmla="*/ 46 h 55"/>
                <a:gd name="T58" fmla="*/ 74 w 79"/>
                <a:gd name="T59" fmla="*/ 40 h 55"/>
                <a:gd name="T60" fmla="*/ 5 w 79"/>
                <a:gd name="T61" fmla="*/ 36 h 55"/>
                <a:gd name="T62" fmla="*/ 5 w 79"/>
                <a:gd name="T63" fmla="*/ 36 h 55"/>
                <a:gd name="T64" fmla="*/ 4 w 79"/>
                <a:gd name="T65" fmla="*/ 31 h 55"/>
                <a:gd name="T66" fmla="*/ 5 w 79"/>
                <a:gd name="T67" fmla="*/ 36 h 55"/>
                <a:gd name="T68" fmla="*/ 7 w 79"/>
                <a:gd name="T69" fmla="*/ 21 h 55"/>
                <a:gd name="T70" fmla="*/ 10 w 79"/>
                <a:gd name="T71" fmla="*/ 15 h 55"/>
                <a:gd name="T72" fmla="*/ 13 w 79"/>
                <a:gd name="T73" fmla="*/ 12 h 55"/>
                <a:gd name="T74" fmla="*/ 20 w 79"/>
                <a:gd name="T75" fmla="*/ 9 h 55"/>
                <a:gd name="T76" fmla="*/ 16 w 79"/>
                <a:gd name="T77" fmla="*/ 9 h 55"/>
                <a:gd name="T78" fmla="*/ 16 w 79"/>
                <a:gd name="T79" fmla="*/ 9 h 55"/>
                <a:gd name="T80" fmla="*/ 16 w 79"/>
                <a:gd name="T81" fmla="*/ 8 h 55"/>
                <a:gd name="T82" fmla="*/ 16 w 79"/>
                <a:gd name="T83" fmla="*/ 8 h 55"/>
                <a:gd name="T84" fmla="*/ 19 w 79"/>
                <a:gd name="T85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5"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4" y="47"/>
                    <a:pt x="3" y="42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0" y="3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9"/>
                    <a:pt x="10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6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21"/>
                    <a:pt x="8" y="27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40"/>
                    <a:pt x="12" y="44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5" y="47"/>
                    <a:pt x="16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2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4" y="46"/>
                    <a:pt x="70" y="37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44"/>
                    <a:pt x="72" y="44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6"/>
                    <a:pt x="61" y="47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51"/>
                    <a:pt x="31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1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4" y="55"/>
                    <a:pt x="10" y="54"/>
                    <a:pt x="7" y="50"/>
                  </a:cubicBezTo>
                  <a:close/>
                  <a:moveTo>
                    <a:pt x="20" y="51"/>
                  </a:moveTo>
                  <a:cubicBezTo>
                    <a:pt x="21" y="51"/>
                    <a:pt x="22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1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17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lose/>
                  <a:moveTo>
                    <a:pt x="17" y="51"/>
                  </a:moveTo>
                  <a:cubicBezTo>
                    <a:pt x="14" y="51"/>
                    <a:pt x="13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4" y="51"/>
                    <a:pt x="17" y="51"/>
                  </a:cubicBezTo>
                  <a:close/>
                  <a:moveTo>
                    <a:pt x="9" y="49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lose/>
                  <a:moveTo>
                    <a:pt x="69" y="41"/>
                  </a:moveTo>
                  <a:cubicBezTo>
                    <a:pt x="66" y="42"/>
                    <a:pt x="60" y="43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0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6" y="45"/>
                    <a:pt x="64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3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3" y="40"/>
                    <a:pt x="71" y="41"/>
                    <a:pt x="69" y="41"/>
                  </a:cubicBezTo>
                  <a:close/>
                  <a:moveTo>
                    <a:pt x="5" y="36"/>
                  </a:moveTo>
                  <a:cubicBezTo>
                    <a:pt x="6" y="39"/>
                    <a:pt x="7" y="41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1"/>
                    <a:pt x="6" y="39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4"/>
                    <a:pt x="5" y="36"/>
                  </a:cubicBezTo>
                  <a:close/>
                  <a:moveTo>
                    <a:pt x="7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lose/>
                  <a:moveTo>
                    <a:pt x="7" y="21"/>
                  </a:moveTo>
                  <a:cubicBezTo>
                    <a:pt x="8" y="19"/>
                    <a:pt x="9" y="17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5"/>
                    <a:pt x="9" y="18"/>
                    <a:pt x="7" y="21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lose/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1866"/>
            <p:cNvSpPr>
              <a:spLocks/>
            </p:cNvSpPr>
            <p:nvPr/>
          </p:nvSpPr>
          <p:spPr bwMode="auto">
            <a:xfrm>
              <a:off x="7340602" y="5668963"/>
              <a:ext cx="17463" cy="11113"/>
            </a:xfrm>
            <a:custGeom>
              <a:avLst/>
              <a:gdLst>
                <a:gd name="T0" fmla="*/ 0 w 11"/>
                <a:gd name="T1" fmla="*/ 4 h 7"/>
                <a:gd name="T2" fmla="*/ 1 w 11"/>
                <a:gd name="T3" fmla="*/ 0 h 7"/>
                <a:gd name="T4" fmla="*/ 11 w 11"/>
                <a:gd name="T5" fmla="*/ 3 h 7"/>
                <a:gd name="T6" fmla="*/ 9 w 11"/>
                <a:gd name="T7" fmla="*/ 7 h 7"/>
                <a:gd name="T8" fmla="*/ 0 w 11"/>
                <a:gd name="T9" fmla="*/ 4 h 7"/>
                <a:gd name="T10" fmla="*/ 0 w 11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0" y="4"/>
                  </a:moveTo>
                  <a:lnTo>
                    <a:pt x="1" y="0"/>
                  </a:lnTo>
                  <a:lnTo>
                    <a:pt x="11" y="3"/>
                  </a:lnTo>
                  <a:lnTo>
                    <a:pt x="9" y="7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1867"/>
            <p:cNvSpPr>
              <a:spLocks noEditPoints="1"/>
            </p:cNvSpPr>
            <p:nvPr/>
          </p:nvSpPr>
          <p:spPr bwMode="auto">
            <a:xfrm>
              <a:off x="7335839" y="5665788"/>
              <a:ext cx="25400" cy="19050"/>
            </a:xfrm>
            <a:custGeom>
              <a:avLst/>
              <a:gdLst>
                <a:gd name="T0" fmla="*/ 2 w 16"/>
                <a:gd name="T1" fmla="*/ 8 h 12"/>
                <a:gd name="T2" fmla="*/ 3 w 16"/>
                <a:gd name="T3" fmla="*/ 6 h 12"/>
                <a:gd name="T4" fmla="*/ 5 w 16"/>
                <a:gd name="T5" fmla="*/ 7 h 12"/>
                <a:gd name="T6" fmla="*/ 3 w 16"/>
                <a:gd name="T7" fmla="*/ 6 h 12"/>
                <a:gd name="T8" fmla="*/ 2 w 16"/>
                <a:gd name="T9" fmla="*/ 8 h 12"/>
                <a:gd name="T10" fmla="*/ 0 w 16"/>
                <a:gd name="T11" fmla="*/ 7 h 12"/>
                <a:gd name="T12" fmla="*/ 3 w 16"/>
                <a:gd name="T13" fmla="*/ 0 h 12"/>
                <a:gd name="T14" fmla="*/ 16 w 16"/>
                <a:gd name="T15" fmla="*/ 3 h 12"/>
                <a:gd name="T16" fmla="*/ 14 w 16"/>
                <a:gd name="T17" fmla="*/ 12 h 12"/>
                <a:gd name="T18" fmla="*/ 2 w 16"/>
                <a:gd name="T19" fmla="*/ 8 h 12"/>
                <a:gd name="T20" fmla="*/ 2 w 16"/>
                <a:gd name="T21" fmla="*/ 8 h 12"/>
                <a:gd name="T22" fmla="*/ 11 w 16"/>
                <a:gd name="T23" fmla="*/ 6 h 12"/>
                <a:gd name="T24" fmla="*/ 5 w 16"/>
                <a:gd name="T25" fmla="*/ 5 h 12"/>
                <a:gd name="T26" fmla="*/ 5 w 16"/>
                <a:gd name="T27" fmla="*/ 5 h 12"/>
                <a:gd name="T28" fmla="*/ 11 w 16"/>
                <a:gd name="T29" fmla="*/ 6 h 12"/>
                <a:gd name="T30" fmla="*/ 11 w 16"/>
                <a:gd name="T3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2">
                  <a:moveTo>
                    <a:pt x="2" y="8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8"/>
                  </a:lnTo>
                  <a:lnTo>
                    <a:pt x="0" y="7"/>
                  </a:lnTo>
                  <a:lnTo>
                    <a:pt x="3" y="0"/>
                  </a:lnTo>
                  <a:lnTo>
                    <a:pt x="16" y="3"/>
                  </a:lnTo>
                  <a:lnTo>
                    <a:pt x="14" y="12"/>
                  </a:lnTo>
                  <a:lnTo>
                    <a:pt x="2" y="8"/>
                  </a:lnTo>
                  <a:lnTo>
                    <a:pt x="2" y="8"/>
                  </a:lnTo>
                  <a:close/>
                  <a:moveTo>
                    <a:pt x="11" y="6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1868"/>
            <p:cNvSpPr>
              <a:spLocks/>
            </p:cNvSpPr>
            <p:nvPr/>
          </p:nvSpPr>
          <p:spPr bwMode="auto">
            <a:xfrm>
              <a:off x="7337427" y="5875338"/>
              <a:ext cx="119063" cy="187325"/>
            </a:xfrm>
            <a:custGeom>
              <a:avLst/>
              <a:gdLst>
                <a:gd name="T0" fmla="*/ 7 w 68"/>
                <a:gd name="T1" fmla="*/ 103 h 107"/>
                <a:gd name="T2" fmla="*/ 21 w 68"/>
                <a:gd name="T3" fmla="*/ 103 h 107"/>
                <a:gd name="T4" fmla="*/ 0 w 68"/>
                <a:gd name="T5" fmla="*/ 13 h 107"/>
                <a:gd name="T6" fmla="*/ 0 w 68"/>
                <a:gd name="T7" fmla="*/ 13 h 107"/>
                <a:gd name="T8" fmla="*/ 1 w 68"/>
                <a:gd name="T9" fmla="*/ 10 h 107"/>
                <a:gd name="T10" fmla="*/ 1 w 68"/>
                <a:gd name="T11" fmla="*/ 10 h 107"/>
                <a:gd name="T12" fmla="*/ 7 w 68"/>
                <a:gd name="T13" fmla="*/ 2 h 107"/>
                <a:gd name="T14" fmla="*/ 7 w 68"/>
                <a:gd name="T15" fmla="*/ 2 h 107"/>
                <a:gd name="T16" fmla="*/ 20 w 68"/>
                <a:gd name="T17" fmla="*/ 0 h 107"/>
                <a:gd name="T18" fmla="*/ 20 w 68"/>
                <a:gd name="T19" fmla="*/ 0 h 107"/>
                <a:gd name="T20" fmla="*/ 68 w 68"/>
                <a:gd name="T21" fmla="*/ 9 h 107"/>
                <a:gd name="T22" fmla="*/ 68 w 68"/>
                <a:gd name="T23" fmla="*/ 9 h 107"/>
                <a:gd name="T24" fmla="*/ 68 w 68"/>
                <a:gd name="T25" fmla="*/ 9 h 107"/>
                <a:gd name="T26" fmla="*/ 67 w 68"/>
                <a:gd name="T27" fmla="*/ 12 h 107"/>
                <a:gd name="T28" fmla="*/ 50 w 68"/>
                <a:gd name="T29" fmla="*/ 8 h 107"/>
                <a:gd name="T30" fmla="*/ 50 w 68"/>
                <a:gd name="T31" fmla="*/ 8 h 107"/>
                <a:gd name="T32" fmla="*/ 20 w 68"/>
                <a:gd name="T33" fmla="*/ 4 h 107"/>
                <a:gd name="T34" fmla="*/ 20 w 68"/>
                <a:gd name="T35" fmla="*/ 4 h 107"/>
                <a:gd name="T36" fmla="*/ 9 w 68"/>
                <a:gd name="T37" fmla="*/ 6 h 107"/>
                <a:gd name="T38" fmla="*/ 9 w 68"/>
                <a:gd name="T39" fmla="*/ 6 h 107"/>
                <a:gd name="T40" fmla="*/ 5 w 68"/>
                <a:gd name="T41" fmla="*/ 11 h 107"/>
                <a:gd name="T42" fmla="*/ 5 w 68"/>
                <a:gd name="T43" fmla="*/ 11 h 107"/>
                <a:gd name="T44" fmla="*/ 4 w 68"/>
                <a:gd name="T45" fmla="*/ 13 h 107"/>
                <a:gd name="T46" fmla="*/ 4 w 68"/>
                <a:gd name="T47" fmla="*/ 13 h 107"/>
                <a:gd name="T48" fmla="*/ 15 w 68"/>
                <a:gd name="T49" fmla="*/ 67 h 107"/>
                <a:gd name="T50" fmla="*/ 15 w 68"/>
                <a:gd name="T51" fmla="*/ 67 h 107"/>
                <a:gd name="T52" fmla="*/ 26 w 68"/>
                <a:gd name="T53" fmla="*/ 104 h 107"/>
                <a:gd name="T54" fmla="*/ 26 w 68"/>
                <a:gd name="T55" fmla="*/ 104 h 107"/>
                <a:gd name="T56" fmla="*/ 27 w 68"/>
                <a:gd name="T57" fmla="*/ 107 h 107"/>
                <a:gd name="T58" fmla="*/ 7 w 68"/>
                <a:gd name="T59" fmla="*/ 107 h 107"/>
                <a:gd name="T60" fmla="*/ 7 w 68"/>
                <a:gd name="T61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107">
                  <a:moveTo>
                    <a:pt x="7" y="103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18" y="90"/>
                    <a:pt x="1" y="3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4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0" y="0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0" y="10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1" y="6"/>
                    <a:pt x="3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2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5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4"/>
                    <a:pt x="10" y="47"/>
                    <a:pt x="15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21" y="87"/>
                    <a:pt x="26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3"/>
                    <a:pt x="7" y="103"/>
                    <a:pt x="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1869"/>
            <p:cNvSpPr>
              <a:spLocks noEditPoints="1"/>
            </p:cNvSpPr>
            <p:nvPr/>
          </p:nvSpPr>
          <p:spPr bwMode="auto">
            <a:xfrm>
              <a:off x="7334252" y="5872163"/>
              <a:ext cx="125413" cy="193675"/>
            </a:xfrm>
            <a:custGeom>
              <a:avLst/>
              <a:gdLst>
                <a:gd name="T0" fmla="*/ 7 w 72"/>
                <a:gd name="T1" fmla="*/ 105 h 111"/>
                <a:gd name="T2" fmla="*/ 21 w 72"/>
                <a:gd name="T3" fmla="*/ 103 h 111"/>
                <a:gd name="T4" fmla="*/ 0 w 72"/>
                <a:gd name="T5" fmla="*/ 15 h 111"/>
                <a:gd name="T6" fmla="*/ 1 w 72"/>
                <a:gd name="T7" fmla="*/ 12 h 111"/>
                <a:gd name="T8" fmla="*/ 8 w 72"/>
                <a:gd name="T9" fmla="*/ 2 h 111"/>
                <a:gd name="T10" fmla="*/ 22 w 72"/>
                <a:gd name="T11" fmla="*/ 0 h 111"/>
                <a:gd name="T12" fmla="*/ 70 w 72"/>
                <a:gd name="T13" fmla="*/ 9 h 111"/>
                <a:gd name="T14" fmla="*/ 71 w 72"/>
                <a:gd name="T15" fmla="*/ 9 h 111"/>
                <a:gd name="T16" fmla="*/ 72 w 72"/>
                <a:gd name="T17" fmla="*/ 10 h 111"/>
                <a:gd name="T18" fmla="*/ 69 w 72"/>
                <a:gd name="T19" fmla="*/ 16 h 111"/>
                <a:gd name="T20" fmla="*/ 69 w 72"/>
                <a:gd name="T21" fmla="*/ 16 h 111"/>
                <a:gd name="T22" fmla="*/ 68 w 72"/>
                <a:gd name="T23" fmla="*/ 16 h 111"/>
                <a:gd name="T24" fmla="*/ 68 w 72"/>
                <a:gd name="T25" fmla="*/ 16 h 111"/>
                <a:gd name="T26" fmla="*/ 68 w 72"/>
                <a:gd name="T27" fmla="*/ 16 h 111"/>
                <a:gd name="T28" fmla="*/ 68 w 72"/>
                <a:gd name="T29" fmla="*/ 16 h 111"/>
                <a:gd name="T30" fmla="*/ 67 w 72"/>
                <a:gd name="T31" fmla="*/ 16 h 111"/>
                <a:gd name="T32" fmla="*/ 64 w 72"/>
                <a:gd name="T33" fmla="*/ 15 h 111"/>
                <a:gd name="T34" fmla="*/ 52 w 72"/>
                <a:gd name="T35" fmla="*/ 12 h 111"/>
                <a:gd name="T36" fmla="*/ 23 w 72"/>
                <a:gd name="T37" fmla="*/ 8 h 111"/>
                <a:gd name="T38" fmla="*/ 22 w 72"/>
                <a:gd name="T39" fmla="*/ 8 h 111"/>
                <a:gd name="T40" fmla="*/ 12 w 72"/>
                <a:gd name="T41" fmla="*/ 9 h 111"/>
                <a:gd name="T42" fmla="*/ 9 w 72"/>
                <a:gd name="T43" fmla="*/ 13 h 111"/>
                <a:gd name="T44" fmla="*/ 8 w 72"/>
                <a:gd name="T45" fmla="*/ 15 h 111"/>
                <a:gd name="T46" fmla="*/ 8 w 72"/>
                <a:gd name="T47" fmla="*/ 15 h 111"/>
                <a:gd name="T48" fmla="*/ 19 w 72"/>
                <a:gd name="T49" fmla="*/ 69 h 111"/>
                <a:gd name="T50" fmla="*/ 30 w 72"/>
                <a:gd name="T51" fmla="*/ 106 h 111"/>
                <a:gd name="T52" fmla="*/ 30 w 72"/>
                <a:gd name="T53" fmla="*/ 106 h 111"/>
                <a:gd name="T54" fmla="*/ 7 w 72"/>
                <a:gd name="T55" fmla="*/ 111 h 111"/>
                <a:gd name="T56" fmla="*/ 23 w 72"/>
                <a:gd name="T57" fmla="*/ 96 h 111"/>
                <a:gd name="T58" fmla="*/ 17 w 72"/>
                <a:gd name="T59" fmla="*/ 76 h 111"/>
                <a:gd name="T60" fmla="*/ 4 w 72"/>
                <a:gd name="T61" fmla="*/ 15 h 111"/>
                <a:gd name="T62" fmla="*/ 4 w 72"/>
                <a:gd name="T63" fmla="*/ 15 h 111"/>
                <a:gd name="T64" fmla="*/ 4 w 72"/>
                <a:gd name="T65" fmla="*/ 14 h 111"/>
                <a:gd name="T66" fmla="*/ 4 w 72"/>
                <a:gd name="T67" fmla="*/ 14 h 111"/>
                <a:gd name="T68" fmla="*/ 4 w 72"/>
                <a:gd name="T69" fmla="*/ 14 h 111"/>
                <a:gd name="T70" fmla="*/ 53 w 72"/>
                <a:gd name="T71" fmla="*/ 8 h 111"/>
                <a:gd name="T72" fmla="*/ 67 w 72"/>
                <a:gd name="T73" fmla="*/ 12 h 111"/>
                <a:gd name="T74" fmla="*/ 65 w 72"/>
                <a:gd name="T75" fmla="*/ 11 h 111"/>
                <a:gd name="T76" fmla="*/ 53 w 72"/>
                <a:gd name="T77" fmla="*/ 8 h 111"/>
                <a:gd name="T78" fmla="*/ 41 w 72"/>
                <a:gd name="T79" fmla="*/ 6 h 111"/>
                <a:gd name="T80" fmla="*/ 53 w 72"/>
                <a:gd name="T81" fmla="*/ 8 h 111"/>
                <a:gd name="T82" fmla="*/ 6 w 72"/>
                <a:gd name="T83" fmla="*/ 8 h 111"/>
                <a:gd name="T84" fmla="*/ 6 w 72"/>
                <a:gd name="T85" fmla="*/ 8 h 111"/>
                <a:gd name="T86" fmla="*/ 8 w 72"/>
                <a:gd name="T87" fmla="*/ 7 h 111"/>
                <a:gd name="T88" fmla="*/ 6 w 72"/>
                <a:gd name="T8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111">
                  <a:moveTo>
                    <a:pt x="7" y="109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6" y="86"/>
                    <a:pt x="1" y="3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7"/>
                    <a:pt x="4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67" y="8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6" y="16"/>
                    <a:pt x="65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1" y="14"/>
                    <a:pt x="57" y="13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3" y="10"/>
                    <a:pt x="3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8" y="8"/>
                    <a:pt x="14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26"/>
                    <a:pt x="14" y="4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4" y="87"/>
                    <a:pt x="29" y="104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9"/>
                    <a:pt x="7" y="109"/>
                    <a:pt x="7" y="109"/>
                  </a:cubicBezTo>
                  <a:close/>
                  <a:moveTo>
                    <a:pt x="23" y="96"/>
                  </a:moveTo>
                  <a:cubicBezTo>
                    <a:pt x="21" y="90"/>
                    <a:pt x="19" y="84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84"/>
                    <a:pt x="21" y="90"/>
                    <a:pt x="23" y="9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53" y="8"/>
                  </a:moveTo>
                  <a:cubicBezTo>
                    <a:pt x="59" y="10"/>
                    <a:pt x="65" y="11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6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2" y="10"/>
                    <a:pt x="58" y="9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9" y="7"/>
                    <a:pt x="45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7"/>
                    <a:pt x="49" y="7"/>
                    <a:pt x="53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7" y="8"/>
                    <a:pt x="7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1870"/>
            <p:cNvSpPr>
              <a:spLocks noEditPoints="1"/>
            </p:cNvSpPr>
            <p:nvPr/>
          </p:nvSpPr>
          <p:spPr bwMode="auto">
            <a:xfrm>
              <a:off x="7496177" y="5892801"/>
              <a:ext cx="176213" cy="133350"/>
            </a:xfrm>
            <a:custGeom>
              <a:avLst/>
              <a:gdLst>
                <a:gd name="T0" fmla="*/ 30 w 101"/>
                <a:gd name="T1" fmla="*/ 72 h 76"/>
                <a:gd name="T2" fmla="*/ 25 w 101"/>
                <a:gd name="T3" fmla="*/ 64 h 76"/>
                <a:gd name="T4" fmla="*/ 25 w 101"/>
                <a:gd name="T5" fmla="*/ 64 h 76"/>
                <a:gd name="T6" fmla="*/ 13 w 101"/>
                <a:gd name="T7" fmla="*/ 38 h 76"/>
                <a:gd name="T8" fmla="*/ 13 w 101"/>
                <a:gd name="T9" fmla="*/ 38 h 76"/>
                <a:gd name="T10" fmla="*/ 0 w 101"/>
                <a:gd name="T11" fmla="*/ 1 h 76"/>
                <a:gd name="T12" fmla="*/ 0 w 101"/>
                <a:gd name="T13" fmla="*/ 1 h 76"/>
                <a:gd name="T14" fmla="*/ 4 w 101"/>
                <a:gd name="T15" fmla="*/ 0 h 76"/>
                <a:gd name="T16" fmla="*/ 16 w 101"/>
                <a:gd name="T17" fmla="*/ 33 h 76"/>
                <a:gd name="T18" fmla="*/ 16 w 101"/>
                <a:gd name="T19" fmla="*/ 33 h 76"/>
                <a:gd name="T20" fmla="*/ 35 w 101"/>
                <a:gd name="T21" fmla="*/ 72 h 76"/>
                <a:gd name="T22" fmla="*/ 35 w 101"/>
                <a:gd name="T23" fmla="*/ 72 h 76"/>
                <a:gd name="T24" fmla="*/ 36 w 101"/>
                <a:gd name="T25" fmla="*/ 72 h 76"/>
                <a:gd name="T26" fmla="*/ 36 w 101"/>
                <a:gd name="T27" fmla="*/ 72 h 76"/>
                <a:gd name="T28" fmla="*/ 59 w 101"/>
                <a:gd name="T29" fmla="*/ 52 h 76"/>
                <a:gd name="T30" fmla="*/ 59 w 101"/>
                <a:gd name="T31" fmla="*/ 52 h 76"/>
                <a:gd name="T32" fmla="*/ 76 w 101"/>
                <a:gd name="T33" fmla="*/ 36 h 76"/>
                <a:gd name="T34" fmla="*/ 76 w 101"/>
                <a:gd name="T35" fmla="*/ 36 h 76"/>
                <a:gd name="T36" fmla="*/ 78 w 101"/>
                <a:gd name="T37" fmla="*/ 34 h 76"/>
                <a:gd name="T38" fmla="*/ 101 w 101"/>
                <a:gd name="T39" fmla="*/ 63 h 76"/>
                <a:gd name="T40" fmla="*/ 98 w 101"/>
                <a:gd name="T41" fmla="*/ 66 h 76"/>
                <a:gd name="T42" fmla="*/ 77 w 101"/>
                <a:gd name="T43" fmla="*/ 40 h 76"/>
                <a:gd name="T44" fmla="*/ 38 w 101"/>
                <a:gd name="T45" fmla="*/ 76 h 76"/>
                <a:gd name="T46" fmla="*/ 38 w 101"/>
                <a:gd name="T47" fmla="*/ 76 h 76"/>
                <a:gd name="T48" fmla="*/ 36 w 101"/>
                <a:gd name="T49" fmla="*/ 76 h 76"/>
                <a:gd name="T50" fmla="*/ 36 w 101"/>
                <a:gd name="T51" fmla="*/ 76 h 76"/>
                <a:gd name="T52" fmla="*/ 30 w 101"/>
                <a:gd name="T53" fmla="*/ 72 h 76"/>
                <a:gd name="T54" fmla="*/ 0 w 101"/>
                <a:gd name="T55" fmla="*/ 1 h 76"/>
                <a:gd name="T56" fmla="*/ 0 w 101"/>
                <a:gd name="T57" fmla="*/ 1 h 76"/>
                <a:gd name="T58" fmla="*/ 0 w 101"/>
                <a:gd name="T59" fmla="*/ 1 h 76"/>
                <a:gd name="T60" fmla="*/ 0 w 101"/>
                <a:gd name="T61" fmla="*/ 1 h 76"/>
                <a:gd name="T62" fmla="*/ 0 w 101"/>
                <a:gd name="T63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76">
                  <a:moveTo>
                    <a:pt x="30" y="72"/>
                  </a:moveTo>
                  <a:cubicBezTo>
                    <a:pt x="29" y="70"/>
                    <a:pt x="27" y="67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7"/>
                    <a:pt x="17" y="47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20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9" y="16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50"/>
                    <a:pt x="31" y="69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69"/>
                    <a:pt x="50" y="60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8" y="44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1" y="46"/>
                    <a:pt x="46" y="70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3" y="76"/>
                    <a:pt x="32" y="74"/>
                    <a:pt x="30" y="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1871"/>
            <p:cNvSpPr>
              <a:spLocks noEditPoints="1"/>
            </p:cNvSpPr>
            <p:nvPr/>
          </p:nvSpPr>
          <p:spPr bwMode="auto">
            <a:xfrm>
              <a:off x="7491414" y="5888038"/>
              <a:ext cx="185738" cy="141288"/>
            </a:xfrm>
            <a:custGeom>
              <a:avLst/>
              <a:gdLst>
                <a:gd name="T0" fmla="*/ 32 w 107"/>
                <a:gd name="T1" fmla="*/ 76 h 81"/>
                <a:gd name="T2" fmla="*/ 33 w 107"/>
                <a:gd name="T3" fmla="*/ 75 h 81"/>
                <a:gd name="T4" fmla="*/ 32 w 107"/>
                <a:gd name="T5" fmla="*/ 76 h 81"/>
                <a:gd name="T6" fmla="*/ 26 w 107"/>
                <a:gd name="T7" fmla="*/ 67 h 81"/>
                <a:gd name="T8" fmla="*/ 26 w 107"/>
                <a:gd name="T9" fmla="*/ 67 h 81"/>
                <a:gd name="T10" fmla="*/ 15 w 107"/>
                <a:gd name="T11" fmla="*/ 42 h 81"/>
                <a:gd name="T12" fmla="*/ 15 w 107"/>
                <a:gd name="T13" fmla="*/ 42 h 81"/>
                <a:gd name="T14" fmla="*/ 1 w 107"/>
                <a:gd name="T15" fmla="*/ 5 h 81"/>
                <a:gd name="T16" fmla="*/ 1 w 107"/>
                <a:gd name="T17" fmla="*/ 5 h 81"/>
                <a:gd name="T18" fmla="*/ 0 w 107"/>
                <a:gd name="T19" fmla="*/ 3 h 81"/>
                <a:gd name="T20" fmla="*/ 8 w 107"/>
                <a:gd name="T21" fmla="*/ 0 h 81"/>
                <a:gd name="T22" fmla="*/ 8 w 107"/>
                <a:gd name="T23" fmla="*/ 2 h 81"/>
                <a:gd name="T24" fmla="*/ 21 w 107"/>
                <a:gd name="T25" fmla="*/ 35 h 81"/>
                <a:gd name="T26" fmla="*/ 21 w 107"/>
                <a:gd name="T27" fmla="*/ 35 h 81"/>
                <a:gd name="T28" fmla="*/ 31 w 107"/>
                <a:gd name="T29" fmla="*/ 60 h 81"/>
                <a:gd name="T30" fmla="*/ 31 w 107"/>
                <a:gd name="T31" fmla="*/ 60 h 81"/>
                <a:gd name="T32" fmla="*/ 39 w 107"/>
                <a:gd name="T33" fmla="*/ 73 h 81"/>
                <a:gd name="T34" fmla="*/ 39 w 107"/>
                <a:gd name="T35" fmla="*/ 73 h 81"/>
                <a:gd name="T36" fmla="*/ 61 w 107"/>
                <a:gd name="T37" fmla="*/ 54 h 81"/>
                <a:gd name="T38" fmla="*/ 61 w 107"/>
                <a:gd name="T39" fmla="*/ 54 h 81"/>
                <a:gd name="T40" fmla="*/ 77 w 107"/>
                <a:gd name="T41" fmla="*/ 38 h 81"/>
                <a:gd name="T42" fmla="*/ 77 w 107"/>
                <a:gd name="T43" fmla="*/ 38 h 81"/>
                <a:gd name="T44" fmla="*/ 77 w 107"/>
                <a:gd name="T45" fmla="*/ 38 h 81"/>
                <a:gd name="T46" fmla="*/ 81 w 107"/>
                <a:gd name="T47" fmla="*/ 34 h 81"/>
                <a:gd name="T48" fmla="*/ 107 w 107"/>
                <a:gd name="T49" fmla="*/ 66 h 81"/>
                <a:gd name="T50" fmla="*/ 101 w 107"/>
                <a:gd name="T51" fmla="*/ 71 h 81"/>
                <a:gd name="T52" fmla="*/ 80 w 107"/>
                <a:gd name="T53" fmla="*/ 46 h 81"/>
                <a:gd name="T54" fmla="*/ 42 w 107"/>
                <a:gd name="T55" fmla="*/ 80 h 81"/>
                <a:gd name="T56" fmla="*/ 42 w 107"/>
                <a:gd name="T57" fmla="*/ 80 h 81"/>
                <a:gd name="T58" fmla="*/ 39 w 107"/>
                <a:gd name="T59" fmla="*/ 81 h 81"/>
                <a:gd name="T60" fmla="*/ 39 w 107"/>
                <a:gd name="T61" fmla="*/ 81 h 81"/>
                <a:gd name="T62" fmla="*/ 32 w 107"/>
                <a:gd name="T63" fmla="*/ 76 h 81"/>
                <a:gd name="T64" fmla="*/ 38 w 107"/>
                <a:gd name="T65" fmla="*/ 77 h 81"/>
                <a:gd name="T66" fmla="*/ 37 w 107"/>
                <a:gd name="T67" fmla="*/ 76 h 81"/>
                <a:gd name="T68" fmla="*/ 37 w 107"/>
                <a:gd name="T69" fmla="*/ 76 h 81"/>
                <a:gd name="T70" fmla="*/ 36 w 107"/>
                <a:gd name="T71" fmla="*/ 76 h 81"/>
                <a:gd name="T72" fmla="*/ 36 w 107"/>
                <a:gd name="T73" fmla="*/ 76 h 81"/>
                <a:gd name="T74" fmla="*/ 38 w 107"/>
                <a:gd name="T75" fmla="*/ 77 h 81"/>
                <a:gd name="T76" fmla="*/ 30 w 107"/>
                <a:gd name="T77" fmla="*/ 66 h 81"/>
                <a:gd name="T78" fmla="*/ 32 w 107"/>
                <a:gd name="T79" fmla="*/ 69 h 81"/>
                <a:gd name="T80" fmla="*/ 32 w 107"/>
                <a:gd name="T81" fmla="*/ 69 h 81"/>
                <a:gd name="T82" fmla="*/ 28 w 107"/>
                <a:gd name="T83" fmla="*/ 61 h 81"/>
                <a:gd name="T84" fmla="*/ 28 w 107"/>
                <a:gd name="T85" fmla="*/ 61 h 81"/>
                <a:gd name="T86" fmla="*/ 25 w 107"/>
                <a:gd name="T87" fmla="*/ 56 h 81"/>
                <a:gd name="T88" fmla="*/ 25 w 107"/>
                <a:gd name="T89" fmla="*/ 56 h 81"/>
                <a:gd name="T90" fmla="*/ 30 w 107"/>
                <a:gd name="T91" fmla="*/ 66 h 81"/>
                <a:gd name="T92" fmla="*/ 99 w 107"/>
                <a:gd name="T93" fmla="*/ 63 h 81"/>
                <a:gd name="T94" fmla="*/ 80 w 107"/>
                <a:gd name="T95" fmla="*/ 40 h 81"/>
                <a:gd name="T96" fmla="*/ 80 w 107"/>
                <a:gd name="T97" fmla="*/ 40 h 81"/>
                <a:gd name="T98" fmla="*/ 99 w 107"/>
                <a:gd name="T99" fmla="*/ 63 h 81"/>
                <a:gd name="T100" fmla="*/ 57 w 107"/>
                <a:gd name="T101" fmla="*/ 63 h 81"/>
                <a:gd name="T102" fmla="*/ 57 w 107"/>
                <a:gd name="T103" fmla="*/ 62 h 81"/>
                <a:gd name="T104" fmla="*/ 57 w 107"/>
                <a:gd name="T105" fmla="*/ 62 h 81"/>
                <a:gd name="T106" fmla="*/ 57 w 107"/>
                <a:gd name="T107" fmla="*/ 63 h 81"/>
                <a:gd name="T108" fmla="*/ 57 w 107"/>
                <a:gd name="T109" fmla="*/ 62 h 81"/>
                <a:gd name="T110" fmla="*/ 62 w 107"/>
                <a:gd name="T111" fmla="*/ 57 h 81"/>
                <a:gd name="T112" fmla="*/ 62 w 107"/>
                <a:gd name="T113" fmla="*/ 57 h 81"/>
                <a:gd name="T114" fmla="*/ 57 w 107"/>
                <a:gd name="T115" fmla="*/ 62 h 81"/>
                <a:gd name="T116" fmla="*/ 14 w 107"/>
                <a:gd name="T117" fmla="*/ 29 h 81"/>
                <a:gd name="T118" fmla="*/ 5 w 107"/>
                <a:gd name="T119" fmla="*/ 5 h 81"/>
                <a:gd name="T120" fmla="*/ 5 w 107"/>
                <a:gd name="T121" fmla="*/ 5 h 81"/>
                <a:gd name="T122" fmla="*/ 5 w 107"/>
                <a:gd name="T123" fmla="*/ 5 h 81"/>
                <a:gd name="T124" fmla="*/ 14 w 107"/>
                <a:gd name="T125" fmla="*/ 2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" h="81">
                  <a:moveTo>
                    <a:pt x="32" y="76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4"/>
                    <a:pt x="28" y="71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2" y="60"/>
                    <a:pt x="18" y="5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7" y="2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4" y="18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44"/>
                    <a:pt x="28" y="53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4" y="66"/>
                    <a:pt x="37" y="71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3" y="69"/>
                    <a:pt x="52" y="6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9" y="46"/>
                    <a:pt x="76" y="39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2" y="54"/>
                    <a:pt x="50" y="75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1"/>
                    <a:pt x="40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5" y="81"/>
                    <a:pt x="33" y="78"/>
                    <a:pt x="32" y="76"/>
                  </a:cubicBezTo>
                  <a:close/>
                  <a:moveTo>
                    <a:pt x="38" y="77"/>
                  </a:moveTo>
                  <a:cubicBezTo>
                    <a:pt x="38" y="77"/>
                    <a:pt x="37" y="77"/>
                    <a:pt x="37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7" y="76"/>
                    <a:pt x="37" y="77"/>
                    <a:pt x="38" y="77"/>
                  </a:cubicBezTo>
                  <a:close/>
                  <a:moveTo>
                    <a:pt x="30" y="66"/>
                  </a:moveTo>
                  <a:cubicBezTo>
                    <a:pt x="30" y="67"/>
                    <a:pt x="31" y="68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7"/>
                    <a:pt x="29" y="65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7" y="60"/>
                    <a:pt x="26" y="58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9"/>
                    <a:pt x="28" y="63"/>
                    <a:pt x="30" y="66"/>
                  </a:cubicBezTo>
                  <a:close/>
                  <a:moveTo>
                    <a:pt x="99" y="63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99" y="63"/>
                    <a:pt x="99" y="63"/>
                    <a:pt x="99" y="63"/>
                  </a:cubicBezTo>
                  <a:close/>
                  <a:moveTo>
                    <a:pt x="57" y="63"/>
                  </a:moveTo>
                  <a:cubicBezTo>
                    <a:pt x="57" y="63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lose/>
                  <a:moveTo>
                    <a:pt x="57" y="62"/>
                  </a:moveTo>
                  <a:cubicBezTo>
                    <a:pt x="59" y="61"/>
                    <a:pt x="61" y="59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9"/>
                    <a:pt x="59" y="61"/>
                    <a:pt x="57" y="62"/>
                  </a:cubicBezTo>
                  <a:close/>
                  <a:moveTo>
                    <a:pt x="14" y="29"/>
                  </a:moveTo>
                  <a:cubicBezTo>
                    <a:pt x="10" y="18"/>
                    <a:pt x="7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10" y="18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7" name="任意多边形 96"/>
          <p:cNvSpPr/>
          <p:nvPr/>
        </p:nvSpPr>
        <p:spPr>
          <a:xfrm>
            <a:off x="1237428" y="3939369"/>
            <a:ext cx="8505371" cy="638728"/>
          </a:xfrm>
          <a:custGeom>
            <a:avLst/>
            <a:gdLst>
              <a:gd name="connsiteX0" fmla="*/ 0 w 8505371"/>
              <a:gd name="connsiteY0" fmla="*/ 566124 h 638728"/>
              <a:gd name="connsiteX1" fmla="*/ 1436914 w 8505371"/>
              <a:gd name="connsiteY1" fmla="*/ 116181 h 638728"/>
              <a:gd name="connsiteX2" fmla="*/ 2931885 w 8505371"/>
              <a:gd name="connsiteY2" fmla="*/ 595153 h 638728"/>
              <a:gd name="connsiteX3" fmla="*/ 4601028 w 8505371"/>
              <a:gd name="connsiteY3" fmla="*/ 67 h 638728"/>
              <a:gd name="connsiteX4" fmla="*/ 6270171 w 8505371"/>
              <a:gd name="connsiteY4" fmla="*/ 638696 h 638728"/>
              <a:gd name="connsiteX5" fmla="*/ 7736114 w 8505371"/>
              <a:gd name="connsiteY5" fmla="*/ 29096 h 638728"/>
              <a:gd name="connsiteX6" fmla="*/ 8505371 w 8505371"/>
              <a:gd name="connsiteY6" fmla="*/ 217781 h 6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05371" h="638728">
                <a:moveTo>
                  <a:pt x="0" y="566124"/>
                </a:moveTo>
                <a:cubicBezTo>
                  <a:pt x="474133" y="338733"/>
                  <a:pt x="948267" y="111343"/>
                  <a:pt x="1436914" y="116181"/>
                </a:cubicBezTo>
                <a:cubicBezTo>
                  <a:pt x="1925561" y="121019"/>
                  <a:pt x="2404533" y="614505"/>
                  <a:pt x="2931885" y="595153"/>
                </a:cubicBezTo>
                <a:cubicBezTo>
                  <a:pt x="3459237" y="575801"/>
                  <a:pt x="4044647" y="-7190"/>
                  <a:pt x="4601028" y="67"/>
                </a:cubicBezTo>
                <a:cubicBezTo>
                  <a:pt x="5157409" y="7324"/>
                  <a:pt x="5747657" y="633858"/>
                  <a:pt x="6270171" y="638696"/>
                </a:cubicBezTo>
                <a:cubicBezTo>
                  <a:pt x="6792685" y="643534"/>
                  <a:pt x="7363581" y="99248"/>
                  <a:pt x="7736114" y="29096"/>
                </a:cubicBezTo>
                <a:cubicBezTo>
                  <a:pt x="8108647" y="-41056"/>
                  <a:pt x="8362647" y="271000"/>
                  <a:pt x="8505371" y="217781"/>
                </a:cubicBezTo>
              </a:path>
            </a:pathLst>
          </a:custGeom>
          <a:noFill/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7361683" y="4280324"/>
            <a:ext cx="302271" cy="30227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5570983" y="3657444"/>
            <a:ext cx="302271" cy="30227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3925559" y="4229528"/>
            <a:ext cx="302271" cy="30227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2299959" y="3770783"/>
            <a:ext cx="302271" cy="30227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680368" y="2321070"/>
            <a:ext cx="1530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类型模板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967068" y="2838523"/>
            <a:ext cx="2665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农业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工业等都可以总结出一套答题要点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3415145" y="4596337"/>
            <a:ext cx="174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答题格式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2299960" y="5052812"/>
            <a:ext cx="3573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虽然都是分点作答，但有的题答案是并列式的，有的是逻辑推理型的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5358813" y="2164406"/>
            <a:ext cx="165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提取信息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4493206" y="2618343"/>
            <a:ext cx="2948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图片，材料给我们提供了答案内容，题干设问则指向答题重点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6927523" y="4616198"/>
            <a:ext cx="174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联想技巧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6346707" y="5041788"/>
            <a:ext cx="3016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对题目进行更深的研究，产生有情景式的认知，可以快速想到相关知识点</a:t>
            </a:r>
          </a:p>
        </p:txBody>
      </p:sp>
      <p:sp>
        <p:nvSpPr>
          <p:cNvPr id="67" name="椭圆 31">
            <a:extLst>
              <a:ext uri="{FF2B5EF4-FFF2-40B4-BE49-F238E27FC236}">
                <a16:creationId xmlns:a16="http://schemas.microsoft.com/office/drawing/2014/main" id="{C95AE266-185F-4D9D-82D0-3DEA7577BD10}"/>
              </a:ext>
            </a:extLst>
          </p:cNvPr>
          <p:cNvSpPr/>
          <p:nvPr/>
        </p:nvSpPr>
        <p:spPr>
          <a:xfrm>
            <a:off x="1169142" y="932663"/>
            <a:ext cx="1532493" cy="9833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" fmla="*/ 328247 w 656494"/>
              <a:gd name="connsiteY0" fmla="*/ 0 h 633046"/>
              <a:gd name="connsiteX1" fmla="*/ 656494 w 656494"/>
              <a:gd name="connsiteY1" fmla="*/ 316523 h 633046"/>
              <a:gd name="connsiteX2" fmla="*/ 328247 w 656494"/>
              <a:gd name="connsiteY2" fmla="*/ 633046 h 633046"/>
              <a:gd name="connsiteX3" fmla="*/ 0 w 656494"/>
              <a:gd name="connsiteY3" fmla="*/ 316523 h 633046"/>
              <a:gd name="connsiteX4" fmla="*/ 419687 w 656494"/>
              <a:gd name="connsiteY4" fmla="*/ 91440 h 633046"/>
              <a:gd name="connsiteX0" fmla="*/ 402964 w 731211"/>
              <a:gd name="connsiteY0" fmla="*/ 0 h 633046"/>
              <a:gd name="connsiteX1" fmla="*/ 731211 w 731211"/>
              <a:gd name="connsiteY1" fmla="*/ 316523 h 633046"/>
              <a:gd name="connsiteX2" fmla="*/ 402964 w 731211"/>
              <a:gd name="connsiteY2" fmla="*/ 633046 h 633046"/>
              <a:gd name="connsiteX3" fmla="*/ 74717 w 731211"/>
              <a:gd name="connsiteY3" fmla="*/ 316523 h 633046"/>
              <a:gd name="connsiteX4" fmla="*/ 161895 w 731211"/>
              <a:gd name="connsiteY4" fmla="*/ 152400 h 633046"/>
              <a:gd name="connsiteX0" fmla="*/ 353700 w 681947"/>
              <a:gd name="connsiteY0" fmla="*/ 0 h 633046"/>
              <a:gd name="connsiteX1" fmla="*/ 681947 w 681947"/>
              <a:gd name="connsiteY1" fmla="*/ 316523 h 633046"/>
              <a:gd name="connsiteX2" fmla="*/ 353700 w 681947"/>
              <a:gd name="connsiteY2" fmla="*/ 633046 h 633046"/>
              <a:gd name="connsiteX3" fmla="*/ 25453 w 681947"/>
              <a:gd name="connsiteY3" fmla="*/ 316523 h 633046"/>
              <a:gd name="connsiteX4" fmla="*/ 112631 w 681947"/>
              <a:gd name="connsiteY4" fmla="*/ 152400 h 633046"/>
              <a:gd name="connsiteX0" fmla="*/ 341249 w 669496"/>
              <a:gd name="connsiteY0" fmla="*/ 0 h 633046"/>
              <a:gd name="connsiteX1" fmla="*/ 669496 w 669496"/>
              <a:gd name="connsiteY1" fmla="*/ 316523 h 633046"/>
              <a:gd name="connsiteX2" fmla="*/ 341249 w 669496"/>
              <a:gd name="connsiteY2" fmla="*/ 633046 h 633046"/>
              <a:gd name="connsiteX3" fmla="*/ 13002 w 669496"/>
              <a:gd name="connsiteY3" fmla="*/ 316523 h 633046"/>
              <a:gd name="connsiteX4" fmla="*/ 100180 w 669496"/>
              <a:gd name="connsiteY4" fmla="*/ 152400 h 633046"/>
              <a:gd name="connsiteX0" fmla="*/ 347951 w 676198"/>
              <a:gd name="connsiteY0" fmla="*/ 0 h 633046"/>
              <a:gd name="connsiteX1" fmla="*/ 676198 w 676198"/>
              <a:gd name="connsiteY1" fmla="*/ 316523 h 633046"/>
              <a:gd name="connsiteX2" fmla="*/ 347951 w 676198"/>
              <a:gd name="connsiteY2" fmla="*/ 633046 h 633046"/>
              <a:gd name="connsiteX3" fmla="*/ 19704 w 676198"/>
              <a:gd name="connsiteY3" fmla="*/ 316523 h 633046"/>
              <a:gd name="connsiteX4" fmla="*/ 79173 w 676198"/>
              <a:gd name="connsiteY4" fmla="*/ 113607 h 633046"/>
              <a:gd name="connsiteX0" fmla="*/ 333371 w 661618"/>
              <a:gd name="connsiteY0" fmla="*/ 0 h 633046"/>
              <a:gd name="connsiteX1" fmla="*/ 661618 w 661618"/>
              <a:gd name="connsiteY1" fmla="*/ 316523 h 633046"/>
              <a:gd name="connsiteX2" fmla="*/ 333371 w 661618"/>
              <a:gd name="connsiteY2" fmla="*/ 633046 h 633046"/>
              <a:gd name="connsiteX3" fmla="*/ 5124 w 661618"/>
              <a:gd name="connsiteY3" fmla="*/ 316523 h 633046"/>
              <a:gd name="connsiteX4" fmla="*/ 64593 w 661618"/>
              <a:gd name="connsiteY4" fmla="*/ 113607 h 633046"/>
              <a:gd name="connsiteX0" fmla="*/ 178200 w 661618"/>
              <a:gd name="connsiteY0" fmla="*/ 0 h 583170"/>
              <a:gd name="connsiteX1" fmla="*/ 661618 w 661618"/>
              <a:gd name="connsiteY1" fmla="*/ 266647 h 583170"/>
              <a:gd name="connsiteX2" fmla="*/ 333371 w 661618"/>
              <a:gd name="connsiteY2" fmla="*/ 583170 h 583170"/>
              <a:gd name="connsiteX3" fmla="*/ 5124 w 661618"/>
              <a:gd name="connsiteY3" fmla="*/ 266647 h 583170"/>
              <a:gd name="connsiteX4" fmla="*/ 64593 w 661618"/>
              <a:gd name="connsiteY4" fmla="*/ 63731 h 583170"/>
              <a:gd name="connsiteX0" fmla="*/ 178200 w 662133"/>
              <a:gd name="connsiteY0" fmla="*/ 66578 h 649748"/>
              <a:gd name="connsiteX1" fmla="*/ 412660 w 662133"/>
              <a:gd name="connsiteY1" fmla="*/ 10947 h 649748"/>
              <a:gd name="connsiteX2" fmla="*/ 661618 w 662133"/>
              <a:gd name="connsiteY2" fmla="*/ 333225 h 649748"/>
              <a:gd name="connsiteX3" fmla="*/ 333371 w 662133"/>
              <a:gd name="connsiteY3" fmla="*/ 649748 h 649748"/>
              <a:gd name="connsiteX4" fmla="*/ 5124 w 662133"/>
              <a:gd name="connsiteY4" fmla="*/ 333225 h 649748"/>
              <a:gd name="connsiteX5" fmla="*/ 64593 w 662133"/>
              <a:gd name="connsiteY5" fmla="*/ 130309 h 649748"/>
              <a:gd name="connsiteX0" fmla="*/ 178200 w 662148"/>
              <a:gd name="connsiteY0" fmla="*/ 66578 h 649748"/>
              <a:gd name="connsiteX1" fmla="*/ 412660 w 662148"/>
              <a:gd name="connsiteY1" fmla="*/ 10947 h 649748"/>
              <a:gd name="connsiteX2" fmla="*/ 661618 w 662148"/>
              <a:gd name="connsiteY2" fmla="*/ 333225 h 649748"/>
              <a:gd name="connsiteX3" fmla="*/ 333371 w 662148"/>
              <a:gd name="connsiteY3" fmla="*/ 649748 h 649748"/>
              <a:gd name="connsiteX4" fmla="*/ 5124 w 662148"/>
              <a:gd name="connsiteY4" fmla="*/ 333225 h 649748"/>
              <a:gd name="connsiteX5" fmla="*/ 64593 w 662148"/>
              <a:gd name="connsiteY5" fmla="*/ 130309 h 649748"/>
              <a:gd name="connsiteX0" fmla="*/ 178200 w 662148"/>
              <a:gd name="connsiteY0" fmla="*/ 61032 h 644202"/>
              <a:gd name="connsiteX1" fmla="*/ 412660 w 662148"/>
              <a:gd name="connsiteY1" fmla="*/ 5401 h 644202"/>
              <a:gd name="connsiteX2" fmla="*/ 661618 w 662148"/>
              <a:gd name="connsiteY2" fmla="*/ 327679 h 644202"/>
              <a:gd name="connsiteX3" fmla="*/ 333371 w 662148"/>
              <a:gd name="connsiteY3" fmla="*/ 644202 h 644202"/>
              <a:gd name="connsiteX4" fmla="*/ 5124 w 662148"/>
              <a:gd name="connsiteY4" fmla="*/ 327679 h 644202"/>
              <a:gd name="connsiteX5" fmla="*/ 64593 w 662148"/>
              <a:gd name="connsiteY5" fmla="*/ 124763 h 644202"/>
              <a:gd name="connsiteX0" fmla="*/ 178200 w 662148"/>
              <a:gd name="connsiteY0" fmla="*/ 75865 h 659035"/>
              <a:gd name="connsiteX1" fmla="*/ 168819 w 662148"/>
              <a:gd name="connsiteY1" fmla="*/ 31317 h 659035"/>
              <a:gd name="connsiteX2" fmla="*/ 412660 w 662148"/>
              <a:gd name="connsiteY2" fmla="*/ 20234 h 659035"/>
              <a:gd name="connsiteX3" fmla="*/ 661618 w 662148"/>
              <a:gd name="connsiteY3" fmla="*/ 342512 h 659035"/>
              <a:gd name="connsiteX4" fmla="*/ 333371 w 662148"/>
              <a:gd name="connsiteY4" fmla="*/ 659035 h 659035"/>
              <a:gd name="connsiteX5" fmla="*/ 5124 w 662148"/>
              <a:gd name="connsiteY5" fmla="*/ 342512 h 659035"/>
              <a:gd name="connsiteX6" fmla="*/ 64593 w 662148"/>
              <a:gd name="connsiteY6" fmla="*/ 139596 h 659035"/>
              <a:gd name="connsiteX0" fmla="*/ 178200 w 662148"/>
              <a:gd name="connsiteY0" fmla="*/ 68901 h 652071"/>
              <a:gd name="connsiteX1" fmla="*/ 130026 w 662148"/>
              <a:gd name="connsiteY1" fmla="*/ 68688 h 652071"/>
              <a:gd name="connsiteX2" fmla="*/ 412660 w 662148"/>
              <a:gd name="connsiteY2" fmla="*/ 13270 h 652071"/>
              <a:gd name="connsiteX3" fmla="*/ 661618 w 662148"/>
              <a:gd name="connsiteY3" fmla="*/ 335548 h 652071"/>
              <a:gd name="connsiteX4" fmla="*/ 333371 w 662148"/>
              <a:gd name="connsiteY4" fmla="*/ 652071 h 652071"/>
              <a:gd name="connsiteX5" fmla="*/ 5124 w 662148"/>
              <a:gd name="connsiteY5" fmla="*/ 335548 h 652071"/>
              <a:gd name="connsiteX6" fmla="*/ 64593 w 662148"/>
              <a:gd name="connsiteY6" fmla="*/ 132632 h 652071"/>
              <a:gd name="connsiteX0" fmla="*/ 178200 w 662220"/>
              <a:gd name="connsiteY0" fmla="*/ 68901 h 652071"/>
              <a:gd name="connsiteX1" fmla="*/ 130026 w 662220"/>
              <a:gd name="connsiteY1" fmla="*/ 68688 h 652071"/>
              <a:gd name="connsiteX2" fmla="*/ 412660 w 662220"/>
              <a:gd name="connsiteY2" fmla="*/ 13270 h 652071"/>
              <a:gd name="connsiteX3" fmla="*/ 661618 w 662220"/>
              <a:gd name="connsiteY3" fmla="*/ 335548 h 652071"/>
              <a:gd name="connsiteX4" fmla="*/ 333371 w 662220"/>
              <a:gd name="connsiteY4" fmla="*/ 652071 h 652071"/>
              <a:gd name="connsiteX5" fmla="*/ 5124 w 662220"/>
              <a:gd name="connsiteY5" fmla="*/ 335548 h 652071"/>
              <a:gd name="connsiteX6" fmla="*/ 64593 w 662220"/>
              <a:gd name="connsiteY6" fmla="*/ 132632 h 652071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6252 w 660272"/>
              <a:gd name="connsiteY0" fmla="*/ 58449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272"/>
              <a:gd name="connsiteY0" fmla="*/ 30740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191"/>
              <a:gd name="connsiteY0" fmla="*/ 41069 h 651948"/>
              <a:gd name="connsiteX1" fmla="*/ 161329 w 660191"/>
              <a:gd name="connsiteY1" fmla="*/ 63023 h 651948"/>
              <a:gd name="connsiteX2" fmla="*/ 410712 w 660191"/>
              <a:gd name="connsiteY2" fmla="*/ 13147 h 651948"/>
              <a:gd name="connsiteX3" fmla="*/ 659670 w 660191"/>
              <a:gd name="connsiteY3" fmla="*/ 335425 h 651948"/>
              <a:gd name="connsiteX4" fmla="*/ 331423 w 660191"/>
              <a:gd name="connsiteY4" fmla="*/ 651948 h 651948"/>
              <a:gd name="connsiteX5" fmla="*/ 3176 w 660191"/>
              <a:gd name="connsiteY5" fmla="*/ 335425 h 651948"/>
              <a:gd name="connsiteX6" fmla="*/ 62645 w 660191"/>
              <a:gd name="connsiteY6" fmla="*/ 132509 h 651948"/>
              <a:gd name="connsiteX0" fmla="*/ 253837 w 660897"/>
              <a:gd name="connsiteY0" fmla="*/ 45475 h 656354"/>
              <a:gd name="connsiteX1" fmla="*/ 161329 w 660897"/>
              <a:gd name="connsiteY1" fmla="*/ 67429 h 656354"/>
              <a:gd name="connsiteX2" fmla="*/ 410712 w 660897"/>
              <a:gd name="connsiteY2" fmla="*/ 17553 h 656354"/>
              <a:gd name="connsiteX3" fmla="*/ 659670 w 660897"/>
              <a:gd name="connsiteY3" fmla="*/ 339831 h 656354"/>
              <a:gd name="connsiteX4" fmla="*/ 331423 w 660897"/>
              <a:gd name="connsiteY4" fmla="*/ 656354 h 656354"/>
              <a:gd name="connsiteX5" fmla="*/ 3176 w 660897"/>
              <a:gd name="connsiteY5" fmla="*/ 339831 h 656354"/>
              <a:gd name="connsiteX6" fmla="*/ 62645 w 660897"/>
              <a:gd name="connsiteY6" fmla="*/ 136915 h 656354"/>
              <a:gd name="connsiteX0" fmla="*/ 253837 w 660406"/>
              <a:gd name="connsiteY0" fmla="*/ 41070 h 651949"/>
              <a:gd name="connsiteX1" fmla="*/ 161329 w 660406"/>
              <a:gd name="connsiteY1" fmla="*/ 63024 h 651949"/>
              <a:gd name="connsiteX2" fmla="*/ 410712 w 660406"/>
              <a:gd name="connsiteY2" fmla="*/ 13148 h 651949"/>
              <a:gd name="connsiteX3" fmla="*/ 659670 w 660406"/>
              <a:gd name="connsiteY3" fmla="*/ 335426 h 651949"/>
              <a:gd name="connsiteX4" fmla="*/ 331423 w 660406"/>
              <a:gd name="connsiteY4" fmla="*/ 651949 h 651949"/>
              <a:gd name="connsiteX5" fmla="*/ 3176 w 660406"/>
              <a:gd name="connsiteY5" fmla="*/ 335426 h 651949"/>
              <a:gd name="connsiteX6" fmla="*/ 62645 w 660406"/>
              <a:gd name="connsiteY6" fmla="*/ 132510 h 651949"/>
              <a:gd name="connsiteX0" fmla="*/ 161329 w 660406"/>
              <a:gd name="connsiteY0" fmla="*/ 63024 h 651949"/>
              <a:gd name="connsiteX1" fmla="*/ 410712 w 660406"/>
              <a:gd name="connsiteY1" fmla="*/ 13148 h 651949"/>
              <a:gd name="connsiteX2" fmla="*/ 659670 w 660406"/>
              <a:gd name="connsiteY2" fmla="*/ 335426 h 651949"/>
              <a:gd name="connsiteX3" fmla="*/ 331423 w 660406"/>
              <a:gd name="connsiteY3" fmla="*/ 651949 h 651949"/>
              <a:gd name="connsiteX4" fmla="*/ 3176 w 660406"/>
              <a:gd name="connsiteY4" fmla="*/ 335426 h 651949"/>
              <a:gd name="connsiteX5" fmla="*/ 62645 w 660406"/>
              <a:gd name="connsiteY5" fmla="*/ 132510 h 651949"/>
              <a:gd name="connsiteX0" fmla="*/ 128078 w 660207"/>
              <a:gd name="connsiteY0" fmla="*/ 63024 h 651949"/>
              <a:gd name="connsiteX1" fmla="*/ 410712 w 660207"/>
              <a:gd name="connsiteY1" fmla="*/ 13148 h 651949"/>
              <a:gd name="connsiteX2" fmla="*/ 659670 w 660207"/>
              <a:gd name="connsiteY2" fmla="*/ 335426 h 651949"/>
              <a:gd name="connsiteX3" fmla="*/ 331423 w 660207"/>
              <a:gd name="connsiteY3" fmla="*/ 651949 h 651949"/>
              <a:gd name="connsiteX4" fmla="*/ 3176 w 660207"/>
              <a:gd name="connsiteY4" fmla="*/ 335426 h 651949"/>
              <a:gd name="connsiteX5" fmla="*/ 62645 w 660207"/>
              <a:gd name="connsiteY5" fmla="*/ 132510 h 651949"/>
              <a:gd name="connsiteX0" fmla="*/ 128078 w 660438"/>
              <a:gd name="connsiteY0" fmla="*/ 60888 h 649813"/>
              <a:gd name="connsiteX1" fmla="*/ 410712 w 660438"/>
              <a:gd name="connsiteY1" fmla="*/ 11012 h 649813"/>
              <a:gd name="connsiteX2" fmla="*/ 659670 w 660438"/>
              <a:gd name="connsiteY2" fmla="*/ 333290 h 649813"/>
              <a:gd name="connsiteX3" fmla="*/ 331423 w 660438"/>
              <a:gd name="connsiteY3" fmla="*/ 649813 h 649813"/>
              <a:gd name="connsiteX4" fmla="*/ 3176 w 660438"/>
              <a:gd name="connsiteY4" fmla="*/ 333290 h 649813"/>
              <a:gd name="connsiteX5" fmla="*/ 62645 w 660438"/>
              <a:gd name="connsiteY5" fmla="*/ 130374 h 649813"/>
              <a:gd name="connsiteX0" fmla="*/ 128078 w 660438"/>
              <a:gd name="connsiteY0" fmla="*/ 64927 h 653852"/>
              <a:gd name="connsiteX1" fmla="*/ 410712 w 660438"/>
              <a:gd name="connsiteY1" fmla="*/ 15051 h 653852"/>
              <a:gd name="connsiteX2" fmla="*/ 659670 w 660438"/>
              <a:gd name="connsiteY2" fmla="*/ 337329 h 653852"/>
              <a:gd name="connsiteX3" fmla="*/ 331423 w 660438"/>
              <a:gd name="connsiteY3" fmla="*/ 653852 h 653852"/>
              <a:gd name="connsiteX4" fmla="*/ 3176 w 660438"/>
              <a:gd name="connsiteY4" fmla="*/ 337329 h 653852"/>
              <a:gd name="connsiteX5" fmla="*/ 62645 w 660438"/>
              <a:gd name="connsiteY5" fmla="*/ 134413 h 653852"/>
              <a:gd name="connsiteX0" fmla="*/ 128078 w 687378"/>
              <a:gd name="connsiteY0" fmla="*/ 58090 h 647015"/>
              <a:gd name="connsiteX1" fmla="*/ 571432 w 687378"/>
              <a:gd name="connsiteY1" fmla="*/ 16673 h 647015"/>
              <a:gd name="connsiteX2" fmla="*/ 659670 w 687378"/>
              <a:gd name="connsiteY2" fmla="*/ 330492 h 647015"/>
              <a:gd name="connsiteX3" fmla="*/ 331423 w 687378"/>
              <a:gd name="connsiteY3" fmla="*/ 647015 h 647015"/>
              <a:gd name="connsiteX4" fmla="*/ 3176 w 687378"/>
              <a:gd name="connsiteY4" fmla="*/ 330492 h 647015"/>
              <a:gd name="connsiteX5" fmla="*/ 62645 w 687378"/>
              <a:gd name="connsiteY5" fmla="*/ 127576 h 647015"/>
              <a:gd name="connsiteX0" fmla="*/ 128078 w 677145"/>
              <a:gd name="connsiteY0" fmla="*/ 58090 h 663933"/>
              <a:gd name="connsiteX1" fmla="*/ 571432 w 677145"/>
              <a:gd name="connsiteY1" fmla="*/ 16673 h 663933"/>
              <a:gd name="connsiteX2" fmla="*/ 659670 w 677145"/>
              <a:gd name="connsiteY2" fmla="*/ 330492 h 663933"/>
              <a:gd name="connsiteX3" fmla="*/ 559815 w 677145"/>
              <a:gd name="connsiteY3" fmla="*/ 663933 h 663933"/>
              <a:gd name="connsiteX4" fmla="*/ 3176 w 677145"/>
              <a:gd name="connsiteY4" fmla="*/ 330492 h 663933"/>
              <a:gd name="connsiteX5" fmla="*/ 62645 w 677145"/>
              <a:gd name="connsiteY5" fmla="*/ 127576 h 663933"/>
              <a:gd name="connsiteX0" fmla="*/ 101940 w 644966"/>
              <a:gd name="connsiteY0" fmla="*/ 58090 h 685888"/>
              <a:gd name="connsiteX1" fmla="*/ 545294 w 644966"/>
              <a:gd name="connsiteY1" fmla="*/ 16673 h 685888"/>
              <a:gd name="connsiteX2" fmla="*/ 633532 w 644966"/>
              <a:gd name="connsiteY2" fmla="*/ 330492 h 685888"/>
              <a:gd name="connsiteX3" fmla="*/ 533677 w 644966"/>
              <a:gd name="connsiteY3" fmla="*/ 663933 h 685888"/>
              <a:gd name="connsiteX4" fmla="*/ 10874 w 644966"/>
              <a:gd name="connsiteY4" fmla="*/ 575801 h 685888"/>
              <a:gd name="connsiteX5" fmla="*/ 36507 w 644966"/>
              <a:gd name="connsiteY5" fmla="*/ 127576 h 685888"/>
              <a:gd name="connsiteX0" fmla="*/ 101940 w 642626"/>
              <a:gd name="connsiteY0" fmla="*/ 58090 h 654766"/>
              <a:gd name="connsiteX1" fmla="*/ 545294 w 642626"/>
              <a:gd name="connsiteY1" fmla="*/ 16673 h 654766"/>
              <a:gd name="connsiteX2" fmla="*/ 633532 w 642626"/>
              <a:gd name="connsiteY2" fmla="*/ 330492 h 654766"/>
              <a:gd name="connsiteX3" fmla="*/ 567513 w 642626"/>
              <a:gd name="connsiteY3" fmla="*/ 613179 h 654766"/>
              <a:gd name="connsiteX4" fmla="*/ 10874 w 642626"/>
              <a:gd name="connsiteY4" fmla="*/ 575801 h 654766"/>
              <a:gd name="connsiteX5" fmla="*/ 36507 w 642626"/>
              <a:gd name="connsiteY5" fmla="*/ 127576 h 654766"/>
              <a:gd name="connsiteX0" fmla="*/ 101940 w 642626"/>
              <a:gd name="connsiteY0" fmla="*/ 30477 h 627153"/>
              <a:gd name="connsiteX1" fmla="*/ 545294 w 642626"/>
              <a:gd name="connsiteY1" fmla="*/ 31354 h 627153"/>
              <a:gd name="connsiteX2" fmla="*/ 633532 w 642626"/>
              <a:gd name="connsiteY2" fmla="*/ 302879 h 627153"/>
              <a:gd name="connsiteX3" fmla="*/ 567513 w 642626"/>
              <a:gd name="connsiteY3" fmla="*/ 585566 h 627153"/>
              <a:gd name="connsiteX4" fmla="*/ 10874 w 642626"/>
              <a:gd name="connsiteY4" fmla="*/ 548188 h 627153"/>
              <a:gd name="connsiteX5" fmla="*/ 36507 w 642626"/>
              <a:gd name="connsiteY5" fmla="*/ 99963 h 627153"/>
              <a:gd name="connsiteX0" fmla="*/ 101940 w 641803"/>
              <a:gd name="connsiteY0" fmla="*/ 32533 h 629209"/>
              <a:gd name="connsiteX1" fmla="*/ 545294 w 641803"/>
              <a:gd name="connsiteY1" fmla="*/ 33410 h 629209"/>
              <a:gd name="connsiteX2" fmla="*/ 633532 w 641803"/>
              <a:gd name="connsiteY2" fmla="*/ 304935 h 629209"/>
              <a:gd name="connsiteX3" fmla="*/ 567513 w 641803"/>
              <a:gd name="connsiteY3" fmla="*/ 587622 h 629209"/>
              <a:gd name="connsiteX4" fmla="*/ 10874 w 641803"/>
              <a:gd name="connsiteY4" fmla="*/ 550244 h 629209"/>
              <a:gd name="connsiteX5" fmla="*/ 36507 w 641803"/>
              <a:gd name="connsiteY5" fmla="*/ 102019 h 629209"/>
              <a:gd name="connsiteX0" fmla="*/ 93785 w 633648"/>
              <a:gd name="connsiteY0" fmla="*/ 32533 h 629209"/>
              <a:gd name="connsiteX1" fmla="*/ 537139 w 633648"/>
              <a:gd name="connsiteY1" fmla="*/ 33410 h 629209"/>
              <a:gd name="connsiteX2" fmla="*/ 625377 w 633648"/>
              <a:gd name="connsiteY2" fmla="*/ 304935 h 629209"/>
              <a:gd name="connsiteX3" fmla="*/ 559358 w 633648"/>
              <a:gd name="connsiteY3" fmla="*/ 587622 h 629209"/>
              <a:gd name="connsiteX4" fmla="*/ 2719 w 633648"/>
              <a:gd name="connsiteY4" fmla="*/ 550244 h 629209"/>
              <a:gd name="connsiteX5" fmla="*/ 28352 w 633648"/>
              <a:gd name="connsiteY5" fmla="*/ 102019 h 629209"/>
              <a:gd name="connsiteX0" fmla="*/ 103603 w 643466"/>
              <a:gd name="connsiteY0" fmla="*/ 32533 h 629209"/>
              <a:gd name="connsiteX1" fmla="*/ 546957 w 643466"/>
              <a:gd name="connsiteY1" fmla="*/ 33410 h 629209"/>
              <a:gd name="connsiteX2" fmla="*/ 635195 w 643466"/>
              <a:gd name="connsiteY2" fmla="*/ 304935 h 629209"/>
              <a:gd name="connsiteX3" fmla="*/ 569176 w 643466"/>
              <a:gd name="connsiteY3" fmla="*/ 587622 h 629209"/>
              <a:gd name="connsiteX4" fmla="*/ 12537 w 643466"/>
              <a:gd name="connsiteY4" fmla="*/ 550244 h 629209"/>
              <a:gd name="connsiteX5" fmla="*/ 4334 w 643466"/>
              <a:gd name="connsiteY5" fmla="*/ 102019 h 629209"/>
              <a:gd name="connsiteX0" fmla="*/ 103603 w 643466"/>
              <a:gd name="connsiteY0" fmla="*/ 32533 h 613248"/>
              <a:gd name="connsiteX1" fmla="*/ 546957 w 643466"/>
              <a:gd name="connsiteY1" fmla="*/ 33410 h 613248"/>
              <a:gd name="connsiteX2" fmla="*/ 635195 w 643466"/>
              <a:gd name="connsiteY2" fmla="*/ 304935 h 613248"/>
              <a:gd name="connsiteX3" fmla="*/ 569176 w 643466"/>
              <a:gd name="connsiteY3" fmla="*/ 587622 h 613248"/>
              <a:gd name="connsiteX4" fmla="*/ 12537 w 643466"/>
              <a:gd name="connsiteY4" fmla="*/ 518643 h 613248"/>
              <a:gd name="connsiteX5" fmla="*/ 4334 w 643466"/>
              <a:gd name="connsiteY5" fmla="*/ 102019 h 613248"/>
              <a:gd name="connsiteX0" fmla="*/ 103603 w 622280"/>
              <a:gd name="connsiteY0" fmla="*/ 51723 h 632438"/>
              <a:gd name="connsiteX1" fmla="*/ 546957 w 622280"/>
              <a:gd name="connsiteY1" fmla="*/ 52600 h 632438"/>
              <a:gd name="connsiteX2" fmla="*/ 569176 w 622280"/>
              <a:gd name="connsiteY2" fmla="*/ 606812 h 632438"/>
              <a:gd name="connsiteX3" fmla="*/ 12537 w 622280"/>
              <a:gd name="connsiteY3" fmla="*/ 537833 h 632438"/>
              <a:gd name="connsiteX4" fmla="*/ 4334 w 622280"/>
              <a:gd name="connsiteY4" fmla="*/ 121209 h 632438"/>
              <a:gd name="connsiteX0" fmla="*/ 103603 w 640916"/>
              <a:gd name="connsiteY0" fmla="*/ 51277 h 628066"/>
              <a:gd name="connsiteX1" fmla="*/ 546957 w 640916"/>
              <a:gd name="connsiteY1" fmla="*/ 52154 h 628066"/>
              <a:gd name="connsiteX2" fmla="*/ 595444 w 640916"/>
              <a:gd name="connsiteY2" fmla="*/ 600046 h 628066"/>
              <a:gd name="connsiteX3" fmla="*/ 12537 w 640916"/>
              <a:gd name="connsiteY3" fmla="*/ 537387 h 628066"/>
              <a:gd name="connsiteX4" fmla="*/ 4334 w 640916"/>
              <a:gd name="connsiteY4" fmla="*/ 120763 h 628066"/>
              <a:gd name="connsiteX0" fmla="*/ 103603 w 629940"/>
              <a:gd name="connsiteY0" fmla="*/ 26437 h 603226"/>
              <a:gd name="connsiteX1" fmla="*/ 546957 w 629940"/>
              <a:gd name="connsiteY1" fmla="*/ 27314 h 603226"/>
              <a:gd name="connsiteX2" fmla="*/ 595444 w 629940"/>
              <a:gd name="connsiteY2" fmla="*/ 575206 h 603226"/>
              <a:gd name="connsiteX3" fmla="*/ 12537 w 629940"/>
              <a:gd name="connsiteY3" fmla="*/ 512547 h 603226"/>
              <a:gd name="connsiteX4" fmla="*/ 4334 w 629940"/>
              <a:gd name="connsiteY4" fmla="*/ 95923 h 603226"/>
              <a:gd name="connsiteX0" fmla="*/ 103603 w 651443"/>
              <a:gd name="connsiteY0" fmla="*/ 20041 h 614843"/>
              <a:gd name="connsiteX1" fmla="*/ 608249 w 651443"/>
              <a:gd name="connsiteY1" fmla="*/ 39879 h 614843"/>
              <a:gd name="connsiteX2" fmla="*/ 595444 w 651443"/>
              <a:gd name="connsiteY2" fmla="*/ 568810 h 614843"/>
              <a:gd name="connsiteX3" fmla="*/ 12537 w 651443"/>
              <a:gd name="connsiteY3" fmla="*/ 506151 h 614843"/>
              <a:gd name="connsiteX4" fmla="*/ 4334 w 651443"/>
              <a:gd name="connsiteY4" fmla="*/ 89527 h 614843"/>
              <a:gd name="connsiteX0" fmla="*/ 103603 w 640788"/>
              <a:gd name="connsiteY0" fmla="*/ 20041 h 614843"/>
              <a:gd name="connsiteX1" fmla="*/ 581981 w 640788"/>
              <a:gd name="connsiteY1" fmla="*/ 39879 h 614843"/>
              <a:gd name="connsiteX2" fmla="*/ 595444 w 640788"/>
              <a:gd name="connsiteY2" fmla="*/ 568810 h 614843"/>
              <a:gd name="connsiteX3" fmla="*/ 12537 w 640788"/>
              <a:gd name="connsiteY3" fmla="*/ 506151 h 614843"/>
              <a:gd name="connsiteX4" fmla="*/ 4334 w 640788"/>
              <a:gd name="connsiteY4" fmla="*/ 89527 h 614843"/>
              <a:gd name="connsiteX0" fmla="*/ 103603 w 673655"/>
              <a:gd name="connsiteY0" fmla="*/ 38763 h 618146"/>
              <a:gd name="connsiteX1" fmla="*/ 581981 w 673655"/>
              <a:gd name="connsiteY1" fmla="*/ 58601 h 618146"/>
              <a:gd name="connsiteX2" fmla="*/ 621713 w 673655"/>
              <a:gd name="connsiteY2" fmla="*/ 562250 h 618146"/>
              <a:gd name="connsiteX3" fmla="*/ 12537 w 673655"/>
              <a:gd name="connsiteY3" fmla="*/ 524873 h 618146"/>
              <a:gd name="connsiteX4" fmla="*/ 4334 w 673655"/>
              <a:gd name="connsiteY4" fmla="*/ 108249 h 618146"/>
              <a:gd name="connsiteX0" fmla="*/ 103603 w 654750"/>
              <a:gd name="connsiteY0" fmla="*/ 38763 h 605787"/>
              <a:gd name="connsiteX1" fmla="*/ 581981 w 654750"/>
              <a:gd name="connsiteY1" fmla="*/ 58601 h 605787"/>
              <a:gd name="connsiteX2" fmla="*/ 621713 w 654750"/>
              <a:gd name="connsiteY2" fmla="*/ 562250 h 605787"/>
              <a:gd name="connsiteX3" fmla="*/ 12537 w 654750"/>
              <a:gd name="connsiteY3" fmla="*/ 524873 h 605787"/>
              <a:gd name="connsiteX4" fmla="*/ 4334 w 654750"/>
              <a:gd name="connsiteY4" fmla="*/ 108249 h 605787"/>
              <a:gd name="connsiteX0" fmla="*/ 103603 w 643734"/>
              <a:gd name="connsiteY0" fmla="*/ 31800 h 598824"/>
              <a:gd name="connsiteX1" fmla="*/ 581981 w 643734"/>
              <a:gd name="connsiteY1" fmla="*/ 51638 h 598824"/>
              <a:gd name="connsiteX2" fmla="*/ 621713 w 643734"/>
              <a:gd name="connsiteY2" fmla="*/ 555287 h 598824"/>
              <a:gd name="connsiteX3" fmla="*/ 12537 w 643734"/>
              <a:gd name="connsiteY3" fmla="*/ 517910 h 598824"/>
              <a:gd name="connsiteX4" fmla="*/ 4334 w 643734"/>
              <a:gd name="connsiteY4" fmla="*/ 101286 h 598824"/>
              <a:gd name="connsiteX0" fmla="*/ 103603 w 643734"/>
              <a:gd name="connsiteY0" fmla="*/ 24551 h 591575"/>
              <a:gd name="connsiteX1" fmla="*/ 581981 w 643734"/>
              <a:gd name="connsiteY1" fmla="*/ 44389 h 591575"/>
              <a:gd name="connsiteX2" fmla="*/ 621713 w 643734"/>
              <a:gd name="connsiteY2" fmla="*/ 548038 h 591575"/>
              <a:gd name="connsiteX3" fmla="*/ 12537 w 643734"/>
              <a:gd name="connsiteY3" fmla="*/ 510661 h 591575"/>
              <a:gd name="connsiteX4" fmla="*/ 4334 w 643734"/>
              <a:gd name="connsiteY4" fmla="*/ 94037 h 591575"/>
              <a:gd name="connsiteX0" fmla="*/ 103603 w 643734"/>
              <a:gd name="connsiteY0" fmla="*/ 20135 h 587159"/>
              <a:gd name="connsiteX1" fmla="*/ 581981 w 643734"/>
              <a:gd name="connsiteY1" fmla="*/ 39973 h 587159"/>
              <a:gd name="connsiteX2" fmla="*/ 621713 w 643734"/>
              <a:gd name="connsiteY2" fmla="*/ 543622 h 587159"/>
              <a:gd name="connsiteX3" fmla="*/ 12537 w 643734"/>
              <a:gd name="connsiteY3" fmla="*/ 506245 h 587159"/>
              <a:gd name="connsiteX4" fmla="*/ 4334 w 643734"/>
              <a:gd name="connsiteY4" fmla="*/ 89621 h 587159"/>
              <a:gd name="connsiteX0" fmla="*/ 51067 w 657504"/>
              <a:gd name="connsiteY0" fmla="*/ 31623 h 592327"/>
              <a:gd name="connsiteX1" fmla="*/ 581981 w 657504"/>
              <a:gd name="connsiteY1" fmla="*/ 45141 h 592327"/>
              <a:gd name="connsiteX2" fmla="*/ 621713 w 657504"/>
              <a:gd name="connsiteY2" fmla="*/ 548790 h 592327"/>
              <a:gd name="connsiteX3" fmla="*/ 12537 w 657504"/>
              <a:gd name="connsiteY3" fmla="*/ 511413 h 592327"/>
              <a:gd name="connsiteX4" fmla="*/ 4334 w 657504"/>
              <a:gd name="connsiteY4" fmla="*/ 94789 h 592327"/>
              <a:gd name="connsiteX0" fmla="*/ 51067 w 676118"/>
              <a:gd name="connsiteY0" fmla="*/ 31623 h 604686"/>
              <a:gd name="connsiteX1" fmla="*/ 581981 w 676118"/>
              <a:gd name="connsiteY1" fmla="*/ 45141 h 604686"/>
              <a:gd name="connsiteX2" fmla="*/ 621713 w 676118"/>
              <a:gd name="connsiteY2" fmla="*/ 548790 h 604686"/>
              <a:gd name="connsiteX3" fmla="*/ 12537 w 676118"/>
              <a:gd name="connsiteY3" fmla="*/ 511413 h 604686"/>
              <a:gd name="connsiteX4" fmla="*/ 4334 w 676118"/>
              <a:gd name="connsiteY4" fmla="*/ 94789 h 604686"/>
              <a:gd name="connsiteX0" fmla="*/ 51067 w 659741"/>
              <a:gd name="connsiteY0" fmla="*/ 18182 h 591245"/>
              <a:gd name="connsiteX1" fmla="*/ 581981 w 659741"/>
              <a:gd name="connsiteY1" fmla="*/ 31700 h 591245"/>
              <a:gd name="connsiteX2" fmla="*/ 621713 w 659741"/>
              <a:gd name="connsiteY2" fmla="*/ 535349 h 591245"/>
              <a:gd name="connsiteX3" fmla="*/ 12537 w 659741"/>
              <a:gd name="connsiteY3" fmla="*/ 497972 h 591245"/>
              <a:gd name="connsiteX4" fmla="*/ 4334 w 659741"/>
              <a:gd name="connsiteY4" fmla="*/ 81348 h 591245"/>
              <a:gd name="connsiteX0" fmla="*/ 51067 w 671131"/>
              <a:gd name="connsiteY0" fmla="*/ 18182 h 591245"/>
              <a:gd name="connsiteX1" fmla="*/ 617005 w 671131"/>
              <a:gd name="connsiteY1" fmla="*/ 31700 h 591245"/>
              <a:gd name="connsiteX2" fmla="*/ 621713 w 671131"/>
              <a:gd name="connsiteY2" fmla="*/ 535349 h 591245"/>
              <a:gd name="connsiteX3" fmla="*/ 12537 w 671131"/>
              <a:gd name="connsiteY3" fmla="*/ 497972 h 591245"/>
              <a:gd name="connsiteX4" fmla="*/ 4334 w 671131"/>
              <a:gd name="connsiteY4" fmla="*/ 81348 h 591245"/>
              <a:gd name="connsiteX0" fmla="*/ 51067 w 648099"/>
              <a:gd name="connsiteY0" fmla="*/ 18182 h 578886"/>
              <a:gd name="connsiteX1" fmla="*/ 617005 w 648099"/>
              <a:gd name="connsiteY1" fmla="*/ 31700 h 578886"/>
              <a:gd name="connsiteX2" fmla="*/ 621713 w 648099"/>
              <a:gd name="connsiteY2" fmla="*/ 535349 h 578886"/>
              <a:gd name="connsiteX3" fmla="*/ 12537 w 648099"/>
              <a:gd name="connsiteY3" fmla="*/ 497972 h 578886"/>
              <a:gd name="connsiteX4" fmla="*/ 4334 w 648099"/>
              <a:gd name="connsiteY4" fmla="*/ 81348 h 578886"/>
              <a:gd name="connsiteX0" fmla="*/ 51067 w 648099"/>
              <a:gd name="connsiteY0" fmla="*/ 18182 h 565791"/>
              <a:gd name="connsiteX1" fmla="*/ 617005 w 648099"/>
              <a:gd name="connsiteY1" fmla="*/ 31700 h 565791"/>
              <a:gd name="connsiteX2" fmla="*/ 621713 w 648099"/>
              <a:gd name="connsiteY2" fmla="*/ 535349 h 565791"/>
              <a:gd name="connsiteX3" fmla="*/ 12537 w 648099"/>
              <a:gd name="connsiteY3" fmla="*/ 497972 h 565791"/>
              <a:gd name="connsiteX4" fmla="*/ 4334 w 648099"/>
              <a:gd name="connsiteY4" fmla="*/ 81348 h 5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  结 什 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BB51D2-CF1D-4CB1-B4CB-5DC4BDCF58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21" y="2367779"/>
            <a:ext cx="5632455" cy="20563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92F3AA-BD39-4015-9296-AEE2D610B6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540" y="683229"/>
            <a:ext cx="3737240" cy="53186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3C840E-6A4E-4FD9-AA05-C6380B798E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35" y="3501343"/>
            <a:ext cx="4483342" cy="29186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855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18373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地  理 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· </a:t>
            </a:r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大 题 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7590556" y="1842448"/>
            <a:ext cx="2579867" cy="3544056"/>
            <a:chOff x="8012351" y="1026643"/>
            <a:chExt cx="3700269" cy="5083192"/>
          </a:xfrm>
        </p:grpSpPr>
        <p:grpSp>
          <p:nvGrpSpPr>
            <p:cNvPr id="36" name="组 20"/>
            <p:cNvGrpSpPr/>
            <p:nvPr/>
          </p:nvGrpSpPr>
          <p:grpSpPr>
            <a:xfrm>
              <a:off x="8012351" y="1936096"/>
              <a:ext cx="775336" cy="938951"/>
              <a:chOff x="8012351" y="1936096"/>
              <a:chExt cx="775336" cy="938951"/>
            </a:xfrm>
          </p:grpSpPr>
          <p:sp>
            <p:nvSpPr>
              <p:cNvPr id="51" name="Shape 63"/>
              <p:cNvSpPr/>
              <p:nvPr/>
            </p:nvSpPr>
            <p:spPr>
              <a:xfrm>
                <a:off x="8012351" y="1936096"/>
                <a:ext cx="775336" cy="9389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72" h="20210" extrusionOk="0">
                    <a:moveTo>
                      <a:pt x="5196" y="0"/>
                    </a:moveTo>
                    <a:cubicBezTo>
                      <a:pt x="-562" y="3892"/>
                      <a:pt x="-1328" y="9064"/>
                      <a:pt x="1882" y="14521"/>
                    </a:cubicBezTo>
                    <a:cubicBezTo>
                      <a:pt x="5509" y="20686"/>
                      <a:pt x="15589" y="21600"/>
                      <a:pt x="20272" y="18419"/>
                    </a:cubicBezTo>
                  </a:path>
                </a:pathLst>
              </a:custGeom>
              <a:solidFill>
                <a:srgbClr val="FEBF0F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Shape 69"/>
              <p:cNvSpPr/>
              <p:nvPr/>
            </p:nvSpPr>
            <p:spPr>
              <a:xfrm>
                <a:off x="8171505" y="2254404"/>
                <a:ext cx="248368" cy="3444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36" extrusionOk="0">
                    <a:moveTo>
                      <a:pt x="3804" y="0"/>
                    </a:moveTo>
                    <a:cubicBezTo>
                      <a:pt x="1682" y="2528"/>
                      <a:pt x="720" y="6989"/>
                      <a:pt x="0" y="9644"/>
                    </a:cubicBezTo>
                    <a:cubicBezTo>
                      <a:pt x="3959" y="9042"/>
                      <a:pt x="9361" y="10535"/>
                      <a:pt x="13386" y="9998"/>
                    </a:cubicBezTo>
                    <a:cubicBezTo>
                      <a:pt x="11808" y="13338"/>
                      <a:pt x="13382" y="17337"/>
                      <a:pt x="10481" y="20910"/>
                    </a:cubicBezTo>
                    <a:cubicBezTo>
                      <a:pt x="13735" y="21163"/>
                      <a:pt x="18256" y="21600"/>
                      <a:pt x="21600" y="21123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 19"/>
            <p:cNvGrpSpPr/>
            <p:nvPr/>
          </p:nvGrpSpPr>
          <p:grpSpPr>
            <a:xfrm>
              <a:off x="8126031" y="1026643"/>
              <a:ext cx="3586589" cy="5083192"/>
              <a:chOff x="8126031" y="1026643"/>
              <a:chExt cx="3586589" cy="5083192"/>
            </a:xfrm>
          </p:grpSpPr>
          <p:sp>
            <p:nvSpPr>
              <p:cNvPr id="38" name="Shape 60"/>
              <p:cNvSpPr/>
              <p:nvPr/>
            </p:nvSpPr>
            <p:spPr>
              <a:xfrm>
                <a:off x="8535286" y="1299479"/>
                <a:ext cx="1626209" cy="1841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2" h="21600" extrusionOk="0">
                    <a:moveTo>
                      <a:pt x="20714" y="0"/>
                    </a:moveTo>
                    <a:cubicBezTo>
                      <a:pt x="20560" y="340"/>
                      <a:pt x="21409" y="1795"/>
                      <a:pt x="21485" y="2244"/>
                    </a:cubicBezTo>
                    <a:cubicBezTo>
                      <a:pt x="21600" y="2926"/>
                      <a:pt x="21557" y="3608"/>
                      <a:pt x="21211" y="4236"/>
                    </a:cubicBezTo>
                    <a:cubicBezTo>
                      <a:pt x="20383" y="5739"/>
                      <a:pt x="18269" y="6573"/>
                      <a:pt x="16661" y="7258"/>
                    </a:cubicBezTo>
                    <a:cubicBezTo>
                      <a:pt x="17031" y="7100"/>
                      <a:pt x="12271" y="14800"/>
                      <a:pt x="9563" y="21600"/>
                    </a:cubicBezTo>
                    <a:cubicBezTo>
                      <a:pt x="7479" y="20527"/>
                      <a:pt x="5410" y="19314"/>
                      <a:pt x="3640" y="17857"/>
                    </a:cubicBezTo>
                    <a:cubicBezTo>
                      <a:pt x="2045" y="16544"/>
                      <a:pt x="471" y="15283"/>
                      <a:pt x="0" y="13334"/>
                    </a:cubicBezTo>
                    <a:cubicBezTo>
                      <a:pt x="5847" y="14455"/>
                      <a:pt x="10463" y="9898"/>
                      <a:pt x="13582" y="6209"/>
                    </a:cubicBezTo>
                    <a:cubicBezTo>
                      <a:pt x="14725" y="4857"/>
                      <a:pt x="16375" y="4288"/>
                      <a:pt x="17836" y="3260"/>
                    </a:cubicBezTo>
                    <a:cubicBezTo>
                      <a:pt x="19094" y="2376"/>
                      <a:pt x="20115" y="1325"/>
                      <a:pt x="20714" y="0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Shape 61"/>
              <p:cNvSpPr/>
              <p:nvPr/>
            </p:nvSpPr>
            <p:spPr>
              <a:xfrm>
                <a:off x="11218173" y="3459429"/>
                <a:ext cx="494447" cy="4560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7" h="20996" extrusionOk="0">
                    <a:moveTo>
                      <a:pt x="21399" y="9595"/>
                    </a:moveTo>
                    <a:cubicBezTo>
                      <a:pt x="21600" y="7156"/>
                      <a:pt x="21001" y="4989"/>
                      <a:pt x="19823" y="2927"/>
                    </a:cubicBezTo>
                    <a:cubicBezTo>
                      <a:pt x="19477" y="2320"/>
                      <a:pt x="19164" y="1448"/>
                      <a:pt x="18637" y="1004"/>
                    </a:cubicBezTo>
                    <a:cubicBezTo>
                      <a:pt x="18088" y="540"/>
                      <a:pt x="16063" y="423"/>
                      <a:pt x="15795" y="0"/>
                    </a:cubicBezTo>
                    <a:cubicBezTo>
                      <a:pt x="17162" y="2167"/>
                      <a:pt x="16400" y="6177"/>
                      <a:pt x="15405" y="8322"/>
                    </a:cubicBezTo>
                    <a:cubicBezTo>
                      <a:pt x="12323" y="14966"/>
                      <a:pt x="5515" y="13694"/>
                      <a:pt x="0" y="15734"/>
                    </a:cubicBezTo>
                    <a:cubicBezTo>
                      <a:pt x="1943" y="20095"/>
                      <a:pt x="5426" y="21600"/>
                      <a:pt x="9623" y="20783"/>
                    </a:cubicBezTo>
                    <a:cubicBezTo>
                      <a:pt x="10510" y="20611"/>
                      <a:pt x="11429" y="20334"/>
                      <a:pt x="12372" y="19941"/>
                    </a:cubicBezTo>
                    <a:cubicBezTo>
                      <a:pt x="15962" y="18450"/>
                      <a:pt x="21035" y="13980"/>
                      <a:pt x="21399" y="9595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Shape 62"/>
              <p:cNvSpPr/>
              <p:nvPr/>
            </p:nvSpPr>
            <p:spPr>
              <a:xfrm>
                <a:off x="9535685" y="5755798"/>
                <a:ext cx="1580309" cy="354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11" extrusionOk="0">
                    <a:moveTo>
                      <a:pt x="10806" y="11088"/>
                    </a:moveTo>
                    <a:cubicBezTo>
                      <a:pt x="11834" y="10437"/>
                      <a:pt x="12850" y="9582"/>
                      <a:pt x="13838" y="8316"/>
                    </a:cubicBezTo>
                    <a:cubicBezTo>
                      <a:pt x="14557" y="7396"/>
                      <a:pt x="17518" y="4422"/>
                      <a:pt x="17477" y="0"/>
                    </a:cubicBezTo>
                    <a:cubicBezTo>
                      <a:pt x="17783" y="2619"/>
                      <a:pt x="18348" y="3388"/>
                      <a:pt x="18792" y="5333"/>
                    </a:cubicBezTo>
                    <a:cubicBezTo>
                      <a:pt x="19218" y="7200"/>
                      <a:pt x="19515" y="9991"/>
                      <a:pt x="19897" y="12067"/>
                    </a:cubicBezTo>
                    <a:cubicBezTo>
                      <a:pt x="20113" y="13238"/>
                      <a:pt x="21239" y="20345"/>
                      <a:pt x="21600" y="20316"/>
                    </a:cubicBezTo>
                    <a:cubicBezTo>
                      <a:pt x="18674" y="20549"/>
                      <a:pt x="16112" y="20413"/>
                      <a:pt x="13392" y="20232"/>
                    </a:cubicBezTo>
                    <a:cubicBezTo>
                      <a:pt x="8972" y="19939"/>
                      <a:pt x="4397" y="21600"/>
                      <a:pt x="0" y="19638"/>
                    </a:cubicBezTo>
                    <a:cubicBezTo>
                      <a:pt x="3364" y="13159"/>
                      <a:pt x="7167" y="13393"/>
                      <a:pt x="10806" y="11088"/>
                    </a:cubicBezTo>
                    <a:close/>
                  </a:path>
                </a:pathLst>
              </a:custGeom>
              <a:solidFill>
                <a:srgbClr val="E7E4EA"/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Shape 64"/>
              <p:cNvSpPr/>
              <p:nvPr/>
            </p:nvSpPr>
            <p:spPr>
              <a:xfrm>
                <a:off x="8126031" y="1026643"/>
                <a:ext cx="2063237" cy="2106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41" h="21595" extrusionOk="0">
                    <a:moveTo>
                      <a:pt x="15936" y="45"/>
                    </a:moveTo>
                    <a:cubicBezTo>
                      <a:pt x="17139" y="254"/>
                      <a:pt x="18196" y="1159"/>
                      <a:pt x="18862" y="2228"/>
                    </a:cubicBezTo>
                    <a:cubicBezTo>
                      <a:pt x="21142" y="5887"/>
                      <a:pt x="19099" y="7580"/>
                      <a:pt x="16211" y="9061"/>
                    </a:cubicBezTo>
                    <a:cubicBezTo>
                      <a:pt x="16480" y="8923"/>
                      <a:pt x="13025" y="15652"/>
                      <a:pt x="11059" y="21595"/>
                    </a:cubicBezTo>
                    <a:cubicBezTo>
                      <a:pt x="6046" y="18488"/>
                      <a:pt x="3336" y="15042"/>
                      <a:pt x="1442" y="9710"/>
                    </a:cubicBezTo>
                    <a:cubicBezTo>
                      <a:pt x="1090" y="8720"/>
                      <a:pt x="-458" y="4146"/>
                      <a:pt x="133" y="2061"/>
                    </a:cubicBezTo>
                    <a:cubicBezTo>
                      <a:pt x="3247" y="2705"/>
                      <a:pt x="7613" y="2486"/>
                      <a:pt x="11476" y="2408"/>
                    </a:cubicBezTo>
                    <a:cubicBezTo>
                      <a:pt x="11747" y="2496"/>
                      <a:pt x="14442" y="25"/>
                      <a:pt x="15333" y="1"/>
                    </a:cubicBezTo>
                    <a:cubicBezTo>
                      <a:pt x="15537" y="-5"/>
                      <a:pt x="15738" y="10"/>
                      <a:pt x="15936" y="45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Shape 65"/>
              <p:cNvSpPr/>
              <p:nvPr/>
            </p:nvSpPr>
            <p:spPr>
              <a:xfrm>
                <a:off x="9422003" y="1458633"/>
                <a:ext cx="393380" cy="454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12340" y="14850"/>
                      <a:pt x="6069" y="7961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Shape 66"/>
              <p:cNvSpPr/>
              <p:nvPr/>
            </p:nvSpPr>
            <p:spPr>
              <a:xfrm>
                <a:off x="9922202" y="1731467"/>
                <a:ext cx="350438" cy="28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828" extrusionOk="0">
                    <a:moveTo>
                      <a:pt x="14014" y="0"/>
                    </a:moveTo>
                    <a:cubicBezTo>
                      <a:pt x="16818" y="2910"/>
                      <a:pt x="18719" y="4860"/>
                      <a:pt x="21600" y="7730"/>
                    </a:cubicBezTo>
                    <a:cubicBezTo>
                      <a:pt x="18569" y="8782"/>
                      <a:pt x="6620" y="21600"/>
                      <a:pt x="0" y="6587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Shape 67"/>
              <p:cNvSpPr/>
              <p:nvPr/>
            </p:nvSpPr>
            <p:spPr>
              <a:xfrm>
                <a:off x="10058620" y="2027041"/>
                <a:ext cx="1109418" cy="15144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5124" y="3783"/>
                      <a:pt x="9398" y="9521"/>
                      <a:pt x="13730" y="13804"/>
                    </a:cubicBezTo>
                    <a:cubicBezTo>
                      <a:pt x="15527" y="15581"/>
                      <a:pt x="19594" y="19943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Shape 68"/>
              <p:cNvSpPr/>
              <p:nvPr/>
            </p:nvSpPr>
            <p:spPr>
              <a:xfrm>
                <a:off x="10263247" y="1890623"/>
                <a:ext cx="1215573" cy="15065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449" y="1811"/>
                      <a:pt x="7912" y="7379"/>
                      <a:pt x="9609" y="9367"/>
                    </a:cubicBezTo>
                    <a:cubicBezTo>
                      <a:pt x="13603" y="14049"/>
                      <a:pt x="17366" y="17210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Shape 70"/>
              <p:cNvSpPr/>
              <p:nvPr/>
            </p:nvSpPr>
            <p:spPr>
              <a:xfrm>
                <a:off x="11127226" y="3391221"/>
                <a:ext cx="579574" cy="5197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749" h="17575" extrusionOk="0">
                    <a:moveTo>
                      <a:pt x="17720" y="9189"/>
                    </a:moveTo>
                    <a:cubicBezTo>
                      <a:pt x="18363" y="1069"/>
                      <a:pt x="8297" y="-2458"/>
                      <a:pt x="3053" y="1850"/>
                    </a:cubicBezTo>
                    <a:cubicBezTo>
                      <a:pt x="-3237" y="7018"/>
                      <a:pt x="837" y="19142"/>
                      <a:pt x="9402" y="17407"/>
                    </a:cubicBezTo>
                    <a:cubicBezTo>
                      <a:pt x="10029" y="17280"/>
                      <a:pt x="10677" y="17076"/>
                      <a:pt x="11344" y="16788"/>
                    </a:cubicBezTo>
                    <a:cubicBezTo>
                      <a:pt x="13879" y="15693"/>
                      <a:pt x="17463" y="12409"/>
                      <a:pt x="17720" y="9189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Shape 71"/>
              <p:cNvSpPr/>
              <p:nvPr/>
            </p:nvSpPr>
            <p:spPr>
              <a:xfrm>
                <a:off x="9944939" y="3891420"/>
                <a:ext cx="1282604" cy="15805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542" y="102"/>
                      <a:pt x="21062" y="339"/>
                      <a:pt x="20541" y="978"/>
                    </a:cubicBezTo>
                    <a:cubicBezTo>
                      <a:pt x="19239" y="2577"/>
                      <a:pt x="17284" y="4091"/>
                      <a:pt x="15796" y="5561"/>
                    </a:cubicBezTo>
                    <a:cubicBezTo>
                      <a:pt x="10441" y="10852"/>
                      <a:pt x="5279" y="16260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Shape 72"/>
              <p:cNvSpPr/>
              <p:nvPr/>
            </p:nvSpPr>
            <p:spPr>
              <a:xfrm>
                <a:off x="10376929" y="3868683"/>
                <a:ext cx="1205025" cy="16096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0569" y="1652"/>
                      <a:pt x="17653" y="3878"/>
                      <a:pt x="16203" y="5064"/>
                    </a:cubicBezTo>
                    <a:cubicBezTo>
                      <a:pt x="12693" y="7935"/>
                      <a:pt x="10181" y="11364"/>
                      <a:pt x="6620" y="14221"/>
                    </a:cubicBezTo>
                    <a:cubicBezTo>
                      <a:pt x="3787" y="16494"/>
                      <a:pt x="2462" y="19311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Shape 73"/>
              <p:cNvSpPr/>
              <p:nvPr/>
            </p:nvSpPr>
            <p:spPr>
              <a:xfrm>
                <a:off x="9262849" y="5460224"/>
                <a:ext cx="252300" cy="2256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1" extrusionOk="0">
                    <a:moveTo>
                      <a:pt x="5467" y="20521"/>
                    </a:moveTo>
                    <a:cubicBezTo>
                      <a:pt x="3631" y="15109"/>
                      <a:pt x="3342" y="13320"/>
                      <a:pt x="0" y="8678"/>
                    </a:cubicBezTo>
                    <a:cubicBezTo>
                      <a:pt x="2108" y="5304"/>
                      <a:pt x="10453" y="-1079"/>
                      <a:pt x="14584" y="157"/>
                    </a:cubicBezTo>
                    <a:cubicBezTo>
                      <a:pt x="19138" y="1518"/>
                      <a:pt x="19726" y="8016"/>
                      <a:pt x="21600" y="12706"/>
                    </a:cubicBezTo>
                  </a:path>
                </a:pathLst>
              </a:custGeom>
              <a:solidFill>
                <a:srgbClr val="FDD67A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Shape 74"/>
              <p:cNvSpPr/>
              <p:nvPr/>
            </p:nvSpPr>
            <p:spPr>
              <a:xfrm>
                <a:off x="8671704" y="5460224"/>
                <a:ext cx="2448196" cy="645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69" extrusionOk="0">
                    <a:moveTo>
                      <a:pt x="14009" y="252"/>
                    </a:moveTo>
                    <a:cubicBezTo>
                      <a:pt x="16943" y="1606"/>
                      <a:pt x="20097" y="11755"/>
                      <a:pt x="21600" y="20402"/>
                    </a:cubicBezTo>
                    <a:cubicBezTo>
                      <a:pt x="19711" y="20529"/>
                      <a:pt x="18057" y="20455"/>
                      <a:pt x="16301" y="20357"/>
                    </a:cubicBezTo>
                    <a:cubicBezTo>
                      <a:pt x="14010" y="20228"/>
                      <a:pt x="11629" y="20256"/>
                      <a:pt x="9330" y="20212"/>
                    </a:cubicBezTo>
                    <a:cubicBezTo>
                      <a:pt x="6212" y="20152"/>
                      <a:pt x="3110" y="20667"/>
                      <a:pt x="0" y="20050"/>
                    </a:cubicBezTo>
                    <a:cubicBezTo>
                      <a:pt x="933" y="18635"/>
                      <a:pt x="2612" y="13591"/>
                      <a:pt x="3266" y="12086"/>
                    </a:cubicBezTo>
                    <a:cubicBezTo>
                      <a:pt x="4290" y="9732"/>
                      <a:pt x="5377" y="7783"/>
                      <a:pt x="6484" y="5988"/>
                    </a:cubicBezTo>
                    <a:cubicBezTo>
                      <a:pt x="8792" y="2247"/>
                      <a:pt x="11443" y="-933"/>
                      <a:pt x="14009" y="252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1541362" y="1467828"/>
            <a:ext cx="4576532" cy="1600055"/>
            <a:chOff x="6237772" y="888967"/>
            <a:chExt cx="4576532" cy="1600055"/>
          </a:xfrm>
        </p:grpSpPr>
        <p:sp>
          <p:nvSpPr>
            <p:cNvPr id="54" name="任意多边形 53"/>
            <p:cNvSpPr/>
            <p:nvPr/>
          </p:nvSpPr>
          <p:spPr>
            <a:xfrm>
              <a:off x="6385487" y="962554"/>
              <a:ext cx="338402" cy="381330"/>
            </a:xfrm>
            <a:custGeom>
              <a:avLst/>
              <a:gdLst>
                <a:gd name="connsiteX0" fmla="*/ 257175 w 647700"/>
                <a:gd name="connsiteY0" fmla="*/ 1181158 h 1209733"/>
                <a:gd name="connsiteX1" fmla="*/ 219075 w 647700"/>
                <a:gd name="connsiteY1" fmla="*/ 800158 h 1209733"/>
                <a:gd name="connsiteX2" fmla="*/ 0 w 647700"/>
                <a:gd name="connsiteY2" fmla="*/ 590608 h 1209733"/>
                <a:gd name="connsiteX3" fmla="*/ 266700 w 647700"/>
                <a:gd name="connsiteY3" fmla="*/ 504883 h 1209733"/>
                <a:gd name="connsiteX4" fmla="*/ 361950 w 647700"/>
                <a:gd name="connsiteY4" fmla="*/ 58 h 1209733"/>
                <a:gd name="connsiteX5" fmla="*/ 438150 w 647700"/>
                <a:gd name="connsiteY5" fmla="*/ 581083 h 1209733"/>
                <a:gd name="connsiteX6" fmla="*/ 647700 w 647700"/>
                <a:gd name="connsiteY6" fmla="*/ 657283 h 1209733"/>
                <a:gd name="connsiteX7" fmla="*/ 390525 w 647700"/>
                <a:gd name="connsiteY7" fmla="*/ 771583 h 1209733"/>
                <a:gd name="connsiteX8" fmla="*/ 314325 w 647700"/>
                <a:gd name="connsiteY8" fmla="*/ 1209733 h 1209733"/>
                <a:gd name="connsiteX0" fmla="*/ 257175 w 647700"/>
                <a:gd name="connsiteY0" fmla="*/ 1181158 h 1209733"/>
                <a:gd name="connsiteX1" fmla="*/ 219075 w 647700"/>
                <a:gd name="connsiteY1" fmla="*/ 800158 h 1209733"/>
                <a:gd name="connsiteX2" fmla="*/ 0 w 647700"/>
                <a:gd name="connsiteY2" fmla="*/ 590608 h 1209733"/>
                <a:gd name="connsiteX3" fmla="*/ 266700 w 647700"/>
                <a:gd name="connsiteY3" fmla="*/ 504883 h 1209733"/>
                <a:gd name="connsiteX4" fmla="*/ 361950 w 647700"/>
                <a:gd name="connsiteY4" fmla="*/ 58 h 1209733"/>
                <a:gd name="connsiteX5" fmla="*/ 438150 w 647700"/>
                <a:gd name="connsiteY5" fmla="*/ 581083 h 1209733"/>
                <a:gd name="connsiteX6" fmla="*/ 647700 w 647700"/>
                <a:gd name="connsiteY6" fmla="*/ 657283 h 1209733"/>
                <a:gd name="connsiteX7" fmla="*/ 390525 w 647700"/>
                <a:gd name="connsiteY7" fmla="*/ 771583 h 1209733"/>
                <a:gd name="connsiteX8" fmla="*/ 314325 w 647700"/>
                <a:gd name="connsiteY8" fmla="*/ 1209733 h 1209733"/>
                <a:gd name="connsiteX0" fmla="*/ 257175 w 647700"/>
                <a:gd name="connsiteY0" fmla="*/ 1181158 h 1209733"/>
                <a:gd name="connsiteX1" fmla="*/ 219075 w 647700"/>
                <a:gd name="connsiteY1" fmla="*/ 800158 h 1209733"/>
                <a:gd name="connsiteX2" fmla="*/ 0 w 647700"/>
                <a:gd name="connsiteY2" fmla="*/ 590608 h 1209733"/>
                <a:gd name="connsiteX3" fmla="*/ 266700 w 647700"/>
                <a:gd name="connsiteY3" fmla="*/ 504883 h 1209733"/>
                <a:gd name="connsiteX4" fmla="*/ 361950 w 647700"/>
                <a:gd name="connsiteY4" fmla="*/ 58 h 1209733"/>
                <a:gd name="connsiteX5" fmla="*/ 438150 w 647700"/>
                <a:gd name="connsiteY5" fmla="*/ 581083 h 1209733"/>
                <a:gd name="connsiteX6" fmla="*/ 647700 w 647700"/>
                <a:gd name="connsiteY6" fmla="*/ 657283 h 1209733"/>
                <a:gd name="connsiteX7" fmla="*/ 390525 w 647700"/>
                <a:gd name="connsiteY7" fmla="*/ 771583 h 1209733"/>
                <a:gd name="connsiteX8" fmla="*/ 314325 w 647700"/>
                <a:gd name="connsiteY8" fmla="*/ 1209733 h 1209733"/>
                <a:gd name="connsiteX0" fmla="*/ 161925 w 552450"/>
                <a:gd name="connsiteY0" fmla="*/ 1181173 h 1209748"/>
                <a:gd name="connsiteX1" fmla="*/ 123825 w 552450"/>
                <a:gd name="connsiteY1" fmla="*/ 800173 h 1209748"/>
                <a:gd name="connsiteX2" fmla="*/ 0 w 552450"/>
                <a:gd name="connsiteY2" fmla="*/ 638248 h 1209748"/>
                <a:gd name="connsiteX3" fmla="*/ 171450 w 552450"/>
                <a:gd name="connsiteY3" fmla="*/ 504898 h 1209748"/>
                <a:gd name="connsiteX4" fmla="*/ 266700 w 552450"/>
                <a:gd name="connsiteY4" fmla="*/ 73 h 1209748"/>
                <a:gd name="connsiteX5" fmla="*/ 342900 w 552450"/>
                <a:gd name="connsiteY5" fmla="*/ 581098 h 1209748"/>
                <a:gd name="connsiteX6" fmla="*/ 552450 w 552450"/>
                <a:gd name="connsiteY6" fmla="*/ 657298 h 1209748"/>
                <a:gd name="connsiteX7" fmla="*/ 295275 w 552450"/>
                <a:gd name="connsiteY7" fmla="*/ 771598 h 1209748"/>
                <a:gd name="connsiteX8" fmla="*/ 219075 w 552450"/>
                <a:gd name="connsiteY8" fmla="*/ 1209748 h 1209748"/>
                <a:gd name="connsiteX0" fmla="*/ 238125 w 628650"/>
                <a:gd name="connsiteY0" fmla="*/ 1181172 h 1209747"/>
                <a:gd name="connsiteX1" fmla="*/ 200025 w 628650"/>
                <a:gd name="connsiteY1" fmla="*/ 800172 h 1209747"/>
                <a:gd name="connsiteX2" fmla="*/ 0 w 628650"/>
                <a:gd name="connsiteY2" fmla="*/ 562047 h 1209747"/>
                <a:gd name="connsiteX3" fmla="*/ 247650 w 628650"/>
                <a:gd name="connsiteY3" fmla="*/ 504897 h 1209747"/>
                <a:gd name="connsiteX4" fmla="*/ 342900 w 628650"/>
                <a:gd name="connsiteY4" fmla="*/ 72 h 1209747"/>
                <a:gd name="connsiteX5" fmla="*/ 419100 w 628650"/>
                <a:gd name="connsiteY5" fmla="*/ 581097 h 1209747"/>
                <a:gd name="connsiteX6" fmla="*/ 628650 w 628650"/>
                <a:gd name="connsiteY6" fmla="*/ 657297 h 1209747"/>
                <a:gd name="connsiteX7" fmla="*/ 371475 w 628650"/>
                <a:gd name="connsiteY7" fmla="*/ 771597 h 1209747"/>
                <a:gd name="connsiteX8" fmla="*/ 295275 w 628650"/>
                <a:gd name="connsiteY8" fmla="*/ 1209747 h 1209747"/>
                <a:gd name="connsiteX0" fmla="*/ 238125 w 628650"/>
                <a:gd name="connsiteY0" fmla="*/ 1181172 h 1209747"/>
                <a:gd name="connsiteX1" fmla="*/ 200025 w 628650"/>
                <a:gd name="connsiteY1" fmla="*/ 800172 h 1209747"/>
                <a:gd name="connsiteX2" fmla="*/ 0 w 628650"/>
                <a:gd name="connsiteY2" fmla="*/ 562047 h 1209747"/>
                <a:gd name="connsiteX3" fmla="*/ 247650 w 628650"/>
                <a:gd name="connsiteY3" fmla="*/ 504897 h 1209747"/>
                <a:gd name="connsiteX4" fmla="*/ 342900 w 628650"/>
                <a:gd name="connsiteY4" fmla="*/ 72 h 1209747"/>
                <a:gd name="connsiteX5" fmla="*/ 419100 w 628650"/>
                <a:gd name="connsiteY5" fmla="*/ 581097 h 1209747"/>
                <a:gd name="connsiteX6" fmla="*/ 628650 w 628650"/>
                <a:gd name="connsiteY6" fmla="*/ 657297 h 1209747"/>
                <a:gd name="connsiteX7" fmla="*/ 371475 w 628650"/>
                <a:gd name="connsiteY7" fmla="*/ 771597 h 1209747"/>
                <a:gd name="connsiteX8" fmla="*/ 295275 w 628650"/>
                <a:gd name="connsiteY8" fmla="*/ 1209747 h 1209747"/>
                <a:gd name="connsiteX0" fmla="*/ 228132 w 618657"/>
                <a:gd name="connsiteY0" fmla="*/ 1181172 h 1209747"/>
                <a:gd name="connsiteX1" fmla="*/ 190032 w 618657"/>
                <a:gd name="connsiteY1" fmla="*/ 800172 h 1209747"/>
                <a:gd name="connsiteX2" fmla="*/ 0 w 618657"/>
                <a:gd name="connsiteY2" fmla="*/ 589529 h 1209747"/>
                <a:gd name="connsiteX3" fmla="*/ 237657 w 618657"/>
                <a:gd name="connsiteY3" fmla="*/ 504897 h 1209747"/>
                <a:gd name="connsiteX4" fmla="*/ 332907 w 618657"/>
                <a:gd name="connsiteY4" fmla="*/ 72 h 1209747"/>
                <a:gd name="connsiteX5" fmla="*/ 409107 w 618657"/>
                <a:gd name="connsiteY5" fmla="*/ 581097 h 1209747"/>
                <a:gd name="connsiteX6" fmla="*/ 618657 w 618657"/>
                <a:gd name="connsiteY6" fmla="*/ 657297 h 1209747"/>
                <a:gd name="connsiteX7" fmla="*/ 361482 w 618657"/>
                <a:gd name="connsiteY7" fmla="*/ 771597 h 1209747"/>
                <a:gd name="connsiteX8" fmla="*/ 285282 w 618657"/>
                <a:gd name="connsiteY8" fmla="*/ 1209747 h 1209747"/>
                <a:gd name="connsiteX0" fmla="*/ 228132 w 618657"/>
                <a:gd name="connsiteY0" fmla="*/ 1181172 h 1209747"/>
                <a:gd name="connsiteX1" fmla="*/ 190032 w 618657"/>
                <a:gd name="connsiteY1" fmla="*/ 800172 h 1209747"/>
                <a:gd name="connsiteX2" fmla="*/ 0 w 618657"/>
                <a:gd name="connsiteY2" fmla="*/ 589529 h 1209747"/>
                <a:gd name="connsiteX3" fmla="*/ 237657 w 618657"/>
                <a:gd name="connsiteY3" fmla="*/ 504897 h 1209747"/>
                <a:gd name="connsiteX4" fmla="*/ 332907 w 618657"/>
                <a:gd name="connsiteY4" fmla="*/ 72 h 1209747"/>
                <a:gd name="connsiteX5" fmla="*/ 409107 w 618657"/>
                <a:gd name="connsiteY5" fmla="*/ 581097 h 1209747"/>
                <a:gd name="connsiteX6" fmla="*/ 618657 w 618657"/>
                <a:gd name="connsiteY6" fmla="*/ 657297 h 1209747"/>
                <a:gd name="connsiteX7" fmla="*/ 361482 w 618657"/>
                <a:gd name="connsiteY7" fmla="*/ 771597 h 1209747"/>
                <a:gd name="connsiteX8" fmla="*/ 285282 w 618657"/>
                <a:gd name="connsiteY8" fmla="*/ 1209747 h 1209747"/>
                <a:gd name="connsiteX0" fmla="*/ 228132 w 618657"/>
                <a:gd name="connsiteY0" fmla="*/ 1181172 h 1209747"/>
                <a:gd name="connsiteX1" fmla="*/ 190032 w 618657"/>
                <a:gd name="connsiteY1" fmla="*/ 800172 h 1209747"/>
                <a:gd name="connsiteX2" fmla="*/ 0 w 618657"/>
                <a:gd name="connsiteY2" fmla="*/ 589529 h 1209747"/>
                <a:gd name="connsiteX3" fmla="*/ 237657 w 618657"/>
                <a:gd name="connsiteY3" fmla="*/ 504897 h 1209747"/>
                <a:gd name="connsiteX4" fmla="*/ 332907 w 618657"/>
                <a:gd name="connsiteY4" fmla="*/ 72 h 1209747"/>
                <a:gd name="connsiteX5" fmla="*/ 409107 w 618657"/>
                <a:gd name="connsiteY5" fmla="*/ 581097 h 1209747"/>
                <a:gd name="connsiteX6" fmla="*/ 618657 w 618657"/>
                <a:gd name="connsiteY6" fmla="*/ 657297 h 1209747"/>
                <a:gd name="connsiteX7" fmla="*/ 361482 w 618657"/>
                <a:gd name="connsiteY7" fmla="*/ 771597 h 1209747"/>
                <a:gd name="connsiteX8" fmla="*/ 285282 w 618657"/>
                <a:gd name="connsiteY8" fmla="*/ 1209747 h 1209747"/>
                <a:gd name="connsiteX9" fmla="*/ 228132 w 618657"/>
                <a:gd name="connsiteY9" fmla="*/ 1181172 h 1209747"/>
                <a:gd name="connsiteX0" fmla="*/ 285282 w 618657"/>
                <a:gd name="connsiteY0" fmla="*/ 1209747 h 1209747"/>
                <a:gd name="connsiteX1" fmla="*/ 190032 w 618657"/>
                <a:gd name="connsiteY1" fmla="*/ 800172 h 1209747"/>
                <a:gd name="connsiteX2" fmla="*/ 0 w 618657"/>
                <a:gd name="connsiteY2" fmla="*/ 589529 h 1209747"/>
                <a:gd name="connsiteX3" fmla="*/ 237657 w 618657"/>
                <a:gd name="connsiteY3" fmla="*/ 504897 h 1209747"/>
                <a:gd name="connsiteX4" fmla="*/ 332907 w 618657"/>
                <a:gd name="connsiteY4" fmla="*/ 72 h 1209747"/>
                <a:gd name="connsiteX5" fmla="*/ 409107 w 618657"/>
                <a:gd name="connsiteY5" fmla="*/ 581097 h 1209747"/>
                <a:gd name="connsiteX6" fmla="*/ 618657 w 618657"/>
                <a:gd name="connsiteY6" fmla="*/ 657297 h 1209747"/>
                <a:gd name="connsiteX7" fmla="*/ 361482 w 618657"/>
                <a:gd name="connsiteY7" fmla="*/ 771597 h 1209747"/>
                <a:gd name="connsiteX8" fmla="*/ 285282 w 618657"/>
                <a:gd name="connsiteY8" fmla="*/ 1209747 h 1209747"/>
                <a:gd name="connsiteX0" fmla="*/ 270292 w 618657"/>
                <a:gd name="connsiteY0" fmla="*/ 1249721 h 1249721"/>
                <a:gd name="connsiteX1" fmla="*/ 190032 w 618657"/>
                <a:gd name="connsiteY1" fmla="*/ 800172 h 1249721"/>
                <a:gd name="connsiteX2" fmla="*/ 0 w 618657"/>
                <a:gd name="connsiteY2" fmla="*/ 589529 h 1249721"/>
                <a:gd name="connsiteX3" fmla="*/ 237657 w 618657"/>
                <a:gd name="connsiteY3" fmla="*/ 504897 h 1249721"/>
                <a:gd name="connsiteX4" fmla="*/ 332907 w 618657"/>
                <a:gd name="connsiteY4" fmla="*/ 72 h 1249721"/>
                <a:gd name="connsiteX5" fmla="*/ 409107 w 618657"/>
                <a:gd name="connsiteY5" fmla="*/ 581097 h 1249721"/>
                <a:gd name="connsiteX6" fmla="*/ 618657 w 618657"/>
                <a:gd name="connsiteY6" fmla="*/ 657297 h 1249721"/>
                <a:gd name="connsiteX7" fmla="*/ 361482 w 618657"/>
                <a:gd name="connsiteY7" fmla="*/ 771597 h 1249721"/>
                <a:gd name="connsiteX8" fmla="*/ 270292 w 618657"/>
                <a:gd name="connsiteY8" fmla="*/ 1249721 h 1249721"/>
                <a:gd name="connsiteX0" fmla="*/ 270292 w 618657"/>
                <a:gd name="connsiteY0" fmla="*/ 1249721 h 1249721"/>
                <a:gd name="connsiteX1" fmla="*/ 190032 w 618657"/>
                <a:gd name="connsiteY1" fmla="*/ 775188 h 1249721"/>
                <a:gd name="connsiteX2" fmla="*/ 0 w 618657"/>
                <a:gd name="connsiteY2" fmla="*/ 589529 h 1249721"/>
                <a:gd name="connsiteX3" fmla="*/ 237657 w 618657"/>
                <a:gd name="connsiteY3" fmla="*/ 504897 h 1249721"/>
                <a:gd name="connsiteX4" fmla="*/ 332907 w 618657"/>
                <a:gd name="connsiteY4" fmla="*/ 72 h 1249721"/>
                <a:gd name="connsiteX5" fmla="*/ 409107 w 618657"/>
                <a:gd name="connsiteY5" fmla="*/ 581097 h 1249721"/>
                <a:gd name="connsiteX6" fmla="*/ 618657 w 618657"/>
                <a:gd name="connsiteY6" fmla="*/ 657297 h 1249721"/>
                <a:gd name="connsiteX7" fmla="*/ 361482 w 618657"/>
                <a:gd name="connsiteY7" fmla="*/ 771597 h 1249721"/>
                <a:gd name="connsiteX8" fmla="*/ 270292 w 618657"/>
                <a:gd name="connsiteY8" fmla="*/ 1249721 h 1249721"/>
                <a:gd name="connsiteX0" fmla="*/ 270292 w 618657"/>
                <a:gd name="connsiteY0" fmla="*/ 1249721 h 1249721"/>
                <a:gd name="connsiteX1" fmla="*/ 190032 w 618657"/>
                <a:gd name="connsiteY1" fmla="*/ 775188 h 1249721"/>
                <a:gd name="connsiteX2" fmla="*/ 0 w 618657"/>
                <a:gd name="connsiteY2" fmla="*/ 589529 h 1249721"/>
                <a:gd name="connsiteX3" fmla="*/ 237657 w 618657"/>
                <a:gd name="connsiteY3" fmla="*/ 504897 h 1249721"/>
                <a:gd name="connsiteX4" fmla="*/ 332907 w 618657"/>
                <a:gd name="connsiteY4" fmla="*/ 72 h 1249721"/>
                <a:gd name="connsiteX5" fmla="*/ 409107 w 618657"/>
                <a:gd name="connsiteY5" fmla="*/ 581097 h 1249721"/>
                <a:gd name="connsiteX6" fmla="*/ 618657 w 618657"/>
                <a:gd name="connsiteY6" fmla="*/ 657297 h 1249721"/>
                <a:gd name="connsiteX7" fmla="*/ 361482 w 618657"/>
                <a:gd name="connsiteY7" fmla="*/ 771597 h 1249721"/>
                <a:gd name="connsiteX8" fmla="*/ 270292 w 618657"/>
                <a:gd name="connsiteY8" fmla="*/ 1249721 h 1249721"/>
                <a:gd name="connsiteX0" fmla="*/ 297774 w 618657"/>
                <a:gd name="connsiteY0" fmla="*/ 1257216 h 1257216"/>
                <a:gd name="connsiteX1" fmla="*/ 190032 w 618657"/>
                <a:gd name="connsiteY1" fmla="*/ 775188 h 1257216"/>
                <a:gd name="connsiteX2" fmla="*/ 0 w 618657"/>
                <a:gd name="connsiteY2" fmla="*/ 589529 h 1257216"/>
                <a:gd name="connsiteX3" fmla="*/ 237657 w 618657"/>
                <a:gd name="connsiteY3" fmla="*/ 504897 h 1257216"/>
                <a:gd name="connsiteX4" fmla="*/ 332907 w 618657"/>
                <a:gd name="connsiteY4" fmla="*/ 72 h 1257216"/>
                <a:gd name="connsiteX5" fmla="*/ 409107 w 618657"/>
                <a:gd name="connsiteY5" fmla="*/ 581097 h 1257216"/>
                <a:gd name="connsiteX6" fmla="*/ 618657 w 618657"/>
                <a:gd name="connsiteY6" fmla="*/ 657297 h 1257216"/>
                <a:gd name="connsiteX7" fmla="*/ 361482 w 618657"/>
                <a:gd name="connsiteY7" fmla="*/ 771597 h 1257216"/>
                <a:gd name="connsiteX8" fmla="*/ 297774 w 618657"/>
                <a:gd name="connsiteY8" fmla="*/ 1257216 h 1257216"/>
                <a:gd name="connsiteX0" fmla="*/ 297774 w 618657"/>
                <a:gd name="connsiteY0" fmla="*/ 1257216 h 1257216"/>
                <a:gd name="connsiteX1" fmla="*/ 190032 w 618657"/>
                <a:gd name="connsiteY1" fmla="*/ 775188 h 1257216"/>
                <a:gd name="connsiteX2" fmla="*/ 0 w 618657"/>
                <a:gd name="connsiteY2" fmla="*/ 589529 h 1257216"/>
                <a:gd name="connsiteX3" fmla="*/ 237657 w 618657"/>
                <a:gd name="connsiteY3" fmla="*/ 504897 h 1257216"/>
                <a:gd name="connsiteX4" fmla="*/ 332907 w 618657"/>
                <a:gd name="connsiteY4" fmla="*/ 72 h 1257216"/>
                <a:gd name="connsiteX5" fmla="*/ 409107 w 618657"/>
                <a:gd name="connsiteY5" fmla="*/ 581097 h 1257216"/>
                <a:gd name="connsiteX6" fmla="*/ 618657 w 618657"/>
                <a:gd name="connsiteY6" fmla="*/ 657297 h 1257216"/>
                <a:gd name="connsiteX7" fmla="*/ 388964 w 618657"/>
                <a:gd name="connsiteY7" fmla="*/ 776593 h 1257216"/>
                <a:gd name="connsiteX8" fmla="*/ 297774 w 618657"/>
                <a:gd name="connsiteY8" fmla="*/ 1257216 h 1257216"/>
                <a:gd name="connsiteX0" fmla="*/ 297774 w 618657"/>
                <a:gd name="connsiteY0" fmla="*/ 1257216 h 1257216"/>
                <a:gd name="connsiteX1" fmla="*/ 190032 w 618657"/>
                <a:gd name="connsiteY1" fmla="*/ 775188 h 1257216"/>
                <a:gd name="connsiteX2" fmla="*/ 0 w 618657"/>
                <a:gd name="connsiteY2" fmla="*/ 589529 h 1257216"/>
                <a:gd name="connsiteX3" fmla="*/ 237657 w 618657"/>
                <a:gd name="connsiteY3" fmla="*/ 504897 h 1257216"/>
                <a:gd name="connsiteX4" fmla="*/ 332907 w 618657"/>
                <a:gd name="connsiteY4" fmla="*/ 72 h 1257216"/>
                <a:gd name="connsiteX5" fmla="*/ 409107 w 618657"/>
                <a:gd name="connsiteY5" fmla="*/ 581097 h 1257216"/>
                <a:gd name="connsiteX6" fmla="*/ 618657 w 618657"/>
                <a:gd name="connsiteY6" fmla="*/ 657297 h 1257216"/>
                <a:gd name="connsiteX7" fmla="*/ 388964 w 618657"/>
                <a:gd name="connsiteY7" fmla="*/ 776593 h 1257216"/>
                <a:gd name="connsiteX8" fmla="*/ 297774 w 618657"/>
                <a:gd name="connsiteY8" fmla="*/ 1257216 h 1257216"/>
                <a:gd name="connsiteX0" fmla="*/ 297774 w 618657"/>
                <a:gd name="connsiteY0" fmla="*/ 1257216 h 1257216"/>
                <a:gd name="connsiteX1" fmla="*/ 190032 w 618657"/>
                <a:gd name="connsiteY1" fmla="*/ 775188 h 1257216"/>
                <a:gd name="connsiteX2" fmla="*/ 0 w 618657"/>
                <a:gd name="connsiteY2" fmla="*/ 589529 h 1257216"/>
                <a:gd name="connsiteX3" fmla="*/ 237657 w 618657"/>
                <a:gd name="connsiteY3" fmla="*/ 504897 h 1257216"/>
                <a:gd name="connsiteX4" fmla="*/ 332907 w 618657"/>
                <a:gd name="connsiteY4" fmla="*/ 72 h 1257216"/>
                <a:gd name="connsiteX5" fmla="*/ 409107 w 618657"/>
                <a:gd name="connsiteY5" fmla="*/ 581097 h 1257216"/>
                <a:gd name="connsiteX6" fmla="*/ 618657 w 618657"/>
                <a:gd name="connsiteY6" fmla="*/ 657297 h 1257216"/>
                <a:gd name="connsiteX7" fmla="*/ 388964 w 618657"/>
                <a:gd name="connsiteY7" fmla="*/ 776593 h 1257216"/>
                <a:gd name="connsiteX8" fmla="*/ 297774 w 618657"/>
                <a:gd name="connsiteY8" fmla="*/ 1257216 h 1257216"/>
                <a:gd name="connsiteX0" fmla="*/ 317761 w 638644"/>
                <a:gd name="connsiteY0" fmla="*/ 1257216 h 1257216"/>
                <a:gd name="connsiteX1" fmla="*/ 210019 w 638644"/>
                <a:gd name="connsiteY1" fmla="*/ 775188 h 1257216"/>
                <a:gd name="connsiteX2" fmla="*/ 0 w 638644"/>
                <a:gd name="connsiteY2" fmla="*/ 597024 h 1257216"/>
                <a:gd name="connsiteX3" fmla="*/ 257644 w 638644"/>
                <a:gd name="connsiteY3" fmla="*/ 504897 h 1257216"/>
                <a:gd name="connsiteX4" fmla="*/ 352894 w 638644"/>
                <a:gd name="connsiteY4" fmla="*/ 72 h 1257216"/>
                <a:gd name="connsiteX5" fmla="*/ 429094 w 638644"/>
                <a:gd name="connsiteY5" fmla="*/ 581097 h 1257216"/>
                <a:gd name="connsiteX6" fmla="*/ 638644 w 638644"/>
                <a:gd name="connsiteY6" fmla="*/ 657297 h 1257216"/>
                <a:gd name="connsiteX7" fmla="*/ 408951 w 638644"/>
                <a:gd name="connsiteY7" fmla="*/ 776593 h 1257216"/>
                <a:gd name="connsiteX8" fmla="*/ 317761 w 638644"/>
                <a:gd name="connsiteY8" fmla="*/ 1257216 h 1257216"/>
                <a:gd name="connsiteX0" fmla="*/ 317761 w 638644"/>
                <a:gd name="connsiteY0" fmla="*/ 1257216 h 1257216"/>
                <a:gd name="connsiteX1" fmla="*/ 227508 w 638644"/>
                <a:gd name="connsiteY1" fmla="*/ 772690 h 1257216"/>
                <a:gd name="connsiteX2" fmla="*/ 0 w 638644"/>
                <a:gd name="connsiteY2" fmla="*/ 597024 h 1257216"/>
                <a:gd name="connsiteX3" fmla="*/ 257644 w 638644"/>
                <a:gd name="connsiteY3" fmla="*/ 504897 h 1257216"/>
                <a:gd name="connsiteX4" fmla="*/ 352894 w 638644"/>
                <a:gd name="connsiteY4" fmla="*/ 72 h 1257216"/>
                <a:gd name="connsiteX5" fmla="*/ 429094 w 638644"/>
                <a:gd name="connsiteY5" fmla="*/ 581097 h 1257216"/>
                <a:gd name="connsiteX6" fmla="*/ 638644 w 638644"/>
                <a:gd name="connsiteY6" fmla="*/ 657297 h 1257216"/>
                <a:gd name="connsiteX7" fmla="*/ 408951 w 638644"/>
                <a:gd name="connsiteY7" fmla="*/ 776593 h 1257216"/>
                <a:gd name="connsiteX8" fmla="*/ 317761 w 638644"/>
                <a:gd name="connsiteY8" fmla="*/ 1257216 h 1257216"/>
                <a:gd name="connsiteX0" fmla="*/ 339441 w 638644"/>
                <a:gd name="connsiteY0" fmla="*/ 1253055 h 1253055"/>
                <a:gd name="connsiteX1" fmla="*/ 227508 w 638644"/>
                <a:gd name="connsiteY1" fmla="*/ 772690 h 1253055"/>
                <a:gd name="connsiteX2" fmla="*/ 0 w 638644"/>
                <a:gd name="connsiteY2" fmla="*/ 597024 h 1253055"/>
                <a:gd name="connsiteX3" fmla="*/ 257644 w 638644"/>
                <a:gd name="connsiteY3" fmla="*/ 504897 h 1253055"/>
                <a:gd name="connsiteX4" fmla="*/ 352894 w 638644"/>
                <a:gd name="connsiteY4" fmla="*/ 72 h 1253055"/>
                <a:gd name="connsiteX5" fmla="*/ 429094 w 638644"/>
                <a:gd name="connsiteY5" fmla="*/ 581097 h 1253055"/>
                <a:gd name="connsiteX6" fmla="*/ 638644 w 638644"/>
                <a:gd name="connsiteY6" fmla="*/ 657297 h 1253055"/>
                <a:gd name="connsiteX7" fmla="*/ 408951 w 638644"/>
                <a:gd name="connsiteY7" fmla="*/ 776593 h 1253055"/>
                <a:gd name="connsiteX8" fmla="*/ 339441 w 638644"/>
                <a:gd name="connsiteY8" fmla="*/ 1253055 h 1253055"/>
                <a:gd name="connsiteX0" fmla="*/ 339441 w 638644"/>
                <a:gd name="connsiteY0" fmla="*/ 1253055 h 1253055"/>
                <a:gd name="connsiteX1" fmla="*/ 227508 w 638644"/>
                <a:gd name="connsiteY1" fmla="*/ 772690 h 1253055"/>
                <a:gd name="connsiteX2" fmla="*/ 0 w 638644"/>
                <a:gd name="connsiteY2" fmla="*/ 597024 h 1253055"/>
                <a:gd name="connsiteX3" fmla="*/ 257644 w 638644"/>
                <a:gd name="connsiteY3" fmla="*/ 504897 h 1253055"/>
                <a:gd name="connsiteX4" fmla="*/ 352894 w 638644"/>
                <a:gd name="connsiteY4" fmla="*/ 72 h 1253055"/>
                <a:gd name="connsiteX5" fmla="*/ 429094 w 638644"/>
                <a:gd name="connsiteY5" fmla="*/ 581097 h 1253055"/>
                <a:gd name="connsiteX6" fmla="*/ 638644 w 638644"/>
                <a:gd name="connsiteY6" fmla="*/ 657297 h 1253055"/>
                <a:gd name="connsiteX7" fmla="*/ 427015 w 638644"/>
                <a:gd name="connsiteY7" fmla="*/ 776594 h 1253055"/>
                <a:gd name="connsiteX8" fmla="*/ 339441 w 638644"/>
                <a:gd name="connsiteY8" fmla="*/ 1253055 h 1253055"/>
                <a:gd name="connsiteX0" fmla="*/ 339441 w 638644"/>
                <a:gd name="connsiteY0" fmla="*/ 1253055 h 1253055"/>
                <a:gd name="connsiteX1" fmla="*/ 227508 w 638644"/>
                <a:gd name="connsiteY1" fmla="*/ 772690 h 1253055"/>
                <a:gd name="connsiteX2" fmla="*/ 0 w 638644"/>
                <a:gd name="connsiteY2" fmla="*/ 597024 h 1253055"/>
                <a:gd name="connsiteX3" fmla="*/ 257644 w 638644"/>
                <a:gd name="connsiteY3" fmla="*/ 504897 h 1253055"/>
                <a:gd name="connsiteX4" fmla="*/ 352894 w 638644"/>
                <a:gd name="connsiteY4" fmla="*/ 72 h 1253055"/>
                <a:gd name="connsiteX5" fmla="*/ 443547 w 638644"/>
                <a:gd name="connsiteY5" fmla="*/ 539503 h 1253055"/>
                <a:gd name="connsiteX6" fmla="*/ 638644 w 638644"/>
                <a:gd name="connsiteY6" fmla="*/ 657297 h 1253055"/>
                <a:gd name="connsiteX7" fmla="*/ 427015 w 638644"/>
                <a:gd name="connsiteY7" fmla="*/ 776594 h 1253055"/>
                <a:gd name="connsiteX8" fmla="*/ 339441 w 638644"/>
                <a:gd name="connsiteY8" fmla="*/ 1253055 h 1253055"/>
                <a:gd name="connsiteX0" fmla="*/ 339441 w 642257"/>
                <a:gd name="connsiteY0" fmla="*/ 1253055 h 1253055"/>
                <a:gd name="connsiteX1" fmla="*/ 227508 w 642257"/>
                <a:gd name="connsiteY1" fmla="*/ 772690 h 1253055"/>
                <a:gd name="connsiteX2" fmla="*/ 0 w 642257"/>
                <a:gd name="connsiteY2" fmla="*/ 597024 h 1253055"/>
                <a:gd name="connsiteX3" fmla="*/ 257644 w 642257"/>
                <a:gd name="connsiteY3" fmla="*/ 504897 h 1253055"/>
                <a:gd name="connsiteX4" fmla="*/ 352894 w 642257"/>
                <a:gd name="connsiteY4" fmla="*/ 72 h 1253055"/>
                <a:gd name="connsiteX5" fmla="*/ 443547 w 642257"/>
                <a:gd name="connsiteY5" fmla="*/ 539503 h 1253055"/>
                <a:gd name="connsiteX6" fmla="*/ 642257 w 642257"/>
                <a:gd name="connsiteY6" fmla="*/ 628182 h 1253055"/>
                <a:gd name="connsiteX7" fmla="*/ 427015 w 642257"/>
                <a:gd name="connsiteY7" fmla="*/ 776594 h 1253055"/>
                <a:gd name="connsiteX8" fmla="*/ 339441 w 642257"/>
                <a:gd name="connsiteY8" fmla="*/ 1253055 h 1253055"/>
                <a:gd name="connsiteX0" fmla="*/ 339441 w 642257"/>
                <a:gd name="connsiteY0" fmla="*/ 1253055 h 1253055"/>
                <a:gd name="connsiteX1" fmla="*/ 227508 w 642257"/>
                <a:gd name="connsiteY1" fmla="*/ 772690 h 1253055"/>
                <a:gd name="connsiteX2" fmla="*/ 0 w 642257"/>
                <a:gd name="connsiteY2" fmla="*/ 597024 h 1253055"/>
                <a:gd name="connsiteX3" fmla="*/ 257644 w 642257"/>
                <a:gd name="connsiteY3" fmla="*/ 504897 h 1253055"/>
                <a:gd name="connsiteX4" fmla="*/ 352894 w 642257"/>
                <a:gd name="connsiteY4" fmla="*/ 72 h 1253055"/>
                <a:gd name="connsiteX5" fmla="*/ 436320 w 642257"/>
                <a:gd name="connsiteY5" fmla="*/ 514546 h 1253055"/>
                <a:gd name="connsiteX6" fmla="*/ 642257 w 642257"/>
                <a:gd name="connsiteY6" fmla="*/ 628182 h 1253055"/>
                <a:gd name="connsiteX7" fmla="*/ 427015 w 642257"/>
                <a:gd name="connsiteY7" fmla="*/ 776594 h 1253055"/>
                <a:gd name="connsiteX8" fmla="*/ 339441 w 642257"/>
                <a:gd name="connsiteY8" fmla="*/ 1253055 h 1253055"/>
                <a:gd name="connsiteX0" fmla="*/ 339441 w 642257"/>
                <a:gd name="connsiteY0" fmla="*/ 1253055 h 1253055"/>
                <a:gd name="connsiteX1" fmla="*/ 227508 w 642257"/>
                <a:gd name="connsiteY1" fmla="*/ 772690 h 1253055"/>
                <a:gd name="connsiteX2" fmla="*/ 0 w 642257"/>
                <a:gd name="connsiteY2" fmla="*/ 597024 h 1253055"/>
                <a:gd name="connsiteX3" fmla="*/ 257644 w 642257"/>
                <a:gd name="connsiteY3" fmla="*/ 504897 h 1253055"/>
                <a:gd name="connsiteX4" fmla="*/ 352894 w 642257"/>
                <a:gd name="connsiteY4" fmla="*/ 72 h 1253055"/>
                <a:gd name="connsiteX5" fmla="*/ 436320 w 642257"/>
                <a:gd name="connsiteY5" fmla="*/ 514546 h 1253055"/>
                <a:gd name="connsiteX6" fmla="*/ 642257 w 642257"/>
                <a:gd name="connsiteY6" fmla="*/ 628182 h 1253055"/>
                <a:gd name="connsiteX7" fmla="*/ 455920 w 642257"/>
                <a:gd name="connsiteY7" fmla="*/ 780753 h 1253055"/>
                <a:gd name="connsiteX8" fmla="*/ 339441 w 642257"/>
                <a:gd name="connsiteY8" fmla="*/ 1253055 h 1253055"/>
                <a:gd name="connsiteX0" fmla="*/ 339441 w 642257"/>
                <a:gd name="connsiteY0" fmla="*/ 1253055 h 1253055"/>
                <a:gd name="connsiteX1" fmla="*/ 227508 w 642257"/>
                <a:gd name="connsiteY1" fmla="*/ 772690 h 1253055"/>
                <a:gd name="connsiteX2" fmla="*/ 0 w 642257"/>
                <a:gd name="connsiteY2" fmla="*/ 597024 h 1253055"/>
                <a:gd name="connsiteX3" fmla="*/ 257644 w 642257"/>
                <a:gd name="connsiteY3" fmla="*/ 504897 h 1253055"/>
                <a:gd name="connsiteX4" fmla="*/ 352894 w 642257"/>
                <a:gd name="connsiteY4" fmla="*/ 72 h 1253055"/>
                <a:gd name="connsiteX5" fmla="*/ 436320 w 642257"/>
                <a:gd name="connsiteY5" fmla="*/ 514546 h 1253055"/>
                <a:gd name="connsiteX6" fmla="*/ 642257 w 642257"/>
                <a:gd name="connsiteY6" fmla="*/ 628182 h 1253055"/>
                <a:gd name="connsiteX7" fmla="*/ 441468 w 642257"/>
                <a:gd name="connsiteY7" fmla="*/ 789072 h 1253055"/>
                <a:gd name="connsiteX8" fmla="*/ 339441 w 642257"/>
                <a:gd name="connsiteY8" fmla="*/ 1253055 h 1253055"/>
                <a:gd name="connsiteX0" fmla="*/ 339441 w 642257"/>
                <a:gd name="connsiteY0" fmla="*/ 1253055 h 1253055"/>
                <a:gd name="connsiteX1" fmla="*/ 227508 w 642257"/>
                <a:gd name="connsiteY1" fmla="*/ 772690 h 1253055"/>
                <a:gd name="connsiteX2" fmla="*/ 0 w 642257"/>
                <a:gd name="connsiteY2" fmla="*/ 597024 h 1253055"/>
                <a:gd name="connsiteX3" fmla="*/ 257644 w 642257"/>
                <a:gd name="connsiteY3" fmla="*/ 504897 h 1253055"/>
                <a:gd name="connsiteX4" fmla="*/ 352894 w 642257"/>
                <a:gd name="connsiteY4" fmla="*/ 72 h 1253055"/>
                <a:gd name="connsiteX5" fmla="*/ 436320 w 642257"/>
                <a:gd name="connsiteY5" fmla="*/ 514546 h 1253055"/>
                <a:gd name="connsiteX6" fmla="*/ 642257 w 642257"/>
                <a:gd name="connsiteY6" fmla="*/ 628182 h 1253055"/>
                <a:gd name="connsiteX7" fmla="*/ 441468 w 642257"/>
                <a:gd name="connsiteY7" fmla="*/ 789072 h 1253055"/>
                <a:gd name="connsiteX8" fmla="*/ 339441 w 642257"/>
                <a:gd name="connsiteY8" fmla="*/ 1253055 h 125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2257" h="1253055">
                  <a:moveTo>
                    <a:pt x="339441" y="1253055"/>
                  </a:moveTo>
                  <a:cubicBezTo>
                    <a:pt x="300026" y="1037368"/>
                    <a:pt x="284082" y="882029"/>
                    <a:pt x="227508" y="772690"/>
                  </a:cubicBezTo>
                  <a:cubicBezTo>
                    <a:pt x="170935" y="663352"/>
                    <a:pt x="136499" y="666457"/>
                    <a:pt x="0" y="597024"/>
                  </a:cubicBezTo>
                  <a:cubicBezTo>
                    <a:pt x="134026" y="572509"/>
                    <a:pt x="198828" y="604389"/>
                    <a:pt x="257644" y="504897"/>
                  </a:cubicBezTo>
                  <a:cubicBezTo>
                    <a:pt x="316460" y="405405"/>
                    <a:pt x="325907" y="-6278"/>
                    <a:pt x="352894" y="72"/>
                  </a:cubicBezTo>
                  <a:cubicBezTo>
                    <a:pt x="378294" y="193747"/>
                    <a:pt x="388093" y="409861"/>
                    <a:pt x="436320" y="514546"/>
                  </a:cubicBezTo>
                  <a:cubicBezTo>
                    <a:pt x="484547" y="619231"/>
                    <a:pt x="572407" y="602782"/>
                    <a:pt x="642257" y="628182"/>
                  </a:cubicBezTo>
                  <a:cubicBezTo>
                    <a:pt x="556532" y="666282"/>
                    <a:pt x="491937" y="684927"/>
                    <a:pt x="441468" y="789072"/>
                  </a:cubicBezTo>
                  <a:cubicBezTo>
                    <a:pt x="390999" y="893217"/>
                    <a:pt x="349760" y="1080017"/>
                    <a:pt x="339441" y="12530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9E0000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237772" y="1662385"/>
              <a:ext cx="4576532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>
                  <a:cs typeface="+mn-ea"/>
                  <a:sym typeface="+mn-lt"/>
                </a:rPr>
                <a:t>假装现在就在考试，</a:t>
              </a:r>
              <a:r>
                <a:rPr lang="zh-CN" altLang="en-US" sz="2000" dirty="0">
                  <a:solidFill>
                    <a:schemeClr val="accent2">
                      <a:lumMod val="75000"/>
                    </a:schemeClr>
                  </a:solidFill>
                  <a:cs typeface="+mn-ea"/>
                  <a:sym typeface="+mn-lt"/>
                </a:rPr>
                <a:t>紧张认真</a:t>
              </a:r>
              <a:r>
                <a:rPr lang="zh-CN" altLang="en-US" sz="2000" dirty="0">
                  <a:cs typeface="+mn-ea"/>
                  <a:sym typeface="+mn-lt"/>
                </a:rPr>
                <a:t>的对待手里这道题！</a:t>
              </a:r>
              <a:endParaRPr lang="en-US" altLang="zh-CN" sz="2000" dirty="0"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862253" y="888967"/>
              <a:ext cx="2646878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什么是考试性练习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494581" y="3220639"/>
            <a:ext cx="4576532" cy="871646"/>
            <a:chOff x="6237772" y="1232655"/>
            <a:chExt cx="4576532" cy="871646"/>
          </a:xfrm>
        </p:grpSpPr>
        <p:sp>
          <p:nvSpPr>
            <p:cNvPr id="59" name="文本框 58"/>
            <p:cNvSpPr txBox="1"/>
            <p:nvPr/>
          </p:nvSpPr>
          <p:spPr>
            <a:xfrm>
              <a:off x="6237772" y="1662385"/>
              <a:ext cx="4576532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>
                  <a:cs typeface="+mn-ea"/>
                  <a:sym typeface="+mn-lt"/>
                </a:rPr>
                <a:t>运用各种技巧，写出</a:t>
              </a:r>
              <a:r>
                <a:rPr lang="zh-CN" altLang="en-US" sz="2000" dirty="0">
                  <a:solidFill>
                    <a:srgbClr val="FFC000"/>
                  </a:solidFill>
                  <a:cs typeface="+mn-ea"/>
                  <a:sym typeface="+mn-lt"/>
                </a:rPr>
                <a:t>最完整</a:t>
              </a:r>
              <a:r>
                <a:rPr lang="zh-CN" altLang="en-US" sz="2000" dirty="0">
                  <a:cs typeface="+mn-ea"/>
                  <a:sym typeface="+mn-lt"/>
                </a:rPr>
                <a:t>的答案</a:t>
              </a:r>
              <a:endParaRPr lang="en-US" altLang="zh-CN" sz="2000" dirty="0">
                <a:cs typeface="+mn-ea"/>
                <a:sym typeface="+mn-lt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686040" y="1232655"/>
              <a:ext cx="184731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494581" y="4526790"/>
            <a:ext cx="4576532" cy="1256367"/>
            <a:chOff x="6237772" y="1232655"/>
            <a:chExt cx="4576532" cy="1256367"/>
          </a:xfrm>
        </p:grpSpPr>
        <p:sp>
          <p:nvSpPr>
            <p:cNvPr id="63" name="文本框 62"/>
            <p:cNvSpPr txBox="1"/>
            <p:nvPr/>
          </p:nvSpPr>
          <p:spPr>
            <a:xfrm>
              <a:off x="6237772" y="1662385"/>
              <a:ext cx="4576532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>
                  <a:cs typeface="+mn-ea"/>
                  <a:sym typeface="+mn-lt"/>
                </a:rPr>
                <a:t>就算是重写错题，也要装作没有写过，</a:t>
              </a:r>
              <a:r>
                <a:rPr lang="zh-CN" altLang="en-US" sz="2000" dirty="0">
                  <a:solidFill>
                    <a:schemeClr val="accent2">
                      <a:lumMod val="50000"/>
                    </a:schemeClr>
                  </a:solidFill>
                  <a:cs typeface="+mn-ea"/>
                  <a:sym typeface="+mn-lt"/>
                </a:rPr>
                <a:t>不要跳过推理过程</a:t>
              </a:r>
              <a:r>
                <a:rPr lang="zh-CN" altLang="en-US" sz="2000" dirty="0">
                  <a:cs typeface="+mn-ea"/>
                  <a:sym typeface="+mn-lt"/>
                </a:rPr>
                <a:t>直接背答案</a:t>
              </a:r>
              <a:endParaRPr lang="en-US" altLang="zh-CN" sz="2000" dirty="0">
                <a:cs typeface="+mn-ea"/>
                <a:sym typeface="+mn-lt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686040" y="1232655"/>
              <a:ext cx="184731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48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17155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地 理 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· </a:t>
            </a:r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大 题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369987" y="2185317"/>
            <a:ext cx="3750883" cy="3651250"/>
            <a:chOff x="2017485" y="1843314"/>
            <a:chExt cx="4064000" cy="3956050"/>
          </a:xfrm>
        </p:grpSpPr>
        <p:sp>
          <p:nvSpPr>
            <p:cNvPr id="16" name="矩形 15"/>
            <p:cNvSpPr/>
            <p:nvPr/>
          </p:nvSpPr>
          <p:spPr>
            <a:xfrm>
              <a:off x="2017485" y="1843314"/>
              <a:ext cx="4064000" cy="2844800"/>
            </a:xfrm>
            <a:prstGeom prst="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11450" y="4688114"/>
              <a:ext cx="165101" cy="1111250"/>
            </a:xfrm>
            <a:prstGeom prst="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130800" y="4688114"/>
              <a:ext cx="165101" cy="1111250"/>
            </a:xfrm>
            <a:prstGeom prst="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2772228" y="2590537"/>
            <a:ext cx="2946400" cy="1828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159934" y="2025173"/>
            <a:ext cx="293511" cy="3048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7159934" y="3326910"/>
            <a:ext cx="293511" cy="304800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163796" y="4592359"/>
            <a:ext cx="293511" cy="304800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690568" y="1950205"/>
            <a:ext cx="198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第二天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7690568" y="2355373"/>
            <a:ext cx="329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答案我都背下来了！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7690568" y="3160369"/>
            <a:ext cx="198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第三天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7690568" y="3565537"/>
            <a:ext cx="329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好像有这一点，恩</a:t>
            </a:r>
            <a:r>
              <a:rPr lang="en-US" altLang="zh-CN" sz="2000" dirty="0">
                <a:cs typeface="+mn-ea"/>
                <a:sym typeface="+mn-lt"/>
              </a:rPr>
              <a:t>……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676054" y="4524132"/>
            <a:ext cx="198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一周之后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7676054" y="4929300"/>
            <a:ext cx="3293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我记得我写过这道题，答案是什么来着</a:t>
            </a:r>
            <a:r>
              <a:rPr lang="en-US" altLang="zh-CN" sz="2000" dirty="0">
                <a:cs typeface="+mn-ea"/>
                <a:sym typeface="+mn-lt"/>
              </a:rPr>
              <a:t>……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39" y="4010942"/>
            <a:ext cx="1326977" cy="1772434"/>
          </a:xfrm>
          <a:prstGeom prst="rect">
            <a:avLst/>
          </a:prstGeom>
        </p:spPr>
      </p:pic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AF5AA352-1416-4D8D-9F13-B3623E3C5381}"/>
              </a:ext>
            </a:extLst>
          </p:cNvPr>
          <p:cNvSpPr/>
          <p:nvPr/>
        </p:nvSpPr>
        <p:spPr>
          <a:xfrm>
            <a:off x="4000015" y="848762"/>
            <a:ext cx="3041357" cy="1838696"/>
          </a:xfrm>
          <a:prstGeom prst="wedgeEllipseCallou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写完之后如果没有按时复习？</a:t>
            </a:r>
          </a:p>
        </p:txBody>
      </p:sp>
      <p:sp>
        <p:nvSpPr>
          <p:cNvPr id="20" name="椭圆 31">
            <a:extLst>
              <a:ext uri="{FF2B5EF4-FFF2-40B4-BE49-F238E27FC236}">
                <a16:creationId xmlns:a16="http://schemas.microsoft.com/office/drawing/2014/main" id="{5EE08E05-AE30-418F-8685-DF7FCE7DE06A}"/>
              </a:ext>
            </a:extLst>
          </p:cNvPr>
          <p:cNvSpPr/>
          <p:nvPr/>
        </p:nvSpPr>
        <p:spPr>
          <a:xfrm>
            <a:off x="1409433" y="848898"/>
            <a:ext cx="1929512" cy="98334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" fmla="*/ 328247 w 656494"/>
              <a:gd name="connsiteY0" fmla="*/ 0 h 633046"/>
              <a:gd name="connsiteX1" fmla="*/ 656494 w 656494"/>
              <a:gd name="connsiteY1" fmla="*/ 316523 h 633046"/>
              <a:gd name="connsiteX2" fmla="*/ 328247 w 656494"/>
              <a:gd name="connsiteY2" fmla="*/ 633046 h 633046"/>
              <a:gd name="connsiteX3" fmla="*/ 0 w 656494"/>
              <a:gd name="connsiteY3" fmla="*/ 316523 h 633046"/>
              <a:gd name="connsiteX4" fmla="*/ 419687 w 656494"/>
              <a:gd name="connsiteY4" fmla="*/ 91440 h 633046"/>
              <a:gd name="connsiteX0" fmla="*/ 402964 w 731211"/>
              <a:gd name="connsiteY0" fmla="*/ 0 h 633046"/>
              <a:gd name="connsiteX1" fmla="*/ 731211 w 731211"/>
              <a:gd name="connsiteY1" fmla="*/ 316523 h 633046"/>
              <a:gd name="connsiteX2" fmla="*/ 402964 w 731211"/>
              <a:gd name="connsiteY2" fmla="*/ 633046 h 633046"/>
              <a:gd name="connsiteX3" fmla="*/ 74717 w 731211"/>
              <a:gd name="connsiteY3" fmla="*/ 316523 h 633046"/>
              <a:gd name="connsiteX4" fmla="*/ 161895 w 731211"/>
              <a:gd name="connsiteY4" fmla="*/ 152400 h 633046"/>
              <a:gd name="connsiteX0" fmla="*/ 353700 w 681947"/>
              <a:gd name="connsiteY0" fmla="*/ 0 h 633046"/>
              <a:gd name="connsiteX1" fmla="*/ 681947 w 681947"/>
              <a:gd name="connsiteY1" fmla="*/ 316523 h 633046"/>
              <a:gd name="connsiteX2" fmla="*/ 353700 w 681947"/>
              <a:gd name="connsiteY2" fmla="*/ 633046 h 633046"/>
              <a:gd name="connsiteX3" fmla="*/ 25453 w 681947"/>
              <a:gd name="connsiteY3" fmla="*/ 316523 h 633046"/>
              <a:gd name="connsiteX4" fmla="*/ 112631 w 681947"/>
              <a:gd name="connsiteY4" fmla="*/ 152400 h 633046"/>
              <a:gd name="connsiteX0" fmla="*/ 341249 w 669496"/>
              <a:gd name="connsiteY0" fmla="*/ 0 h 633046"/>
              <a:gd name="connsiteX1" fmla="*/ 669496 w 669496"/>
              <a:gd name="connsiteY1" fmla="*/ 316523 h 633046"/>
              <a:gd name="connsiteX2" fmla="*/ 341249 w 669496"/>
              <a:gd name="connsiteY2" fmla="*/ 633046 h 633046"/>
              <a:gd name="connsiteX3" fmla="*/ 13002 w 669496"/>
              <a:gd name="connsiteY3" fmla="*/ 316523 h 633046"/>
              <a:gd name="connsiteX4" fmla="*/ 100180 w 669496"/>
              <a:gd name="connsiteY4" fmla="*/ 152400 h 633046"/>
              <a:gd name="connsiteX0" fmla="*/ 347951 w 676198"/>
              <a:gd name="connsiteY0" fmla="*/ 0 h 633046"/>
              <a:gd name="connsiteX1" fmla="*/ 676198 w 676198"/>
              <a:gd name="connsiteY1" fmla="*/ 316523 h 633046"/>
              <a:gd name="connsiteX2" fmla="*/ 347951 w 676198"/>
              <a:gd name="connsiteY2" fmla="*/ 633046 h 633046"/>
              <a:gd name="connsiteX3" fmla="*/ 19704 w 676198"/>
              <a:gd name="connsiteY3" fmla="*/ 316523 h 633046"/>
              <a:gd name="connsiteX4" fmla="*/ 79173 w 676198"/>
              <a:gd name="connsiteY4" fmla="*/ 113607 h 633046"/>
              <a:gd name="connsiteX0" fmla="*/ 333371 w 661618"/>
              <a:gd name="connsiteY0" fmla="*/ 0 h 633046"/>
              <a:gd name="connsiteX1" fmla="*/ 661618 w 661618"/>
              <a:gd name="connsiteY1" fmla="*/ 316523 h 633046"/>
              <a:gd name="connsiteX2" fmla="*/ 333371 w 661618"/>
              <a:gd name="connsiteY2" fmla="*/ 633046 h 633046"/>
              <a:gd name="connsiteX3" fmla="*/ 5124 w 661618"/>
              <a:gd name="connsiteY3" fmla="*/ 316523 h 633046"/>
              <a:gd name="connsiteX4" fmla="*/ 64593 w 661618"/>
              <a:gd name="connsiteY4" fmla="*/ 113607 h 633046"/>
              <a:gd name="connsiteX0" fmla="*/ 178200 w 661618"/>
              <a:gd name="connsiteY0" fmla="*/ 0 h 583170"/>
              <a:gd name="connsiteX1" fmla="*/ 661618 w 661618"/>
              <a:gd name="connsiteY1" fmla="*/ 266647 h 583170"/>
              <a:gd name="connsiteX2" fmla="*/ 333371 w 661618"/>
              <a:gd name="connsiteY2" fmla="*/ 583170 h 583170"/>
              <a:gd name="connsiteX3" fmla="*/ 5124 w 661618"/>
              <a:gd name="connsiteY3" fmla="*/ 266647 h 583170"/>
              <a:gd name="connsiteX4" fmla="*/ 64593 w 661618"/>
              <a:gd name="connsiteY4" fmla="*/ 63731 h 583170"/>
              <a:gd name="connsiteX0" fmla="*/ 178200 w 662133"/>
              <a:gd name="connsiteY0" fmla="*/ 66578 h 649748"/>
              <a:gd name="connsiteX1" fmla="*/ 412660 w 662133"/>
              <a:gd name="connsiteY1" fmla="*/ 10947 h 649748"/>
              <a:gd name="connsiteX2" fmla="*/ 661618 w 662133"/>
              <a:gd name="connsiteY2" fmla="*/ 333225 h 649748"/>
              <a:gd name="connsiteX3" fmla="*/ 333371 w 662133"/>
              <a:gd name="connsiteY3" fmla="*/ 649748 h 649748"/>
              <a:gd name="connsiteX4" fmla="*/ 5124 w 662133"/>
              <a:gd name="connsiteY4" fmla="*/ 333225 h 649748"/>
              <a:gd name="connsiteX5" fmla="*/ 64593 w 662133"/>
              <a:gd name="connsiteY5" fmla="*/ 130309 h 649748"/>
              <a:gd name="connsiteX0" fmla="*/ 178200 w 662148"/>
              <a:gd name="connsiteY0" fmla="*/ 66578 h 649748"/>
              <a:gd name="connsiteX1" fmla="*/ 412660 w 662148"/>
              <a:gd name="connsiteY1" fmla="*/ 10947 h 649748"/>
              <a:gd name="connsiteX2" fmla="*/ 661618 w 662148"/>
              <a:gd name="connsiteY2" fmla="*/ 333225 h 649748"/>
              <a:gd name="connsiteX3" fmla="*/ 333371 w 662148"/>
              <a:gd name="connsiteY3" fmla="*/ 649748 h 649748"/>
              <a:gd name="connsiteX4" fmla="*/ 5124 w 662148"/>
              <a:gd name="connsiteY4" fmla="*/ 333225 h 649748"/>
              <a:gd name="connsiteX5" fmla="*/ 64593 w 662148"/>
              <a:gd name="connsiteY5" fmla="*/ 130309 h 649748"/>
              <a:gd name="connsiteX0" fmla="*/ 178200 w 662148"/>
              <a:gd name="connsiteY0" fmla="*/ 61032 h 644202"/>
              <a:gd name="connsiteX1" fmla="*/ 412660 w 662148"/>
              <a:gd name="connsiteY1" fmla="*/ 5401 h 644202"/>
              <a:gd name="connsiteX2" fmla="*/ 661618 w 662148"/>
              <a:gd name="connsiteY2" fmla="*/ 327679 h 644202"/>
              <a:gd name="connsiteX3" fmla="*/ 333371 w 662148"/>
              <a:gd name="connsiteY3" fmla="*/ 644202 h 644202"/>
              <a:gd name="connsiteX4" fmla="*/ 5124 w 662148"/>
              <a:gd name="connsiteY4" fmla="*/ 327679 h 644202"/>
              <a:gd name="connsiteX5" fmla="*/ 64593 w 662148"/>
              <a:gd name="connsiteY5" fmla="*/ 124763 h 644202"/>
              <a:gd name="connsiteX0" fmla="*/ 178200 w 662148"/>
              <a:gd name="connsiteY0" fmla="*/ 75865 h 659035"/>
              <a:gd name="connsiteX1" fmla="*/ 168819 w 662148"/>
              <a:gd name="connsiteY1" fmla="*/ 31317 h 659035"/>
              <a:gd name="connsiteX2" fmla="*/ 412660 w 662148"/>
              <a:gd name="connsiteY2" fmla="*/ 20234 h 659035"/>
              <a:gd name="connsiteX3" fmla="*/ 661618 w 662148"/>
              <a:gd name="connsiteY3" fmla="*/ 342512 h 659035"/>
              <a:gd name="connsiteX4" fmla="*/ 333371 w 662148"/>
              <a:gd name="connsiteY4" fmla="*/ 659035 h 659035"/>
              <a:gd name="connsiteX5" fmla="*/ 5124 w 662148"/>
              <a:gd name="connsiteY5" fmla="*/ 342512 h 659035"/>
              <a:gd name="connsiteX6" fmla="*/ 64593 w 662148"/>
              <a:gd name="connsiteY6" fmla="*/ 139596 h 659035"/>
              <a:gd name="connsiteX0" fmla="*/ 178200 w 662148"/>
              <a:gd name="connsiteY0" fmla="*/ 68901 h 652071"/>
              <a:gd name="connsiteX1" fmla="*/ 130026 w 662148"/>
              <a:gd name="connsiteY1" fmla="*/ 68688 h 652071"/>
              <a:gd name="connsiteX2" fmla="*/ 412660 w 662148"/>
              <a:gd name="connsiteY2" fmla="*/ 13270 h 652071"/>
              <a:gd name="connsiteX3" fmla="*/ 661618 w 662148"/>
              <a:gd name="connsiteY3" fmla="*/ 335548 h 652071"/>
              <a:gd name="connsiteX4" fmla="*/ 333371 w 662148"/>
              <a:gd name="connsiteY4" fmla="*/ 652071 h 652071"/>
              <a:gd name="connsiteX5" fmla="*/ 5124 w 662148"/>
              <a:gd name="connsiteY5" fmla="*/ 335548 h 652071"/>
              <a:gd name="connsiteX6" fmla="*/ 64593 w 662148"/>
              <a:gd name="connsiteY6" fmla="*/ 132632 h 652071"/>
              <a:gd name="connsiteX0" fmla="*/ 178200 w 662220"/>
              <a:gd name="connsiteY0" fmla="*/ 68901 h 652071"/>
              <a:gd name="connsiteX1" fmla="*/ 130026 w 662220"/>
              <a:gd name="connsiteY1" fmla="*/ 68688 h 652071"/>
              <a:gd name="connsiteX2" fmla="*/ 412660 w 662220"/>
              <a:gd name="connsiteY2" fmla="*/ 13270 h 652071"/>
              <a:gd name="connsiteX3" fmla="*/ 661618 w 662220"/>
              <a:gd name="connsiteY3" fmla="*/ 335548 h 652071"/>
              <a:gd name="connsiteX4" fmla="*/ 333371 w 662220"/>
              <a:gd name="connsiteY4" fmla="*/ 652071 h 652071"/>
              <a:gd name="connsiteX5" fmla="*/ 5124 w 662220"/>
              <a:gd name="connsiteY5" fmla="*/ 335548 h 652071"/>
              <a:gd name="connsiteX6" fmla="*/ 64593 w 662220"/>
              <a:gd name="connsiteY6" fmla="*/ 132632 h 652071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6252 w 660272"/>
              <a:gd name="connsiteY0" fmla="*/ 58449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272"/>
              <a:gd name="connsiteY0" fmla="*/ 30740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191"/>
              <a:gd name="connsiteY0" fmla="*/ 41069 h 651948"/>
              <a:gd name="connsiteX1" fmla="*/ 161329 w 660191"/>
              <a:gd name="connsiteY1" fmla="*/ 63023 h 651948"/>
              <a:gd name="connsiteX2" fmla="*/ 410712 w 660191"/>
              <a:gd name="connsiteY2" fmla="*/ 13147 h 651948"/>
              <a:gd name="connsiteX3" fmla="*/ 659670 w 660191"/>
              <a:gd name="connsiteY3" fmla="*/ 335425 h 651948"/>
              <a:gd name="connsiteX4" fmla="*/ 331423 w 660191"/>
              <a:gd name="connsiteY4" fmla="*/ 651948 h 651948"/>
              <a:gd name="connsiteX5" fmla="*/ 3176 w 660191"/>
              <a:gd name="connsiteY5" fmla="*/ 335425 h 651948"/>
              <a:gd name="connsiteX6" fmla="*/ 62645 w 660191"/>
              <a:gd name="connsiteY6" fmla="*/ 132509 h 651948"/>
              <a:gd name="connsiteX0" fmla="*/ 253837 w 660897"/>
              <a:gd name="connsiteY0" fmla="*/ 45475 h 656354"/>
              <a:gd name="connsiteX1" fmla="*/ 161329 w 660897"/>
              <a:gd name="connsiteY1" fmla="*/ 67429 h 656354"/>
              <a:gd name="connsiteX2" fmla="*/ 410712 w 660897"/>
              <a:gd name="connsiteY2" fmla="*/ 17553 h 656354"/>
              <a:gd name="connsiteX3" fmla="*/ 659670 w 660897"/>
              <a:gd name="connsiteY3" fmla="*/ 339831 h 656354"/>
              <a:gd name="connsiteX4" fmla="*/ 331423 w 660897"/>
              <a:gd name="connsiteY4" fmla="*/ 656354 h 656354"/>
              <a:gd name="connsiteX5" fmla="*/ 3176 w 660897"/>
              <a:gd name="connsiteY5" fmla="*/ 339831 h 656354"/>
              <a:gd name="connsiteX6" fmla="*/ 62645 w 660897"/>
              <a:gd name="connsiteY6" fmla="*/ 136915 h 656354"/>
              <a:gd name="connsiteX0" fmla="*/ 253837 w 660406"/>
              <a:gd name="connsiteY0" fmla="*/ 41070 h 651949"/>
              <a:gd name="connsiteX1" fmla="*/ 161329 w 660406"/>
              <a:gd name="connsiteY1" fmla="*/ 63024 h 651949"/>
              <a:gd name="connsiteX2" fmla="*/ 410712 w 660406"/>
              <a:gd name="connsiteY2" fmla="*/ 13148 h 651949"/>
              <a:gd name="connsiteX3" fmla="*/ 659670 w 660406"/>
              <a:gd name="connsiteY3" fmla="*/ 335426 h 651949"/>
              <a:gd name="connsiteX4" fmla="*/ 331423 w 660406"/>
              <a:gd name="connsiteY4" fmla="*/ 651949 h 651949"/>
              <a:gd name="connsiteX5" fmla="*/ 3176 w 660406"/>
              <a:gd name="connsiteY5" fmla="*/ 335426 h 651949"/>
              <a:gd name="connsiteX6" fmla="*/ 62645 w 660406"/>
              <a:gd name="connsiteY6" fmla="*/ 132510 h 651949"/>
              <a:gd name="connsiteX0" fmla="*/ 161329 w 660406"/>
              <a:gd name="connsiteY0" fmla="*/ 63024 h 651949"/>
              <a:gd name="connsiteX1" fmla="*/ 410712 w 660406"/>
              <a:gd name="connsiteY1" fmla="*/ 13148 h 651949"/>
              <a:gd name="connsiteX2" fmla="*/ 659670 w 660406"/>
              <a:gd name="connsiteY2" fmla="*/ 335426 h 651949"/>
              <a:gd name="connsiteX3" fmla="*/ 331423 w 660406"/>
              <a:gd name="connsiteY3" fmla="*/ 651949 h 651949"/>
              <a:gd name="connsiteX4" fmla="*/ 3176 w 660406"/>
              <a:gd name="connsiteY4" fmla="*/ 335426 h 651949"/>
              <a:gd name="connsiteX5" fmla="*/ 62645 w 660406"/>
              <a:gd name="connsiteY5" fmla="*/ 132510 h 651949"/>
              <a:gd name="connsiteX0" fmla="*/ 128078 w 660207"/>
              <a:gd name="connsiteY0" fmla="*/ 63024 h 651949"/>
              <a:gd name="connsiteX1" fmla="*/ 410712 w 660207"/>
              <a:gd name="connsiteY1" fmla="*/ 13148 h 651949"/>
              <a:gd name="connsiteX2" fmla="*/ 659670 w 660207"/>
              <a:gd name="connsiteY2" fmla="*/ 335426 h 651949"/>
              <a:gd name="connsiteX3" fmla="*/ 331423 w 660207"/>
              <a:gd name="connsiteY3" fmla="*/ 651949 h 651949"/>
              <a:gd name="connsiteX4" fmla="*/ 3176 w 660207"/>
              <a:gd name="connsiteY4" fmla="*/ 335426 h 651949"/>
              <a:gd name="connsiteX5" fmla="*/ 62645 w 660207"/>
              <a:gd name="connsiteY5" fmla="*/ 132510 h 651949"/>
              <a:gd name="connsiteX0" fmla="*/ 128078 w 660438"/>
              <a:gd name="connsiteY0" fmla="*/ 60888 h 649813"/>
              <a:gd name="connsiteX1" fmla="*/ 410712 w 660438"/>
              <a:gd name="connsiteY1" fmla="*/ 11012 h 649813"/>
              <a:gd name="connsiteX2" fmla="*/ 659670 w 660438"/>
              <a:gd name="connsiteY2" fmla="*/ 333290 h 649813"/>
              <a:gd name="connsiteX3" fmla="*/ 331423 w 660438"/>
              <a:gd name="connsiteY3" fmla="*/ 649813 h 649813"/>
              <a:gd name="connsiteX4" fmla="*/ 3176 w 660438"/>
              <a:gd name="connsiteY4" fmla="*/ 333290 h 649813"/>
              <a:gd name="connsiteX5" fmla="*/ 62645 w 660438"/>
              <a:gd name="connsiteY5" fmla="*/ 130374 h 649813"/>
              <a:gd name="connsiteX0" fmla="*/ 128078 w 660438"/>
              <a:gd name="connsiteY0" fmla="*/ 64927 h 653852"/>
              <a:gd name="connsiteX1" fmla="*/ 410712 w 660438"/>
              <a:gd name="connsiteY1" fmla="*/ 15051 h 653852"/>
              <a:gd name="connsiteX2" fmla="*/ 659670 w 660438"/>
              <a:gd name="connsiteY2" fmla="*/ 337329 h 653852"/>
              <a:gd name="connsiteX3" fmla="*/ 331423 w 660438"/>
              <a:gd name="connsiteY3" fmla="*/ 653852 h 653852"/>
              <a:gd name="connsiteX4" fmla="*/ 3176 w 660438"/>
              <a:gd name="connsiteY4" fmla="*/ 337329 h 653852"/>
              <a:gd name="connsiteX5" fmla="*/ 62645 w 660438"/>
              <a:gd name="connsiteY5" fmla="*/ 134413 h 653852"/>
              <a:gd name="connsiteX0" fmla="*/ 128078 w 687378"/>
              <a:gd name="connsiteY0" fmla="*/ 58090 h 647015"/>
              <a:gd name="connsiteX1" fmla="*/ 571432 w 687378"/>
              <a:gd name="connsiteY1" fmla="*/ 16673 h 647015"/>
              <a:gd name="connsiteX2" fmla="*/ 659670 w 687378"/>
              <a:gd name="connsiteY2" fmla="*/ 330492 h 647015"/>
              <a:gd name="connsiteX3" fmla="*/ 331423 w 687378"/>
              <a:gd name="connsiteY3" fmla="*/ 647015 h 647015"/>
              <a:gd name="connsiteX4" fmla="*/ 3176 w 687378"/>
              <a:gd name="connsiteY4" fmla="*/ 330492 h 647015"/>
              <a:gd name="connsiteX5" fmla="*/ 62645 w 687378"/>
              <a:gd name="connsiteY5" fmla="*/ 127576 h 647015"/>
              <a:gd name="connsiteX0" fmla="*/ 128078 w 677145"/>
              <a:gd name="connsiteY0" fmla="*/ 58090 h 663933"/>
              <a:gd name="connsiteX1" fmla="*/ 571432 w 677145"/>
              <a:gd name="connsiteY1" fmla="*/ 16673 h 663933"/>
              <a:gd name="connsiteX2" fmla="*/ 659670 w 677145"/>
              <a:gd name="connsiteY2" fmla="*/ 330492 h 663933"/>
              <a:gd name="connsiteX3" fmla="*/ 559815 w 677145"/>
              <a:gd name="connsiteY3" fmla="*/ 663933 h 663933"/>
              <a:gd name="connsiteX4" fmla="*/ 3176 w 677145"/>
              <a:gd name="connsiteY4" fmla="*/ 330492 h 663933"/>
              <a:gd name="connsiteX5" fmla="*/ 62645 w 677145"/>
              <a:gd name="connsiteY5" fmla="*/ 127576 h 663933"/>
              <a:gd name="connsiteX0" fmla="*/ 101940 w 644966"/>
              <a:gd name="connsiteY0" fmla="*/ 58090 h 685888"/>
              <a:gd name="connsiteX1" fmla="*/ 545294 w 644966"/>
              <a:gd name="connsiteY1" fmla="*/ 16673 h 685888"/>
              <a:gd name="connsiteX2" fmla="*/ 633532 w 644966"/>
              <a:gd name="connsiteY2" fmla="*/ 330492 h 685888"/>
              <a:gd name="connsiteX3" fmla="*/ 533677 w 644966"/>
              <a:gd name="connsiteY3" fmla="*/ 663933 h 685888"/>
              <a:gd name="connsiteX4" fmla="*/ 10874 w 644966"/>
              <a:gd name="connsiteY4" fmla="*/ 575801 h 685888"/>
              <a:gd name="connsiteX5" fmla="*/ 36507 w 644966"/>
              <a:gd name="connsiteY5" fmla="*/ 127576 h 685888"/>
              <a:gd name="connsiteX0" fmla="*/ 101940 w 642626"/>
              <a:gd name="connsiteY0" fmla="*/ 58090 h 654766"/>
              <a:gd name="connsiteX1" fmla="*/ 545294 w 642626"/>
              <a:gd name="connsiteY1" fmla="*/ 16673 h 654766"/>
              <a:gd name="connsiteX2" fmla="*/ 633532 w 642626"/>
              <a:gd name="connsiteY2" fmla="*/ 330492 h 654766"/>
              <a:gd name="connsiteX3" fmla="*/ 567513 w 642626"/>
              <a:gd name="connsiteY3" fmla="*/ 613179 h 654766"/>
              <a:gd name="connsiteX4" fmla="*/ 10874 w 642626"/>
              <a:gd name="connsiteY4" fmla="*/ 575801 h 654766"/>
              <a:gd name="connsiteX5" fmla="*/ 36507 w 642626"/>
              <a:gd name="connsiteY5" fmla="*/ 127576 h 654766"/>
              <a:gd name="connsiteX0" fmla="*/ 101940 w 642626"/>
              <a:gd name="connsiteY0" fmla="*/ 30477 h 627153"/>
              <a:gd name="connsiteX1" fmla="*/ 545294 w 642626"/>
              <a:gd name="connsiteY1" fmla="*/ 31354 h 627153"/>
              <a:gd name="connsiteX2" fmla="*/ 633532 w 642626"/>
              <a:gd name="connsiteY2" fmla="*/ 302879 h 627153"/>
              <a:gd name="connsiteX3" fmla="*/ 567513 w 642626"/>
              <a:gd name="connsiteY3" fmla="*/ 585566 h 627153"/>
              <a:gd name="connsiteX4" fmla="*/ 10874 w 642626"/>
              <a:gd name="connsiteY4" fmla="*/ 548188 h 627153"/>
              <a:gd name="connsiteX5" fmla="*/ 36507 w 642626"/>
              <a:gd name="connsiteY5" fmla="*/ 99963 h 627153"/>
              <a:gd name="connsiteX0" fmla="*/ 101940 w 641803"/>
              <a:gd name="connsiteY0" fmla="*/ 32533 h 629209"/>
              <a:gd name="connsiteX1" fmla="*/ 545294 w 641803"/>
              <a:gd name="connsiteY1" fmla="*/ 33410 h 629209"/>
              <a:gd name="connsiteX2" fmla="*/ 633532 w 641803"/>
              <a:gd name="connsiteY2" fmla="*/ 304935 h 629209"/>
              <a:gd name="connsiteX3" fmla="*/ 567513 w 641803"/>
              <a:gd name="connsiteY3" fmla="*/ 587622 h 629209"/>
              <a:gd name="connsiteX4" fmla="*/ 10874 w 641803"/>
              <a:gd name="connsiteY4" fmla="*/ 550244 h 629209"/>
              <a:gd name="connsiteX5" fmla="*/ 36507 w 641803"/>
              <a:gd name="connsiteY5" fmla="*/ 102019 h 629209"/>
              <a:gd name="connsiteX0" fmla="*/ 93785 w 633648"/>
              <a:gd name="connsiteY0" fmla="*/ 32533 h 629209"/>
              <a:gd name="connsiteX1" fmla="*/ 537139 w 633648"/>
              <a:gd name="connsiteY1" fmla="*/ 33410 h 629209"/>
              <a:gd name="connsiteX2" fmla="*/ 625377 w 633648"/>
              <a:gd name="connsiteY2" fmla="*/ 304935 h 629209"/>
              <a:gd name="connsiteX3" fmla="*/ 559358 w 633648"/>
              <a:gd name="connsiteY3" fmla="*/ 587622 h 629209"/>
              <a:gd name="connsiteX4" fmla="*/ 2719 w 633648"/>
              <a:gd name="connsiteY4" fmla="*/ 550244 h 629209"/>
              <a:gd name="connsiteX5" fmla="*/ 28352 w 633648"/>
              <a:gd name="connsiteY5" fmla="*/ 102019 h 629209"/>
              <a:gd name="connsiteX0" fmla="*/ 103603 w 643466"/>
              <a:gd name="connsiteY0" fmla="*/ 32533 h 629209"/>
              <a:gd name="connsiteX1" fmla="*/ 546957 w 643466"/>
              <a:gd name="connsiteY1" fmla="*/ 33410 h 629209"/>
              <a:gd name="connsiteX2" fmla="*/ 635195 w 643466"/>
              <a:gd name="connsiteY2" fmla="*/ 304935 h 629209"/>
              <a:gd name="connsiteX3" fmla="*/ 569176 w 643466"/>
              <a:gd name="connsiteY3" fmla="*/ 587622 h 629209"/>
              <a:gd name="connsiteX4" fmla="*/ 12537 w 643466"/>
              <a:gd name="connsiteY4" fmla="*/ 550244 h 629209"/>
              <a:gd name="connsiteX5" fmla="*/ 4334 w 643466"/>
              <a:gd name="connsiteY5" fmla="*/ 102019 h 629209"/>
              <a:gd name="connsiteX0" fmla="*/ 103603 w 643466"/>
              <a:gd name="connsiteY0" fmla="*/ 32533 h 613248"/>
              <a:gd name="connsiteX1" fmla="*/ 546957 w 643466"/>
              <a:gd name="connsiteY1" fmla="*/ 33410 h 613248"/>
              <a:gd name="connsiteX2" fmla="*/ 635195 w 643466"/>
              <a:gd name="connsiteY2" fmla="*/ 304935 h 613248"/>
              <a:gd name="connsiteX3" fmla="*/ 569176 w 643466"/>
              <a:gd name="connsiteY3" fmla="*/ 587622 h 613248"/>
              <a:gd name="connsiteX4" fmla="*/ 12537 w 643466"/>
              <a:gd name="connsiteY4" fmla="*/ 518643 h 613248"/>
              <a:gd name="connsiteX5" fmla="*/ 4334 w 643466"/>
              <a:gd name="connsiteY5" fmla="*/ 102019 h 613248"/>
              <a:gd name="connsiteX0" fmla="*/ 103603 w 622280"/>
              <a:gd name="connsiteY0" fmla="*/ 51723 h 632438"/>
              <a:gd name="connsiteX1" fmla="*/ 546957 w 622280"/>
              <a:gd name="connsiteY1" fmla="*/ 52600 h 632438"/>
              <a:gd name="connsiteX2" fmla="*/ 569176 w 622280"/>
              <a:gd name="connsiteY2" fmla="*/ 606812 h 632438"/>
              <a:gd name="connsiteX3" fmla="*/ 12537 w 622280"/>
              <a:gd name="connsiteY3" fmla="*/ 537833 h 632438"/>
              <a:gd name="connsiteX4" fmla="*/ 4334 w 622280"/>
              <a:gd name="connsiteY4" fmla="*/ 121209 h 632438"/>
              <a:gd name="connsiteX0" fmla="*/ 103603 w 640916"/>
              <a:gd name="connsiteY0" fmla="*/ 51277 h 628066"/>
              <a:gd name="connsiteX1" fmla="*/ 546957 w 640916"/>
              <a:gd name="connsiteY1" fmla="*/ 52154 h 628066"/>
              <a:gd name="connsiteX2" fmla="*/ 595444 w 640916"/>
              <a:gd name="connsiteY2" fmla="*/ 600046 h 628066"/>
              <a:gd name="connsiteX3" fmla="*/ 12537 w 640916"/>
              <a:gd name="connsiteY3" fmla="*/ 537387 h 628066"/>
              <a:gd name="connsiteX4" fmla="*/ 4334 w 640916"/>
              <a:gd name="connsiteY4" fmla="*/ 120763 h 628066"/>
              <a:gd name="connsiteX0" fmla="*/ 103603 w 629940"/>
              <a:gd name="connsiteY0" fmla="*/ 26437 h 603226"/>
              <a:gd name="connsiteX1" fmla="*/ 546957 w 629940"/>
              <a:gd name="connsiteY1" fmla="*/ 27314 h 603226"/>
              <a:gd name="connsiteX2" fmla="*/ 595444 w 629940"/>
              <a:gd name="connsiteY2" fmla="*/ 575206 h 603226"/>
              <a:gd name="connsiteX3" fmla="*/ 12537 w 629940"/>
              <a:gd name="connsiteY3" fmla="*/ 512547 h 603226"/>
              <a:gd name="connsiteX4" fmla="*/ 4334 w 629940"/>
              <a:gd name="connsiteY4" fmla="*/ 95923 h 603226"/>
              <a:gd name="connsiteX0" fmla="*/ 103603 w 651443"/>
              <a:gd name="connsiteY0" fmla="*/ 20041 h 614843"/>
              <a:gd name="connsiteX1" fmla="*/ 608249 w 651443"/>
              <a:gd name="connsiteY1" fmla="*/ 39879 h 614843"/>
              <a:gd name="connsiteX2" fmla="*/ 595444 w 651443"/>
              <a:gd name="connsiteY2" fmla="*/ 568810 h 614843"/>
              <a:gd name="connsiteX3" fmla="*/ 12537 w 651443"/>
              <a:gd name="connsiteY3" fmla="*/ 506151 h 614843"/>
              <a:gd name="connsiteX4" fmla="*/ 4334 w 651443"/>
              <a:gd name="connsiteY4" fmla="*/ 89527 h 614843"/>
              <a:gd name="connsiteX0" fmla="*/ 103603 w 640788"/>
              <a:gd name="connsiteY0" fmla="*/ 20041 h 614843"/>
              <a:gd name="connsiteX1" fmla="*/ 581981 w 640788"/>
              <a:gd name="connsiteY1" fmla="*/ 39879 h 614843"/>
              <a:gd name="connsiteX2" fmla="*/ 595444 w 640788"/>
              <a:gd name="connsiteY2" fmla="*/ 568810 h 614843"/>
              <a:gd name="connsiteX3" fmla="*/ 12537 w 640788"/>
              <a:gd name="connsiteY3" fmla="*/ 506151 h 614843"/>
              <a:gd name="connsiteX4" fmla="*/ 4334 w 640788"/>
              <a:gd name="connsiteY4" fmla="*/ 89527 h 614843"/>
              <a:gd name="connsiteX0" fmla="*/ 103603 w 673655"/>
              <a:gd name="connsiteY0" fmla="*/ 38763 h 618146"/>
              <a:gd name="connsiteX1" fmla="*/ 581981 w 673655"/>
              <a:gd name="connsiteY1" fmla="*/ 58601 h 618146"/>
              <a:gd name="connsiteX2" fmla="*/ 621713 w 673655"/>
              <a:gd name="connsiteY2" fmla="*/ 562250 h 618146"/>
              <a:gd name="connsiteX3" fmla="*/ 12537 w 673655"/>
              <a:gd name="connsiteY3" fmla="*/ 524873 h 618146"/>
              <a:gd name="connsiteX4" fmla="*/ 4334 w 673655"/>
              <a:gd name="connsiteY4" fmla="*/ 108249 h 618146"/>
              <a:gd name="connsiteX0" fmla="*/ 103603 w 654750"/>
              <a:gd name="connsiteY0" fmla="*/ 38763 h 605787"/>
              <a:gd name="connsiteX1" fmla="*/ 581981 w 654750"/>
              <a:gd name="connsiteY1" fmla="*/ 58601 h 605787"/>
              <a:gd name="connsiteX2" fmla="*/ 621713 w 654750"/>
              <a:gd name="connsiteY2" fmla="*/ 562250 h 605787"/>
              <a:gd name="connsiteX3" fmla="*/ 12537 w 654750"/>
              <a:gd name="connsiteY3" fmla="*/ 524873 h 605787"/>
              <a:gd name="connsiteX4" fmla="*/ 4334 w 654750"/>
              <a:gd name="connsiteY4" fmla="*/ 108249 h 605787"/>
              <a:gd name="connsiteX0" fmla="*/ 103603 w 643734"/>
              <a:gd name="connsiteY0" fmla="*/ 31800 h 598824"/>
              <a:gd name="connsiteX1" fmla="*/ 581981 w 643734"/>
              <a:gd name="connsiteY1" fmla="*/ 51638 h 598824"/>
              <a:gd name="connsiteX2" fmla="*/ 621713 w 643734"/>
              <a:gd name="connsiteY2" fmla="*/ 555287 h 598824"/>
              <a:gd name="connsiteX3" fmla="*/ 12537 w 643734"/>
              <a:gd name="connsiteY3" fmla="*/ 517910 h 598824"/>
              <a:gd name="connsiteX4" fmla="*/ 4334 w 643734"/>
              <a:gd name="connsiteY4" fmla="*/ 101286 h 598824"/>
              <a:gd name="connsiteX0" fmla="*/ 103603 w 643734"/>
              <a:gd name="connsiteY0" fmla="*/ 24551 h 591575"/>
              <a:gd name="connsiteX1" fmla="*/ 581981 w 643734"/>
              <a:gd name="connsiteY1" fmla="*/ 44389 h 591575"/>
              <a:gd name="connsiteX2" fmla="*/ 621713 w 643734"/>
              <a:gd name="connsiteY2" fmla="*/ 548038 h 591575"/>
              <a:gd name="connsiteX3" fmla="*/ 12537 w 643734"/>
              <a:gd name="connsiteY3" fmla="*/ 510661 h 591575"/>
              <a:gd name="connsiteX4" fmla="*/ 4334 w 643734"/>
              <a:gd name="connsiteY4" fmla="*/ 94037 h 591575"/>
              <a:gd name="connsiteX0" fmla="*/ 103603 w 643734"/>
              <a:gd name="connsiteY0" fmla="*/ 20135 h 587159"/>
              <a:gd name="connsiteX1" fmla="*/ 581981 w 643734"/>
              <a:gd name="connsiteY1" fmla="*/ 39973 h 587159"/>
              <a:gd name="connsiteX2" fmla="*/ 621713 w 643734"/>
              <a:gd name="connsiteY2" fmla="*/ 543622 h 587159"/>
              <a:gd name="connsiteX3" fmla="*/ 12537 w 643734"/>
              <a:gd name="connsiteY3" fmla="*/ 506245 h 587159"/>
              <a:gd name="connsiteX4" fmla="*/ 4334 w 643734"/>
              <a:gd name="connsiteY4" fmla="*/ 89621 h 587159"/>
              <a:gd name="connsiteX0" fmla="*/ 51067 w 657504"/>
              <a:gd name="connsiteY0" fmla="*/ 31623 h 592327"/>
              <a:gd name="connsiteX1" fmla="*/ 581981 w 657504"/>
              <a:gd name="connsiteY1" fmla="*/ 45141 h 592327"/>
              <a:gd name="connsiteX2" fmla="*/ 621713 w 657504"/>
              <a:gd name="connsiteY2" fmla="*/ 548790 h 592327"/>
              <a:gd name="connsiteX3" fmla="*/ 12537 w 657504"/>
              <a:gd name="connsiteY3" fmla="*/ 511413 h 592327"/>
              <a:gd name="connsiteX4" fmla="*/ 4334 w 657504"/>
              <a:gd name="connsiteY4" fmla="*/ 94789 h 592327"/>
              <a:gd name="connsiteX0" fmla="*/ 51067 w 676118"/>
              <a:gd name="connsiteY0" fmla="*/ 31623 h 604686"/>
              <a:gd name="connsiteX1" fmla="*/ 581981 w 676118"/>
              <a:gd name="connsiteY1" fmla="*/ 45141 h 604686"/>
              <a:gd name="connsiteX2" fmla="*/ 621713 w 676118"/>
              <a:gd name="connsiteY2" fmla="*/ 548790 h 604686"/>
              <a:gd name="connsiteX3" fmla="*/ 12537 w 676118"/>
              <a:gd name="connsiteY3" fmla="*/ 511413 h 604686"/>
              <a:gd name="connsiteX4" fmla="*/ 4334 w 676118"/>
              <a:gd name="connsiteY4" fmla="*/ 94789 h 604686"/>
              <a:gd name="connsiteX0" fmla="*/ 51067 w 659741"/>
              <a:gd name="connsiteY0" fmla="*/ 18182 h 591245"/>
              <a:gd name="connsiteX1" fmla="*/ 581981 w 659741"/>
              <a:gd name="connsiteY1" fmla="*/ 31700 h 591245"/>
              <a:gd name="connsiteX2" fmla="*/ 621713 w 659741"/>
              <a:gd name="connsiteY2" fmla="*/ 535349 h 591245"/>
              <a:gd name="connsiteX3" fmla="*/ 12537 w 659741"/>
              <a:gd name="connsiteY3" fmla="*/ 497972 h 591245"/>
              <a:gd name="connsiteX4" fmla="*/ 4334 w 659741"/>
              <a:gd name="connsiteY4" fmla="*/ 81348 h 591245"/>
              <a:gd name="connsiteX0" fmla="*/ 51067 w 671131"/>
              <a:gd name="connsiteY0" fmla="*/ 18182 h 591245"/>
              <a:gd name="connsiteX1" fmla="*/ 617005 w 671131"/>
              <a:gd name="connsiteY1" fmla="*/ 31700 h 591245"/>
              <a:gd name="connsiteX2" fmla="*/ 621713 w 671131"/>
              <a:gd name="connsiteY2" fmla="*/ 535349 h 591245"/>
              <a:gd name="connsiteX3" fmla="*/ 12537 w 671131"/>
              <a:gd name="connsiteY3" fmla="*/ 497972 h 591245"/>
              <a:gd name="connsiteX4" fmla="*/ 4334 w 671131"/>
              <a:gd name="connsiteY4" fmla="*/ 81348 h 591245"/>
              <a:gd name="connsiteX0" fmla="*/ 51067 w 648099"/>
              <a:gd name="connsiteY0" fmla="*/ 18182 h 578886"/>
              <a:gd name="connsiteX1" fmla="*/ 617005 w 648099"/>
              <a:gd name="connsiteY1" fmla="*/ 31700 h 578886"/>
              <a:gd name="connsiteX2" fmla="*/ 621713 w 648099"/>
              <a:gd name="connsiteY2" fmla="*/ 535349 h 578886"/>
              <a:gd name="connsiteX3" fmla="*/ 12537 w 648099"/>
              <a:gd name="connsiteY3" fmla="*/ 497972 h 578886"/>
              <a:gd name="connsiteX4" fmla="*/ 4334 w 648099"/>
              <a:gd name="connsiteY4" fmla="*/ 81348 h 578886"/>
              <a:gd name="connsiteX0" fmla="*/ 51067 w 648099"/>
              <a:gd name="connsiteY0" fmla="*/ 18182 h 565791"/>
              <a:gd name="connsiteX1" fmla="*/ 617005 w 648099"/>
              <a:gd name="connsiteY1" fmla="*/ 31700 h 565791"/>
              <a:gd name="connsiteX2" fmla="*/ 621713 w 648099"/>
              <a:gd name="connsiteY2" fmla="*/ 535349 h 565791"/>
              <a:gd name="connsiteX3" fmla="*/ 12537 w 648099"/>
              <a:gd name="connsiteY3" fmla="*/ 497972 h 565791"/>
              <a:gd name="connsiteX4" fmla="*/ 4334 w 648099"/>
              <a:gd name="connsiteY4" fmla="*/ 81348 h 5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222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为 什 么 要 复 习</a:t>
            </a:r>
          </a:p>
        </p:txBody>
      </p:sp>
    </p:spTree>
    <p:extLst>
      <p:ext uri="{BB962C8B-B14F-4D97-AF65-F5344CB8AC3E}">
        <p14:creationId xmlns:p14="http://schemas.microsoft.com/office/powerpoint/2010/main" val="302984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/>
      <p:bldP spid="83" grpId="0"/>
      <p:bldP spid="84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17155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地 理 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· </a:t>
            </a:r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大 题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312850" y="2078466"/>
            <a:ext cx="3750883" cy="3651250"/>
            <a:chOff x="2017485" y="1843314"/>
            <a:chExt cx="4064000" cy="3956050"/>
          </a:xfrm>
        </p:grpSpPr>
        <p:sp>
          <p:nvSpPr>
            <p:cNvPr id="16" name="矩形 15"/>
            <p:cNvSpPr/>
            <p:nvPr/>
          </p:nvSpPr>
          <p:spPr>
            <a:xfrm>
              <a:off x="2017485" y="1843314"/>
              <a:ext cx="4064000" cy="2844800"/>
            </a:xfrm>
            <a:prstGeom prst="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11450" y="4688114"/>
              <a:ext cx="165101" cy="1111250"/>
            </a:xfrm>
            <a:prstGeom prst="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130800" y="4688114"/>
              <a:ext cx="165101" cy="1111250"/>
            </a:xfrm>
            <a:prstGeom prst="rect">
              <a:avLst/>
            </a:prstGeom>
            <a:no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2715092" y="2434166"/>
            <a:ext cx="2946400" cy="1828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7159934" y="2025173"/>
            <a:ext cx="293511" cy="3048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7159933" y="3904091"/>
            <a:ext cx="293511" cy="304800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7163796" y="4592359"/>
            <a:ext cx="293511" cy="304800"/>
          </a:xfrm>
          <a:prstGeom prst="round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690568" y="1950205"/>
            <a:ext cx="198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第二天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7690568" y="2355373"/>
            <a:ext cx="3871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按考试的写题步骤再写一遍，不要背答案！重新思考为什么这一点不会写</a:t>
            </a:r>
            <a:r>
              <a:rPr lang="en-US" altLang="zh-CN" sz="2000" dirty="0">
                <a:cs typeface="+mn-ea"/>
                <a:sym typeface="+mn-lt"/>
              </a:rPr>
              <a:t>——</a:t>
            </a:r>
            <a:r>
              <a:rPr lang="zh-CN" altLang="en-US" sz="2000" dirty="0">
                <a:cs typeface="+mn-ea"/>
                <a:sym typeface="+mn-lt"/>
              </a:rPr>
              <a:t>是单纯的知识点，还是思维盲区？并补充总结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7676054" y="3801301"/>
            <a:ext cx="198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第三天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7676054" y="4231745"/>
            <a:ext cx="329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同上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7676054" y="4524132"/>
            <a:ext cx="198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一周之后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7676054" y="4929300"/>
            <a:ext cx="329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同上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39" y="4010942"/>
            <a:ext cx="1326977" cy="1772434"/>
          </a:xfrm>
          <a:prstGeom prst="rect">
            <a:avLst/>
          </a:prstGeom>
        </p:spPr>
      </p:pic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AF5AA352-1416-4D8D-9F13-B3623E3C5381}"/>
              </a:ext>
            </a:extLst>
          </p:cNvPr>
          <p:cNvSpPr/>
          <p:nvPr/>
        </p:nvSpPr>
        <p:spPr>
          <a:xfrm>
            <a:off x="4410484" y="718285"/>
            <a:ext cx="2788824" cy="1742037"/>
          </a:xfrm>
          <a:prstGeom prst="wedgeEllipseCallout">
            <a:avLst/>
          </a:prstGeom>
          <a:solidFill>
            <a:schemeClr val="bg1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所以要按时复习喵</a:t>
            </a:r>
            <a:r>
              <a:rPr lang="en-US" altLang="zh-CN" sz="2400" b="1" dirty="0">
                <a:solidFill>
                  <a:schemeClr val="tx1"/>
                </a:solidFill>
              </a:rPr>
              <a:t>~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4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/>
      <p:bldP spid="83" grpId="0"/>
      <p:bldP spid="84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38"/>
          <p:cNvSpPr/>
          <p:nvPr/>
        </p:nvSpPr>
        <p:spPr>
          <a:xfrm rot="1905815">
            <a:off x="10004870" y="1267893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 flipH="1">
            <a:off x="11087948" y="2294478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80" y="2110336"/>
            <a:ext cx="2105083" cy="1833504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2944563" y="2611590"/>
            <a:ext cx="1140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目录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095625" y="3265170"/>
            <a:ext cx="1983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CONTENT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6272"/>
            <a:ext cx="355722" cy="29955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6640949" y="2033621"/>
            <a:ext cx="333515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文综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77312"/>
            <a:ext cx="355722" cy="299555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6640949" y="2734661"/>
            <a:ext cx="333515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地理</a:t>
            </a: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9408"/>
            <a:ext cx="355722" cy="29955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6640949" y="3443732"/>
            <a:ext cx="333515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历史</a:t>
            </a: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60448"/>
            <a:ext cx="355722" cy="299555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6597957" y="4218442"/>
            <a:ext cx="333515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 政治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CA67471-7270-4F44-94C1-F678BD1E43A9}"/>
              </a:ext>
            </a:extLst>
          </p:cNvPr>
          <p:cNvSpPr txBox="1"/>
          <p:nvPr/>
        </p:nvSpPr>
        <p:spPr>
          <a:xfrm>
            <a:off x="339436" y="228600"/>
            <a:ext cx="10889673" cy="5770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橡胶树喜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高温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、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高湿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、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静风和肥沃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土壤，由于天然橡胶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用途广泛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，在战略性上非常重要，所以各个国家对天然橡胶相当重视。根据国际橡胶研究组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 IRGS)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在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201 7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年第一季度公布出的数据显示，中国从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2010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年起连续成为国际上领先的的天然橡胶消费国，美国位居第二，而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东盟国家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如泰国、马来西亚、印度尼西亚、越南和老挝由于其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优越的</a:t>
            </a:r>
            <a:r>
              <a:rPr lang="zh-CN" altLang="en-US" sz="2400" b="1" i="0" u="sng" strike="noStrike" dirty="0">
                <a:solidFill>
                  <a:srgbClr val="256EB1"/>
                </a:solidFill>
                <a:effectLst/>
                <a:latin typeface="Verdana" panose="020B0604030504040204" pitchFamily="34" charset="0"/>
                <a:hlinkClick r:id="rId2"/>
              </a:rPr>
              <a:t>地理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环境优势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戍为了世界天然橡胶主要出口国。在我国对天然橡胶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巨大的需求量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以及固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不适宜种植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，天然橡胶产量较低的情形下，导致我国天然橡胶对外依赖度非常高，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2 01 3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年我国进口天然橡胶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135. 93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万吨，占总消费量的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58. 39%; 2017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年我国进口天然橡胶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279. 34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万吨，占总消费量的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51.7 3%.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近几年，泰国、马采西亚积极引入中国橡胶加工企业在当地投资建厂。</a:t>
            </a:r>
          </a:p>
          <a:p>
            <a:pPr algn="l"/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(1)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说明泰国生产天然橡胶的优势条件。（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6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分）</a:t>
            </a:r>
          </a:p>
          <a:p>
            <a:pPr algn="l"/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(2)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分析中国天然橡胶产业对外依赖度高的原因。（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4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分）</a:t>
            </a:r>
          </a:p>
          <a:p>
            <a:pPr algn="l"/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(3)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面对中国天然橡胶产业对外依赖度高的问题，请提出切实可行的应对措施。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(6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分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algn="l"/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(4)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评价中国橡胶加工企业在泰国、马来西亚投资建厂对当地的影响。（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6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3104739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F3F1257-C1B6-49DB-8375-5DB08A9F9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27" y="166254"/>
            <a:ext cx="8670348" cy="66917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3991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17764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地 理 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·  </a:t>
            </a:r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大 题</a:t>
            </a:r>
          </a:p>
        </p:txBody>
      </p:sp>
      <p:grpSp>
        <p:nvGrpSpPr>
          <p:cNvPr id="67" name="Group 218"/>
          <p:cNvGrpSpPr/>
          <p:nvPr/>
        </p:nvGrpSpPr>
        <p:grpSpPr>
          <a:xfrm>
            <a:off x="7911862" y="2581215"/>
            <a:ext cx="4280138" cy="3167262"/>
            <a:chOff x="0" y="0"/>
            <a:chExt cx="2222306" cy="1644486"/>
          </a:xfrm>
        </p:grpSpPr>
        <p:sp>
          <p:nvSpPr>
            <p:cNvPr id="68" name="Shape 214"/>
            <p:cNvSpPr/>
            <p:nvPr/>
          </p:nvSpPr>
          <p:spPr>
            <a:xfrm>
              <a:off x="177800" y="-1"/>
              <a:ext cx="268610" cy="424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0825" extrusionOk="0">
                  <a:moveTo>
                    <a:pt x="0" y="978"/>
                  </a:moveTo>
                  <a:cubicBezTo>
                    <a:pt x="4331" y="132"/>
                    <a:pt x="6848" y="-775"/>
                    <a:pt x="10359" y="1107"/>
                  </a:cubicBezTo>
                  <a:cubicBezTo>
                    <a:pt x="14373" y="3260"/>
                    <a:pt x="15631" y="7002"/>
                    <a:pt x="17595" y="9981"/>
                  </a:cubicBezTo>
                  <a:cubicBezTo>
                    <a:pt x="19135" y="12318"/>
                    <a:pt x="19785" y="13548"/>
                    <a:pt x="20568" y="16020"/>
                  </a:cubicBezTo>
                  <a:cubicBezTo>
                    <a:pt x="21600" y="19279"/>
                    <a:pt x="17061" y="19856"/>
                    <a:pt x="13655" y="20825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69" name="Shape 215"/>
            <p:cNvSpPr/>
            <p:nvPr/>
          </p:nvSpPr>
          <p:spPr>
            <a:xfrm>
              <a:off x="876300" y="990599"/>
              <a:ext cx="288326" cy="392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3" h="18952" extrusionOk="0">
                  <a:moveTo>
                    <a:pt x="0" y="1473"/>
                  </a:moveTo>
                  <a:cubicBezTo>
                    <a:pt x="6540" y="-2648"/>
                    <a:pt x="10391" y="2786"/>
                    <a:pt x="14004" y="6685"/>
                  </a:cubicBezTo>
                  <a:cubicBezTo>
                    <a:pt x="18693" y="11746"/>
                    <a:pt x="21600" y="16421"/>
                    <a:pt x="17023" y="18952"/>
                  </a:cubicBezTo>
                </a:path>
              </a:pathLst>
            </a:custGeom>
            <a:solidFill>
              <a:srgbClr val="E7E4EA"/>
            </a:solidFill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0" name="Shape 216"/>
            <p:cNvSpPr/>
            <p:nvPr/>
          </p:nvSpPr>
          <p:spPr>
            <a:xfrm>
              <a:off x="0" y="25400"/>
              <a:ext cx="1130505" cy="1441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49" extrusionOk="0">
                  <a:moveTo>
                    <a:pt x="6695" y="5964"/>
                  </a:moveTo>
                  <a:cubicBezTo>
                    <a:pt x="5870" y="4835"/>
                    <a:pt x="5320" y="3733"/>
                    <a:pt x="4734" y="2782"/>
                  </a:cubicBezTo>
                  <a:cubicBezTo>
                    <a:pt x="4160" y="1851"/>
                    <a:pt x="3364" y="1097"/>
                    <a:pt x="3346" y="0"/>
                  </a:cubicBezTo>
                  <a:cubicBezTo>
                    <a:pt x="2749" y="212"/>
                    <a:pt x="2098" y="524"/>
                    <a:pt x="1695" y="926"/>
                  </a:cubicBezTo>
                  <a:cubicBezTo>
                    <a:pt x="988" y="1632"/>
                    <a:pt x="570" y="2910"/>
                    <a:pt x="299" y="3769"/>
                  </a:cubicBezTo>
                  <a:cubicBezTo>
                    <a:pt x="-19" y="4774"/>
                    <a:pt x="-82" y="5809"/>
                    <a:pt x="104" y="6834"/>
                  </a:cubicBezTo>
                  <a:cubicBezTo>
                    <a:pt x="507" y="9059"/>
                    <a:pt x="1907" y="11120"/>
                    <a:pt x="3352" y="13032"/>
                  </a:cubicBezTo>
                  <a:cubicBezTo>
                    <a:pt x="4121" y="14050"/>
                    <a:pt x="4913" y="15069"/>
                    <a:pt x="5760" y="16050"/>
                  </a:cubicBezTo>
                  <a:cubicBezTo>
                    <a:pt x="7632" y="18216"/>
                    <a:pt x="10200" y="20007"/>
                    <a:pt x="13428" y="20934"/>
                  </a:cubicBezTo>
                  <a:cubicBezTo>
                    <a:pt x="15746" y="21600"/>
                    <a:pt x="19972" y="21179"/>
                    <a:pt x="21384" y="19961"/>
                  </a:cubicBezTo>
                  <a:cubicBezTo>
                    <a:pt x="21518" y="19211"/>
                    <a:pt x="16578" y="14785"/>
                    <a:pt x="16540" y="14807"/>
                  </a:cubicBezTo>
                  <a:cubicBezTo>
                    <a:pt x="15277" y="15530"/>
                    <a:pt x="13118" y="16386"/>
                    <a:pt x="11538" y="16347"/>
                  </a:cubicBezTo>
                  <a:cubicBezTo>
                    <a:pt x="9234" y="16290"/>
                    <a:pt x="7991" y="14209"/>
                    <a:pt x="7048" y="12885"/>
                  </a:cubicBezTo>
                  <a:cubicBezTo>
                    <a:pt x="6162" y="11641"/>
                    <a:pt x="5096" y="10300"/>
                    <a:pt x="4890" y="8855"/>
                  </a:cubicBezTo>
                  <a:cubicBezTo>
                    <a:pt x="4802" y="8239"/>
                    <a:pt x="4929" y="7607"/>
                    <a:pt x="5302" y="7056"/>
                  </a:cubicBezTo>
                  <a:cubicBezTo>
                    <a:pt x="5511" y="6746"/>
                    <a:pt x="6171" y="5989"/>
                    <a:pt x="6695" y="5964"/>
                  </a:cubicBezTo>
                  <a:close/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sp>
          <p:nvSpPr>
            <p:cNvPr id="71" name="Shape 217"/>
            <p:cNvSpPr/>
            <p:nvPr/>
          </p:nvSpPr>
          <p:spPr>
            <a:xfrm>
              <a:off x="1041400" y="888999"/>
              <a:ext cx="1180907" cy="755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19656" extrusionOk="0">
                  <a:moveTo>
                    <a:pt x="0" y="14067"/>
                  </a:moveTo>
                  <a:cubicBezTo>
                    <a:pt x="1546" y="18995"/>
                    <a:pt x="4265" y="21549"/>
                    <a:pt x="7901" y="18005"/>
                  </a:cubicBezTo>
                  <a:cubicBezTo>
                    <a:pt x="9262" y="16678"/>
                    <a:pt x="11668" y="12078"/>
                    <a:pt x="9432" y="10109"/>
                  </a:cubicBezTo>
                  <a:cubicBezTo>
                    <a:pt x="7906" y="8766"/>
                    <a:pt x="6036" y="11469"/>
                    <a:pt x="6486" y="13754"/>
                  </a:cubicBezTo>
                  <a:cubicBezTo>
                    <a:pt x="7019" y="16458"/>
                    <a:pt x="10653" y="17259"/>
                    <a:pt x="12181" y="16654"/>
                  </a:cubicBezTo>
                  <a:cubicBezTo>
                    <a:pt x="14962" y="15554"/>
                    <a:pt x="14704" y="12109"/>
                    <a:pt x="15038" y="8516"/>
                  </a:cubicBezTo>
                  <a:cubicBezTo>
                    <a:pt x="15338" y="5296"/>
                    <a:pt x="15973" y="-51"/>
                    <a:pt x="18921" y="0"/>
                  </a:cubicBezTo>
                  <a:cubicBezTo>
                    <a:pt x="20260" y="23"/>
                    <a:pt x="21600" y="1260"/>
                    <a:pt x="20434" y="3163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2" name="Group 157"/>
          <p:cNvGrpSpPr/>
          <p:nvPr/>
        </p:nvGrpSpPr>
        <p:grpSpPr>
          <a:xfrm>
            <a:off x="8815976" y="1032703"/>
            <a:ext cx="1553740" cy="1891968"/>
            <a:chOff x="0" y="0"/>
            <a:chExt cx="825247" cy="1004894"/>
          </a:xfrm>
        </p:grpSpPr>
        <p:sp>
          <p:nvSpPr>
            <p:cNvPr id="73" name="Shape 153"/>
            <p:cNvSpPr/>
            <p:nvPr/>
          </p:nvSpPr>
          <p:spPr>
            <a:xfrm>
              <a:off x="0" y="0"/>
              <a:ext cx="825247" cy="1004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7" h="18782" extrusionOk="0">
                  <a:moveTo>
                    <a:pt x="20606" y="8003"/>
                  </a:moveTo>
                  <a:cubicBezTo>
                    <a:pt x="20536" y="9105"/>
                    <a:pt x="20133" y="10194"/>
                    <a:pt x="19322" y="11192"/>
                  </a:cubicBezTo>
                  <a:cubicBezTo>
                    <a:pt x="17235" y="13763"/>
                    <a:pt x="10676" y="14469"/>
                    <a:pt x="6988" y="14575"/>
                  </a:cubicBezTo>
                  <a:cubicBezTo>
                    <a:pt x="4986" y="15277"/>
                    <a:pt x="3185" y="16577"/>
                    <a:pt x="3059" y="18782"/>
                  </a:cubicBezTo>
                  <a:cubicBezTo>
                    <a:pt x="2578" y="17275"/>
                    <a:pt x="1936" y="15773"/>
                    <a:pt x="4218" y="13676"/>
                  </a:cubicBezTo>
                  <a:cubicBezTo>
                    <a:pt x="3958" y="13915"/>
                    <a:pt x="973" y="11280"/>
                    <a:pt x="253" y="9351"/>
                  </a:cubicBezTo>
                  <a:cubicBezTo>
                    <a:pt x="-538" y="7230"/>
                    <a:pt x="624" y="4258"/>
                    <a:pt x="2405" y="2680"/>
                  </a:cubicBezTo>
                  <a:cubicBezTo>
                    <a:pt x="8610" y="-2818"/>
                    <a:pt x="21062" y="731"/>
                    <a:pt x="20606" y="8003"/>
                  </a:cubicBezTo>
                  <a:close/>
                </a:path>
              </a:pathLst>
            </a:custGeom>
            <a:solidFill>
              <a:srgbClr val="FEBF0F"/>
            </a:solidFill>
            <a:ln w="3810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cs typeface="+mn-ea"/>
                <a:sym typeface="+mn-lt"/>
              </a:endParaRPr>
            </a:p>
          </p:txBody>
        </p:sp>
        <p:grpSp>
          <p:nvGrpSpPr>
            <p:cNvPr id="76" name="Group 156"/>
            <p:cNvGrpSpPr/>
            <p:nvPr/>
          </p:nvGrpSpPr>
          <p:grpSpPr>
            <a:xfrm>
              <a:off x="330200" y="215900"/>
              <a:ext cx="178940" cy="367431"/>
              <a:chOff x="0" y="0"/>
              <a:chExt cx="178939" cy="367430"/>
            </a:xfrm>
          </p:grpSpPr>
          <p:sp>
            <p:nvSpPr>
              <p:cNvPr id="77" name="Shape 154"/>
              <p:cNvSpPr/>
              <p:nvPr/>
            </p:nvSpPr>
            <p:spPr>
              <a:xfrm>
                <a:off x="0" y="0"/>
                <a:ext cx="178940" cy="244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24" h="18018" extrusionOk="0">
                    <a:moveTo>
                      <a:pt x="100" y="9277"/>
                    </a:moveTo>
                    <a:cubicBezTo>
                      <a:pt x="-1213" y="3536"/>
                      <a:pt x="10703" y="-3582"/>
                      <a:pt x="16203" y="2063"/>
                    </a:cubicBezTo>
                    <a:cubicBezTo>
                      <a:pt x="20387" y="6358"/>
                      <a:pt x="10513" y="14060"/>
                      <a:pt x="8251" y="18018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Shape 155"/>
              <p:cNvSpPr/>
              <p:nvPr/>
            </p:nvSpPr>
            <p:spPr>
              <a:xfrm>
                <a:off x="76200" y="342900"/>
                <a:ext cx="19564" cy="24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659" h="15561" extrusionOk="0">
                    <a:moveTo>
                      <a:pt x="0" y="8336"/>
                    </a:moveTo>
                    <a:cubicBezTo>
                      <a:pt x="3561" y="8171"/>
                      <a:pt x="10161" y="-5031"/>
                      <a:pt x="7784" y="2124"/>
                    </a:cubicBezTo>
                    <a:cubicBezTo>
                      <a:pt x="8671" y="6888"/>
                      <a:pt x="11060" y="11294"/>
                      <a:pt x="14952" y="15353"/>
                    </a:cubicBezTo>
                    <a:cubicBezTo>
                      <a:pt x="21600" y="16569"/>
                      <a:pt x="19305" y="12443"/>
                      <a:pt x="8067" y="296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79" name="文本框 78"/>
          <p:cNvSpPr txBox="1"/>
          <p:nvPr/>
        </p:nvSpPr>
        <p:spPr>
          <a:xfrm>
            <a:off x="1162059" y="1575765"/>
            <a:ext cx="1698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对 应 高 考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1169143" y="2107881"/>
            <a:ext cx="4712722" cy="121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高考题</a:t>
            </a:r>
            <a:r>
              <a:rPr lang="zh-CN" altLang="en-US" sz="2000" dirty="0">
                <a:solidFill>
                  <a:srgbClr val="FEBF0F"/>
                </a:solidFill>
                <a:cs typeface="+mn-ea"/>
                <a:sym typeface="+mn-lt"/>
              </a:rPr>
              <a:t>没有现成的模板</a:t>
            </a:r>
            <a:endParaRPr lang="en-US" altLang="zh-CN" sz="2000" dirty="0">
              <a:solidFill>
                <a:srgbClr val="FEBF0F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刷题总结出来的模板往往</a:t>
            </a:r>
            <a:r>
              <a:rPr lang="zh-CN" altLang="en-US" sz="2000" dirty="0">
                <a:solidFill>
                  <a:srgbClr val="FEBF0F"/>
                </a:solidFill>
                <a:cs typeface="+mn-ea"/>
                <a:sym typeface="+mn-lt"/>
              </a:rPr>
              <a:t>不能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直接套用到高考题上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1162059" y="3808896"/>
            <a:ext cx="4712722" cy="2134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解决高考题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模板中部分知识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+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材料提取的信息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+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解题思路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高考题虽新，但只要平时认真练习，就不必慌张</a:t>
            </a:r>
          </a:p>
        </p:txBody>
      </p:sp>
    </p:spTree>
    <p:extLst>
      <p:ext uri="{BB962C8B-B14F-4D97-AF65-F5344CB8AC3E}">
        <p14:creationId xmlns:p14="http://schemas.microsoft.com/office/powerpoint/2010/main" val="184401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38"/>
          <p:cNvSpPr/>
          <p:nvPr/>
        </p:nvSpPr>
        <p:spPr>
          <a:xfrm rot="1905815">
            <a:off x="8501995" y="1898871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 flipH="1">
            <a:off x="10482336" y="2501687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161925 w 552450"/>
              <a:gd name="connsiteY0" fmla="*/ 1181173 h 1209748"/>
              <a:gd name="connsiteX1" fmla="*/ 123825 w 552450"/>
              <a:gd name="connsiteY1" fmla="*/ 800173 h 1209748"/>
              <a:gd name="connsiteX2" fmla="*/ 0 w 552450"/>
              <a:gd name="connsiteY2" fmla="*/ 638248 h 1209748"/>
              <a:gd name="connsiteX3" fmla="*/ 171450 w 552450"/>
              <a:gd name="connsiteY3" fmla="*/ 504898 h 1209748"/>
              <a:gd name="connsiteX4" fmla="*/ 266700 w 552450"/>
              <a:gd name="connsiteY4" fmla="*/ 73 h 1209748"/>
              <a:gd name="connsiteX5" fmla="*/ 342900 w 552450"/>
              <a:gd name="connsiteY5" fmla="*/ 581098 h 1209748"/>
              <a:gd name="connsiteX6" fmla="*/ 552450 w 552450"/>
              <a:gd name="connsiteY6" fmla="*/ 657298 h 1209748"/>
              <a:gd name="connsiteX7" fmla="*/ 295275 w 552450"/>
              <a:gd name="connsiteY7" fmla="*/ 771598 h 1209748"/>
              <a:gd name="connsiteX8" fmla="*/ 219075 w 552450"/>
              <a:gd name="connsiteY8" fmla="*/ 1209748 h 1209748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9" fmla="*/ 228132 w 618657"/>
              <a:gd name="connsiteY9" fmla="*/ 1181172 h 1209747"/>
              <a:gd name="connsiteX0" fmla="*/ 285282 w 618657"/>
              <a:gd name="connsiteY0" fmla="*/ 1209747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70292 w 618657"/>
              <a:gd name="connsiteY0" fmla="*/ 1249721 h 1249721"/>
              <a:gd name="connsiteX1" fmla="*/ 190032 w 618657"/>
              <a:gd name="connsiteY1" fmla="*/ 800172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61482 w 618657"/>
              <a:gd name="connsiteY7" fmla="*/ 771597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317761 w 638644"/>
              <a:gd name="connsiteY0" fmla="*/ 1257216 h 1257216"/>
              <a:gd name="connsiteX1" fmla="*/ 210019 w 638644"/>
              <a:gd name="connsiteY1" fmla="*/ 775188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  <a:gd name="connsiteX0" fmla="*/ 317761 w 638644"/>
              <a:gd name="connsiteY0" fmla="*/ 1257216 h 1257216"/>
              <a:gd name="connsiteX1" fmla="*/ 227508 w 638644"/>
              <a:gd name="connsiteY1" fmla="*/ 772690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51964" y="3292505"/>
            <a:ext cx="2389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历史</a:t>
            </a:r>
          </a:p>
        </p:txBody>
      </p:sp>
      <p:sp>
        <p:nvSpPr>
          <p:cNvPr id="18" name="矩形 17"/>
          <p:cNvSpPr/>
          <p:nvPr/>
        </p:nvSpPr>
        <p:spPr>
          <a:xfrm>
            <a:off x="5481265" y="4000391"/>
            <a:ext cx="5291181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58245" y="2413337"/>
            <a:ext cx="824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72832" y="2160861"/>
            <a:ext cx="2169621" cy="263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4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16"/>
          <p:cNvGrpSpPr>
            <a:grpSpLocks noChangeAspect="1"/>
          </p:cNvGrpSpPr>
          <p:nvPr/>
        </p:nvGrpSpPr>
        <p:grpSpPr bwMode="auto">
          <a:xfrm>
            <a:off x="2600324" y="2115670"/>
            <a:ext cx="1158875" cy="2000249"/>
            <a:chOff x="1449" y="1496"/>
            <a:chExt cx="730" cy="126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8" name="Freeform 17"/>
            <p:cNvSpPr>
              <a:spLocks noEditPoints="1"/>
            </p:cNvSpPr>
            <p:nvPr/>
          </p:nvSpPr>
          <p:spPr bwMode="auto">
            <a:xfrm>
              <a:off x="1449" y="1496"/>
              <a:ext cx="730" cy="1260"/>
            </a:xfrm>
            <a:custGeom>
              <a:avLst/>
              <a:gdLst>
                <a:gd name="T0" fmla="*/ 609 w 684"/>
                <a:gd name="T1" fmla="*/ 553 h 1183"/>
                <a:gd name="T2" fmla="*/ 448 w 684"/>
                <a:gd name="T3" fmla="*/ 401 h 1183"/>
                <a:gd name="T4" fmla="*/ 269 w 684"/>
                <a:gd name="T5" fmla="*/ 315 h 1183"/>
                <a:gd name="T6" fmla="*/ 94 w 684"/>
                <a:gd name="T7" fmla="*/ 233 h 1183"/>
                <a:gd name="T8" fmla="*/ 88 w 684"/>
                <a:gd name="T9" fmla="*/ 655 h 1183"/>
                <a:gd name="T10" fmla="*/ 70 w 684"/>
                <a:gd name="T11" fmla="*/ 918 h 1183"/>
                <a:gd name="T12" fmla="*/ 139 w 684"/>
                <a:gd name="T13" fmla="*/ 1167 h 1183"/>
                <a:gd name="T14" fmla="*/ 202 w 684"/>
                <a:gd name="T15" fmla="*/ 975 h 1183"/>
                <a:gd name="T16" fmla="*/ 70 w 684"/>
                <a:gd name="T17" fmla="*/ 734 h 1183"/>
                <a:gd name="T18" fmla="*/ 278 w 684"/>
                <a:gd name="T19" fmla="*/ 562 h 1183"/>
                <a:gd name="T20" fmla="*/ 307 w 684"/>
                <a:gd name="T21" fmla="*/ 754 h 1183"/>
                <a:gd name="T22" fmla="*/ 323 w 684"/>
                <a:gd name="T23" fmla="*/ 769 h 1183"/>
                <a:gd name="T24" fmla="*/ 322 w 684"/>
                <a:gd name="T25" fmla="*/ 948 h 1183"/>
                <a:gd name="T26" fmla="*/ 345 w 684"/>
                <a:gd name="T27" fmla="*/ 765 h 1183"/>
                <a:gd name="T28" fmla="*/ 457 w 684"/>
                <a:gd name="T29" fmla="*/ 753 h 1183"/>
                <a:gd name="T30" fmla="*/ 553 w 684"/>
                <a:gd name="T31" fmla="*/ 815 h 1183"/>
                <a:gd name="T32" fmla="*/ 388 w 684"/>
                <a:gd name="T33" fmla="*/ 1179 h 1183"/>
                <a:gd name="T34" fmla="*/ 445 w 684"/>
                <a:gd name="T35" fmla="*/ 1002 h 1183"/>
                <a:gd name="T36" fmla="*/ 666 w 684"/>
                <a:gd name="T37" fmla="*/ 692 h 1183"/>
                <a:gd name="T38" fmla="*/ 200 w 684"/>
                <a:gd name="T39" fmla="*/ 558 h 1183"/>
                <a:gd name="T40" fmla="*/ 132 w 684"/>
                <a:gd name="T41" fmla="*/ 509 h 1183"/>
                <a:gd name="T42" fmla="*/ 123 w 684"/>
                <a:gd name="T43" fmla="*/ 61 h 1183"/>
                <a:gd name="T44" fmla="*/ 241 w 684"/>
                <a:gd name="T45" fmla="*/ 532 h 1183"/>
                <a:gd name="T46" fmla="*/ 388 w 684"/>
                <a:gd name="T47" fmla="*/ 620 h 1183"/>
                <a:gd name="T48" fmla="*/ 406 w 684"/>
                <a:gd name="T49" fmla="*/ 459 h 1183"/>
                <a:gd name="T50" fmla="*/ 305 w 684"/>
                <a:gd name="T51" fmla="*/ 567 h 1183"/>
                <a:gd name="T52" fmla="*/ 444 w 684"/>
                <a:gd name="T53" fmla="*/ 423 h 1183"/>
                <a:gd name="T54" fmla="*/ 423 w 684"/>
                <a:gd name="T55" fmla="*/ 643 h 1183"/>
                <a:gd name="T56" fmla="*/ 415 w 684"/>
                <a:gd name="T57" fmla="*/ 724 h 1183"/>
                <a:gd name="T58" fmla="*/ 428 w 684"/>
                <a:gd name="T59" fmla="*/ 654 h 1183"/>
                <a:gd name="T60" fmla="*/ 574 w 684"/>
                <a:gd name="T61" fmla="*/ 534 h 1183"/>
                <a:gd name="T62" fmla="*/ 415 w 684"/>
                <a:gd name="T63" fmla="*/ 724 h 1183"/>
                <a:gd name="T64" fmla="*/ 476 w 684"/>
                <a:gd name="T65" fmla="*/ 750 h 1183"/>
                <a:gd name="T66" fmla="*/ 607 w 684"/>
                <a:gd name="T67" fmla="*/ 631 h 1183"/>
                <a:gd name="T68" fmla="*/ 517 w 684"/>
                <a:gd name="T69" fmla="*/ 804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4" h="1183">
                  <a:moveTo>
                    <a:pt x="612" y="606"/>
                  </a:moveTo>
                  <a:cubicBezTo>
                    <a:pt x="615" y="584"/>
                    <a:pt x="613" y="565"/>
                    <a:pt x="609" y="553"/>
                  </a:cubicBezTo>
                  <a:cubicBezTo>
                    <a:pt x="599" y="516"/>
                    <a:pt x="568" y="479"/>
                    <a:pt x="517" y="483"/>
                  </a:cubicBezTo>
                  <a:cubicBezTo>
                    <a:pt x="514" y="445"/>
                    <a:pt x="477" y="404"/>
                    <a:pt x="448" y="401"/>
                  </a:cubicBezTo>
                  <a:cubicBezTo>
                    <a:pt x="329" y="387"/>
                    <a:pt x="263" y="490"/>
                    <a:pt x="263" y="490"/>
                  </a:cubicBezTo>
                  <a:cubicBezTo>
                    <a:pt x="263" y="490"/>
                    <a:pt x="253" y="433"/>
                    <a:pt x="269" y="315"/>
                  </a:cubicBezTo>
                  <a:cubicBezTo>
                    <a:pt x="290" y="158"/>
                    <a:pt x="232" y="0"/>
                    <a:pt x="116" y="36"/>
                  </a:cubicBezTo>
                  <a:cubicBezTo>
                    <a:pt x="0" y="72"/>
                    <a:pt x="71" y="136"/>
                    <a:pt x="94" y="233"/>
                  </a:cubicBezTo>
                  <a:cubicBezTo>
                    <a:pt x="117" y="330"/>
                    <a:pt x="117" y="454"/>
                    <a:pt x="110" y="505"/>
                  </a:cubicBezTo>
                  <a:cubicBezTo>
                    <a:pt x="104" y="546"/>
                    <a:pt x="92" y="624"/>
                    <a:pt x="88" y="655"/>
                  </a:cubicBezTo>
                  <a:cubicBezTo>
                    <a:pt x="69" y="678"/>
                    <a:pt x="57" y="697"/>
                    <a:pt x="54" y="711"/>
                  </a:cubicBezTo>
                  <a:cubicBezTo>
                    <a:pt x="45" y="741"/>
                    <a:pt x="31" y="868"/>
                    <a:pt x="70" y="918"/>
                  </a:cubicBezTo>
                  <a:cubicBezTo>
                    <a:pt x="109" y="969"/>
                    <a:pt x="148" y="980"/>
                    <a:pt x="177" y="979"/>
                  </a:cubicBezTo>
                  <a:cubicBezTo>
                    <a:pt x="203" y="1073"/>
                    <a:pt x="139" y="1167"/>
                    <a:pt x="139" y="1167"/>
                  </a:cubicBezTo>
                  <a:cubicBezTo>
                    <a:pt x="153" y="1174"/>
                    <a:pt x="153" y="1174"/>
                    <a:pt x="153" y="1174"/>
                  </a:cubicBezTo>
                  <a:cubicBezTo>
                    <a:pt x="220" y="1102"/>
                    <a:pt x="207" y="1002"/>
                    <a:pt x="202" y="975"/>
                  </a:cubicBezTo>
                  <a:cubicBezTo>
                    <a:pt x="215" y="971"/>
                    <a:pt x="223" y="966"/>
                    <a:pt x="223" y="966"/>
                  </a:cubicBezTo>
                  <a:cubicBezTo>
                    <a:pt x="50" y="954"/>
                    <a:pt x="64" y="794"/>
                    <a:pt x="70" y="734"/>
                  </a:cubicBezTo>
                  <a:cubicBezTo>
                    <a:pt x="76" y="674"/>
                    <a:pt x="155" y="611"/>
                    <a:pt x="205" y="572"/>
                  </a:cubicBezTo>
                  <a:cubicBezTo>
                    <a:pt x="254" y="533"/>
                    <a:pt x="270" y="550"/>
                    <a:pt x="278" y="562"/>
                  </a:cubicBezTo>
                  <a:cubicBezTo>
                    <a:pt x="326" y="637"/>
                    <a:pt x="384" y="625"/>
                    <a:pt x="408" y="655"/>
                  </a:cubicBezTo>
                  <a:cubicBezTo>
                    <a:pt x="432" y="685"/>
                    <a:pt x="388" y="757"/>
                    <a:pt x="307" y="754"/>
                  </a:cubicBezTo>
                  <a:cubicBezTo>
                    <a:pt x="226" y="751"/>
                    <a:pt x="207" y="675"/>
                    <a:pt x="207" y="675"/>
                  </a:cubicBezTo>
                  <a:cubicBezTo>
                    <a:pt x="216" y="753"/>
                    <a:pt x="271" y="775"/>
                    <a:pt x="323" y="769"/>
                  </a:cubicBezTo>
                  <a:cubicBezTo>
                    <a:pt x="342" y="782"/>
                    <a:pt x="376" y="814"/>
                    <a:pt x="370" y="868"/>
                  </a:cubicBezTo>
                  <a:cubicBezTo>
                    <a:pt x="363" y="933"/>
                    <a:pt x="322" y="948"/>
                    <a:pt x="322" y="948"/>
                  </a:cubicBezTo>
                  <a:cubicBezTo>
                    <a:pt x="322" y="948"/>
                    <a:pt x="390" y="939"/>
                    <a:pt x="390" y="866"/>
                  </a:cubicBezTo>
                  <a:cubicBezTo>
                    <a:pt x="390" y="808"/>
                    <a:pt x="363" y="777"/>
                    <a:pt x="345" y="765"/>
                  </a:cubicBezTo>
                  <a:cubicBezTo>
                    <a:pt x="366" y="759"/>
                    <a:pt x="386" y="749"/>
                    <a:pt x="400" y="738"/>
                  </a:cubicBezTo>
                  <a:cubicBezTo>
                    <a:pt x="409" y="745"/>
                    <a:pt x="427" y="755"/>
                    <a:pt x="457" y="753"/>
                  </a:cubicBezTo>
                  <a:cubicBezTo>
                    <a:pt x="456" y="773"/>
                    <a:pt x="463" y="815"/>
                    <a:pt x="523" y="817"/>
                  </a:cubicBezTo>
                  <a:cubicBezTo>
                    <a:pt x="534" y="817"/>
                    <a:pt x="544" y="816"/>
                    <a:pt x="553" y="815"/>
                  </a:cubicBezTo>
                  <a:cubicBezTo>
                    <a:pt x="559" y="845"/>
                    <a:pt x="569" y="952"/>
                    <a:pt x="418" y="982"/>
                  </a:cubicBezTo>
                  <a:cubicBezTo>
                    <a:pt x="418" y="982"/>
                    <a:pt x="425" y="1121"/>
                    <a:pt x="388" y="1179"/>
                  </a:cubicBezTo>
                  <a:cubicBezTo>
                    <a:pt x="408" y="1183"/>
                    <a:pt x="408" y="1183"/>
                    <a:pt x="408" y="1183"/>
                  </a:cubicBezTo>
                  <a:cubicBezTo>
                    <a:pt x="408" y="1183"/>
                    <a:pt x="446" y="1121"/>
                    <a:pt x="445" y="1002"/>
                  </a:cubicBezTo>
                  <a:cubicBezTo>
                    <a:pt x="445" y="1002"/>
                    <a:pt x="592" y="979"/>
                    <a:pt x="582" y="806"/>
                  </a:cubicBezTo>
                  <a:cubicBezTo>
                    <a:pt x="625" y="787"/>
                    <a:pt x="651" y="744"/>
                    <a:pt x="666" y="692"/>
                  </a:cubicBezTo>
                  <a:cubicBezTo>
                    <a:pt x="684" y="633"/>
                    <a:pt x="636" y="608"/>
                    <a:pt x="612" y="606"/>
                  </a:cubicBezTo>
                  <a:close/>
                  <a:moveTo>
                    <a:pt x="200" y="558"/>
                  </a:moveTo>
                  <a:cubicBezTo>
                    <a:pt x="162" y="583"/>
                    <a:pt x="132" y="608"/>
                    <a:pt x="109" y="632"/>
                  </a:cubicBezTo>
                  <a:cubicBezTo>
                    <a:pt x="111" y="609"/>
                    <a:pt x="122" y="580"/>
                    <a:pt x="132" y="509"/>
                  </a:cubicBezTo>
                  <a:cubicBezTo>
                    <a:pt x="146" y="422"/>
                    <a:pt x="128" y="293"/>
                    <a:pt x="113" y="228"/>
                  </a:cubicBezTo>
                  <a:cubicBezTo>
                    <a:pt x="100" y="171"/>
                    <a:pt x="31" y="75"/>
                    <a:pt x="123" y="61"/>
                  </a:cubicBezTo>
                  <a:cubicBezTo>
                    <a:pt x="254" y="41"/>
                    <a:pt x="256" y="256"/>
                    <a:pt x="250" y="311"/>
                  </a:cubicBezTo>
                  <a:cubicBezTo>
                    <a:pt x="244" y="359"/>
                    <a:pt x="241" y="500"/>
                    <a:pt x="241" y="532"/>
                  </a:cubicBezTo>
                  <a:cubicBezTo>
                    <a:pt x="230" y="538"/>
                    <a:pt x="217" y="546"/>
                    <a:pt x="200" y="558"/>
                  </a:cubicBezTo>
                  <a:close/>
                  <a:moveTo>
                    <a:pt x="388" y="620"/>
                  </a:moveTo>
                  <a:cubicBezTo>
                    <a:pt x="378" y="617"/>
                    <a:pt x="365" y="611"/>
                    <a:pt x="352" y="603"/>
                  </a:cubicBezTo>
                  <a:cubicBezTo>
                    <a:pt x="335" y="522"/>
                    <a:pt x="406" y="459"/>
                    <a:pt x="406" y="459"/>
                  </a:cubicBezTo>
                  <a:cubicBezTo>
                    <a:pt x="324" y="501"/>
                    <a:pt x="330" y="567"/>
                    <a:pt x="336" y="593"/>
                  </a:cubicBezTo>
                  <a:cubicBezTo>
                    <a:pt x="325" y="585"/>
                    <a:pt x="314" y="577"/>
                    <a:pt x="305" y="567"/>
                  </a:cubicBezTo>
                  <a:cubicBezTo>
                    <a:pt x="281" y="542"/>
                    <a:pt x="282" y="520"/>
                    <a:pt x="261" y="524"/>
                  </a:cubicBezTo>
                  <a:cubicBezTo>
                    <a:pt x="287" y="485"/>
                    <a:pt x="396" y="408"/>
                    <a:pt x="444" y="423"/>
                  </a:cubicBezTo>
                  <a:cubicBezTo>
                    <a:pt x="496" y="439"/>
                    <a:pt x="508" y="509"/>
                    <a:pt x="485" y="574"/>
                  </a:cubicBezTo>
                  <a:cubicBezTo>
                    <a:pt x="469" y="620"/>
                    <a:pt x="439" y="637"/>
                    <a:pt x="423" y="643"/>
                  </a:cubicBezTo>
                  <a:cubicBezTo>
                    <a:pt x="414" y="629"/>
                    <a:pt x="400" y="624"/>
                    <a:pt x="388" y="620"/>
                  </a:cubicBezTo>
                  <a:close/>
                  <a:moveTo>
                    <a:pt x="415" y="724"/>
                  </a:moveTo>
                  <a:cubicBezTo>
                    <a:pt x="420" y="717"/>
                    <a:pt x="424" y="710"/>
                    <a:pt x="426" y="703"/>
                  </a:cubicBezTo>
                  <a:cubicBezTo>
                    <a:pt x="431" y="681"/>
                    <a:pt x="431" y="666"/>
                    <a:pt x="428" y="654"/>
                  </a:cubicBezTo>
                  <a:cubicBezTo>
                    <a:pt x="510" y="623"/>
                    <a:pt x="514" y="552"/>
                    <a:pt x="516" y="508"/>
                  </a:cubicBezTo>
                  <a:cubicBezTo>
                    <a:pt x="531" y="508"/>
                    <a:pt x="558" y="512"/>
                    <a:pt x="574" y="534"/>
                  </a:cubicBezTo>
                  <a:cubicBezTo>
                    <a:pt x="597" y="567"/>
                    <a:pt x="601" y="681"/>
                    <a:pt x="508" y="721"/>
                  </a:cubicBezTo>
                  <a:cubicBezTo>
                    <a:pt x="444" y="748"/>
                    <a:pt x="422" y="735"/>
                    <a:pt x="415" y="724"/>
                  </a:cubicBezTo>
                  <a:close/>
                  <a:moveTo>
                    <a:pt x="517" y="804"/>
                  </a:moveTo>
                  <a:cubicBezTo>
                    <a:pt x="469" y="797"/>
                    <a:pt x="471" y="766"/>
                    <a:pt x="476" y="750"/>
                  </a:cubicBezTo>
                  <a:cubicBezTo>
                    <a:pt x="488" y="747"/>
                    <a:pt x="502" y="742"/>
                    <a:pt x="519" y="734"/>
                  </a:cubicBezTo>
                  <a:cubicBezTo>
                    <a:pt x="570" y="710"/>
                    <a:pt x="596" y="669"/>
                    <a:pt x="607" y="631"/>
                  </a:cubicBezTo>
                  <a:cubicBezTo>
                    <a:pt x="622" y="636"/>
                    <a:pt x="644" y="647"/>
                    <a:pt x="643" y="675"/>
                  </a:cubicBezTo>
                  <a:cubicBezTo>
                    <a:pt x="642" y="718"/>
                    <a:pt x="584" y="812"/>
                    <a:pt x="517" y="8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18"/>
            <p:cNvSpPr>
              <a:spLocks/>
            </p:cNvSpPr>
            <p:nvPr/>
          </p:nvSpPr>
          <p:spPr bwMode="auto">
            <a:xfrm>
              <a:off x="1760" y="2545"/>
              <a:ext cx="57" cy="47"/>
            </a:xfrm>
            <a:custGeom>
              <a:avLst/>
              <a:gdLst>
                <a:gd name="T0" fmla="*/ 0 w 54"/>
                <a:gd name="T1" fmla="*/ 18 h 44"/>
                <a:gd name="T2" fmla="*/ 54 w 54"/>
                <a:gd name="T3" fmla="*/ 0 h 44"/>
                <a:gd name="T4" fmla="*/ 46 w 54"/>
                <a:gd name="T5" fmla="*/ 44 h 44"/>
                <a:gd name="T6" fmla="*/ 39 w 54"/>
                <a:gd name="T7" fmla="*/ 23 h 44"/>
                <a:gd name="T8" fmla="*/ 0 w 54"/>
                <a:gd name="T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4">
                  <a:moveTo>
                    <a:pt x="0" y="18"/>
                  </a:moveTo>
                  <a:cubicBezTo>
                    <a:pt x="0" y="18"/>
                    <a:pt x="30" y="19"/>
                    <a:pt x="54" y="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28" y="31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Group 21"/>
          <p:cNvGrpSpPr>
            <a:grpSpLocks noChangeAspect="1"/>
          </p:cNvGrpSpPr>
          <p:nvPr/>
        </p:nvGrpSpPr>
        <p:grpSpPr bwMode="auto">
          <a:xfrm>
            <a:off x="5491162" y="2091703"/>
            <a:ext cx="1209675" cy="1979613"/>
            <a:chOff x="3270" y="1510"/>
            <a:chExt cx="762" cy="124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22"/>
            <p:cNvSpPr>
              <a:spLocks/>
            </p:cNvSpPr>
            <p:nvPr/>
          </p:nvSpPr>
          <p:spPr bwMode="auto">
            <a:xfrm>
              <a:off x="3616" y="2549"/>
              <a:ext cx="56" cy="46"/>
            </a:xfrm>
            <a:custGeom>
              <a:avLst/>
              <a:gdLst>
                <a:gd name="T0" fmla="*/ 0 w 54"/>
                <a:gd name="T1" fmla="*/ 18 h 44"/>
                <a:gd name="T2" fmla="*/ 54 w 54"/>
                <a:gd name="T3" fmla="*/ 0 h 44"/>
                <a:gd name="T4" fmla="*/ 46 w 54"/>
                <a:gd name="T5" fmla="*/ 44 h 44"/>
                <a:gd name="T6" fmla="*/ 39 w 54"/>
                <a:gd name="T7" fmla="*/ 23 h 44"/>
                <a:gd name="T8" fmla="*/ 0 w 54"/>
                <a:gd name="T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4">
                  <a:moveTo>
                    <a:pt x="0" y="18"/>
                  </a:moveTo>
                  <a:cubicBezTo>
                    <a:pt x="0" y="18"/>
                    <a:pt x="29" y="19"/>
                    <a:pt x="54" y="0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28" y="31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23"/>
            <p:cNvSpPr>
              <a:spLocks noEditPoints="1"/>
            </p:cNvSpPr>
            <p:nvPr/>
          </p:nvSpPr>
          <p:spPr bwMode="auto">
            <a:xfrm>
              <a:off x="3270" y="1510"/>
              <a:ext cx="762" cy="1247"/>
            </a:xfrm>
            <a:custGeom>
              <a:avLst/>
              <a:gdLst>
                <a:gd name="T0" fmla="*/ 629 w 729"/>
                <a:gd name="T1" fmla="*/ 554 h 1195"/>
                <a:gd name="T2" fmla="*/ 512 w 729"/>
                <a:gd name="T3" fmla="*/ 454 h 1195"/>
                <a:gd name="T4" fmla="*/ 509 w 729"/>
                <a:gd name="T5" fmla="*/ 405 h 1195"/>
                <a:gd name="T6" fmla="*/ 591 w 729"/>
                <a:gd name="T7" fmla="*/ 78 h 1195"/>
                <a:gd name="T8" fmla="*/ 415 w 729"/>
                <a:gd name="T9" fmla="*/ 118 h 1195"/>
                <a:gd name="T10" fmla="*/ 276 w 729"/>
                <a:gd name="T11" fmla="*/ 309 h 1195"/>
                <a:gd name="T12" fmla="*/ 37 w 729"/>
                <a:gd name="T13" fmla="*/ 50 h 1195"/>
                <a:gd name="T14" fmla="*/ 151 w 729"/>
                <a:gd name="T15" fmla="*/ 585 h 1195"/>
                <a:gd name="T16" fmla="*/ 202 w 729"/>
                <a:gd name="T17" fmla="*/ 988 h 1195"/>
                <a:gd name="T18" fmla="*/ 160 w 729"/>
                <a:gd name="T19" fmla="*/ 1169 h 1195"/>
                <a:gd name="T20" fmla="*/ 135 w 729"/>
                <a:gd name="T21" fmla="*/ 904 h 1195"/>
                <a:gd name="T22" fmla="*/ 298 w 729"/>
                <a:gd name="T23" fmla="*/ 556 h 1195"/>
                <a:gd name="T24" fmla="*/ 447 w 729"/>
                <a:gd name="T25" fmla="*/ 694 h 1195"/>
                <a:gd name="T26" fmla="*/ 268 w 729"/>
                <a:gd name="T27" fmla="*/ 812 h 1195"/>
                <a:gd name="T28" fmla="*/ 373 w 729"/>
                <a:gd name="T29" fmla="*/ 737 h 1195"/>
                <a:gd name="T30" fmla="*/ 391 w 729"/>
                <a:gd name="T31" fmla="*/ 740 h 1195"/>
                <a:gd name="T32" fmla="*/ 440 w 729"/>
                <a:gd name="T33" fmla="*/ 778 h 1195"/>
                <a:gd name="T34" fmla="*/ 593 w 729"/>
                <a:gd name="T35" fmla="*/ 811 h 1195"/>
                <a:gd name="T36" fmla="*/ 460 w 729"/>
                <a:gd name="T37" fmla="*/ 992 h 1195"/>
                <a:gd name="T38" fmla="*/ 465 w 729"/>
                <a:gd name="T39" fmla="*/ 1195 h 1195"/>
                <a:gd name="T40" fmla="*/ 647 w 729"/>
                <a:gd name="T41" fmla="*/ 784 h 1195"/>
                <a:gd name="T42" fmla="*/ 437 w 729"/>
                <a:gd name="T43" fmla="*/ 585 h 1195"/>
                <a:gd name="T44" fmla="*/ 210 w 729"/>
                <a:gd name="T45" fmla="*/ 547 h 1195"/>
                <a:gd name="T46" fmla="*/ 54 w 729"/>
                <a:gd name="T47" fmla="*/ 143 h 1195"/>
                <a:gd name="T48" fmla="*/ 240 w 729"/>
                <a:gd name="T49" fmla="*/ 230 h 1195"/>
                <a:gd name="T50" fmla="*/ 374 w 729"/>
                <a:gd name="T51" fmla="*/ 387 h 1195"/>
                <a:gd name="T52" fmla="*/ 520 w 729"/>
                <a:gd name="T53" fmla="*/ 52 h 1195"/>
                <a:gd name="T54" fmla="*/ 468 w 729"/>
                <a:gd name="T55" fmla="*/ 505 h 1195"/>
                <a:gd name="T56" fmla="*/ 437 w 729"/>
                <a:gd name="T57" fmla="*/ 585 h 1195"/>
                <a:gd name="T58" fmla="*/ 494 w 729"/>
                <a:gd name="T59" fmla="*/ 673 h 1195"/>
                <a:gd name="T60" fmla="*/ 529 w 729"/>
                <a:gd name="T61" fmla="*/ 484 h 1195"/>
                <a:gd name="T62" fmla="*/ 429 w 729"/>
                <a:gd name="T63" fmla="*/ 736 h 1195"/>
                <a:gd name="T64" fmla="*/ 603 w 729"/>
                <a:gd name="T65" fmla="*/ 672 h 1195"/>
                <a:gd name="T66" fmla="*/ 691 w 729"/>
                <a:gd name="T67" fmla="*/ 638 h 1195"/>
                <a:gd name="T68" fmla="*/ 520 w 729"/>
                <a:gd name="T69" fmla="*/ 768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9" h="1195">
                  <a:moveTo>
                    <a:pt x="700" y="569"/>
                  </a:moveTo>
                  <a:cubicBezTo>
                    <a:pt x="676" y="543"/>
                    <a:pt x="646" y="548"/>
                    <a:pt x="629" y="554"/>
                  </a:cubicBezTo>
                  <a:cubicBezTo>
                    <a:pt x="629" y="543"/>
                    <a:pt x="629" y="534"/>
                    <a:pt x="629" y="528"/>
                  </a:cubicBezTo>
                  <a:cubicBezTo>
                    <a:pt x="629" y="504"/>
                    <a:pt x="601" y="415"/>
                    <a:pt x="512" y="454"/>
                  </a:cubicBezTo>
                  <a:cubicBezTo>
                    <a:pt x="508" y="455"/>
                    <a:pt x="504" y="457"/>
                    <a:pt x="501" y="459"/>
                  </a:cubicBezTo>
                  <a:cubicBezTo>
                    <a:pt x="498" y="447"/>
                    <a:pt x="498" y="427"/>
                    <a:pt x="509" y="405"/>
                  </a:cubicBezTo>
                  <a:cubicBezTo>
                    <a:pt x="528" y="366"/>
                    <a:pt x="597" y="273"/>
                    <a:pt x="606" y="211"/>
                  </a:cubicBezTo>
                  <a:cubicBezTo>
                    <a:pt x="614" y="149"/>
                    <a:pt x="602" y="102"/>
                    <a:pt x="591" y="78"/>
                  </a:cubicBezTo>
                  <a:cubicBezTo>
                    <a:pt x="580" y="53"/>
                    <a:pt x="554" y="23"/>
                    <a:pt x="514" y="23"/>
                  </a:cubicBezTo>
                  <a:cubicBezTo>
                    <a:pt x="474" y="23"/>
                    <a:pt x="426" y="50"/>
                    <a:pt x="415" y="118"/>
                  </a:cubicBezTo>
                  <a:cubicBezTo>
                    <a:pt x="405" y="185"/>
                    <a:pt x="346" y="432"/>
                    <a:pt x="315" y="482"/>
                  </a:cubicBezTo>
                  <a:cubicBezTo>
                    <a:pt x="315" y="482"/>
                    <a:pt x="283" y="384"/>
                    <a:pt x="276" y="309"/>
                  </a:cubicBezTo>
                  <a:cubicBezTo>
                    <a:pt x="269" y="234"/>
                    <a:pt x="258" y="133"/>
                    <a:pt x="188" y="67"/>
                  </a:cubicBezTo>
                  <a:cubicBezTo>
                    <a:pt x="117" y="0"/>
                    <a:pt x="58" y="38"/>
                    <a:pt x="37" y="50"/>
                  </a:cubicBezTo>
                  <a:cubicBezTo>
                    <a:pt x="17" y="62"/>
                    <a:pt x="0" y="93"/>
                    <a:pt x="35" y="161"/>
                  </a:cubicBezTo>
                  <a:cubicBezTo>
                    <a:pt x="69" y="228"/>
                    <a:pt x="116" y="381"/>
                    <a:pt x="151" y="585"/>
                  </a:cubicBezTo>
                  <a:cubicBezTo>
                    <a:pt x="113" y="616"/>
                    <a:pt x="74" y="669"/>
                    <a:pt x="68" y="769"/>
                  </a:cubicBezTo>
                  <a:cubicBezTo>
                    <a:pt x="59" y="931"/>
                    <a:pt x="166" y="940"/>
                    <a:pt x="202" y="988"/>
                  </a:cubicBezTo>
                  <a:cubicBezTo>
                    <a:pt x="238" y="1037"/>
                    <a:pt x="151" y="1155"/>
                    <a:pt x="151" y="1155"/>
                  </a:cubicBezTo>
                  <a:cubicBezTo>
                    <a:pt x="160" y="1169"/>
                    <a:pt x="160" y="1169"/>
                    <a:pt x="160" y="1169"/>
                  </a:cubicBezTo>
                  <a:cubicBezTo>
                    <a:pt x="198" y="1124"/>
                    <a:pt x="228" y="1059"/>
                    <a:pt x="234" y="1007"/>
                  </a:cubicBezTo>
                  <a:cubicBezTo>
                    <a:pt x="240" y="954"/>
                    <a:pt x="198" y="969"/>
                    <a:pt x="135" y="904"/>
                  </a:cubicBezTo>
                  <a:cubicBezTo>
                    <a:pt x="71" y="838"/>
                    <a:pt x="76" y="706"/>
                    <a:pt x="135" y="632"/>
                  </a:cubicBezTo>
                  <a:cubicBezTo>
                    <a:pt x="194" y="558"/>
                    <a:pt x="275" y="538"/>
                    <a:pt x="298" y="556"/>
                  </a:cubicBezTo>
                  <a:cubicBezTo>
                    <a:pt x="321" y="575"/>
                    <a:pt x="392" y="615"/>
                    <a:pt x="432" y="602"/>
                  </a:cubicBezTo>
                  <a:cubicBezTo>
                    <a:pt x="472" y="589"/>
                    <a:pt x="508" y="654"/>
                    <a:pt x="447" y="694"/>
                  </a:cubicBezTo>
                  <a:cubicBezTo>
                    <a:pt x="369" y="746"/>
                    <a:pt x="280" y="674"/>
                    <a:pt x="280" y="674"/>
                  </a:cubicBezTo>
                  <a:cubicBezTo>
                    <a:pt x="302" y="738"/>
                    <a:pt x="268" y="812"/>
                    <a:pt x="268" y="812"/>
                  </a:cubicBezTo>
                  <a:cubicBezTo>
                    <a:pt x="319" y="788"/>
                    <a:pt x="306" y="705"/>
                    <a:pt x="306" y="705"/>
                  </a:cubicBezTo>
                  <a:cubicBezTo>
                    <a:pt x="331" y="722"/>
                    <a:pt x="353" y="732"/>
                    <a:pt x="373" y="737"/>
                  </a:cubicBezTo>
                  <a:cubicBezTo>
                    <a:pt x="385" y="769"/>
                    <a:pt x="408" y="853"/>
                    <a:pt x="346" y="923"/>
                  </a:cubicBezTo>
                  <a:cubicBezTo>
                    <a:pt x="346" y="923"/>
                    <a:pt x="434" y="880"/>
                    <a:pt x="391" y="740"/>
                  </a:cubicBezTo>
                  <a:cubicBezTo>
                    <a:pt x="395" y="740"/>
                    <a:pt x="400" y="740"/>
                    <a:pt x="405" y="740"/>
                  </a:cubicBezTo>
                  <a:cubicBezTo>
                    <a:pt x="408" y="751"/>
                    <a:pt x="417" y="766"/>
                    <a:pt x="440" y="778"/>
                  </a:cubicBezTo>
                  <a:cubicBezTo>
                    <a:pt x="456" y="787"/>
                    <a:pt x="480" y="786"/>
                    <a:pt x="505" y="775"/>
                  </a:cubicBezTo>
                  <a:cubicBezTo>
                    <a:pt x="514" y="792"/>
                    <a:pt x="540" y="824"/>
                    <a:pt x="593" y="811"/>
                  </a:cubicBezTo>
                  <a:cubicBezTo>
                    <a:pt x="604" y="809"/>
                    <a:pt x="614" y="805"/>
                    <a:pt x="623" y="800"/>
                  </a:cubicBezTo>
                  <a:cubicBezTo>
                    <a:pt x="621" y="839"/>
                    <a:pt x="605" y="966"/>
                    <a:pt x="460" y="992"/>
                  </a:cubicBezTo>
                  <a:cubicBezTo>
                    <a:pt x="460" y="992"/>
                    <a:pt x="475" y="1138"/>
                    <a:pt x="439" y="1194"/>
                  </a:cubicBezTo>
                  <a:cubicBezTo>
                    <a:pt x="465" y="1195"/>
                    <a:pt x="465" y="1195"/>
                    <a:pt x="465" y="1195"/>
                  </a:cubicBezTo>
                  <a:cubicBezTo>
                    <a:pt x="465" y="1195"/>
                    <a:pt x="501" y="1143"/>
                    <a:pt x="485" y="1007"/>
                  </a:cubicBezTo>
                  <a:cubicBezTo>
                    <a:pt x="485" y="1007"/>
                    <a:pt x="636" y="1001"/>
                    <a:pt x="647" y="784"/>
                  </a:cubicBezTo>
                  <a:cubicBezTo>
                    <a:pt x="720" y="725"/>
                    <a:pt x="729" y="601"/>
                    <a:pt x="700" y="569"/>
                  </a:cubicBezTo>
                  <a:close/>
                  <a:moveTo>
                    <a:pt x="437" y="585"/>
                  </a:moveTo>
                  <a:cubicBezTo>
                    <a:pt x="381" y="593"/>
                    <a:pt x="339" y="562"/>
                    <a:pt x="309" y="545"/>
                  </a:cubicBezTo>
                  <a:cubicBezTo>
                    <a:pt x="280" y="528"/>
                    <a:pt x="246" y="525"/>
                    <a:pt x="210" y="547"/>
                  </a:cubicBezTo>
                  <a:cubicBezTo>
                    <a:pt x="200" y="552"/>
                    <a:pt x="187" y="559"/>
                    <a:pt x="172" y="569"/>
                  </a:cubicBezTo>
                  <a:cubicBezTo>
                    <a:pt x="161" y="511"/>
                    <a:pt x="103" y="226"/>
                    <a:pt x="54" y="143"/>
                  </a:cubicBezTo>
                  <a:cubicBezTo>
                    <a:pt x="4" y="59"/>
                    <a:pt x="91" y="56"/>
                    <a:pt x="106" y="58"/>
                  </a:cubicBezTo>
                  <a:cubicBezTo>
                    <a:pt x="141" y="63"/>
                    <a:pt x="228" y="130"/>
                    <a:pt x="240" y="230"/>
                  </a:cubicBezTo>
                  <a:cubicBezTo>
                    <a:pt x="252" y="331"/>
                    <a:pt x="269" y="478"/>
                    <a:pt x="314" y="536"/>
                  </a:cubicBezTo>
                  <a:cubicBezTo>
                    <a:pt x="314" y="536"/>
                    <a:pt x="346" y="484"/>
                    <a:pt x="374" y="387"/>
                  </a:cubicBezTo>
                  <a:cubicBezTo>
                    <a:pt x="402" y="290"/>
                    <a:pt x="432" y="177"/>
                    <a:pt x="440" y="130"/>
                  </a:cubicBezTo>
                  <a:cubicBezTo>
                    <a:pt x="447" y="82"/>
                    <a:pt x="470" y="40"/>
                    <a:pt x="520" y="52"/>
                  </a:cubicBezTo>
                  <a:cubicBezTo>
                    <a:pt x="569" y="64"/>
                    <a:pt x="597" y="151"/>
                    <a:pt x="568" y="231"/>
                  </a:cubicBezTo>
                  <a:cubicBezTo>
                    <a:pt x="541" y="306"/>
                    <a:pt x="452" y="400"/>
                    <a:pt x="468" y="505"/>
                  </a:cubicBezTo>
                  <a:cubicBezTo>
                    <a:pt x="454" y="536"/>
                    <a:pt x="450" y="572"/>
                    <a:pt x="449" y="585"/>
                  </a:cubicBezTo>
                  <a:cubicBezTo>
                    <a:pt x="445" y="585"/>
                    <a:pt x="441" y="585"/>
                    <a:pt x="437" y="585"/>
                  </a:cubicBezTo>
                  <a:close/>
                  <a:moveTo>
                    <a:pt x="429" y="736"/>
                  </a:moveTo>
                  <a:cubicBezTo>
                    <a:pt x="464" y="725"/>
                    <a:pt x="486" y="695"/>
                    <a:pt x="494" y="673"/>
                  </a:cubicBezTo>
                  <a:cubicBezTo>
                    <a:pt x="507" y="639"/>
                    <a:pt x="498" y="597"/>
                    <a:pt x="465" y="587"/>
                  </a:cubicBezTo>
                  <a:cubicBezTo>
                    <a:pt x="469" y="565"/>
                    <a:pt x="486" y="497"/>
                    <a:pt x="529" y="484"/>
                  </a:cubicBezTo>
                  <a:cubicBezTo>
                    <a:pt x="580" y="468"/>
                    <a:pt x="609" y="509"/>
                    <a:pt x="596" y="585"/>
                  </a:cubicBezTo>
                  <a:cubicBezTo>
                    <a:pt x="584" y="659"/>
                    <a:pt x="518" y="804"/>
                    <a:pt x="429" y="736"/>
                  </a:cubicBezTo>
                  <a:close/>
                  <a:moveTo>
                    <a:pt x="520" y="768"/>
                  </a:moveTo>
                  <a:cubicBezTo>
                    <a:pt x="554" y="749"/>
                    <a:pt x="586" y="716"/>
                    <a:pt x="603" y="672"/>
                  </a:cubicBezTo>
                  <a:cubicBezTo>
                    <a:pt x="616" y="636"/>
                    <a:pt x="622" y="606"/>
                    <a:pt x="626" y="581"/>
                  </a:cubicBezTo>
                  <a:cubicBezTo>
                    <a:pt x="680" y="564"/>
                    <a:pt x="696" y="608"/>
                    <a:pt x="691" y="638"/>
                  </a:cubicBezTo>
                  <a:cubicBezTo>
                    <a:pt x="687" y="669"/>
                    <a:pt x="664" y="771"/>
                    <a:pt x="595" y="789"/>
                  </a:cubicBezTo>
                  <a:cubicBezTo>
                    <a:pt x="547" y="802"/>
                    <a:pt x="527" y="781"/>
                    <a:pt x="520" y="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26"/>
          <p:cNvGrpSpPr>
            <a:grpSpLocks noChangeAspect="1"/>
          </p:cNvGrpSpPr>
          <p:nvPr/>
        </p:nvGrpSpPr>
        <p:grpSpPr bwMode="auto">
          <a:xfrm>
            <a:off x="8396283" y="2093291"/>
            <a:ext cx="1200149" cy="1973263"/>
            <a:chOff x="5100" y="1511"/>
            <a:chExt cx="756" cy="12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4" name="Freeform 27"/>
            <p:cNvSpPr>
              <a:spLocks/>
            </p:cNvSpPr>
            <p:nvPr/>
          </p:nvSpPr>
          <p:spPr bwMode="auto">
            <a:xfrm>
              <a:off x="5459" y="2603"/>
              <a:ext cx="57" cy="48"/>
            </a:xfrm>
            <a:custGeom>
              <a:avLst/>
              <a:gdLst>
                <a:gd name="T0" fmla="*/ 0 w 54"/>
                <a:gd name="T1" fmla="*/ 18 h 45"/>
                <a:gd name="T2" fmla="*/ 54 w 54"/>
                <a:gd name="T3" fmla="*/ 0 h 45"/>
                <a:gd name="T4" fmla="*/ 46 w 54"/>
                <a:gd name="T5" fmla="*/ 45 h 45"/>
                <a:gd name="T6" fmla="*/ 40 w 54"/>
                <a:gd name="T7" fmla="*/ 23 h 45"/>
                <a:gd name="T8" fmla="*/ 0 w 54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5">
                  <a:moveTo>
                    <a:pt x="0" y="18"/>
                  </a:moveTo>
                  <a:cubicBezTo>
                    <a:pt x="0" y="18"/>
                    <a:pt x="30" y="19"/>
                    <a:pt x="54" y="0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29" y="31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28"/>
            <p:cNvSpPr>
              <a:spLocks noEditPoints="1"/>
            </p:cNvSpPr>
            <p:nvPr/>
          </p:nvSpPr>
          <p:spPr bwMode="auto">
            <a:xfrm>
              <a:off x="5100" y="1511"/>
              <a:ext cx="756" cy="1243"/>
            </a:xfrm>
            <a:custGeom>
              <a:avLst/>
              <a:gdLst>
                <a:gd name="T0" fmla="*/ 638 w 716"/>
                <a:gd name="T1" fmla="*/ 356 h 1179"/>
                <a:gd name="T2" fmla="*/ 533 w 716"/>
                <a:gd name="T3" fmla="*/ 162 h 1179"/>
                <a:gd name="T4" fmla="*/ 380 w 716"/>
                <a:gd name="T5" fmla="*/ 2 h 1179"/>
                <a:gd name="T6" fmla="*/ 296 w 716"/>
                <a:gd name="T7" fmla="*/ 488 h 1179"/>
                <a:gd name="T8" fmla="*/ 92 w 716"/>
                <a:gd name="T9" fmla="*/ 55 h 1179"/>
                <a:gd name="T10" fmla="*/ 132 w 716"/>
                <a:gd name="T11" fmla="*/ 487 h 1179"/>
                <a:gd name="T12" fmla="*/ 232 w 716"/>
                <a:gd name="T13" fmla="*/ 1045 h 1179"/>
                <a:gd name="T14" fmla="*/ 181 w 716"/>
                <a:gd name="T15" fmla="*/ 1178 h 1179"/>
                <a:gd name="T16" fmla="*/ 260 w 716"/>
                <a:gd name="T17" fmla="*/ 1045 h 1179"/>
                <a:gd name="T18" fmla="*/ 105 w 716"/>
                <a:gd name="T19" fmla="*/ 852 h 1179"/>
                <a:gd name="T20" fmla="*/ 154 w 716"/>
                <a:gd name="T21" fmla="*/ 431 h 1179"/>
                <a:gd name="T22" fmla="*/ 99 w 716"/>
                <a:gd name="T23" fmla="*/ 84 h 1179"/>
                <a:gd name="T24" fmla="*/ 297 w 716"/>
                <a:gd name="T25" fmla="*/ 549 h 1179"/>
                <a:gd name="T26" fmla="*/ 161 w 716"/>
                <a:gd name="T27" fmla="*/ 656 h 1179"/>
                <a:gd name="T28" fmla="*/ 399 w 716"/>
                <a:gd name="T29" fmla="*/ 516 h 1179"/>
                <a:gd name="T30" fmla="*/ 553 w 716"/>
                <a:gd name="T31" fmla="*/ 619 h 1179"/>
                <a:gd name="T32" fmla="*/ 319 w 716"/>
                <a:gd name="T33" fmla="*/ 793 h 1179"/>
                <a:gd name="T34" fmla="*/ 415 w 716"/>
                <a:gd name="T35" fmla="*/ 798 h 1179"/>
                <a:gd name="T36" fmla="*/ 438 w 716"/>
                <a:gd name="T37" fmla="*/ 814 h 1179"/>
                <a:gd name="T38" fmla="*/ 569 w 716"/>
                <a:gd name="T39" fmla="*/ 720 h 1179"/>
                <a:gd name="T40" fmla="*/ 547 w 716"/>
                <a:gd name="T41" fmla="*/ 720 h 1179"/>
                <a:gd name="T42" fmla="*/ 561 w 716"/>
                <a:gd name="T43" fmla="*/ 729 h 1179"/>
                <a:gd name="T44" fmla="*/ 414 w 716"/>
                <a:gd name="T45" fmla="*/ 667 h 1179"/>
                <a:gd name="T46" fmla="*/ 574 w 716"/>
                <a:gd name="T47" fmla="*/ 577 h 1179"/>
                <a:gd name="T48" fmla="*/ 485 w 716"/>
                <a:gd name="T49" fmla="*/ 1018 h 1179"/>
                <a:gd name="T50" fmla="*/ 492 w 716"/>
                <a:gd name="T51" fmla="*/ 1175 h 1179"/>
                <a:gd name="T52" fmla="*/ 671 w 716"/>
                <a:gd name="T53" fmla="*/ 840 h 1179"/>
                <a:gd name="T54" fmla="*/ 325 w 716"/>
                <a:gd name="T55" fmla="*/ 522 h 1179"/>
                <a:gd name="T56" fmla="*/ 325 w 716"/>
                <a:gd name="T57" fmla="*/ 142 h 1179"/>
                <a:gd name="T58" fmla="*/ 423 w 716"/>
                <a:gd name="T59" fmla="*/ 507 h 1179"/>
                <a:gd name="T60" fmla="*/ 325 w 716"/>
                <a:gd name="T61" fmla="*/ 522 h 1179"/>
                <a:gd name="T62" fmla="*/ 483 w 716"/>
                <a:gd name="T63" fmla="*/ 355 h 1179"/>
                <a:gd name="T64" fmla="*/ 652 w 716"/>
                <a:gd name="T65" fmla="*/ 186 h 1179"/>
                <a:gd name="T66" fmla="*/ 553 w 716"/>
                <a:gd name="T67" fmla="*/ 552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6" h="1179">
                  <a:moveTo>
                    <a:pt x="580" y="551"/>
                  </a:moveTo>
                  <a:cubicBezTo>
                    <a:pt x="582" y="527"/>
                    <a:pt x="593" y="449"/>
                    <a:pt x="638" y="356"/>
                  </a:cubicBezTo>
                  <a:cubicBezTo>
                    <a:pt x="691" y="244"/>
                    <a:pt x="716" y="90"/>
                    <a:pt x="605" y="79"/>
                  </a:cubicBezTo>
                  <a:cubicBezTo>
                    <a:pt x="555" y="74"/>
                    <a:pt x="544" y="134"/>
                    <a:pt x="533" y="162"/>
                  </a:cubicBezTo>
                  <a:cubicBezTo>
                    <a:pt x="522" y="190"/>
                    <a:pt x="488" y="280"/>
                    <a:pt x="488" y="280"/>
                  </a:cubicBezTo>
                  <a:cubicBezTo>
                    <a:pt x="488" y="280"/>
                    <a:pt x="523" y="6"/>
                    <a:pt x="380" y="2"/>
                  </a:cubicBezTo>
                  <a:cubicBezTo>
                    <a:pt x="279" y="0"/>
                    <a:pt x="298" y="136"/>
                    <a:pt x="301" y="167"/>
                  </a:cubicBezTo>
                  <a:cubicBezTo>
                    <a:pt x="303" y="197"/>
                    <a:pt x="301" y="456"/>
                    <a:pt x="296" y="488"/>
                  </a:cubicBezTo>
                  <a:cubicBezTo>
                    <a:pt x="296" y="488"/>
                    <a:pt x="271" y="422"/>
                    <a:pt x="265" y="349"/>
                  </a:cubicBezTo>
                  <a:cubicBezTo>
                    <a:pt x="259" y="276"/>
                    <a:pt x="259" y="1"/>
                    <a:pt x="92" y="55"/>
                  </a:cubicBezTo>
                  <a:cubicBezTo>
                    <a:pt x="0" y="84"/>
                    <a:pt x="49" y="194"/>
                    <a:pt x="63" y="228"/>
                  </a:cubicBezTo>
                  <a:cubicBezTo>
                    <a:pt x="76" y="262"/>
                    <a:pt x="128" y="408"/>
                    <a:pt x="132" y="487"/>
                  </a:cubicBezTo>
                  <a:cubicBezTo>
                    <a:pt x="137" y="582"/>
                    <a:pt x="111" y="639"/>
                    <a:pt x="89" y="707"/>
                  </a:cubicBezTo>
                  <a:cubicBezTo>
                    <a:pt x="67" y="774"/>
                    <a:pt x="33" y="942"/>
                    <a:pt x="232" y="1045"/>
                  </a:cubicBezTo>
                  <a:cubicBezTo>
                    <a:pt x="232" y="1045"/>
                    <a:pt x="234" y="1122"/>
                    <a:pt x="180" y="1174"/>
                  </a:cubicBezTo>
                  <a:cubicBezTo>
                    <a:pt x="181" y="1178"/>
                    <a:pt x="181" y="1178"/>
                    <a:pt x="181" y="1178"/>
                  </a:cubicBezTo>
                  <a:cubicBezTo>
                    <a:pt x="208" y="1179"/>
                    <a:pt x="208" y="1179"/>
                    <a:pt x="208" y="1179"/>
                  </a:cubicBezTo>
                  <a:cubicBezTo>
                    <a:pt x="208" y="1179"/>
                    <a:pt x="269" y="1095"/>
                    <a:pt x="260" y="1045"/>
                  </a:cubicBezTo>
                  <a:cubicBezTo>
                    <a:pt x="273" y="1038"/>
                    <a:pt x="273" y="1038"/>
                    <a:pt x="273" y="1038"/>
                  </a:cubicBezTo>
                  <a:cubicBezTo>
                    <a:pt x="273" y="1038"/>
                    <a:pt x="129" y="974"/>
                    <a:pt x="105" y="852"/>
                  </a:cubicBezTo>
                  <a:cubicBezTo>
                    <a:pt x="82" y="730"/>
                    <a:pt x="129" y="686"/>
                    <a:pt x="142" y="637"/>
                  </a:cubicBezTo>
                  <a:cubicBezTo>
                    <a:pt x="155" y="588"/>
                    <a:pt x="174" y="515"/>
                    <a:pt x="154" y="431"/>
                  </a:cubicBezTo>
                  <a:cubicBezTo>
                    <a:pt x="135" y="346"/>
                    <a:pt x="93" y="234"/>
                    <a:pt x="77" y="200"/>
                  </a:cubicBezTo>
                  <a:cubicBezTo>
                    <a:pt x="61" y="166"/>
                    <a:pt x="39" y="112"/>
                    <a:pt x="99" y="84"/>
                  </a:cubicBezTo>
                  <a:cubicBezTo>
                    <a:pt x="159" y="56"/>
                    <a:pt x="229" y="158"/>
                    <a:pt x="237" y="251"/>
                  </a:cubicBezTo>
                  <a:cubicBezTo>
                    <a:pt x="246" y="343"/>
                    <a:pt x="247" y="488"/>
                    <a:pt x="297" y="549"/>
                  </a:cubicBezTo>
                  <a:cubicBezTo>
                    <a:pt x="277" y="569"/>
                    <a:pt x="260" y="583"/>
                    <a:pt x="242" y="595"/>
                  </a:cubicBezTo>
                  <a:cubicBezTo>
                    <a:pt x="217" y="612"/>
                    <a:pt x="165" y="643"/>
                    <a:pt x="161" y="656"/>
                  </a:cubicBezTo>
                  <a:cubicBezTo>
                    <a:pt x="160" y="660"/>
                    <a:pt x="260" y="603"/>
                    <a:pt x="289" y="574"/>
                  </a:cubicBezTo>
                  <a:cubicBezTo>
                    <a:pt x="317" y="544"/>
                    <a:pt x="371" y="494"/>
                    <a:pt x="399" y="516"/>
                  </a:cubicBezTo>
                  <a:cubicBezTo>
                    <a:pt x="428" y="538"/>
                    <a:pt x="498" y="570"/>
                    <a:pt x="527" y="570"/>
                  </a:cubicBezTo>
                  <a:cubicBezTo>
                    <a:pt x="555" y="570"/>
                    <a:pt x="562" y="575"/>
                    <a:pt x="553" y="619"/>
                  </a:cubicBezTo>
                  <a:cubicBezTo>
                    <a:pt x="542" y="671"/>
                    <a:pt x="453" y="701"/>
                    <a:pt x="401" y="633"/>
                  </a:cubicBezTo>
                  <a:cubicBezTo>
                    <a:pt x="401" y="633"/>
                    <a:pt x="403" y="759"/>
                    <a:pt x="319" y="793"/>
                  </a:cubicBezTo>
                  <a:cubicBezTo>
                    <a:pt x="319" y="793"/>
                    <a:pt x="364" y="794"/>
                    <a:pt x="391" y="755"/>
                  </a:cubicBezTo>
                  <a:cubicBezTo>
                    <a:pt x="391" y="755"/>
                    <a:pt x="396" y="779"/>
                    <a:pt x="415" y="798"/>
                  </a:cubicBezTo>
                  <a:cubicBezTo>
                    <a:pt x="416" y="829"/>
                    <a:pt x="415" y="914"/>
                    <a:pt x="367" y="983"/>
                  </a:cubicBezTo>
                  <a:cubicBezTo>
                    <a:pt x="367" y="983"/>
                    <a:pt x="432" y="943"/>
                    <a:pt x="438" y="814"/>
                  </a:cubicBezTo>
                  <a:cubicBezTo>
                    <a:pt x="455" y="820"/>
                    <a:pt x="476" y="823"/>
                    <a:pt x="504" y="816"/>
                  </a:cubicBezTo>
                  <a:cubicBezTo>
                    <a:pt x="601" y="794"/>
                    <a:pt x="572" y="732"/>
                    <a:pt x="569" y="720"/>
                  </a:cubicBezTo>
                  <a:cubicBezTo>
                    <a:pt x="569" y="720"/>
                    <a:pt x="588" y="711"/>
                    <a:pt x="602" y="708"/>
                  </a:cubicBezTo>
                  <a:cubicBezTo>
                    <a:pt x="602" y="708"/>
                    <a:pt x="595" y="687"/>
                    <a:pt x="547" y="720"/>
                  </a:cubicBezTo>
                  <a:cubicBezTo>
                    <a:pt x="498" y="753"/>
                    <a:pt x="514" y="756"/>
                    <a:pt x="514" y="756"/>
                  </a:cubicBezTo>
                  <a:cubicBezTo>
                    <a:pt x="514" y="756"/>
                    <a:pt x="550" y="733"/>
                    <a:pt x="561" y="729"/>
                  </a:cubicBezTo>
                  <a:cubicBezTo>
                    <a:pt x="561" y="729"/>
                    <a:pt x="570" y="795"/>
                    <a:pt x="497" y="801"/>
                  </a:cubicBezTo>
                  <a:cubicBezTo>
                    <a:pt x="425" y="808"/>
                    <a:pt x="387" y="749"/>
                    <a:pt x="414" y="667"/>
                  </a:cubicBezTo>
                  <a:cubicBezTo>
                    <a:pt x="414" y="667"/>
                    <a:pt x="461" y="713"/>
                    <a:pt x="528" y="682"/>
                  </a:cubicBezTo>
                  <a:cubicBezTo>
                    <a:pt x="596" y="651"/>
                    <a:pt x="574" y="577"/>
                    <a:pt x="574" y="577"/>
                  </a:cubicBezTo>
                  <a:cubicBezTo>
                    <a:pt x="574" y="577"/>
                    <a:pt x="626" y="558"/>
                    <a:pt x="650" y="626"/>
                  </a:cubicBezTo>
                  <a:cubicBezTo>
                    <a:pt x="674" y="694"/>
                    <a:pt x="687" y="923"/>
                    <a:pt x="485" y="1018"/>
                  </a:cubicBezTo>
                  <a:cubicBezTo>
                    <a:pt x="485" y="1018"/>
                    <a:pt x="486" y="1134"/>
                    <a:pt x="474" y="1171"/>
                  </a:cubicBezTo>
                  <a:cubicBezTo>
                    <a:pt x="492" y="1175"/>
                    <a:pt x="492" y="1175"/>
                    <a:pt x="492" y="1175"/>
                  </a:cubicBezTo>
                  <a:cubicBezTo>
                    <a:pt x="492" y="1175"/>
                    <a:pt x="517" y="1126"/>
                    <a:pt x="509" y="1032"/>
                  </a:cubicBezTo>
                  <a:cubicBezTo>
                    <a:pt x="509" y="1032"/>
                    <a:pt x="626" y="983"/>
                    <a:pt x="671" y="840"/>
                  </a:cubicBezTo>
                  <a:cubicBezTo>
                    <a:pt x="715" y="700"/>
                    <a:pt x="694" y="549"/>
                    <a:pt x="580" y="551"/>
                  </a:cubicBezTo>
                  <a:close/>
                  <a:moveTo>
                    <a:pt x="325" y="522"/>
                  </a:moveTo>
                  <a:cubicBezTo>
                    <a:pt x="322" y="525"/>
                    <a:pt x="319" y="528"/>
                    <a:pt x="316" y="532"/>
                  </a:cubicBezTo>
                  <a:cubicBezTo>
                    <a:pt x="317" y="487"/>
                    <a:pt x="327" y="174"/>
                    <a:pt x="325" y="142"/>
                  </a:cubicBezTo>
                  <a:cubicBezTo>
                    <a:pt x="323" y="108"/>
                    <a:pt x="313" y="36"/>
                    <a:pt x="384" y="28"/>
                  </a:cubicBezTo>
                  <a:cubicBezTo>
                    <a:pt x="454" y="19"/>
                    <a:pt x="506" y="187"/>
                    <a:pt x="423" y="507"/>
                  </a:cubicBezTo>
                  <a:cubicBezTo>
                    <a:pt x="422" y="506"/>
                    <a:pt x="421" y="505"/>
                    <a:pt x="420" y="504"/>
                  </a:cubicBezTo>
                  <a:cubicBezTo>
                    <a:pt x="403" y="489"/>
                    <a:pt x="360" y="487"/>
                    <a:pt x="325" y="522"/>
                  </a:cubicBezTo>
                  <a:close/>
                  <a:moveTo>
                    <a:pt x="433" y="515"/>
                  </a:moveTo>
                  <a:cubicBezTo>
                    <a:pt x="441" y="488"/>
                    <a:pt x="467" y="405"/>
                    <a:pt x="483" y="355"/>
                  </a:cubicBezTo>
                  <a:cubicBezTo>
                    <a:pt x="501" y="295"/>
                    <a:pt x="561" y="140"/>
                    <a:pt x="575" y="128"/>
                  </a:cubicBezTo>
                  <a:cubicBezTo>
                    <a:pt x="590" y="116"/>
                    <a:pt x="639" y="92"/>
                    <a:pt x="652" y="186"/>
                  </a:cubicBezTo>
                  <a:cubicBezTo>
                    <a:pt x="666" y="280"/>
                    <a:pt x="616" y="329"/>
                    <a:pt x="590" y="398"/>
                  </a:cubicBezTo>
                  <a:cubicBezTo>
                    <a:pt x="567" y="459"/>
                    <a:pt x="551" y="522"/>
                    <a:pt x="553" y="552"/>
                  </a:cubicBezTo>
                  <a:cubicBezTo>
                    <a:pt x="498" y="552"/>
                    <a:pt x="455" y="531"/>
                    <a:pt x="433" y="5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2017196" y="4162112"/>
            <a:ext cx="206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零碎知识点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402081" y="4162111"/>
            <a:ext cx="1640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历史事件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8291945" y="4162112"/>
            <a:ext cx="1801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历史阶段</a:t>
            </a:r>
          </a:p>
        </p:txBody>
      </p:sp>
      <p:sp>
        <p:nvSpPr>
          <p:cNvPr id="69" name="Freeform 5"/>
          <p:cNvSpPr>
            <a:spLocks/>
          </p:cNvSpPr>
          <p:nvPr/>
        </p:nvSpPr>
        <p:spPr bwMode="auto">
          <a:xfrm rot="5844680">
            <a:off x="4418149" y="2955685"/>
            <a:ext cx="675370" cy="687388"/>
          </a:xfrm>
          <a:custGeom>
            <a:avLst/>
            <a:gdLst>
              <a:gd name="T0" fmla="*/ 79 w 188"/>
              <a:gd name="T1" fmla="*/ 206 h 211"/>
              <a:gd name="T2" fmla="*/ 87 w 188"/>
              <a:gd name="T3" fmla="*/ 206 h 211"/>
              <a:gd name="T4" fmla="*/ 80 w 188"/>
              <a:gd name="T5" fmla="*/ 146 h 211"/>
              <a:gd name="T6" fmla="*/ 68 w 188"/>
              <a:gd name="T7" fmla="*/ 103 h 211"/>
              <a:gd name="T8" fmla="*/ 16 w 188"/>
              <a:gd name="T9" fmla="*/ 115 h 211"/>
              <a:gd name="T10" fmla="*/ 72 w 188"/>
              <a:gd name="T11" fmla="*/ 12 h 211"/>
              <a:gd name="T12" fmla="*/ 163 w 188"/>
              <a:gd name="T13" fmla="*/ 98 h 211"/>
              <a:gd name="T14" fmla="*/ 115 w 188"/>
              <a:gd name="T15" fmla="*/ 100 h 211"/>
              <a:gd name="T16" fmla="*/ 89 w 188"/>
              <a:gd name="T17" fmla="*/ 106 h 211"/>
              <a:gd name="T18" fmla="*/ 138 w 188"/>
              <a:gd name="T19" fmla="*/ 183 h 211"/>
              <a:gd name="T20" fmla="*/ 92 w 188"/>
              <a:gd name="T21" fmla="*/ 196 h 211"/>
              <a:gd name="T22" fmla="*/ 122 w 188"/>
              <a:gd name="T23" fmla="*/ 195 h 211"/>
              <a:gd name="T24" fmla="*/ 139 w 188"/>
              <a:gd name="T25" fmla="*/ 164 h 211"/>
              <a:gd name="T26" fmla="*/ 102 w 188"/>
              <a:gd name="T27" fmla="*/ 108 h 211"/>
              <a:gd name="T28" fmla="*/ 162 w 188"/>
              <a:gd name="T29" fmla="*/ 106 h 211"/>
              <a:gd name="T30" fmla="*/ 160 w 188"/>
              <a:gd name="T31" fmla="*/ 84 h 211"/>
              <a:gd name="T32" fmla="*/ 116 w 188"/>
              <a:gd name="T33" fmla="*/ 44 h 211"/>
              <a:gd name="T34" fmla="*/ 70 w 188"/>
              <a:gd name="T35" fmla="*/ 1 h 211"/>
              <a:gd name="T36" fmla="*/ 28 w 188"/>
              <a:gd name="T37" fmla="*/ 87 h 211"/>
              <a:gd name="T38" fmla="*/ 1 w 188"/>
              <a:gd name="T39" fmla="*/ 119 h 211"/>
              <a:gd name="T40" fmla="*/ 64 w 188"/>
              <a:gd name="T41" fmla="*/ 112 h 211"/>
              <a:gd name="T42" fmla="*/ 79 w 188"/>
              <a:gd name="T43" fmla="*/ 206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8" h="211">
                <a:moveTo>
                  <a:pt x="79" y="206"/>
                </a:moveTo>
                <a:cubicBezTo>
                  <a:pt x="79" y="211"/>
                  <a:pt x="87" y="211"/>
                  <a:pt x="87" y="206"/>
                </a:cubicBezTo>
                <a:cubicBezTo>
                  <a:pt x="87" y="186"/>
                  <a:pt x="84" y="165"/>
                  <a:pt x="80" y="146"/>
                </a:cubicBezTo>
                <a:cubicBezTo>
                  <a:pt x="79" y="138"/>
                  <a:pt x="76" y="106"/>
                  <a:pt x="68" y="103"/>
                </a:cubicBezTo>
                <a:cubicBezTo>
                  <a:pt x="60" y="100"/>
                  <a:pt x="27" y="115"/>
                  <a:pt x="16" y="115"/>
                </a:cubicBezTo>
                <a:cubicBezTo>
                  <a:pt x="45" y="88"/>
                  <a:pt x="54" y="46"/>
                  <a:pt x="72" y="12"/>
                </a:cubicBezTo>
                <a:cubicBezTo>
                  <a:pt x="100" y="43"/>
                  <a:pt x="132" y="70"/>
                  <a:pt x="163" y="98"/>
                </a:cubicBezTo>
                <a:cubicBezTo>
                  <a:pt x="147" y="98"/>
                  <a:pt x="131" y="100"/>
                  <a:pt x="115" y="100"/>
                </a:cubicBezTo>
                <a:cubicBezTo>
                  <a:pt x="113" y="100"/>
                  <a:pt x="80" y="96"/>
                  <a:pt x="89" y="106"/>
                </a:cubicBezTo>
                <a:cubicBezTo>
                  <a:pt x="110" y="128"/>
                  <a:pt x="128" y="153"/>
                  <a:pt x="138" y="183"/>
                </a:cubicBezTo>
                <a:cubicBezTo>
                  <a:pt x="129" y="185"/>
                  <a:pt x="96" y="188"/>
                  <a:pt x="92" y="196"/>
                </a:cubicBezTo>
                <a:cubicBezTo>
                  <a:pt x="85" y="207"/>
                  <a:pt x="121" y="196"/>
                  <a:pt x="122" y="195"/>
                </a:cubicBezTo>
                <a:cubicBezTo>
                  <a:pt x="147" y="189"/>
                  <a:pt x="150" y="189"/>
                  <a:pt x="139" y="164"/>
                </a:cubicBezTo>
                <a:cubicBezTo>
                  <a:pt x="130" y="143"/>
                  <a:pt x="117" y="125"/>
                  <a:pt x="102" y="108"/>
                </a:cubicBezTo>
                <a:cubicBezTo>
                  <a:pt x="122" y="109"/>
                  <a:pt x="142" y="106"/>
                  <a:pt x="162" y="106"/>
                </a:cubicBezTo>
                <a:cubicBezTo>
                  <a:pt x="188" y="106"/>
                  <a:pt x="173" y="96"/>
                  <a:pt x="160" y="84"/>
                </a:cubicBezTo>
                <a:cubicBezTo>
                  <a:pt x="145" y="71"/>
                  <a:pt x="130" y="58"/>
                  <a:pt x="116" y="44"/>
                </a:cubicBezTo>
                <a:cubicBezTo>
                  <a:pt x="109" y="38"/>
                  <a:pt x="79" y="0"/>
                  <a:pt x="70" y="1"/>
                </a:cubicBezTo>
                <a:cubicBezTo>
                  <a:pt x="57" y="3"/>
                  <a:pt x="35" y="75"/>
                  <a:pt x="28" y="87"/>
                </a:cubicBezTo>
                <a:cubicBezTo>
                  <a:pt x="24" y="93"/>
                  <a:pt x="0" y="115"/>
                  <a:pt x="1" y="119"/>
                </a:cubicBezTo>
                <a:cubicBezTo>
                  <a:pt x="4" y="133"/>
                  <a:pt x="56" y="116"/>
                  <a:pt x="64" y="112"/>
                </a:cubicBezTo>
                <a:cubicBezTo>
                  <a:pt x="73" y="141"/>
                  <a:pt x="79" y="179"/>
                  <a:pt x="79" y="2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0" name="Freeform 5"/>
          <p:cNvSpPr>
            <a:spLocks/>
          </p:cNvSpPr>
          <p:nvPr/>
        </p:nvSpPr>
        <p:spPr bwMode="auto">
          <a:xfrm rot="5844680">
            <a:off x="7326066" y="2955685"/>
            <a:ext cx="675370" cy="687388"/>
          </a:xfrm>
          <a:custGeom>
            <a:avLst/>
            <a:gdLst>
              <a:gd name="T0" fmla="*/ 79 w 188"/>
              <a:gd name="T1" fmla="*/ 206 h 211"/>
              <a:gd name="T2" fmla="*/ 87 w 188"/>
              <a:gd name="T3" fmla="*/ 206 h 211"/>
              <a:gd name="T4" fmla="*/ 80 w 188"/>
              <a:gd name="T5" fmla="*/ 146 h 211"/>
              <a:gd name="T6" fmla="*/ 68 w 188"/>
              <a:gd name="T7" fmla="*/ 103 h 211"/>
              <a:gd name="T8" fmla="*/ 16 w 188"/>
              <a:gd name="T9" fmla="*/ 115 h 211"/>
              <a:gd name="T10" fmla="*/ 72 w 188"/>
              <a:gd name="T11" fmla="*/ 12 h 211"/>
              <a:gd name="T12" fmla="*/ 163 w 188"/>
              <a:gd name="T13" fmla="*/ 98 h 211"/>
              <a:gd name="T14" fmla="*/ 115 w 188"/>
              <a:gd name="T15" fmla="*/ 100 h 211"/>
              <a:gd name="T16" fmla="*/ 89 w 188"/>
              <a:gd name="T17" fmla="*/ 106 h 211"/>
              <a:gd name="T18" fmla="*/ 138 w 188"/>
              <a:gd name="T19" fmla="*/ 183 h 211"/>
              <a:gd name="T20" fmla="*/ 92 w 188"/>
              <a:gd name="T21" fmla="*/ 196 h 211"/>
              <a:gd name="T22" fmla="*/ 122 w 188"/>
              <a:gd name="T23" fmla="*/ 195 h 211"/>
              <a:gd name="T24" fmla="*/ 139 w 188"/>
              <a:gd name="T25" fmla="*/ 164 h 211"/>
              <a:gd name="T26" fmla="*/ 102 w 188"/>
              <a:gd name="T27" fmla="*/ 108 h 211"/>
              <a:gd name="T28" fmla="*/ 162 w 188"/>
              <a:gd name="T29" fmla="*/ 106 h 211"/>
              <a:gd name="T30" fmla="*/ 160 w 188"/>
              <a:gd name="T31" fmla="*/ 84 h 211"/>
              <a:gd name="T32" fmla="*/ 116 w 188"/>
              <a:gd name="T33" fmla="*/ 44 h 211"/>
              <a:gd name="T34" fmla="*/ 70 w 188"/>
              <a:gd name="T35" fmla="*/ 1 h 211"/>
              <a:gd name="T36" fmla="*/ 28 w 188"/>
              <a:gd name="T37" fmla="*/ 87 h 211"/>
              <a:gd name="T38" fmla="*/ 1 w 188"/>
              <a:gd name="T39" fmla="*/ 119 h 211"/>
              <a:gd name="T40" fmla="*/ 64 w 188"/>
              <a:gd name="T41" fmla="*/ 112 h 211"/>
              <a:gd name="T42" fmla="*/ 79 w 188"/>
              <a:gd name="T43" fmla="*/ 206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88" h="211">
                <a:moveTo>
                  <a:pt x="79" y="206"/>
                </a:moveTo>
                <a:cubicBezTo>
                  <a:pt x="79" y="211"/>
                  <a:pt x="87" y="211"/>
                  <a:pt x="87" y="206"/>
                </a:cubicBezTo>
                <a:cubicBezTo>
                  <a:pt x="87" y="186"/>
                  <a:pt x="84" y="165"/>
                  <a:pt x="80" y="146"/>
                </a:cubicBezTo>
                <a:cubicBezTo>
                  <a:pt x="79" y="138"/>
                  <a:pt x="76" y="106"/>
                  <a:pt x="68" y="103"/>
                </a:cubicBezTo>
                <a:cubicBezTo>
                  <a:pt x="60" y="100"/>
                  <a:pt x="27" y="115"/>
                  <a:pt x="16" y="115"/>
                </a:cubicBezTo>
                <a:cubicBezTo>
                  <a:pt x="45" y="88"/>
                  <a:pt x="54" y="46"/>
                  <a:pt x="72" y="12"/>
                </a:cubicBezTo>
                <a:cubicBezTo>
                  <a:pt x="100" y="43"/>
                  <a:pt x="132" y="70"/>
                  <a:pt x="163" y="98"/>
                </a:cubicBezTo>
                <a:cubicBezTo>
                  <a:pt x="147" y="98"/>
                  <a:pt x="131" y="100"/>
                  <a:pt x="115" y="100"/>
                </a:cubicBezTo>
                <a:cubicBezTo>
                  <a:pt x="113" y="100"/>
                  <a:pt x="80" y="96"/>
                  <a:pt x="89" y="106"/>
                </a:cubicBezTo>
                <a:cubicBezTo>
                  <a:pt x="110" y="128"/>
                  <a:pt x="128" y="153"/>
                  <a:pt x="138" y="183"/>
                </a:cubicBezTo>
                <a:cubicBezTo>
                  <a:pt x="129" y="185"/>
                  <a:pt x="96" y="188"/>
                  <a:pt x="92" y="196"/>
                </a:cubicBezTo>
                <a:cubicBezTo>
                  <a:pt x="85" y="207"/>
                  <a:pt x="121" y="196"/>
                  <a:pt x="122" y="195"/>
                </a:cubicBezTo>
                <a:cubicBezTo>
                  <a:pt x="147" y="189"/>
                  <a:pt x="150" y="189"/>
                  <a:pt x="139" y="164"/>
                </a:cubicBezTo>
                <a:cubicBezTo>
                  <a:pt x="130" y="143"/>
                  <a:pt x="117" y="125"/>
                  <a:pt x="102" y="108"/>
                </a:cubicBezTo>
                <a:cubicBezTo>
                  <a:pt x="122" y="109"/>
                  <a:pt x="142" y="106"/>
                  <a:pt x="162" y="106"/>
                </a:cubicBezTo>
                <a:cubicBezTo>
                  <a:pt x="188" y="106"/>
                  <a:pt x="173" y="96"/>
                  <a:pt x="160" y="84"/>
                </a:cubicBezTo>
                <a:cubicBezTo>
                  <a:pt x="145" y="71"/>
                  <a:pt x="130" y="58"/>
                  <a:pt x="116" y="44"/>
                </a:cubicBezTo>
                <a:cubicBezTo>
                  <a:pt x="109" y="38"/>
                  <a:pt x="79" y="0"/>
                  <a:pt x="70" y="1"/>
                </a:cubicBezTo>
                <a:cubicBezTo>
                  <a:pt x="57" y="3"/>
                  <a:pt x="35" y="75"/>
                  <a:pt x="28" y="87"/>
                </a:cubicBezTo>
                <a:cubicBezTo>
                  <a:pt x="24" y="93"/>
                  <a:pt x="0" y="115"/>
                  <a:pt x="1" y="119"/>
                </a:cubicBezTo>
                <a:cubicBezTo>
                  <a:pt x="4" y="133"/>
                  <a:pt x="56" y="116"/>
                  <a:pt x="64" y="112"/>
                </a:cubicBezTo>
                <a:cubicBezTo>
                  <a:pt x="73" y="141"/>
                  <a:pt x="79" y="179"/>
                  <a:pt x="79" y="20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968644" y="4746887"/>
            <a:ext cx="2067994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时间轴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+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反复记忆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4974697" y="4746887"/>
            <a:ext cx="2067994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围绕一个事件进行记忆，能理清楚</a:t>
            </a:r>
            <a:r>
              <a:rPr lang="zh-CN" altLang="en-US" dirty="0">
                <a:solidFill>
                  <a:srgbClr val="FEBF0F"/>
                </a:solidFill>
                <a:latin typeface="+mn-lt"/>
                <a:ea typeface="+mn-ea"/>
                <a:cs typeface="+mn-ea"/>
                <a:sym typeface="+mn-lt"/>
              </a:rPr>
              <a:t>前因后果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7932198" y="4746886"/>
            <a:ext cx="2067994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可以经济政治文化等方面和不同事件的内在关系</a:t>
            </a:r>
            <a:r>
              <a:rPr lang="zh-CN" altLang="en-US" dirty="0">
                <a:solidFill>
                  <a:srgbClr val="FEBF0F"/>
                </a:solidFill>
                <a:latin typeface="+mn-lt"/>
                <a:ea typeface="+mn-ea"/>
                <a:cs typeface="+mn-ea"/>
                <a:sym typeface="+mn-lt"/>
              </a:rPr>
              <a:t>联系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起来</a:t>
            </a: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171553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历 史 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· </a:t>
            </a:r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背 诵</a:t>
            </a:r>
          </a:p>
        </p:txBody>
      </p:sp>
    </p:spTree>
    <p:extLst>
      <p:ext uri="{BB962C8B-B14F-4D97-AF65-F5344CB8AC3E}">
        <p14:creationId xmlns:p14="http://schemas.microsoft.com/office/powerpoint/2010/main" val="5603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71" grpId="0"/>
      <p:bldP spid="72" grpId="0"/>
      <p:bldP spid="7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23663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历 史 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·</a:t>
            </a:r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大 题 模 板</a:t>
            </a:r>
          </a:p>
        </p:txBody>
      </p:sp>
      <p:grpSp>
        <p:nvGrpSpPr>
          <p:cNvPr id="53" name="Group 98"/>
          <p:cNvGrpSpPr/>
          <p:nvPr/>
        </p:nvGrpSpPr>
        <p:grpSpPr>
          <a:xfrm rot="19693969">
            <a:off x="651194" y="2541191"/>
            <a:ext cx="2122529" cy="2655004"/>
            <a:chOff x="0" y="-1"/>
            <a:chExt cx="1561717" cy="1953502"/>
          </a:xfrm>
        </p:grpSpPr>
        <p:grpSp>
          <p:nvGrpSpPr>
            <p:cNvPr id="54" name="Group 90"/>
            <p:cNvGrpSpPr/>
            <p:nvPr/>
          </p:nvGrpSpPr>
          <p:grpSpPr>
            <a:xfrm>
              <a:off x="622298" y="723900"/>
              <a:ext cx="539189" cy="576210"/>
              <a:chOff x="-1" y="0"/>
              <a:chExt cx="539187" cy="576209"/>
            </a:xfrm>
          </p:grpSpPr>
          <p:sp>
            <p:nvSpPr>
              <p:cNvPr id="62" name="Shape 88"/>
              <p:cNvSpPr/>
              <p:nvPr/>
            </p:nvSpPr>
            <p:spPr>
              <a:xfrm>
                <a:off x="-1" y="0"/>
                <a:ext cx="539187" cy="576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4" h="17472" extrusionOk="0">
                    <a:moveTo>
                      <a:pt x="17716" y="14514"/>
                    </a:moveTo>
                    <a:cubicBezTo>
                      <a:pt x="20957" y="10991"/>
                      <a:pt x="21156" y="5148"/>
                      <a:pt x="16903" y="2098"/>
                    </a:cubicBezTo>
                    <a:cubicBezTo>
                      <a:pt x="10629" y="-2401"/>
                      <a:pt x="569" y="729"/>
                      <a:pt x="21" y="7726"/>
                    </a:cubicBezTo>
                    <a:cubicBezTo>
                      <a:pt x="-444" y="13669"/>
                      <a:pt x="6904" y="19199"/>
                      <a:pt x="13877" y="16965"/>
                    </a:cubicBezTo>
                    <a:cubicBezTo>
                      <a:pt x="15420" y="16471"/>
                      <a:pt x="16714" y="15603"/>
                      <a:pt x="17716" y="14514"/>
                    </a:cubicBezTo>
                    <a:close/>
                  </a:path>
                </a:pathLst>
              </a:custGeom>
              <a:solidFill>
                <a:srgbClr val="FEBF0F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Shape 89"/>
              <p:cNvSpPr/>
              <p:nvPr/>
            </p:nvSpPr>
            <p:spPr>
              <a:xfrm>
                <a:off x="114300" y="114301"/>
                <a:ext cx="320567" cy="3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5" h="17472" extrusionOk="0">
                    <a:moveTo>
                      <a:pt x="17716" y="14515"/>
                    </a:moveTo>
                    <a:cubicBezTo>
                      <a:pt x="20957" y="10992"/>
                      <a:pt x="21156" y="5149"/>
                      <a:pt x="16903" y="2099"/>
                    </a:cubicBezTo>
                    <a:cubicBezTo>
                      <a:pt x="10629" y="-2400"/>
                      <a:pt x="569" y="730"/>
                      <a:pt x="21" y="7727"/>
                    </a:cubicBezTo>
                    <a:cubicBezTo>
                      <a:pt x="-444" y="13670"/>
                      <a:pt x="6904" y="19200"/>
                      <a:pt x="13878" y="16966"/>
                    </a:cubicBezTo>
                    <a:cubicBezTo>
                      <a:pt x="15420" y="16471"/>
                      <a:pt x="16714" y="15604"/>
                      <a:pt x="17716" y="14515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5" name="Group 97"/>
            <p:cNvGrpSpPr/>
            <p:nvPr/>
          </p:nvGrpSpPr>
          <p:grpSpPr>
            <a:xfrm>
              <a:off x="0" y="-1"/>
              <a:ext cx="1561717" cy="1953502"/>
              <a:chOff x="0" y="0"/>
              <a:chExt cx="1561716" cy="1953500"/>
            </a:xfrm>
          </p:grpSpPr>
          <p:sp>
            <p:nvSpPr>
              <p:cNvPr id="56" name="Shape 91"/>
              <p:cNvSpPr/>
              <p:nvPr/>
            </p:nvSpPr>
            <p:spPr>
              <a:xfrm>
                <a:off x="-1" y="0"/>
                <a:ext cx="1561718" cy="1953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3" h="21575" extrusionOk="0">
                    <a:moveTo>
                      <a:pt x="4422" y="10273"/>
                    </a:moveTo>
                    <a:cubicBezTo>
                      <a:pt x="4988" y="10128"/>
                      <a:pt x="5596" y="10037"/>
                      <a:pt x="6024" y="10128"/>
                    </a:cubicBezTo>
                    <a:cubicBezTo>
                      <a:pt x="7105" y="8239"/>
                      <a:pt x="8932" y="6998"/>
                      <a:pt x="10714" y="5587"/>
                    </a:cubicBezTo>
                    <a:cubicBezTo>
                      <a:pt x="12697" y="4016"/>
                      <a:pt x="14777" y="2735"/>
                      <a:pt x="17151" y="1581"/>
                    </a:cubicBezTo>
                    <a:cubicBezTo>
                      <a:pt x="18423" y="962"/>
                      <a:pt x="19735" y="449"/>
                      <a:pt x="21109" y="0"/>
                    </a:cubicBezTo>
                    <a:cubicBezTo>
                      <a:pt x="21057" y="17"/>
                      <a:pt x="21261" y="2955"/>
                      <a:pt x="20839" y="4745"/>
                    </a:cubicBezTo>
                    <a:cubicBezTo>
                      <a:pt x="20497" y="6196"/>
                      <a:pt x="20104" y="7587"/>
                      <a:pt x="19402" y="8948"/>
                    </a:cubicBezTo>
                    <a:cubicBezTo>
                      <a:pt x="18832" y="10055"/>
                      <a:pt x="18455" y="11150"/>
                      <a:pt x="17794" y="12230"/>
                    </a:cubicBezTo>
                    <a:cubicBezTo>
                      <a:pt x="17708" y="12371"/>
                      <a:pt x="16484" y="14383"/>
                      <a:pt x="16436" y="14360"/>
                    </a:cubicBezTo>
                    <a:cubicBezTo>
                      <a:pt x="16949" y="14631"/>
                      <a:pt x="17118" y="15843"/>
                      <a:pt x="17101" y="16284"/>
                    </a:cubicBezTo>
                    <a:cubicBezTo>
                      <a:pt x="17074" y="17045"/>
                      <a:pt x="16801" y="18083"/>
                      <a:pt x="16459" y="18783"/>
                    </a:cubicBezTo>
                    <a:cubicBezTo>
                      <a:pt x="15792" y="20152"/>
                      <a:pt x="14589" y="21319"/>
                      <a:pt x="12593" y="21505"/>
                    </a:cubicBezTo>
                    <a:cubicBezTo>
                      <a:pt x="12169" y="21545"/>
                      <a:pt x="11727" y="21600"/>
                      <a:pt x="11302" y="21562"/>
                    </a:cubicBezTo>
                    <a:cubicBezTo>
                      <a:pt x="11902" y="21366"/>
                      <a:pt x="12300" y="20667"/>
                      <a:pt x="12472" y="20196"/>
                    </a:cubicBezTo>
                    <a:cubicBezTo>
                      <a:pt x="12593" y="19865"/>
                      <a:pt x="12628" y="19516"/>
                      <a:pt x="12567" y="19173"/>
                    </a:cubicBezTo>
                    <a:cubicBezTo>
                      <a:pt x="12547" y="19061"/>
                      <a:pt x="12120" y="18241"/>
                      <a:pt x="12133" y="18225"/>
                    </a:cubicBezTo>
                    <a:cubicBezTo>
                      <a:pt x="11577" y="18901"/>
                      <a:pt x="10529" y="19406"/>
                      <a:pt x="9649" y="19755"/>
                    </a:cubicBezTo>
                    <a:cubicBezTo>
                      <a:pt x="9055" y="19528"/>
                      <a:pt x="7992" y="18910"/>
                      <a:pt x="7621" y="18704"/>
                    </a:cubicBezTo>
                    <a:cubicBezTo>
                      <a:pt x="6788" y="18241"/>
                      <a:pt x="5993" y="17735"/>
                      <a:pt x="5229" y="17198"/>
                    </a:cubicBezTo>
                    <a:cubicBezTo>
                      <a:pt x="4963" y="17011"/>
                      <a:pt x="4136" y="16487"/>
                      <a:pt x="4026" y="16251"/>
                    </a:cubicBezTo>
                    <a:cubicBezTo>
                      <a:pt x="3931" y="16045"/>
                      <a:pt x="4554" y="14389"/>
                      <a:pt x="4437" y="14350"/>
                    </a:cubicBezTo>
                    <a:cubicBezTo>
                      <a:pt x="3946" y="14185"/>
                      <a:pt x="3105" y="14445"/>
                      <a:pt x="2643" y="14602"/>
                    </a:cubicBezTo>
                    <a:cubicBezTo>
                      <a:pt x="2110" y="14785"/>
                      <a:pt x="835" y="15557"/>
                      <a:pt x="800" y="16582"/>
                    </a:cubicBezTo>
                    <a:cubicBezTo>
                      <a:pt x="-339" y="15137"/>
                      <a:pt x="-266" y="13495"/>
                      <a:pt x="1050" y="12196"/>
                    </a:cubicBezTo>
                    <a:cubicBezTo>
                      <a:pt x="1672" y="11583"/>
                      <a:pt x="2430" y="11014"/>
                      <a:pt x="3301" y="10647"/>
                    </a:cubicBezTo>
                    <a:cubicBezTo>
                      <a:pt x="3585" y="10527"/>
                      <a:pt x="3992" y="10384"/>
                      <a:pt x="4422" y="10273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Shape 92"/>
              <p:cNvSpPr/>
              <p:nvPr/>
            </p:nvSpPr>
            <p:spPr>
              <a:xfrm>
                <a:off x="1066800" y="266700"/>
                <a:ext cx="431366" cy="289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379" y="6426"/>
                      <a:pt x="7227" y="11376"/>
                      <a:pt x="11452" y="14964"/>
                    </a:cubicBezTo>
                    <a:cubicBezTo>
                      <a:pt x="13898" y="17041"/>
                      <a:pt x="19295" y="20423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Shape 93"/>
              <p:cNvSpPr/>
              <p:nvPr/>
            </p:nvSpPr>
            <p:spPr>
              <a:xfrm>
                <a:off x="1003300" y="317500"/>
                <a:ext cx="479079" cy="327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142" y="5671"/>
                      <a:pt x="7183" y="11692"/>
                      <a:pt x="10987" y="14858"/>
                    </a:cubicBezTo>
                    <a:cubicBezTo>
                      <a:pt x="13189" y="16691"/>
                      <a:pt x="19525" y="20561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Shape 94"/>
              <p:cNvSpPr/>
              <p:nvPr/>
            </p:nvSpPr>
            <p:spPr>
              <a:xfrm>
                <a:off x="317500" y="1028700"/>
                <a:ext cx="84374" cy="267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016" y="15315"/>
                      <a:pt x="14405" y="5985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Shape 95"/>
              <p:cNvSpPr/>
              <p:nvPr/>
            </p:nvSpPr>
            <p:spPr>
              <a:xfrm>
                <a:off x="889000" y="1409700"/>
                <a:ext cx="194631" cy="241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8151" y="14365"/>
                      <a:pt x="14301" y="8151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Shape 96"/>
              <p:cNvSpPr/>
              <p:nvPr/>
            </p:nvSpPr>
            <p:spPr>
              <a:xfrm>
                <a:off x="304800" y="1358900"/>
                <a:ext cx="514350" cy="349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445" y="1850"/>
                      <a:pt x="4122" y="5622"/>
                      <a:pt x="6224" y="8181"/>
                    </a:cubicBezTo>
                    <a:cubicBezTo>
                      <a:pt x="8411" y="10843"/>
                      <a:pt x="10777" y="13242"/>
                      <a:pt x="13131" y="15565"/>
                    </a:cubicBezTo>
                    <a:cubicBezTo>
                      <a:pt x="15743" y="18141"/>
                      <a:pt x="18474" y="20652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1313734" y="3175176"/>
            <a:ext cx="2955210" cy="829888"/>
            <a:chOff x="8339245" y="3994103"/>
            <a:chExt cx="2955210" cy="829888"/>
          </a:xfrm>
        </p:grpSpPr>
        <p:sp>
          <p:nvSpPr>
            <p:cNvPr id="65" name="文本框 64"/>
            <p:cNvSpPr txBox="1"/>
            <p:nvPr/>
          </p:nvSpPr>
          <p:spPr>
            <a:xfrm>
              <a:off x="8339245" y="4451966"/>
              <a:ext cx="2918185" cy="372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1002388" y="3994103"/>
              <a:ext cx="292067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5ECAAA5-F0C9-4126-91D9-34AB6EC8F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55" y="1028055"/>
            <a:ext cx="5276340" cy="50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63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8354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历 史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7940877" y="1654974"/>
            <a:ext cx="3224986" cy="2493888"/>
            <a:chOff x="8078527" y="3597540"/>
            <a:chExt cx="3224986" cy="2493888"/>
          </a:xfrm>
        </p:grpSpPr>
        <p:sp>
          <p:nvSpPr>
            <p:cNvPr id="45" name="文本框 44"/>
            <p:cNvSpPr txBox="1"/>
            <p:nvPr/>
          </p:nvSpPr>
          <p:spPr>
            <a:xfrm>
              <a:off x="8101169" y="4110629"/>
              <a:ext cx="3202344" cy="1980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1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之前发生的大事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2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模板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——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从小到大，由内到外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3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之后发生的大事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！影响答正反两方面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078527" y="3597540"/>
              <a:ext cx="1620957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原因影响</a:t>
              </a:r>
            </a:p>
          </p:txBody>
        </p:sp>
      </p:grpSp>
      <p:sp>
        <p:nvSpPr>
          <p:cNvPr id="47" name="任意多边形 46"/>
          <p:cNvSpPr/>
          <p:nvPr/>
        </p:nvSpPr>
        <p:spPr>
          <a:xfrm>
            <a:off x="6704591" y="1956627"/>
            <a:ext cx="1272814" cy="717920"/>
          </a:xfrm>
          <a:custGeom>
            <a:avLst/>
            <a:gdLst>
              <a:gd name="connsiteX0" fmla="*/ 836909 w 836909"/>
              <a:gd name="connsiteY0" fmla="*/ 0 h 852407"/>
              <a:gd name="connsiteX1" fmla="*/ 635431 w 836909"/>
              <a:gd name="connsiteY1" fmla="*/ 0 h 852407"/>
              <a:gd name="connsiteX2" fmla="*/ 635431 w 836909"/>
              <a:gd name="connsiteY2" fmla="*/ 852407 h 852407"/>
              <a:gd name="connsiteX3" fmla="*/ 0 w 836909"/>
              <a:gd name="connsiteY3" fmla="*/ 852407 h 85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909" h="852407">
                <a:moveTo>
                  <a:pt x="836909" y="0"/>
                </a:moveTo>
                <a:lnTo>
                  <a:pt x="635431" y="0"/>
                </a:lnTo>
                <a:lnTo>
                  <a:pt x="635431" y="852407"/>
                </a:lnTo>
                <a:lnTo>
                  <a:pt x="0" y="852407"/>
                </a:ln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任意多边形 47"/>
          <p:cNvSpPr/>
          <p:nvPr/>
        </p:nvSpPr>
        <p:spPr>
          <a:xfrm flipH="1">
            <a:off x="4535507" y="3069494"/>
            <a:ext cx="900059" cy="553562"/>
          </a:xfrm>
          <a:custGeom>
            <a:avLst/>
            <a:gdLst>
              <a:gd name="connsiteX0" fmla="*/ 836909 w 836909"/>
              <a:gd name="connsiteY0" fmla="*/ 0 h 852407"/>
              <a:gd name="connsiteX1" fmla="*/ 635431 w 836909"/>
              <a:gd name="connsiteY1" fmla="*/ 0 h 852407"/>
              <a:gd name="connsiteX2" fmla="*/ 635431 w 836909"/>
              <a:gd name="connsiteY2" fmla="*/ 852407 h 852407"/>
              <a:gd name="connsiteX3" fmla="*/ 0 w 836909"/>
              <a:gd name="connsiteY3" fmla="*/ 852407 h 85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909" h="852407">
                <a:moveTo>
                  <a:pt x="836909" y="0"/>
                </a:moveTo>
                <a:lnTo>
                  <a:pt x="635431" y="0"/>
                </a:lnTo>
                <a:lnTo>
                  <a:pt x="635431" y="852407"/>
                </a:lnTo>
                <a:lnTo>
                  <a:pt x="0" y="852407"/>
                </a:ln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8013124" y="4413059"/>
            <a:ext cx="2918185" cy="863829"/>
            <a:chOff x="8339245" y="4030053"/>
            <a:chExt cx="2918185" cy="863829"/>
          </a:xfrm>
        </p:grpSpPr>
        <p:sp>
          <p:nvSpPr>
            <p:cNvPr id="50" name="文本框 49"/>
            <p:cNvSpPr txBox="1"/>
            <p:nvPr/>
          </p:nvSpPr>
          <p:spPr>
            <a:xfrm>
              <a:off x="8339245" y="4451966"/>
              <a:ext cx="2918185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 。。。。。。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8417648" y="4030053"/>
              <a:ext cx="902811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启示</a:t>
              </a:r>
            </a:p>
          </p:txBody>
        </p:sp>
      </p:grpSp>
      <p:sp>
        <p:nvSpPr>
          <p:cNvPr id="52" name="任意多边形 51"/>
          <p:cNvSpPr/>
          <p:nvPr/>
        </p:nvSpPr>
        <p:spPr>
          <a:xfrm>
            <a:off x="6489712" y="4601748"/>
            <a:ext cx="1562613" cy="408569"/>
          </a:xfrm>
          <a:custGeom>
            <a:avLst/>
            <a:gdLst>
              <a:gd name="connsiteX0" fmla="*/ 836909 w 836909"/>
              <a:gd name="connsiteY0" fmla="*/ 0 h 852407"/>
              <a:gd name="connsiteX1" fmla="*/ 635431 w 836909"/>
              <a:gd name="connsiteY1" fmla="*/ 0 h 852407"/>
              <a:gd name="connsiteX2" fmla="*/ 635431 w 836909"/>
              <a:gd name="connsiteY2" fmla="*/ 852407 h 852407"/>
              <a:gd name="connsiteX3" fmla="*/ 0 w 836909"/>
              <a:gd name="connsiteY3" fmla="*/ 852407 h 852407"/>
              <a:gd name="connsiteX0" fmla="*/ 836909 w 836909"/>
              <a:gd name="connsiteY0" fmla="*/ 0 h 852407"/>
              <a:gd name="connsiteX1" fmla="*/ 635431 w 836909"/>
              <a:gd name="connsiteY1" fmla="*/ 0 h 852407"/>
              <a:gd name="connsiteX2" fmla="*/ 528032 w 836909"/>
              <a:gd name="connsiteY2" fmla="*/ 852407 h 852407"/>
              <a:gd name="connsiteX3" fmla="*/ 0 w 836909"/>
              <a:gd name="connsiteY3" fmla="*/ 852407 h 852407"/>
              <a:gd name="connsiteX0" fmla="*/ 836909 w 836909"/>
              <a:gd name="connsiteY0" fmla="*/ 4254 h 856661"/>
              <a:gd name="connsiteX1" fmla="*/ 530181 w 836909"/>
              <a:gd name="connsiteY1" fmla="*/ 0 h 856661"/>
              <a:gd name="connsiteX2" fmla="*/ 528032 w 836909"/>
              <a:gd name="connsiteY2" fmla="*/ 856661 h 856661"/>
              <a:gd name="connsiteX3" fmla="*/ 0 w 836909"/>
              <a:gd name="connsiteY3" fmla="*/ 856661 h 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909" h="856661">
                <a:moveTo>
                  <a:pt x="836909" y="4254"/>
                </a:moveTo>
                <a:lnTo>
                  <a:pt x="530181" y="0"/>
                </a:lnTo>
                <a:cubicBezTo>
                  <a:pt x="529465" y="285554"/>
                  <a:pt x="528748" y="571107"/>
                  <a:pt x="528032" y="856661"/>
                </a:cubicBezTo>
                <a:lnTo>
                  <a:pt x="0" y="856661"/>
                </a:lnTo>
              </a:path>
            </a:pathLst>
          </a:custGeom>
          <a:noFill/>
          <a:ln w="22225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3" name="Group 98"/>
          <p:cNvGrpSpPr/>
          <p:nvPr/>
        </p:nvGrpSpPr>
        <p:grpSpPr>
          <a:xfrm rot="19693969">
            <a:off x="4942491" y="2860071"/>
            <a:ext cx="2122529" cy="2655004"/>
            <a:chOff x="0" y="-1"/>
            <a:chExt cx="1561717" cy="1953502"/>
          </a:xfrm>
        </p:grpSpPr>
        <p:grpSp>
          <p:nvGrpSpPr>
            <p:cNvPr id="54" name="Group 90"/>
            <p:cNvGrpSpPr/>
            <p:nvPr/>
          </p:nvGrpSpPr>
          <p:grpSpPr>
            <a:xfrm>
              <a:off x="622298" y="723900"/>
              <a:ext cx="539189" cy="576210"/>
              <a:chOff x="-1" y="0"/>
              <a:chExt cx="539187" cy="576209"/>
            </a:xfrm>
          </p:grpSpPr>
          <p:sp>
            <p:nvSpPr>
              <p:cNvPr id="62" name="Shape 88"/>
              <p:cNvSpPr/>
              <p:nvPr/>
            </p:nvSpPr>
            <p:spPr>
              <a:xfrm>
                <a:off x="-1" y="0"/>
                <a:ext cx="539187" cy="576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4" h="17472" extrusionOk="0">
                    <a:moveTo>
                      <a:pt x="17716" y="14514"/>
                    </a:moveTo>
                    <a:cubicBezTo>
                      <a:pt x="20957" y="10991"/>
                      <a:pt x="21156" y="5148"/>
                      <a:pt x="16903" y="2098"/>
                    </a:cubicBezTo>
                    <a:cubicBezTo>
                      <a:pt x="10629" y="-2401"/>
                      <a:pt x="569" y="729"/>
                      <a:pt x="21" y="7726"/>
                    </a:cubicBezTo>
                    <a:cubicBezTo>
                      <a:pt x="-444" y="13669"/>
                      <a:pt x="6904" y="19199"/>
                      <a:pt x="13877" y="16965"/>
                    </a:cubicBezTo>
                    <a:cubicBezTo>
                      <a:pt x="15420" y="16471"/>
                      <a:pt x="16714" y="15603"/>
                      <a:pt x="17716" y="14514"/>
                    </a:cubicBezTo>
                    <a:close/>
                  </a:path>
                </a:pathLst>
              </a:custGeom>
              <a:solidFill>
                <a:srgbClr val="FEBF0F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Shape 89"/>
              <p:cNvSpPr/>
              <p:nvPr/>
            </p:nvSpPr>
            <p:spPr>
              <a:xfrm>
                <a:off x="114300" y="114301"/>
                <a:ext cx="320567" cy="3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5" h="17472" extrusionOk="0">
                    <a:moveTo>
                      <a:pt x="17716" y="14515"/>
                    </a:moveTo>
                    <a:cubicBezTo>
                      <a:pt x="20957" y="10992"/>
                      <a:pt x="21156" y="5149"/>
                      <a:pt x="16903" y="2099"/>
                    </a:cubicBezTo>
                    <a:cubicBezTo>
                      <a:pt x="10629" y="-2400"/>
                      <a:pt x="569" y="730"/>
                      <a:pt x="21" y="7727"/>
                    </a:cubicBezTo>
                    <a:cubicBezTo>
                      <a:pt x="-444" y="13670"/>
                      <a:pt x="6904" y="19200"/>
                      <a:pt x="13878" y="16966"/>
                    </a:cubicBezTo>
                    <a:cubicBezTo>
                      <a:pt x="15420" y="16471"/>
                      <a:pt x="16714" y="15604"/>
                      <a:pt x="17716" y="14515"/>
                    </a:cubicBezTo>
                    <a:close/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5" name="Group 97"/>
            <p:cNvGrpSpPr/>
            <p:nvPr/>
          </p:nvGrpSpPr>
          <p:grpSpPr>
            <a:xfrm>
              <a:off x="0" y="-1"/>
              <a:ext cx="1561717" cy="1953502"/>
              <a:chOff x="0" y="0"/>
              <a:chExt cx="1561716" cy="1953500"/>
            </a:xfrm>
          </p:grpSpPr>
          <p:sp>
            <p:nvSpPr>
              <p:cNvPr id="56" name="Shape 91"/>
              <p:cNvSpPr/>
              <p:nvPr/>
            </p:nvSpPr>
            <p:spPr>
              <a:xfrm>
                <a:off x="-1" y="0"/>
                <a:ext cx="1561718" cy="1953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3" h="21575" extrusionOk="0">
                    <a:moveTo>
                      <a:pt x="4422" y="10273"/>
                    </a:moveTo>
                    <a:cubicBezTo>
                      <a:pt x="4988" y="10128"/>
                      <a:pt x="5596" y="10037"/>
                      <a:pt x="6024" y="10128"/>
                    </a:cubicBezTo>
                    <a:cubicBezTo>
                      <a:pt x="7105" y="8239"/>
                      <a:pt x="8932" y="6998"/>
                      <a:pt x="10714" y="5587"/>
                    </a:cubicBezTo>
                    <a:cubicBezTo>
                      <a:pt x="12697" y="4016"/>
                      <a:pt x="14777" y="2735"/>
                      <a:pt x="17151" y="1581"/>
                    </a:cubicBezTo>
                    <a:cubicBezTo>
                      <a:pt x="18423" y="962"/>
                      <a:pt x="19735" y="449"/>
                      <a:pt x="21109" y="0"/>
                    </a:cubicBezTo>
                    <a:cubicBezTo>
                      <a:pt x="21057" y="17"/>
                      <a:pt x="21261" y="2955"/>
                      <a:pt x="20839" y="4745"/>
                    </a:cubicBezTo>
                    <a:cubicBezTo>
                      <a:pt x="20497" y="6196"/>
                      <a:pt x="20104" y="7587"/>
                      <a:pt x="19402" y="8948"/>
                    </a:cubicBezTo>
                    <a:cubicBezTo>
                      <a:pt x="18832" y="10055"/>
                      <a:pt x="18455" y="11150"/>
                      <a:pt x="17794" y="12230"/>
                    </a:cubicBezTo>
                    <a:cubicBezTo>
                      <a:pt x="17708" y="12371"/>
                      <a:pt x="16484" y="14383"/>
                      <a:pt x="16436" y="14360"/>
                    </a:cubicBezTo>
                    <a:cubicBezTo>
                      <a:pt x="16949" y="14631"/>
                      <a:pt x="17118" y="15843"/>
                      <a:pt x="17101" y="16284"/>
                    </a:cubicBezTo>
                    <a:cubicBezTo>
                      <a:pt x="17074" y="17045"/>
                      <a:pt x="16801" y="18083"/>
                      <a:pt x="16459" y="18783"/>
                    </a:cubicBezTo>
                    <a:cubicBezTo>
                      <a:pt x="15792" y="20152"/>
                      <a:pt x="14589" y="21319"/>
                      <a:pt x="12593" y="21505"/>
                    </a:cubicBezTo>
                    <a:cubicBezTo>
                      <a:pt x="12169" y="21545"/>
                      <a:pt x="11727" y="21600"/>
                      <a:pt x="11302" y="21562"/>
                    </a:cubicBezTo>
                    <a:cubicBezTo>
                      <a:pt x="11902" y="21366"/>
                      <a:pt x="12300" y="20667"/>
                      <a:pt x="12472" y="20196"/>
                    </a:cubicBezTo>
                    <a:cubicBezTo>
                      <a:pt x="12593" y="19865"/>
                      <a:pt x="12628" y="19516"/>
                      <a:pt x="12567" y="19173"/>
                    </a:cubicBezTo>
                    <a:cubicBezTo>
                      <a:pt x="12547" y="19061"/>
                      <a:pt x="12120" y="18241"/>
                      <a:pt x="12133" y="18225"/>
                    </a:cubicBezTo>
                    <a:cubicBezTo>
                      <a:pt x="11577" y="18901"/>
                      <a:pt x="10529" y="19406"/>
                      <a:pt x="9649" y="19755"/>
                    </a:cubicBezTo>
                    <a:cubicBezTo>
                      <a:pt x="9055" y="19528"/>
                      <a:pt x="7992" y="18910"/>
                      <a:pt x="7621" y="18704"/>
                    </a:cubicBezTo>
                    <a:cubicBezTo>
                      <a:pt x="6788" y="18241"/>
                      <a:pt x="5993" y="17735"/>
                      <a:pt x="5229" y="17198"/>
                    </a:cubicBezTo>
                    <a:cubicBezTo>
                      <a:pt x="4963" y="17011"/>
                      <a:pt x="4136" y="16487"/>
                      <a:pt x="4026" y="16251"/>
                    </a:cubicBezTo>
                    <a:cubicBezTo>
                      <a:pt x="3931" y="16045"/>
                      <a:pt x="4554" y="14389"/>
                      <a:pt x="4437" y="14350"/>
                    </a:cubicBezTo>
                    <a:cubicBezTo>
                      <a:pt x="3946" y="14185"/>
                      <a:pt x="3105" y="14445"/>
                      <a:pt x="2643" y="14602"/>
                    </a:cubicBezTo>
                    <a:cubicBezTo>
                      <a:pt x="2110" y="14785"/>
                      <a:pt x="835" y="15557"/>
                      <a:pt x="800" y="16582"/>
                    </a:cubicBezTo>
                    <a:cubicBezTo>
                      <a:pt x="-339" y="15137"/>
                      <a:pt x="-266" y="13495"/>
                      <a:pt x="1050" y="12196"/>
                    </a:cubicBezTo>
                    <a:cubicBezTo>
                      <a:pt x="1672" y="11583"/>
                      <a:pt x="2430" y="11014"/>
                      <a:pt x="3301" y="10647"/>
                    </a:cubicBezTo>
                    <a:cubicBezTo>
                      <a:pt x="3585" y="10527"/>
                      <a:pt x="3992" y="10384"/>
                      <a:pt x="4422" y="10273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Shape 92"/>
              <p:cNvSpPr/>
              <p:nvPr/>
            </p:nvSpPr>
            <p:spPr>
              <a:xfrm>
                <a:off x="1066800" y="266700"/>
                <a:ext cx="431366" cy="289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379" y="6426"/>
                      <a:pt x="7227" y="11376"/>
                      <a:pt x="11452" y="14964"/>
                    </a:cubicBezTo>
                    <a:cubicBezTo>
                      <a:pt x="13898" y="17041"/>
                      <a:pt x="19295" y="20423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Shape 93"/>
              <p:cNvSpPr/>
              <p:nvPr/>
            </p:nvSpPr>
            <p:spPr>
              <a:xfrm>
                <a:off x="1003300" y="317500"/>
                <a:ext cx="479079" cy="327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142" y="5671"/>
                      <a:pt x="7183" y="11692"/>
                      <a:pt x="10987" y="14858"/>
                    </a:cubicBezTo>
                    <a:cubicBezTo>
                      <a:pt x="13189" y="16691"/>
                      <a:pt x="19525" y="20561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Shape 94"/>
              <p:cNvSpPr/>
              <p:nvPr/>
            </p:nvSpPr>
            <p:spPr>
              <a:xfrm>
                <a:off x="317500" y="1028700"/>
                <a:ext cx="84374" cy="267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016" y="15315"/>
                      <a:pt x="14405" y="5985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Shape 95"/>
              <p:cNvSpPr/>
              <p:nvPr/>
            </p:nvSpPr>
            <p:spPr>
              <a:xfrm>
                <a:off x="889000" y="1409700"/>
                <a:ext cx="194631" cy="241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8151" y="14365"/>
                      <a:pt x="14301" y="8151"/>
                      <a:pt x="2160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Shape 96"/>
              <p:cNvSpPr/>
              <p:nvPr/>
            </p:nvSpPr>
            <p:spPr>
              <a:xfrm>
                <a:off x="304800" y="1358900"/>
                <a:ext cx="514350" cy="349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445" y="1850"/>
                      <a:pt x="4122" y="5622"/>
                      <a:pt x="6224" y="8181"/>
                    </a:cubicBezTo>
                    <a:cubicBezTo>
                      <a:pt x="8411" y="10843"/>
                      <a:pt x="10777" y="13242"/>
                      <a:pt x="13131" y="15565"/>
                    </a:cubicBezTo>
                    <a:cubicBezTo>
                      <a:pt x="15743" y="18141"/>
                      <a:pt x="18474" y="20652"/>
                      <a:pt x="2160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832331" y="2697299"/>
            <a:ext cx="3684664" cy="3138835"/>
            <a:chOff x="7857842" y="3516226"/>
            <a:chExt cx="3684664" cy="3138835"/>
          </a:xfrm>
        </p:grpSpPr>
        <p:sp>
          <p:nvSpPr>
            <p:cNvPr id="65" name="文本框 64"/>
            <p:cNvSpPr txBox="1"/>
            <p:nvPr/>
          </p:nvSpPr>
          <p:spPr>
            <a:xfrm>
              <a:off x="7857842" y="3974712"/>
              <a:ext cx="3684664" cy="2680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特点不会写了就概括文章内容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r">
                <a:lnSpc>
                  <a:spcPct val="1250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平时积累常见的概括方法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r">
                <a:lnSpc>
                  <a:spcPct val="1250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提取材料信息技巧：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r">
                <a:lnSpc>
                  <a:spcPct val="125000"/>
                </a:lnSpc>
              </a:pPr>
              <a:r>
                <a:rPr lang="en-US" altLang="zh-CN" sz="2000" b="1" dirty="0">
                  <a:cs typeface="+mn-ea"/>
                  <a:sym typeface="+mn-lt"/>
                </a:rPr>
                <a:t>1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转换成术语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r">
                <a:lnSpc>
                  <a:spcPct val="125000"/>
                </a:lnSpc>
              </a:pPr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重复信息合并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r">
                <a:lnSpc>
                  <a:spcPct val="125000"/>
                </a:lnSpc>
              </a:pPr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3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同类型信息合并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r">
                <a:lnSpc>
                  <a:spcPct val="125000"/>
                </a:lnSpc>
              </a:pP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0560289" y="3516226"/>
              <a:ext cx="902811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特点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66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38"/>
          <p:cNvSpPr/>
          <p:nvPr/>
        </p:nvSpPr>
        <p:spPr>
          <a:xfrm rot="1905815">
            <a:off x="8501995" y="1898871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 flipH="1">
            <a:off x="10482336" y="2501687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161925 w 552450"/>
              <a:gd name="connsiteY0" fmla="*/ 1181173 h 1209748"/>
              <a:gd name="connsiteX1" fmla="*/ 123825 w 552450"/>
              <a:gd name="connsiteY1" fmla="*/ 800173 h 1209748"/>
              <a:gd name="connsiteX2" fmla="*/ 0 w 552450"/>
              <a:gd name="connsiteY2" fmla="*/ 638248 h 1209748"/>
              <a:gd name="connsiteX3" fmla="*/ 171450 w 552450"/>
              <a:gd name="connsiteY3" fmla="*/ 504898 h 1209748"/>
              <a:gd name="connsiteX4" fmla="*/ 266700 w 552450"/>
              <a:gd name="connsiteY4" fmla="*/ 73 h 1209748"/>
              <a:gd name="connsiteX5" fmla="*/ 342900 w 552450"/>
              <a:gd name="connsiteY5" fmla="*/ 581098 h 1209748"/>
              <a:gd name="connsiteX6" fmla="*/ 552450 w 552450"/>
              <a:gd name="connsiteY6" fmla="*/ 657298 h 1209748"/>
              <a:gd name="connsiteX7" fmla="*/ 295275 w 552450"/>
              <a:gd name="connsiteY7" fmla="*/ 771598 h 1209748"/>
              <a:gd name="connsiteX8" fmla="*/ 219075 w 552450"/>
              <a:gd name="connsiteY8" fmla="*/ 1209748 h 1209748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9" fmla="*/ 228132 w 618657"/>
              <a:gd name="connsiteY9" fmla="*/ 1181172 h 1209747"/>
              <a:gd name="connsiteX0" fmla="*/ 285282 w 618657"/>
              <a:gd name="connsiteY0" fmla="*/ 1209747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70292 w 618657"/>
              <a:gd name="connsiteY0" fmla="*/ 1249721 h 1249721"/>
              <a:gd name="connsiteX1" fmla="*/ 190032 w 618657"/>
              <a:gd name="connsiteY1" fmla="*/ 800172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61482 w 618657"/>
              <a:gd name="connsiteY7" fmla="*/ 771597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317761 w 638644"/>
              <a:gd name="connsiteY0" fmla="*/ 1257216 h 1257216"/>
              <a:gd name="connsiteX1" fmla="*/ 210019 w 638644"/>
              <a:gd name="connsiteY1" fmla="*/ 775188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  <a:gd name="connsiteX0" fmla="*/ 317761 w 638644"/>
              <a:gd name="connsiteY0" fmla="*/ 1257216 h 1257216"/>
              <a:gd name="connsiteX1" fmla="*/ 227508 w 638644"/>
              <a:gd name="connsiteY1" fmla="*/ 772690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48946" y="3292505"/>
            <a:ext cx="2744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政治</a:t>
            </a:r>
          </a:p>
        </p:txBody>
      </p:sp>
      <p:sp>
        <p:nvSpPr>
          <p:cNvPr id="18" name="矩形 17"/>
          <p:cNvSpPr/>
          <p:nvPr/>
        </p:nvSpPr>
        <p:spPr>
          <a:xfrm>
            <a:off x="5481265" y="4000391"/>
            <a:ext cx="5291181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58245" y="2413337"/>
            <a:ext cx="770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56" y="2501687"/>
            <a:ext cx="2943680" cy="230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8354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政 治</a:t>
            </a:r>
          </a:p>
        </p:txBody>
      </p:sp>
      <p:grpSp>
        <p:nvGrpSpPr>
          <p:cNvPr id="44" name="组合 43"/>
          <p:cNvGrpSpPr/>
          <p:nvPr/>
        </p:nvGrpSpPr>
        <p:grpSpPr>
          <a:xfrm flipH="1">
            <a:off x="9672374" y="2336800"/>
            <a:ext cx="1140764" cy="2174633"/>
            <a:chOff x="7313614" y="5424488"/>
            <a:chExt cx="363538" cy="64135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5" name="Freeform 1842"/>
            <p:cNvSpPr>
              <a:spLocks noEditPoints="1"/>
            </p:cNvSpPr>
            <p:nvPr/>
          </p:nvSpPr>
          <p:spPr bwMode="auto">
            <a:xfrm>
              <a:off x="7394577" y="5473701"/>
              <a:ext cx="217488" cy="217488"/>
            </a:xfrm>
            <a:custGeom>
              <a:avLst/>
              <a:gdLst>
                <a:gd name="T0" fmla="*/ 0 w 125"/>
                <a:gd name="T1" fmla="*/ 62 h 125"/>
                <a:gd name="T2" fmla="*/ 63 w 125"/>
                <a:gd name="T3" fmla="*/ 0 h 125"/>
                <a:gd name="T4" fmla="*/ 63 w 125"/>
                <a:gd name="T5" fmla="*/ 0 h 125"/>
                <a:gd name="T6" fmla="*/ 125 w 125"/>
                <a:gd name="T7" fmla="*/ 62 h 125"/>
                <a:gd name="T8" fmla="*/ 125 w 125"/>
                <a:gd name="T9" fmla="*/ 62 h 125"/>
                <a:gd name="T10" fmla="*/ 63 w 125"/>
                <a:gd name="T11" fmla="*/ 125 h 125"/>
                <a:gd name="T12" fmla="*/ 63 w 125"/>
                <a:gd name="T13" fmla="*/ 125 h 125"/>
                <a:gd name="T14" fmla="*/ 0 w 125"/>
                <a:gd name="T15" fmla="*/ 62 h 125"/>
                <a:gd name="T16" fmla="*/ 4 w 125"/>
                <a:gd name="T17" fmla="*/ 62 h 125"/>
                <a:gd name="T18" fmla="*/ 63 w 125"/>
                <a:gd name="T19" fmla="*/ 121 h 125"/>
                <a:gd name="T20" fmla="*/ 63 w 125"/>
                <a:gd name="T21" fmla="*/ 121 h 125"/>
                <a:gd name="T22" fmla="*/ 121 w 125"/>
                <a:gd name="T23" fmla="*/ 62 h 125"/>
                <a:gd name="T24" fmla="*/ 121 w 125"/>
                <a:gd name="T25" fmla="*/ 62 h 125"/>
                <a:gd name="T26" fmla="*/ 63 w 125"/>
                <a:gd name="T27" fmla="*/ 4 h 125"/>
                <a:gd name="T28" fmla="*/ 63 w 125"/>
                <a:gd name="T29" fmla="*/ 4 h 125"/>
                <a:gd name="T30" fmla="*/ 4 w 125"/>
                <a:gd name="T31" fmla="*/ 6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25">
                  <a:moveTo>
                    <a:pt x="0" y="62"/>
                  </a:moveTo>
                  <a:cubicBezTo>
                    <a:pt x="0" y="28"/>
                    <a:pt x="28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7" y="0"/>
                    <a:pt x="125" y="28"/>
                    <a:pt x="125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25" y="97"/>
                    <a:pt x="97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28" y="125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5"/>
                    <a:pt x="30" y="121"/>
                    <a:pt x="63" y="121"/>
                  </a:cubicBezTo>
                  <a:cubicBezTo>
                    <a:pt x="63" y="121"/>
                    <a:pt x="63" y="121"/>
                    <a:pt x="63" y="121"/>
                  </a:cubicBezTo>
                  <a:cubicBezTo>
                    <a:pt x="95" y="121"/>
                    <a:pt x="121" y="95"/>
                    <a:pt x="121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30"/>
                    <a:pt x="95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0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843"/>
            <p:cNvSpPr>
              <a:spLocks noEditPoints="1"/>
            </p:cNvSpPr>
            <p:nvPr/>
          </p:nvSpPr>
          <p:spPr bwMode="auto">
            <a:xfrm>
              <a:off x="7391402" y="5470526"/>
              <a:ext cx="225425" cy="223838"/>
            </a:xfrm>
            <a:custGeom>
              <a:avLst/>
              <a:gdLst>
                <a:gd name="T0" fmla="*/ 0 w 129"/>
                <a:gd name="T1" fmla="*/ 64 h 129"/>
                <a:gd name="T2" fmla="*/ 65 w 129"/>
                <a:gd name="T3" fmla="*/ 0 h 129"/>
                <a:gd name="T4" fmla="*/ 65 w 129"/>
                <a:gd name="T5" fmla="*/ 0 h 129"/>
                <a:gd name="T6" fmla="*/ 129 w 129"/>
                <a:gd name="T7" fmla="*/ 64 h 129"/>
                <a:gd name="T8" fmla="*/ 129 w 129"/>
                <a:gd name="T9" fmla="*/ 64 h 129"/>
                <a:gd name="T10" fmla="*/ 65 w 129"/>
                <a:gd name="T11" fmla="*/ 129 h 129"/>
                <a:gd name="T12" fmla="*/ 65 w 129"/>
                <a:gd name="T13" fmla="*/ 129 h 129"/>
                <a:gd name="T14" fmla="*/ 0 w 129"/>
                <a:gd name="T15" fmla="*/ 64 h 129"/>
                <a:gd name="T16" fmla="*/ 125 w 129"/>
                <a:gd name="T17" fmla="*/ 64 h 129"/>
                <a:gd name="T18" fmla="*/ 69 w 129"/>
                <a:gd name="T19" fmla="*/ 125 h 129"/>
                <a:gd name="T20" fmla="*/ 69 w 129"/>
                <a:gd name="T21" fmla="*/ 125 h 129"/>
                <a:gd name="T22" fmla="*/ 125 w 129"/>
                <a:gd name="T23" fmla="*/ 64 h 129"/>
                <a:gd name="T24" fmla="*/ 125 w 129"/>
                <a:gd name="T25" fmla="*/ 64 h 129"/>
                <a:gd name="T26" fmla="*/ 65 w 129"/>
                <a:gd name="T27" fmla="*/ 4 h 129"/>
                <a:gd name="T28" fmla="*/ 65 w 129"/>
                <a:gd name="T29" fmla="*/ 4 h 129"/>
                <a:gd name="T30" fmla="*/ 125 w 129"/>
                <a:gd name="T31" fmla="*/ 64 h 129"/>
                <a:gd name="T32" fmla="*/ 65 w 129"/>
                <a:gd name="T33" fmla="*/ 121 h 129"/>
                <a:gd name="T34" fmla="*/ 121 w 129"/>
                <a:gd name="T35" fmla="*/ 64 h 129"/>
                <a:gd name="T36" fmla="*/ 121 w 129"/>
                <a:gd name="T37" fmla="*/ 64 h 129"/>
                <a:gd name="T38" fmla="*/ 65 w 129"/>
                <a:gd name="T39" fmla="*/ 8 h 129"/>
                <a:gd name="T40" fmla="*/ 65 w 129"/>
                <a:gd name="T41" fmla="*/ 8 h 129"/>
                <a:gd name="T42" fmla="*/ 8 w 129"/>
                <a:gd name="T43" fmla="*/ 64 h 129"/>
                <a:gd name="T44" fmla="*/ 8 w 129"/>
                <a:gd name="T45" fmla="*/ 64 h 129"/>
                <a:gd name="T46" fmla="*/ 65 w 129"/>
                <a:gd name="T47" fmla="*/ 121 h 129"/>
                <a:gd name="T48" fmla="*/ 22 w 129"/>
                <a:gd name="T49" fmla="*/ 22 h 129"/>
                <a:gd name="T50" fmla="*/ 63 w 129"/>
                <a:gd name="T51" fmla="*/ 4 h 129"/>
                <a:gd name="T52" fmla="*/ 63 w 129"/>
                <a:gd name="T53" fmla="*/ 4 h 129"/>
                <a:gd name="T54" fmla="*/ 22 w 129"/>
                <a:gd name="T55" fmla="*/ 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9" h="129">
                  <a:moveTo>
                    <a:pt x="0" y="64"/>
                  </a:moveTo>
                  <a:cubicBezTo>
                    <a:pt x="0" y="29"/>
                    <a:pt x="29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00" y="0"/>
                    <a:pt x="129" y="29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9" y="100"/>
                    <a:pt x="100" y="129"/>
                    <a:pt x="65" y="129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29" y="129"/>
                    <a:pt x="0" y="100"/>
                    <a:pt x="0" y="64"/>
                  </a:cubicBezTo>
                  <a:close/>
                  <a:moveTo>
                    <a:pt x="125" y="64"/>
                  </a:moveTo>
                  <a:cubicBezTo>
                    <a:pt x="125" y="96"/>
                    <a:pt x="100" y="122"/>
                    <a:pt x="69" y="125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100" y="122"/>
                    <a:pt x="125" y="96"/>
                    <a:pt x="125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31"/>
                    <a:pt x="98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98" y="4"/>
                    <a:pt x="125" y="31"/>
                    <a:pt x="125" y="64"/>
                  </a:cubicBezTo>
                  <a:close/>
                  <a:moveTo>
                    <a:pt x="65" y="121"/>
                  </a:moveTo>
                  <a:cubicBezTo>
                    <a:pt x="96" y="121"/>
                    <a:pt x="121" y="95"/>
                    <a:pt x="121" y="64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33"/>
                    <a:pt x="96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33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3" y="121"/>
                    <a:pt x="65" y="121"/>
                  </a:cubicBezTo>
                  <a:close/>
                  <a:moveTo>
                    <a:pt x="22" y="22"/>
                  </a:moveTo>
                  <a:cubicBezTo>
                    <a:pt x="33" y="11"/>
                    <a:pt x="47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4"/>
                    <a:pt x="33" y="11"/>
                    <a:pt x="2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1844"/>
            <p:cNvSpPr>
              <a:spLocks/>
            </p:cNvSpPr>
            <p:nvPr/>
          </p:nvSpPr>
          <p:spPr bwMode="auto">
            <a:xfrm>
              <a:off x="7377114" y="5583238"/>
              <a:ext cx="22225" cy="19050"/>
            </a:xfrm>
            <a:custGeom>
              <a:avLst/>
              <a:gdLst>
                <a:gd name="T0" fmla="*/ 0 w 14"/>
                <a:gd name="T1" fmla="*/ 8 h 12"/>
                <a:gd name="T2" fmla="*/ 12 w 14"/>
                <a:gd name="T3" fmla="*/ 0 h 12"/>
                <a:gd name="T4" fmla="*/ 14 w 14"/>
                <a:gd name="T5" fmla="*/ 4 h 12"/>
                <a:gd name="T6" fmla="*/ 2 w 14"/>
                <a:gd name="T7" fmla="*/ 12 h 12"/>
                <a:gd name="T8" fmla="*/ 0 w 14"/>
                <a:gd name="T9" fmla="*/ 8 h 12"/>
                <a:gd name="T10" fmla="*/ 0 w 14"/>
                <a:gd name="T1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0" y="8"/>
                  </a:moveTo>
                  <a:lnTo>
                    <a:pt x="12" y="0"/>
                  </a:lnTo>
                  <a:lnTo>
                    <a:pt x="14" y="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1845"/>
            <p:cNvSpPr>
              <a:spLocks/>
            </p:cNvSpPr>
            <p:nvPr/>
          </p:nvSpPr>
          <p:spPr bwMode="auto">
            <a:xfrm>
              <a:off x="7372352" y="5580063"/>
              <a:ext cx="33338" cy="25400"/>
            </a:xfrm>
            <a:custGeom>
              <a:avLst/>
              <a:gdLst>
                <a:gd name="T0" fmla="*/ 1 w 21"/>
                <a:gd name="T1" fmla="*/ 11 h 16"/>
                <a:gd name="T2" fmla="*/ 3 w 21"/>
                <a:gd name="T3" fmla="*/ 10 h 16"/>
                <a:gd name="T4" fmla="*/ 4 w 21"/>
                <a:gd name="T5" fmla="*/ 12 h 16"/>
                <a:gd name="T6" fmla="*/ 3 w 21"/>
                <a:gd name="T7" fmla="*/ 10 h 16"/>
                <a:gd name="T8" fmla="*/ 1 w 21"/>
                <a:gd name="T9" fmla="*/ 11 h 16"/>
                <a:gd name="T10" fmla="*/ 0 w 21"/>
                <a:gd name="T11" fmla="*/ 9 h 16"/>
                <a:gd name="T12" fmla="*/ 16 w 21"/>
                <a:gd name="T13" fmla="*/ 0 h 16"/>
                <a:gd name="T14" fmla="*/ 21 w 21"/>
                <a:gd name="T15" fmla="*/ 8 h 16"/>
                <a:gd name="T16" fmla="*/ 4 w 21"/>
                <a:gd name="T17" fmla="*/ 16 h 16"/>
                <a:gd name="T18" fmla="*/ 1 w 21"/>
                <a:gd name="T19" fmla="*/ 11 h 16"/>
                <a:gd name="T20" fmla="*/ 1 w 21"/>
                <a:gd name="T2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6">
                  <a:moveTo>
                    <a:pt x="1" y="11"/>
                  </a:moveTo>
                  <a:lnTo>
                    <a:pt x="3" y="10"/>
                  </a:lnTo>
                  <a:lnTo>
                    <a:pt x="4" y="12"/>
                  </a:lnTo>
                  <a:lnTo>
                    <a:pt x="3" y="10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6" y="0"/>
                  </a:lnTo>
                  <a:lnTo>
                    <a:pt x="21" y="8"/>
                  </a:lnTo>
                  <a:lnTo>
                    <a:pt x="4" y="16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1846"/>
            <p:cNvSpPr>
              <a:spLocks/>
            </p:cNvSpPr>
            <p:nvPr/>
          </p:nvSpPr>
          <p:spPr bwMode="auto">
            <a:xfrm>
              <a:off x="7413627" y="5589588"/>
              <a:ext cx="84138" cy="58738"/>
            </a:xfrm>
            <a:custGeom>
              <a:avLst/>
              <a:gdLst>
                <a:gd name="T0" fmla="*/ 0 w 48"/>
                <a:gd name="T1" fmla="*/ 30 h 33"/>
                <a:gd name="T2" fmla="*/ 0 w 48"/>
                <a:gd name="T3" fmla="*/ 30 h 33"/>
                <a:gd name="T4" fmla="*/ 2 w 48"/>
                <a:gd name="T5" fmla="*/ 26 h 33"/>
                <a:gd name="T6" fmla="*/ 5 w 48"/>
                <a:gd name="T7" fmla="*/ 28 h 33"/>
                <a:gd name="T8" fmla="*/ 5 w 48"/>
                <a:gd name="T9" fmla="*/ 28 h 33"/>
                <a:gd name="T10" fmla="*/ 13 w 48"/>
                <a:gd name="T11" fmla="*/ 29 h 33"/>
                <a:gd name="T12" fmla="*/ 13 w 48"/>
                <a:gd name="T13" fmla="*/ 29 h 33"/>
                <a:gd name="T14" fmla="*/ 23 w 48"/>
                <a:gd name="T15" fmla="*/ 26 h 33"/>
                <a:gd name="T16" fmla="*/ 23 w 48"/>
                <a:gd name="T17" fmla="*/ 26 h 33"/>
                <a:gd name="T18" fmla="*/ 37 w 48"/>
                <a:gd name="T19" fmla="*/ 11 h 33"/>
                <a:gd name="T20" fmla="*/ 37 w 48"/>
                <a:gd name="T21" fmla="*/ 11 h 33"/>
                <a:gd name="T22" fmla="*/ 44 w 48"/>
                <a:gd name="T23" fmla="*/ 0 h 33"/>
                <a:gd name="T24" fmla="*/ 44 w 48"/>
                <a:gd name="T25" fmla="*/ 0 h 33"/>
                <a:gd name="T26" fmla="*/ 48 w 48"/>
                <a:gd name="T27" fmla="*/ 3 h 33"/>
                <a:gd name="T28" fmla="*/ 25 w 48"/>
                <a:gd name="T29" fmla="*/ 30 h 33"/>
                <a:gd name="T30" fmla="*/ 25 w 48"/>
                <a:gd name="T31" fmla="*/ 30 h 33"/>
                <a:gd name="T32" fmla="*/ 13 w 48"/>
                <a:gd name="T33" fmla="*/ 33 h 33"/>
                <a:gd name="T34" fmla="*/ 13 w 48"/>
                <a:gd name="T35" fmla="*/ 33 h 33"/>
                <a:gd name="T36" fmla="*/ 0 w 48"/>
                <a:gd name="T37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33"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7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28"/>
                    <a:pt x="10" y="29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7" y="29"/>
                    <a:pt x="20" y="28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7" y="23"/>
                    <a:pt x="33" y="17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3"/>
                    <a:pt x="35" y="22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1" y="32"/>
                    <a:pt x="17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6" y="33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1847"/>
            <p:cNvSpPr>
              <a:spLocks noEditPoints="1"/>
            </p:cNvSpPr>
            <p:nvPr/>
          </p:nvSpPr>
          <p:spPr bwMode="auto">
            <a:xfrm>
              <a:off x="7410452" y="5586413"/>
              <a:ext cx="92075" cy="65088"/>
            </a:xfrm>
            <a:custGeom>
              <a:avLst/>
              <a:gdLst>
                <a:gd name="T0" fmla="*/ 1 w 53"/>
                <a:gd name="T1" fmla="*/ 33 h 37"/>
                <a:gd name="T2" fmla="*/ 0 w 53"/>
                <a:gd name="T3" fmla="*/ 31 h 37"/>
                <a:gd name="T4" fmla="*/ 2 w 53"/>
                <a:gd name="T5" fmla="*/ 27 h 37"/>
                <a:gd name="T6" fmla="*/ 4 w 53"/>
                <a:gd name="T7" fmla="*/ 26 h 37"/>
                <a:gd name="T8" fmla="*/ 4 w 53"/>
                <a:gd name="T9" fmla="*/ 26 h 37"/>
                <a:gd name="T10" fmla="*/ 4 w 53"/>
                <a:gd name="T11" fmla="*/ 26 h 37"/>
                <a:gd name="T12" fmla="*/ 4 w 53"/>
                <a:gd name="T13" fmla="*/ 26 h 37"/>
                <a:gd name="T14" fmla="*/ 5 w 53"/>
                <a:gd name="T15" fmla="*/ 26 h 37"/>
                <a:gd name="T16" fmla="*/ 5 w 53"/>
                <a:gd name="T17" fmla="*/ 26 h 37"/>
                <a:gd name="T18" fmla="*/ 5 w 53"/>
                <a:gd name="T19" fmla="*/ 27 h 37"/>
                <a:gd name="T20" fmla="*/ 8 w 53"/>
                <a:gd name="T21" fmla="*/ 28 h 37"/>
                <a:gd name="T22" fmla="*/ 15 w 53"/>
                <a:gd name="T23" fmla="*/ 29 h 37"/>
                <a:gd name="T24" fmla="*/ 15 w 53"/>
                <a:gd name="T25" fmla="*/ 29 h 37"/>
                <a:gd name="T26" fmla="*/ 16 w 53"/>
                <a:gd name="T27" fmla="*/ 29 h 37"/>
                <a:gd name="T28" fmla="*/ 24 w 53"/>
                <a:gd name="T29" fmla="*/ 27 h 37"/>
                <a:gd name="T30" fmla="*/ 37 w 53"/>
                <a:gd name="T31" fmla="*/ 12 h 37"/>
                <a:gd name="T32" fmla="*/ 45 w 53"/>
                <a:gd name="T33" fmla="*/ 1 h 37"/>
                <a:gd name="T34" fmla="*/ 45 w 53"/>
                <a:gd name="T35" fmla="*/ 1 h 37"/>
                <a:gd name="T36" fmla="*/ 53 w 53"/>
                <a:gd name="T37" fmla="*/ 4 h 37"/>
                <a:gd name="T38" fmla="*/ 51 w 53"/>
                <a:gd name="T39" fmla="*/ 6 h 37"/>
                <a:gd name="T40" fmla="*/ 51 w 53"/>
                <a:gd name="T41" fmla="*/ 7 h 37"/>
                <a:gd name="T42" fmla="*/ 49 w 53"/>
                <a:gd name="T43" fmla="*/ 9 h 37"/>
                <a:gd name="T44" fmla="*/ 44 w 53"/>
                <a:gd name="T45" fmla="*/ 17 h 37"/>
                <a:gd name="T46" fmla="*/ 28 w 53"/>
                <a:gd name="T47" fmla="*/ 33 h 37"/>
                <a:gd name="T48" fmla="*/ 15 w 53"/>
                <a:gd name="T49" fmla="*/ 37 h 37"/>
                <a:gd name="T50" fmla="*/ 1 w 53"/>
                <a:gd name="T51" fmla="*/ 34 h 37"/>
                <a:gd name="T52" fmla="*/ 2 w 53"/>
                <a:gd name="T53" fmla="*/ 32 h 37"/>
                <a:gd name="T54" fmla="*/ 15 w 53"/>
                <a:gd name="T55" fmla="*/ 33 h 37"/>
                <a:gd name="T56" fmla="*/ 22 w 53"/>
                <a:gd name="T57" fmla="*/ 32 h 37"/>
                <a:gd name="T58" fmla="*/ 15 w 53"/>
                <a:gd name="T59" fmla="*/ 33 h 37"/>
                <a:gd name="T60" fmla="*/ 15 w 53"/>
                <a:gd name="T61" fmla="*/ 33 h 37"/>
                <a:gd name="T62" fmla="*/ 14 w 53"/>
                <a:gd name="T63" fmla="*/ 33 h 37"/>
                <a:gd name="T64" fmla="*/ 11 w 53"/>
                <a:gd name="T65" fmla="*/ 32 h 37"/>
                <a:gd name="T66" fmla="*/ 7 w 53"/>
                <a:gd name="T67" fmla="*/ 31 h 37"/>
                <a:gd name="T68" fmla="*/ 5 w 53"/>
                <a:gd name="T69" fmla="*/ 31 h 37"/>
                <a:gd name="T70" fmla="*/ 11 w 53"/>
                <a:gd name="T71" fmla="*/ 32 h 37"/>
                <a:gd name="T72" fmla="*/ 22 w 53"/>
                <a:gd name="T73" fmla="*/ 32 h 37"/>
                <a:gd name="T74" fmla="*/ 22 w 53"/>
                <a:gd name="T75" fmla="*/ 32 h 37"/>
                <a:gd name="T76" fmla="*/ 3 w 53"/>
                <a:gd name="T77" fmla="*/ 30 h 37"/>
                <a:gd name="T78" fmla="*/ 3 w 53"/>
                <a:gd name="T79" fmla="*/ 30 h 37"/>
                <a:gd name="T80" fmla="*/ 3 w 53"/>
                <a:gd name="T81" fmla="*/ 30 h 37"/>
                <a:gd name="T82" fmla="*/ 3 w 53"/>
                <a:gd name="T83" fmla="*/ 30 h 37"/>
                <a:gd name="T84" fmla="*/ 2 w 53"/>
                <a:gd name="T85" fmla="*/ 29 h 37"/>
                <a:gd name="T86" fmla="*/ 2 w 53"/>
                <a:gd name="T87" fmla="*/ 29 h 37"/>
                <a:gd name="T88" fmla="*/ 41 w 53"/>
                <a:gd name="T89" fmla="*/ 14 h 37"/>
                <a:gd name="T90" fmla="*/ 39 w 53"/>
                <a:gd name="T91" fmla="*/ 17 h 37"/>
                <a:gd name="T92" fmla="*/ 46 w 53"/>
                <a:gd name="T93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" h="37">
                  <a:moveTo>
                    <a:pt x="1" y="34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7"/>
                    <a:pt x="7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0" y="28"/>
                    <a:pt x="13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8" y="29"/>
                    <a:pt x="21" y="28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8" y="24"/>
                    <a:pt x="33" y="17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2" y="6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50" y="8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11"/>
                    <a:pt x="46" y="14"/>
                    <a:pt x="44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9" y="22"/>
                    <a:pt x="34" y="29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36"/>
                    <a:pt x="19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8" y="37"/>
                    <a:pt x="2" y="34"/>
                    <a:pt x="1" y="34"/>
                  </a:cubicBezTo>
                  <a:close/>
                  <a:moveTo>
                    <a:pt x="1" y="34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15" y="33"/>
                  </a:moveTo>
                  <a:cubicBezTo>
                    <a:pt x="17" y="33"/>
                    <a:pt x="20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0" y="33"/>
                    <a:pt x="17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lose/>
                  <a:moveTo>
                    <a:pt x="11" y="32"/>
                  </a:moveTo>
                  <a:cubicBezTo>
                    <a:pt x="9" y="32"/>
                    <a:pt x="8" y="32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1"/>
                    <a:pt x="8" y="32"/>
                    <a:pt x="11" y="32"/>
                  </a:cubicBez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3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lose/>
                  <a:moveTo>
                    <a:pt x="41" y="14"/>
                  </a:moveTo>
                  <a:cubicBezTo>
                    <a:pt x="40" y="15"/>
                    <a:pt x="39" y="16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3"/>
                    <a:pt x="44" y="10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4" y="9"/>
                    <a:pt x="43" y="11"/>
                    <a:pt x="4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1848"/>
            <p:cNvSpPr>
              <a:spLocks/>
            </p:cNvSpPr>
            <p:nvPr/>
          </p:nvSpPr>
          <p:spPr bwMode="auto">
            <a:xfrm>
              <a:off x="7483477" y="5580063"/>
              <a:ext cx="17463" cy="15875"/>
            </a:xfrm>
            <a:custGeom>
              <a:avLst/>
              <a:gdLst>
                <a:gd name="T0" fmla="*/ 0 w 11"/>
                <a:gd name="T1" fmla="*/ 3 h 10"/>
                <a:gd name="T2" fmla="*/ 3 w 11"/>
                <a:gd name="T3" fmla="*/ 0 h 10"/>
                <a:gd name="T4" fmla="*/ 11 w 11"/>
                <a:gd name="T5" fmla="*/ 6 h 10"/>
                <a:gd name="T6" fmla="*/ 8 w 11"/>
                <a:gd name="T7" fmla="*/ 10 h 10"/>
                <a:gd name="T8" fmla="*/ 0 w 11"/>
                <a:gd name="T9" fmla="*/ 3 h 10"/>
                <a:gd name="T10" fmla="*/ 0 w 11"/>
                <a:gd name="T11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0" y="3"/>
                  </a:moveTo>
                  <a:lnTo>
                    <a:pt x="3" y="0"/>
                  </a:lnTo>
                  <a:lnTo>
                    <a:pt x="11" y="6"/>
                  </a:lnTo>
                  <a:lnTo>
                    <a:pt x="8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1849"/>
            <p:cNvSpPr>
              <a:spLocks noEditPoints="1"/>
            </p:cNvSpPr>
            <p:nvPr/>
          </p:nvSpPr>
          <p:spPr bwMode="auto">
            <a:xfrm>
              <a:off x="7478714" y="5575301"/>
              <a:ext cx="26988" cy="25400"/>
            </a:xfrm>
            <a:custGeom>
              <a:avLst/>
              <a:gdLst>
                <a:gd name="T0" fmla="*/ 2 w 17"/>
                <a:gd name="T1" fmla="*/ 7 h 16"/>
                <a:gd name="T2" fmla="*/ 3 w 17"/>
                <a:gd name="T3" fmla="*/ 6 h 16"/>
                <a:gd name="T4" fmla="*/ 5 w 17"/>
                <a:gd name="T5" fmla="*/ 7 h 16"/>
                <a:gd name="T6" fmla="*/ 3 w 17"/>
                <a:gd name="T7" fmla="*/ 6 h 16"/>
                <a:gd name="T8" fmla="*/ 2 w 17"/>
                <a:gd name="T9" fmla="*/ 7 h 16"/>
                <a:gd name="T10" fmla="*/ 0 w 17"/>
                <a:gd name="T11" fmla="*/ 6 h 16"/>
                <a:gd name="T12" fmla="*/ 6 w 17"/>
                <a:gd name="T13" fmla="*/ 0 h 16"/>
                <a:gd name="T14" fmla="*/ 17 w 17"/>
                <a:gd name="T15" fmla="*/ 9 h 16"/>
                <a:gd name="T16" fmla="*/ 11 w 17"/>
                <a:gd name="T17" fmla="*/ 16 h 16"/>
                <a:gd name="T18" fmla="*/ 2 w 17"/>
                <a:gd name="T19" fmla="*/ 7 h 16"/>
                <a:gd name="T20" fmla="*/ 2 w 17"/>
                <a:gd name="T21" fmla="*/ 7 h 16"/>
                <a:gd name="T22" fmla="*/ 11 w 17"/>
                <a:gd name="T23" fmla="*/ 11 h 16"/>
                <a:gd name="T24" fmla="*/ 11 w 17"/>
                <a:gd name="T25" fmla="*/ 11 h 16"/>
                <a:gd name="T26" fmla="*/ 8 w 17"/>
                <a:gd name="T27" fmla="*/ 6 h 16"/>
                <a:gd name="T28" fmla="*/ 11 w 17"/>
                <a:gd name="T29" fmla="*/ 11 h 16"/>
                <a:gd name="T30" fmla="*/ 11 w 17"/>
                <a:gd name="T3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" h="16">
                  <a:moveTo>
                    <a:pt x="2" y="7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7"/>
                  </a:lnTo>
                  <a:lnTo>
                    <a:pt x="0" y="6"/>
                  </a:lnTo>
                  <a:lnTo>
                    <a:pt x="6" y="0"/>
                  </a:lnTo>
                  <a:lnTo>
                    <a:pt x="17" y="9"/>
                  </a:lnTo>
                  <a:lnTo>
                    <a:pt x="11" y="16"/>
                  </a:lnTo>
                  <a:lnTo>
                    <a:pt x="2" y="7"/>
                  </a:lnTo>
                  <a:lnTo>
                    <a:pt x="2" y="7"/>
                  </a:lnTo>
                  <a:close/>
                  <a:moveTo>
                    <a:pt x="11" y="11"/>
                  </a:moveTo>
                  <a:lnTo>
                    <a:pt x="11" y="11"/>
                  </a:lnTo>
                  <a:lnTo>
                    <a:pt x="8" y="6"/>
                  </a:lnTo>
                  <a:lnTo>
                    <a:pt x="11" y="11"/>
                  </a:ln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1850"/>
            <p:cNvSpPr>
              <a:spLocks/>
            </p:cNvSpPr>
            <p:nvPr/>
          </p:nvSpPr>
          <p:spPr bwMode="auto">
            <a:xfrm>
              <a:off x="7410452" y="5438776"/>
              <a:ext cx="36513" cy="58738"/>
            </a:xfrm>
            <a:custGeom>
              <a:avLst/>
              <a:gdLst>
                <a:gd name="T0" fmla="*/ 10 w 21"/>
                <a:gd name="T1" fmla="*/ 29 h 34"/>
                <a:gd name="T2" fmla="*/ 0 w 21"/>
                <a:gd name="T3" fmla="*/ 15 h 34"/>
                <a:gd name="T4" fmla="*/ 0 w 21"/>
                <a:gd name="T5" fmla="*/ 15 h 34"/>
                <a:gd name="T6" fmla="*/ 1 w 21"/>
                <a:gd name="T7" fmla="*/ 9 h 34"/>
                <a:gd name="T8" fmla="*/ 1 w 21"/>
                <a:gd name="T9" fmla="*/ 9 h 34"/>
                <a:gd name="T10" fmla="*/ 5 w 21"/>
                <a:gd name="T11" fmla="*/ 2 h 34"/>
                <a:gd name="T12" fmla="*/ 5 w 21"/>
                <a:gd name="T13" fmla="*/ 2 h 34"/>
                <a:gd name="T14" fmla="*/ 7 w 21"/>
                <a:gd name="T15" fmla="*/ 0 h 34"/>
                <a:gd name="T16" fmla="*/ 7 w 21"/>
                <a:gd name="T17" fmla="*/ 0 h 34"/>
                <a:gd name="T18" fmla="*/ 9 w 21"/>
                <a:gd name="T19" fmla="*/ 0 h 34"/>
                <a:gd name="T20" fmla="*/ 9 w 21"/>
                <a:gd name="T21" fmla="*/ 0 h 34"/>
                <a:gd name="T22" fmla="*/ 10 w 21"/>
                <a:gd name="T23" fmla="*/ 0 h 34"/>
                <a:gd name="T24" fmla="*/ 10 w 21"/>
                <a:gd name="T25" fmla="*/ 0 h 34"/>
                <a:gd name="T26" fmla="*/ 11 w 21"/>
                <a:gd name="T27" fmla="*/ 0 h 34"/>
                <a:gd name="T28" fmla="*/ 11 w 21"/>
                <a:gd name="T29" fmla="*/ 0 h 34"/>
                <a:gd name="T30" fmla="*/ 17 w 21"/>
                <a:gd name="T31" fmla="*/ 0 h 34"/>
                <a:gd name="T32" fmla="*/ 17 w 21"/>
                <a:gd name="T33" fmla="*/ 4 h 34"/>
                <a:gd name="T34" fmla="*/ 11 w 21"/>
                <a:gd name="T35" fmla="*/ 4 h 34"/>
                <a:gd name="T36" fmla="*/ 10 w 21"/>
                <a:gd name="T37" fmla="*/ 4 h 34"/>
                <a:gd name="T38" fmla="*/ 10 w 21"/>
                <a:gd name="T39" fmla="*/ 4 h 34"/>
                <a:gd name="T40" fmla="*/ 8 w 21"/>
                <a:gd name="T41" fmla="*/ 4 h 34"/>
                <a:gd name="T42" fmla="*/ 8 w 21"/>
                <a:gd name="T43" fmla="*/ 4 h 34"/>
                <a:gd name="T44" fmla="*/ 8 w 21"/>
                <a:gd name="T45" fmla="*/ 4 h 34"/>
                <a:gd name="T46" fmla="*/ 8 w 21"/>
                <a:gd name="T47" fmla="*/ 4 h 34"/>
                <a:gd name="T48" fmla="*/ 4 w 21"/>
                <a:gd name="T49" fmla="*/ 11 h 34"/>
                <a:gd name="T50" fmla="*/ 4 w 21"/>
                <a:gd name="T51" fmla="*/ 11 h 34"/>
                <a:gd name="T52" fmla="*/ 4 w 21"/>
                <a:gd name="T53" fmla="*/ 15 h 34"/>
                <a:gd name="T54" fmla="*/ 4 w 21"/>
                <a:gd name="T55" fmla="*/ 15 h 34"/>
                <a:gd name="T56" fmla="*/ 12 w 21"/>
                <a:gd name="T57" fmla="*/ 26 h 34"/>
                <a:gd name="T58" fmla="*/ 12 w 21"/>
                <a:gd name="T59" fmla="*/ 26 h 34"/>
                <a:gd name="T60" fmla="*/ 21 w 21"/>
                <a:gd name="T61" fmla="*/ 30 h 34"/>
                <a:gd name="T62" fmla="*/ 21 w 21"/>
                <a:gd name="T63" fmla="*/ 30 h 34"/>
                <a:gd name="T64" fmla="*/ 19 w 21"/>
                <a:gd name="T65" fmla="*/ 34 h 34"/>
                <a:gd name="T66" fmla="*/ 10 w 21"/>
                <a:gd name="T67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" h="34">
                  <a:moveTo>
                    <a:pt x="10" y="29"/>
                  </a:moveTo>
                  <a:cubicBezTo>
                    <a:pt x="5" y="26"/>
                    <a:pt x="0" y="2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0" y="11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5"/>
                    <a:pt x="6" y="8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8"/>
                    <a:pt x="7" y="23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6" y="29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9" y="34"/>
                    <a:pt x="14" y="32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1851"/>
            <p:cNvSpPr>
              <a:spLocks noEditPoints="1"/>
            </p:cNvSpPr>
            <p:nvPr/>
          </p:nvSpPr>
          <p:spPr bwMode="auto">
            <a:xfrm>
              <a:off x="7405689" y="5435601"/>
              <a:ext cx="44450" cy="68263"/>
            </a:xfrm>
            <a:custGeom>
              <a:avLst/>
              <a:gdLst>
                <a:gd name="T0" fmla="*/ 11 w 26"/>
                <a:gd name="T1" fmla="*/ 33 h 39"/>
                <a:gd name="T2" fmla="*/ 13 w 26"/>
                <a:gd name="T3" fmla="*/ 31 h 39"/>
                <a:gd name="T4" fmla="*/ 1 w 26"/>
                <a:gd name="T5" fmla="*/ 17 h 39"/>
                <a:gd name="T6" fmla="*/ 2 w 26"/>
                <a:gd name="T7" fmla="*/ 10 h 39"/>
                <a:gd name="T8" fmla="*/ 6 w 26"/>
                <a:gd name="T9" fmla="*/ 3 h 39"/>
                <a:gd name="T10" fmla="*/ 6 w 26"/>
                <a:gd name="T11" fmla="*/ 3 h 39"/>
                <a:gd name="T12" fmla="*/ 7 w 26"/>
                <a:gd name="T13" fmla="*/ 2 h 39"/>
                <a:gd name="T14" fmla="*/ 10 w 26"/>
                <a:gd name="T15" fmla="*/ 0 h 39"/>
                <a:gd name="T16" fmla="*/ 10 w 26"/>
                <a:gd name="T17" fmla="*/ 0 h 39"/>
                <a:gd name="T18" fmla="*/ 13 w 26"/>
                <a:gd name="T19" fmla="*/ 0 h 39"/>
                <a:gd name="T20" fmla="*/ 13 w 26"/>
                <a:gd name="T21" fmla="*/ 0 h 39"/>
                <a:gd name="T22" fmla="*/ 14 w 26"/>
                <a:gd name="T23" fmla="*/ 0 h 39"/>
                <a:gd name="T24" fmla="*/ 14 w 26"/>
                <a:gd name="T25" fmla="*/ 0 h 39"/>
                <a:gd name="T26" fmla="*/ 22 w 26"/>
                <a:gd name="T27" fmla="*/ 0 h 39"/>
                <a:gd name="T28" fmla="*/ 14 w 26"/>
                <a:gd name="T29" fmla="*/ 8 h 39"/>
                <a:gd name="T30" fmla="*/ 13 w 26"/>
                <a:gd name="T31" fmla="*/ 8 h 39"/>
                <a:gd name="T32" fmla="*/ 13 w 26"/>
                <a:gd name="T33" fmla="*/ 8 h 39"/>
                <a:gd name="T34" fmla="*/ 12 w 26"/>
                <a:gd name="T35" fmla="*/ 8 h 39"/>
                <a:gd name="T36" fmla="*/ 9 w 26"/>
                <a:gd name="T37" fmla="*/ 14 h 39"/>
                <a:gd name="T38" fmla="*/ 8 w 26"/>
                <a:gd name="T39" fmla="*/ 17 h 39"/>
                <a:gd name="T40" fmla="*/ 16 w 26"/>
                <a:gd name="T41" fmla="*/ 26 h 39"/>
                <a:gd name="T42" fmla="*/ 25 w 26"/>
                <a:gd name="T43" fmla="*/ 31 h 39"/>
                <a:gd name="T44" fmla="*/ 25 w 26"/>
                <a:gd name="T45" fmla="*/ 31 h 39"/>
                <a:gd name="T46" fmla="*/ 26 w 26"/>
                <a:gd name="T47" fmla="*/ 32 h 39"/>
                <a:gd name="T48" fmla="*/ 21 w 26"/>
                <a:gd name="T49" fmla="*/ 38 h 39"/>
                <a:gd name="T50" fmla="*/ 12 w 26"/>
                <a:gd name="T51" fmla="*/ 28 h 39"/>
                <a:gd name="T52" fmla="*/ 14 w 26"/>
                <a:gd name="T53" fmla="*/ 29 h 39"/>
                <a:gd name="T54" fmla="*/ 12 w 26"/>
                <a:gd name="T55" fmla="*/ 28 h 39"/>
                <a:gd name="T56" fmla="*/ 12 w 26"/>
                <a:gd name="T57" fmla="*/ 28 h 39"/>
                <a:gd name="T58" fmla="*/ 5 w 26"/>
                <a:gd name="T59" fmla="*/ 13 h 39"/>
                <a:gd name="T60" fmla="*/ 6 w 26"/>
                <a:gd name="T61" fmla="*/ 12 h 39"/>
                <a:gd name="T62" fmla="*/ 9 w 26"/>
                <a:gd name="T63" fmla="*/ 5 h 39"/>
                <a:gd name="T64" fmla="*/ 9 w 26"/>
                <a:gd name="T65" fmla="*/ 5 h 39"/>
                <a:gd name="T66" fmla="*/ 6 w 26"/>
                <a:gd name="T67" fmla="*/ 12 h 39"/>
                <a:gd name="T68" fmla="*/ 18 w 26"/>
                <a:gd name="T69" fmla="*/ 4 h 39"/>
                <a:gd name="T70" fmla="*/ 14 w 26"/>
                <a:gd name="T71" fmla="*/ 4 h 39"/>
                <a:gd name="T72" fmla="*/ 13 w 26"/>
                <a:gd name="T73" fmla="*/ 4 h 39"/>
                <a:gd name="T74" fmla="*/ 12 w 26"/>
                <a:gd name="T75" fmla="*/ 4 h 39"/>
                <a:gd name="T76" fmla="*/ 13 w 26"/>
                <a:gd name="T77" fmla="*/ 4 h 39"/>
                <a:gd name="T78" fmla="*/ 11 w 26"/>
                <a:gd name="T79" fmla="*/ 4 h 39"/>
                <a:gd name="T80" fmla="*/ 11 w 26"/>
                <a:gd name="T81" fmla="*/ 4 h 39"/>
                <a:gd name="T82" fmla="*/ 11 w 26"/>
                <a:gd name="T83" fmla="*/ 4 h 39"/>
                <a:gd name="T84" fmla="*/ 11 w 26"/>
                <a:gd name="T85" fmla="*/ 4 h 39"/>
                <a:gd name="T86" fmla="*/ 11 w 26"/>
                <a:gd name="T87" fmla="*/ 4 h 39"/>
                <a:gd name="T88" fmla="*/ 11 w 26"/>
                <a:gd name="T89" fmla="*/ 4 h 39"/>
                <a:gd name="T90" fmla="*/ 10 w 26"/>
                <a:gd name="T9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" h="39">
                  <a:moveTo>
                    <a:pt x="21" y="38"/>
                  </a:moveTo>
                  <a:cubicBezTo>
                    <a:pt x="21" y="38"/>
                    <a:pt x="16" y="36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7" y="29"/>
                    <a:pt x="1" y="24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4"/>
                    <a:pt x="1" y="12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7"/>
                    <a:pt x="5" y="5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8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0"/>
                    <a:pt x="11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9"/>
                    <a:pt x="12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0" y="29"/>
                    <a:pt x="24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1" y="38"/>
                    <a:pt x="21" y="38"/>
                    <a:pt x="21" y="38"/>
                  </a:cubicBezTo>
                  <a:close/>
                  <a:moveTo>
                    <a:pt x="14" y="29"/>
                  </a:moveTo>
                  <a:cubicBezTo>
                    <a:pt x="13" y="29"/>
                    <a:pt x="13" y="29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3" y="29"/>
                    <a:pt x="13" y="29"/>
                    <a:pt x="14" y="29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6" y="12"/>
                  </a:move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9"/>
                    <a:pt x="9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8" y="9"/>
                    <a:pt x="6" y="12"/>
                  </a:cubicBezTo>
                  <a:close/>
                  <a:moveTo>
                    <a:pt x="14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3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lose/>
                  <a:moveTo>
                    <a:pt x="12" y="4"/>
                  </a:moveTo>
                  <a:cubicBezTo>
                    <a:pt x="12" y="4"/>
                    <a:pt x="12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4"/>
                    <a:pt x="12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1852"/>
            <p:cNvSpPr>
              <a:spLocks/>
            </p:cNvSpPr>
            <p:nvPr/>
          </p:nvSpPr>
          <p:spPr bwMode="auto">
            <a:xfrm>
              <a:off x="7446964" y="5427663"/>
              <a:ext cx="44450" cy="52388"/>
            </a:xfrm>
            <a:custGeom>
              <a:avLst/>
              <a:gdLst>
                <a:gd name="T0" fmla="*/ 0 w 25"/>
                <a:gd name="T1" fmla="*/ 14 h 30"/>
                <a:gd name="T2" fmla="*/ 3 w 25"/>
                <a:gd name="T3" fmla="*/ 7 h 30"/>
                <a:gd name="T4" fmla="*/ 3 w 25"/>
                <a:gd name="T5" fmla="*/ 7 h 30"/>
                <a:gd name="T6" fmla="*/ 18 w 25"/>
                <a:gd name="T7" fmla="*/ 0 h 30"/>
                <a:gd name="T8" fmla="*/ 18 w 25"/>
                <a:gd name="T9" fmla="*/ 0 h 30"/>
                <a:gd name="T10" fmla="*/ 25 w 25"/>
                <a:gd name="T11" fmla="*/ 5 h 30"/>
                <a:gd name="T12" fmla="*/ 25 w 25"/>
                <a:gd name="T13" fmla="*/ 5 h 30"/>
                <a:gd name="T14" fmla="*/ 24 w 25"/>
                <a:gd name="T15" fmla="*/ 6 h 30"/>
                <a:gd name="T16" fmla="*/ 24 w 25"/>
                <a:gd name="T17" fmla="*/ 6 h 30"/>
                <a:gd name="T18" fmla="*/ 24 w 25"/>
                <a:gd name="T19" fmla="*/ 10 h 30"/>
                <a:gd name="T20" fmla="*/ 24 w 25"/>
                <a:gd name="T21" fmla="*/ 10 h 30"/>
                <a:gd name="T22" fmla="*/ 24 w 25"/>
                <a:gd name="T23" fmla="*/ 15 h 30"/>
                <a:gd name="T24" fmla="*/ 24 w 25"/>
                <a:gd name="T25" fmla="*/ 15 h 30"/>
                <a:gd name="T26" fmla="*/ 21 w 25"/>
                <a:gd name="T27" fmla="*/ 16 h 30"/>
                <a:gd name="T28" fmla="*/ 20 w 25"/>
                <a:gd name="T29" fmla="*/ 10 h 30"/>
                <a:gd name="T30" fmla="*/ 20 w 25"/>
                <a:gd name="T31" fmla="*/ 10 h 30"/>
                <a:gd name="T32" fmla="*/ 21 w 25"/>
                <a:gd name="T33" fmla="*/ 5 h 30"/>
                <a:gd name="T34" fmla="*/ 21 w 25"/>
                <a:gd name="T35" fmla="*/ 5 h 30"/>
                <a:gd name="T36" fmla="*/ 21 w 25"/>
                <a:gd name="T37" fmla="*/ 5 h 30"/>
                <a:gd name="T38" fmla="*/ 21 w 25"/>
                <a:gd name="T39" fmla="*/ 5 h 30"/>
                <a:gd name="T40" fmla="*/ 20 w 25"/>
                <a:gd name="T41" fmla="*/ 5 h 30"/>
                <a:gd name="T42" fmla="*/ 20 w 25"/>
                <a:gd name="T43" fmla="*/ 5 h 30"/>
                <a:gd name="T44" fmla="*/ 18 w 25"/>
                <a:gd name="T45" fmla="*/ 4 h 30"/>
                <a:gd name="T46" fmla="*/ 18 w 25"/>
                <a:gd name="T47" fmla="*/ 4 h 30"/>
                <a:gd name="T48" fmla="*/ 6 w 25"/>
                <a:gd name="T49" fmla="*/ 10 h 30"/>
                <a:gd name="T50" fmla="*/ 6 w 25"/>
                <a:gd name="T51" fmla="*/ 10 h 30"/>
                <a:gd name="T52" fmla="*/ 4 w 25"/>
                <a:gd name="T53" fmla="*/ 14 h 30"/>
                <a:gd name="T54" fmla="*/ 4 w 25"/>
                <a:gd name="T55" fmla="*/ 14 h 30"/>
                <a:gd name="T56" fmla="*/ 10 w 25"/>
                <a:gd name="T57" fmla="*/ 22 h 30"/>
                <a:gd name="T58" fmla="*/ 10 w 25"/>
                <a:gd name="T59" fmla="*/ 22 h 30"/>
                <a:gd name="T60" fmla="*/ 16 w 25"/>
                <a:gd name="T61" fmla="*/ 26 h 30"/>
                <a:gd name="T62" fmla="*/ 16 w 25"/>
                <a:gd name="T63" fmla="*/ 26 h 30"/>
                <a:gd name="T64" fmla="*/ 16 w 25"/>
                <a:gd name="T65" fmla="*/ 26 h 30"/>
                <a:gd name="T66" fmla="*/ 14 w 25"/>
                <a:gd name="T67" fmla="*/ 30 h 30"/>
                <a:gd name="T68" fmla="*/ 0 w 25"/>
                <a:gd name="T69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30">
                  <a:moveTo>
                    <a:pt x="0" y="14"/>
                  </a:moveTo>
                  <a:cubicBezTo>
                    <a:pt x="0" y="11"/>
                    <a:pt x="1" y="9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8" y="2"/>
                    <a:pt x="14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4" y="1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9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3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0" y="16"/>
                    <a:pt x="20" y="13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7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5" y="4"/>
                    <a:pt x="10" y="6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1"/>
                    <a:pt x="4" y="12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6"/>
                    <a:pt x="7" y="19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5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0" y="23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1853"/>
            <p:cNvSpPr>
              <a:spLocks noEditPoints="1"/>
            </p:cNvSpPr>
            <p:nvPr/>
          </p:nvSpPr>
          <p:spPr bwMode="auto">
            <a:xfrm>
              <a:off x="7443789" y="5424488"/>
              <a:ext cx="50800" cy="66675"/>
            </a:xfrm>
            <a:custGeom>
              <a:avLst/>
              <a:gdLst>
                <a:gd name="T0" fmla="*/ 12 w 29"/>
                <a:gd name="T1" fmla="*/ 32 h 38"/>
                <a:gd name="T2" fmla="*/ 8 w 29"/>
                <a:gd name="T3" fmla="*/ 29 h 38"/>
                <a:gd name="T4" fmla="*/ 0 w 29"/>
                <a:gd name="T5" fmla="*/ 16 h 38"/>
                <a:gd name="T6" fmla="*/ 0 w 29"/>
                <a:gd name="T7" fmla="*/ 16 h 38"/>
                <a:gd name="T8" fmla="*/ 0 w 29"/>
                <a:gd name="T9" fmla="*/ 15 h 38"/>
                <a:gd name="T10" fmla="*/ 4 w 29"/>
                <a:gd name="T11" fmla="*/ 8 h 38"/>
                <a:gd name="T12" fmla="*/ 20 w 29"/>
                <a:gd name="T13" fmla="*/ 0 h 38"/>
                <a:gd name="T14" fmla="*/ 29 w 29"/>
                <a:gd name="T15" fmla="*/ 7 h 38"/>
                <a:gd name="T16" fmla="*/ 28 w 29"/>
                <a:gd name="T17" fmla="*/ 9 h 38"/>
                <a:gd name="T18" fmla="*/ 28 w 29"/>
                <a:gd name="T19" fmla="*/ 12 h 38"/>
                <a:gd name="T20" fmla="*/ 28 w 29"/>
                <a:gd name="T21" fmla="*/ 16 h 38"/>
                <a:gd name="T22" fmla="*/ 28 w 29"/>
                <a:gd name="T23" fmla="*/ 17 h 38"/>
                <a:gd name="T24" fmla="*/ 28 w 29"/>
                <a:gd name="T25" fmla="*/ 18 h 38"/>
                <a:gd name="T26" fmla="*/ 21 w 29"/>
                <a:gd name="T27" fmla="*/ 18 h 38"/>
                <a:gd name="T28" fmla="*/ 20 w 29"/>
                <a:gd name="T29" fmla="*/ 12 h 38"/>
                <a:gd name="T30" fmla="*/ 20 w 29"/>
                <a:gd name="T31" fmla="*/ 8 h 38"/>
                <a:gd name="T32" fmla="*/ 9 w 29"/>
                <a:gd name="T33" fmla="*/ 13 h 38"/>
                <a:gd name="T34" fmla="*/ 8 w 29"/>
                <a:gd name="T35" fmla="*/ 16 h 38"/>
                <a:gd name="T36" fmla="*/ 8 w 29"/>
                <a:gd name="T37" fmla="*/ 16 h 38"/>
                <a:gd name="T38" fmla="*/ 13 w 29"/>
                <a:gd name="T39" fmla="*/ 23 h 38"/>
                <a:gd name="T40" fmla="*/ 18 w 29"/>
                <a:gd name="T41" fmla="*/ 26 h 38"/>
                <a:gd name="T42" fmla="*/ 14 w 29"/>
                <a:gd name="T43" fmla="*/ 38 h 38"/>
                <a:gd name="T44" fmla="*/ 10 w 29"/>
                <a:gd name="T45" fmla="*/ 25 h 38"/>
                <a:gd name="T46" fmla="*/ 13 w 29"/>
                <a:gd name="T47" fmla="*/ 28 h 38"/>
                <a:gd name="T48" fmla="*/ 10 w 29"/>
                <a:gd name="T49" fmla="*/ 26 h 38"/>
                <a:gd name="T50" fmla="*/ 7 w 29"/>
                <a:gd name="T51" fmla="*/ 22 h 38"/>
                <a:gd name="T52" fmla="*/ 24 w 29"/>
                <a:gd name="T53" fmla="*/ 17 h 38"/>
                <a:gd name="T54" fmla="*/ 24 w 29"/>
                <a:gd name="T55" fmla="*/ 17 h 38"/>
                <a:gd name="T56" fmla="*/ 24 w 29"/>
                <a:gd name="T57" fmla="*/ 17 h 38"/>
                <a:gd name="T58" fmla="*/ 4 w 29"/>
                <a:gd name="T59" fmla="*/ 15 h 38"/>
                <a:gd name="T60" fmla="*/ 4 w 29"/>
                <a:gd name="T61" fmla="*/ 15 h 38"/>
                <a:gd name="T62" fmla="*/ 4 w 29"/>
                <a:gd name="T63" fmla="*/ 15 h 38"/>
                <a:gd name="T64" fmla="*/ 4 w 29"/>
                <a:gd name="T65" fmla="*/ 15 h 38"/>
                <a:gd name="T66" fmla="*/ 6 w 29"/>
                <a:gd name="T67" fmla="*/ 11 h 38"/>
                <a:gd name="T68" fmla="*/ 4 w 29"/>
                <a:gd name="T69" fmla="*/ 15 h 38"/>
                <a:gd name="T70" fmla="*/ 24 w 29"/>
                <a:gd name="T71" fmla="*/ 13 h 38"/>
                <a:gd name="T72" fmla="*/ 24 w 29"/>
                <a:gd name="T73" fmla="*/ 13 h 38"/>
                <a:gd name="T74" fmla="*/ 24 w 29"/>
                <a:gd name="T75" fmla="*/ 13 h 38"/>
                <a:gd name="T76" fmla="*/ 24 w 29"/>
                <a:gd name="T77" fmla="*/ 13 h 38"/>
                <a:gd name="T78" fmla="*/ 24 w 29"/>
                <a:gd name="T79" fmla="*/ 13 h 38"/>
                <a:gd name="T80" fmla="*/ 24 w 29"/>
                <a:gd name="T81" fmla="*/ 12 h 38"/>
                <a:gd name="T82" fmla="*/ 24 w 29"/>
                <a:gd name="T83" fmla="*/ 12 h 38"/>
                <a:gd name="T84" fmla="*/ 24 w 29"/>
                <a:gd name="T85" fmla="*/ 12 h 38"/>
                <a:gd name="T86" fmla="*/ 24 w 29"/>
                <a:gd name="T87" fmla="*/ 12 h 38"/>
                <a:gd name="T88" fmla="*/ 25 w 29"/>
                <a:gd name="T89" fmla="*/ 7 h 38"/>
                <a:gd name="T90" fmla="*/ 25 w 29"/>
                <a:gd name="T91" fmla="*/ 7 h 38"/>
                <a:gd name="T92" fmla="*/ 25 w 29"/>
                <a:gd name="T93" fmla="*/ 7 h 38"/>
                <a:gd name="T94" fmla="*/ 25 w 29"/>
                <a:gd name="T95" fmla="*/ 7 h 38"/>
                <a:gd name="T96" fmla="*/ 25 w 29"/>
                <a:gd name="T97" fmla="*/ 7 h 38"/>
                <a:gd name="T98" fmla="*/ 24 w 29"/>
                <a:gd name="T99" fmla="*/ 5 h 38"/>
                <a:gd name="T100" fmla="*/ 24 w 29"/>
                <a:gd name="T101" fmla="*/ 5 h 38"/>
                <a:gd name="T102" fmla="*/ 19 w 29"/>
                <a:gd name="T103" fmla="*/ 4 h 38"/>
                <a:gd name="T104" fmla="*/ 19 w 29"/>
                <a:gd name="T105" fmla="*/ 4 h 38"/>
                <a:gd name="T106" fmla="*/ 20 w 29"/>
                <a:gd name="T107" fmla="*/ 4 h 38"/>
                <a:gd name="T108" fmla="*/ 20 w 29"/>
                <a:gd name="T10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9" h="38">
                  <a:moveTo>
                    <a:pt x="14" y="33"/>
                  </a:move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1"/>
                    <a:pt x="9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4" y="26"/>
                    <a:pt x="0" y="2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0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9" y="2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8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8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0"/>
                    <a:pt x="28" y="11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4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0" y="15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0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7" y="8"/>
                    <a:pt x="13" y="10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10" y="20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5" y="24"/>
                    <a:pt x="17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3"/>
                    <a:pt x="14" y="33"/>
                    <a:pt x="14" y="33"/>
                  </a:cubicBezTo>
                  <a:close/>
                  <a:moveTo>
                    <a:pt x="10" y="25"/>
                  </a:moveTo>
                  <a:cubicBezTo>
                    <a:pt x="11" y="26"/>
                    <a:pt x="12" y="27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7"/>
                    <a:pt x="11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9" y="24"/>
                    <a:pt x="8" y="23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3"/>
                    <a:pt x="9" y="24"/>
                    <a:pt x="10" y="25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" y="16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6"/>
                    <a:pt x="2" y="16"/>
                    <a:pt x="2" y="1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4" y="14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3"/>
                    <a:pt x="24" y="13"/>
                  </a:cubicBezTo>
                  <a:close/>
                  <a:moveTo>
                    <a:pt x="24" y="12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5" y="7"/>
                  </a:move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lose/>
                  <a:moveTo>
                    <a:pt x="24" y="5"/>
                  </a:move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lose/>
                  <a:moveTo>
                    <a:pt x="19" y="4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0" y="4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1854"/>
            <p:cNvSpPr>
              <a:spLocks/>
            </p:cNvSpPr>
            <p:nvPr/>
          </p:nvSpPr>
          <p:spPr bwMode="auto">
            <a:xfrm>
              <a:off x="7429502" y="5559426"/>
              <a:ext cx="9525" cy="6350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0 h 4"/>
                <a:gd name="T4" fmla="*/ 6 w 6"/>
                <a:gd name="T5" fmla="*/ 0 h 4"/>
                <a:gd name="T6" fmla="*/ 6 w 6"/>
                <a:gd name="T7" fmla="*/ 4 h 4"/>
                <a:gd name="T8" fmla="*/ 0 w 6"/>
                <a:gd name="T9" fmla="*/ 4 h 4"/>
                <a:gd name="T10" fmla="*/ 0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1855"/>
            <p:cNvSpPr>
              <a:spLocks noEditPoints="1"/>
            </p:cNvSpPr>
            <p:nvPr/>
          </p:nvSpPr>
          <p:spPr bwMode="auto">
            <a:xfrm>
              <a:off x="7426327" y="5556251"/>
              <a:ext cx="15875" cy="12700"/>
            </a:xfrm>
            <a:custGeom>
              <a:avLst/>
              <a:gdLst>
                <a:gd name="T0" fmla="*/ 8 w 10"/>
                <a:gd name="T1" fmla="*/ 8 h 8"/>
                <a:gd name="T2" fmla="*/ 2 w 10"/>
                <a:gd name="T3" fmla="*/ 8 h 8"/>
                <a:gd name="T4" fmla="*/ 2 w 10"/>
                <a:gd name="T5" fmla="*/ 6 h 8"/>
                <a:gd name="T6" fmla="*/ 4 w 10"/>
                <a:gd name="T7" fmla="*/ 6 h 8"/>
                <a:gd name="T8" fmla="*/ 2 w 10"/>
                <a:gd name="T9" fmla="*/ 6 h 8"/>
                <a:gd name="T10" fmla="*/ 2 w 10"/>
                <a:gd name="T11" fmla="*/ 8 h 8"/>
                <a:gd name="T12" fmla="*/ 0 w 10"/>
                <a:gd name="T13" fmla="*/ 8 h 8"/>
                <a:gd name="T14" fmla="*/ 0 w 10"/>
                <a:gd name="T15" fmla="*/ 0 h 8"/>
                <a:gd name="T16" fmla="*/ 10 w 10"/>
                <a:gd name="T17" fmla="*/ 0 h 8"/>
                <a:gd name="T18" fmla="*/ 10 w 10"/>
                <a:gd name="T19" fmla="*/ 8 h 8"/>
                <a:gd name="T20" fmla="*/ 8 w 10"/>
                <a:gd name="T21" fmla="*/ 8 h 8"/>
                <a:gd name="T22" fmla="*/ 8 w 10"/>
                <a:gd name="T23" fmla="*/ 8 h 8"/>
                <a:gd name="T24" fmla="*/ 5 w 10"/>
                <a:gd name="T25" fmla="*/ 4 h 8"/>
                <a:gd name="T26" fmla="*/ 5 w 10"/>
                <a:gd name="T27" fmla="*/ 4 h 8"/>
                <a:gd name="T28" fmla="*/ 4 w 10"/>
                <a:gd name="T29" fmla="*/ 4 h 8"/>
                <a:gd name="T30" fmla="*/ 4 w 10"/>
                <a:gd name="T31" fmla="*/ 4 h 8"/>
                <a:gd name="T32" fmla="*/ 5 w 10"/>
                <a:gd name="T33" fmla="*/ 4 h 8"/>
                <a:gd name="T34" fmla="*/ 5 w 10"/>
                <a:gd name="T3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2" y="8"/>
                  </a:lnTo>
                  <a:lnTo>
                    <a:pt x="2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8"/>
                  </a:lnTo>
                  <a:lnTo>
                    <a:pt x="8" y="8"/>
                  </a:lnTo>
                  <a:lnTo>
                    <a:pt x="8" y="8"/>
                  </a:lnTo>
                  <a:close/>
                  <a:moveTo>
                    <a:pt x="5" y="4"/>
                  </a:moveTo>
                  <a:lnTo>
                    <a:pt x="5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1856"/>
            <p:cNvSpPr>
              <a:spLocks/>
            </p:cNvSpPr>
            <p:nvPr/>
          </p:nvSpPr>
          <p:spPr bwMode="auto">
            <a:xfrm>
              <a:off x="7496177" y="5688013"/>
              <a:ext cx="6350" cy="23813"/>
            </a:xfrm>
            <a:custGeom>
              <a:avLst/>
              <a:gdLst>
                <a:gd name="T0" fmla="*/ 0 w 4"/>
                <a:gd name="T1" fmla="*/ 15 h 15"/>
                <a:gd name="T2" fmla="*/ 0 w 4"/>
                <a:gd name="T3" fmla="*/ 0 h 15"/>
                <a:gd name="T4" fmla="*/ 4 w 4"/>
                <a:gd name="T5" fmla="*/ 0 h 15"/>
                <a:gd name="T6" fmla="*/ 4 w 4"/>
                <a:gd name="T7" fmla="*/ 15 h 15"/>
                <a:gd name="T8" fmla="*/ 0 w 4"/>
                <a:gd name="T9" fmla="*/ 15 h 15"/>
                <a:gd name="T10" fmla="*/ 0 w 4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5">
                  <a:moveTo>
                    <a:pt x="0" y="15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1857"/>
            <p:cNvSpPr>
              <a:spLocks noEditPoints="1"/>
            </p:cNvSpPr>
            <p:nvPr/>
          </p:nvSpPr>
          <p:spPr bwMode="auto">
            <a:xfrm>
              <a:off x="7493002" y="5684838"/>
              <a:ext cx="12700" cy="30163"/>
            </a:xfrm>
            <a:custGeom>
              <a:avLst/>
              <a:gdLst>
                <a:gd name="T0" fmla="*/ 6 w 8"/>
                <a:gd name="T1" fmla="*/ 19 h 19"/>
                <a:gd name="T2" fmla="*/ 2 w 8"/>
                <a:gd name="T3" fmla="*/ 19 h 19"/>
                <a:gd name="T4" fmla="*/ 2 w 8"/>
                <a:gd name="T5" fmla="*/ 17 h 19"/>
                <a:gd name="T6" fmla="*/ 4 w 8"/>
                <a:gd name="T7" fmla="*/ 17 h 19"/>
                <a:gd name="T8" fmla="*/ 2 w 8"/>
                <a:gd name="T9" fmla="*/ 17 h 19"/>
                <a:gd name="T10" fmla="*/ 2 w 8"/>
                <a:gd name="T11" fmla="*/ 19 h 19"/>
                <a:gd name="T12" fmla="*/ 0 w 8"/>
                <a:gd name="T13" fmla="*/ 19 h 19"/>
                <a:gd name="T14" fmla="*/ 0 w 8"/>
                <a:gd name="T15" fmla="*/ 0 h 19"/>
                <a:gd name="T16" fmla="*/ 8 w 8"/>
                <a:gd name="T17" fmla="*/ 0 h 19"/>
                <a:gd name="T18" fmla="*/ 8 w 8"/>
                <a:gd name="T19" fmla="*/ 19 h 19"/>
                <a:gd name="T20" fmla="*/ 6 w 8"/>
                <a:gd name="T21" fmla="*/ 19 h 19"/>
                <a:gd name="T22" fmla="*/ 6 w 8"/>
                <a:gd name="T23" fmla="*/ 19 h 19"/>
                <a:gd name="T24" fmla="*/ 4 w 8"/>
                <a:gd name="T25" fmla="*/ 15 h 19"/>
                <a:gd name="T26" fmla="*/ 4 w 8"/>
                <a:gd name="T27" fmla="*/ 4 h 19"/>
                <a:gd name="T28" fmla="*/ 4 w 8"/>
                <a:gd name="T29" fmla="*/ 15 h 19"/>
                <a:gd name="T30" fmla="*/ 4 w 8"/>
                <a:gd name="T31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" h="19">
                  <a:moveTo>
                    <a:pt x="6" y="19"/>
                  </a:moveTo>
                  <a:lnTo>
                    <a:pt x="2" y="19"/>
                  </a:lnTo>
                  <a:lnTo>
                    <a:pt x="2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19"/>
                  </a:lnTo>
                  <a:lnTo>
                    <a:pt x="6" y="19"/>
                  </a:lnTo>
                  <a:lnTo>
                    <a:pt x="6" y="19"/>
                  </a:lnTo>
                  <a:close/>
                  <a:moveTo>
                    <a:pt x="4" y="15"/>
                  </a:moveTo>
                  <a:lnTo>
                    <a:pt x="4" y="4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1858"/>
            <p:cNvSpPr>
              <a:spLocks noEditPoints="1"/>
            </p:cNvSpPr>
            <p:nvPr/>
          </p:nvSpPr>
          <p:spPr bwMode="auto">
            <a:xfrm>
              <a:off x="7410452" y="5708651"/>
              <a:ext cx="142875" cy="190500"/>
            </a:xfrm>
            <a:custGeom>
              <a:avLst/>
              <a:gdLst>
                <a:gd name="T0" fmla="*/ 35 w 82"/>
                <a:gd name="T1" fmla="*/ 109 h 109"/>
                <a:gd name="T2" fmla="*/ 10 w 82"/>
                <a:gd name="T3" fmla="*/ 85 h 109"/>
                <a:gd name="T4" fmla="*/ 10 w 82"/>
                <a:gd name="T5" fmla="*/ 85 h 109"/>
                <a:gd name="T6" fmla="*/ 0 w 82"/>
                <a:gd name="T7" fmla="*/ 43 h 109"/>
                <a:gd name="T8" fmla="*/ 0 w 82"/>
                <a:gd name="T9" fmla="*/ 43 h 109"/>
                <a:gd name="T10" fmla="*/ 51 w 82"/>
                <a:gd name="T11" fmla="*/ 0 h 109"/>
                <a:gd name="T12" fmla="*/ 51 w 82"/>
                <a:gd name="T13" fmla="*/ 0 h 109"/>
                <a:gd name="T14" fmla="*/ 75 w 82"/>
                <a:gd name="T15" fmla="*/ 16 h 109"/>
                <a:gd name="T16" fmla="*/ 75 w 82"/>
                <a:gd name="T17" fmla="*/ 16 h 109"/>
                <a:gd name="T18" fmla="*/ 82 w 82"/>
                <a:gd name="T19" fmla="*/ 54 h 109"/>
                <a:gd name="T20" fmla="*/ 82 w 82"/>
                <a:gd name="T21" fmla="*/ 54 h 109"/>
                <a:gd name="T22" fmla="*/ 42 w 82"/>
                <a:gd name="T23" fmla="*/ 107 h 109"/>
                <a:gd name="T24" fmla="*/ 42 w 82"/>
                <a:gd name="T25" fmla="*/ 107 h 109"/>
                <a:gd name="T26" fmla="*/ 35 w 82"/>
                <a:gd name="T27" fmla="*/ 109 h 109"/>
                <a:gd name="T28" fmla="*/ 35 w 82"/>
                <a:gd name="T29" fmla="*/ 109 h 109"/>
                <a:gd name="T30" fmla="*/ 35 w 82"/>
                <a:gd name="T31" fmla="*/ 109 h 109"/>
                <a:gd name="T32" fmla="*/ 19 w 82"/>
                <a:gd name="T33" fmla="*/ 13 h 109"/>
                <a:gd name="T34" fmla="*/ 4 w 82"/>
                <a:gd name="T35" fmla="*/ 43 h 109"/>
                <a:gd name="T36" fmla="*/ 4 w 82"/>
                <a:gd name="T37" fmla="*/ 43 h 109"/>
                <a:gd name="T38" fmla="*/ 14 w 82"/>
                <a:gd name="T39" fmla="*/ 83 h 109"/>
                <a:gd name="T40" fmla="*/ 14 w 82"/>
                <a:gd name="T41" fmla="*/ 83 h 109"/>
                <a:gd name="T42" fmla="*/ 35 w 82"/>
                <a:gd name="T43" fmla="*/ 105 h 109"/>
                <a:gd name="T44" fmla="*/ 35 w 82"/>
                <a:gd name="T45" fmla="*/ 105 h 109"/>
                <a:gd name="T46" fmla="*/ 40 w 82"/>
                <a:gd name="T47" fmla="*/ 103 h 109"/>
                <a:gd name="T48" fmla="*/ 40 w 82"/>
                <a:gd name="T49" fmla="*/ 103 h 109"/>
                <a:gd name="T50" fmla="*/ 78 w 82"/>
                <a:gd name="T51" fmla="*/ 54 h 109"/>
                <a:gd name="T52" fmla="*/ 78 w 82"/>
                <a:gd name="T53" fmla="*/ 54 h 109"/>
                <a:gd name="T54" fmla="*/ 72 w 82"/>
                <a:gd name="T55" fmla="*/ 18 h 109"/>
                <a:gd name="T56" fmla="*/ 72 w 82"/>
                <a:gd name="T57" fmla="*/ 18 h 109"/>
                <a:gd name="T58" fmla="*/ 51 w 82"/>
                <a:gd name="T59" fmla="*/ 4 h 109"/>
                <a:gd name="T60" fmla="*/ 51 w 82"/>
                <a:gd name="T61" fmla="*/ 4 h 109"/>
                <a:gd name="T62" fmla="*/ 51 w 82"/>
                <a:gd name="T63" fmla="*/ 4 h 109"/>
                <a:gd name="T64" fmla="*/ 51 w 82"/>
                <a:gd name="T65" fmla="*/ 4 h 109"/>
                <a:gd name="T66" fmla="*/ 19 w 82"/>
                <a:gd name="T67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2" h="109">
                  <a:moveTo>
                    <a:pt x="35" y="109"/>
                  </a:moveTo>
                  <a:cubicBezTo>
                    <a:pt x="25" y="108"/>
                    <a:pt x="16" y="98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4" y="72"/>
                    <a:pt x="0" y="56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3"/>
                    <a:pt x="28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6"/>
                    <a:pt x="75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26"/>
                    <a:pt x="82" y="39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83"/>
                    <a:pt x="60" y="97"/>
                    <a:pt x="42" y="107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0" y="108"/>
                    <a:pt x="37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5" y="109"/>
                    <a:pt x="35" y="109"/>
                    <a:pt x="35" y="109"/>
                  </a:cubicBezTo>
                  <a:close/>
                  <a:moveTo>
                    <a:pt x="19" y="13"/>
                  </a:moveTo>
                  <a:cubicBezTo>
                    <a:pt x="10" y="20"/>
                    <a:pt x="4" y="29"/>
                    <a:pt x="4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4" y="55"/>
                    <a:pt x="7" y="71"/>
                    <a:pt x="14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20" y="96"/>
                    <a:pt x="28" y="105"/>
                    <a:pt x="35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7" y="105"/>
                    <a:pt x="38" y="104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58" y="93"/>
                    <a:pt x="78" y="81"/>
                    <a:pt x="78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40"/>
                    <a:pt x="76" y="27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67" y="9"/>
                    <a:pt x="6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0" y="4"/>
                    <a:pt x="28" y="7"/>
                    <a:pt x="1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859"/>
            <p:cNvSpPr>
              <a:spLocks noEditPoints="1"/>
            </p:cNvSpPr>
            <p:nvPr/>
          </p:nvSpPr>
          <p:spPr bwMode="auto">
            <a:xfrm>
              <a:off x="7407277" y="5705476"/>
              <a:ext cx="149225" cy="196850"/>
            </a:xfrm>
            <a:custGeom>
              <a:avLst/>
              <a:gdLst>
                <a:gd name="T0" fmla="*/ 37 w 86"/>
                <a:gd name="T1" fmla="*/ 111 h 113"/>
                <a:gd name="T2" fmla="*/ 10 w 86"/>
                <a:gd name="T3" fmla="*/ 88 h 113"/>
                <a:gd name="T4" fmla="*/ 0 w 86"/>
                <a:gd name="T5" fmla="*/ 45 h 113"/>
                <a:gd name="T6" fmla="*/ 52 w 86"/>
                <a:gd name="T7" fmla="*/ 0 h 113"/>
                <a:gd name="T8" fmla="*/ 53 w 86"/>
                <a:gd name="T9" fmla="*/ 0 h 113"/>
                <a:gd name="T10" fmla="*/ 79 w 86"/>
                <a:gd name="T11" fmla="*/ 17 h 113"/>
                <a:gd name="T12" fmla="*/ 86 w 86"/>
                <a:gd name="T13" fmla="*/ 56 h 113"/>
                <a:gd name="T14" fmla="*/ 45 w 86"/>
                <a:gd name="T15" fmla="*/ 111 h 113"/>
                <a:gd name="T16" fmla="*/ 37 w 86"/>
                <a:gd name="T17" fmla="*/ 113 h 113"/>
                <a:gd name="T18" fmla="*/ 37 w 86"/>
                <a:gd name="T19" fmla="*/ 113 h 113"/>
                <a:gd name="T20" fmla="*/ 43 w 86"/>
                <a:gd name="T21" fmla="*/ 107 h 113"/>
                <a:gd name="T22" fmla="*/ 82 w 86"/>
                <a:gd name="T23" fmla="*/ 56 h 113"/>
                <a:gd name="T24" fmla="*/ 43 w 86"/>
                <a:gd name="T25" fmla="*/ 107 h 113"/>
                <a:gd name="T26" fmla="*/ 37 w 86"/>
                <a:gd name="T27" fmla="*/ 109 h 113"/>
                <a:gd name="T28" fmla="*/ 37 w 86"/>
                <a:gd name="T29" fmla="*/ 109 h 113"/>
                <a:gd name="T30" fmla="*/ 37 w 86"/>
                <a:gd name="T31" fmla="*/ 109 h 113"/>
                <a:gd name="T32" fmla="*/ 36 w 86"/>
                <a:gd name="T33" fmla="*/ 108 h 113"/>
                <a:gd name="T34" fmla="*/ 36 w 86"/>
                <a:gd name="T35" fmla="*/ 108 h 113"/>
                <a:gd name="T36" fmla="*/ 35 w 86"/>
                <a:gd name="T37" fmla="*/ 108 h 113"/>
                <a:gd name="T38" fmla="*/ 30 w 86"/>
                <a:gd name="T39" fmla="*/ 106 h 113"/>
                <a:gd name="T40" fmla="*/ 37 w 86"/>
                <a:gd name="T41" fmla="*/ 105 h 113"/>
                <a:gd name="T42" fmla="*/ 41 w 86"/>
                <a:gd name="T43" fmla="*/ 104 h 113"/>
                <a:gd name="T44" fmla="*/ 78 w 86"/>
                <a:gd name="T45" fmla="*/ 56 h 113"/>
                <a:gd name="T46" fmla="*/ 78 w 86"/>
                <a:gd name="T47" fmla="*/ 56 h 113"/>
                <a:gd name="T48" fmla="*/ 72 w 86"/>
                <a:gd name="T49" fmla="*/ 21 h 113"/>
                <a:gd name="T50" fmla="*/ 53 w 86"/>
                <a:gd name="T51" fmla="*/ 8 h 113"/>
                <a:gd name="T52" fmla="*/ 22 w 86"/>
                <a:gd name="T53" fmla="*/ 17 h 113"/>
                <a:gd name="T54" fmla="*/ 8 w 86"/>
                <a:gd name="T55" fmla="*/ 45 h 113"/>
                <a:gd name="T56" fmla="*/ 8 w 86"/>
                <a:gd name="T57" fmla="*/ 45 h 113"/>
                <a:gd name="T58" fmla="*/ 17 w 86"/>
                <a:gd name="T59" fmla="*/ 85 h 113"/>
                <a:gd name="T60" fmla="*/ 37 w 86"/>
                <a:gd name="T61" fmla="*/ 105 h 113"/>
                <a:gd name="T62" fmla="*/ 37 w 86"/>
                <a:gd name="T63" fmla="*/ 105 h 113"/>
                <a:gd name="T64" fmla="*/ 14 w 86"/>
                <a:gd name="T65" fmla="*/ 86 h 113"/>
                <a:gd name="T66" fmla="*/ 17 w 86"/>
                <a:gd name="T67" fmla="*/ 92 h 113"/>
                <a:gd name="T68" fmla="*/ 14 w 86"/>
                <a:gd name="T69" fmla="*/ 86 h 113"/>
                <a:gd name="T70" fmla="*/ 9 w 86"/>
                <a:gd name="T71" fmla="*/ 74 h 113"/>
                <a:gd name="T72" fmla="*/ 82 w 86"/>
                <a:gd name="T73" fmla="*/ 56 h 113"/>
                <a:gd name="T74" fmla="*/ 82 w 86"/>
                <a:gd name="T75" fmla="*/ 56 h 113"/>
                <a:gd name="T76" fmla="*/ 76 w 86"/>
                <a:gd name="T77" fmla="*/ 21 h 113"/>
                <a:gd name="T78" fmla="*/ 4 w 86"/>
                <a:gd name="T79" fmla="*/ 45 h 113"/>
                <a:gd name="T80" fmla="*/ 4 w 86"/>
                <a:gd name="T81" fmla="*/ 45 h 113"/>
                <a:gd name="T82" fmla="*/ 4 w 86"/>
                <a:gd name="T83" fmla="*/ 45 h 113"/>
                <a:gd name="T84" fmla="*/ 6 w 86"/>
                <a:gd name="T85" fmla="*/ 31 h 113"/>
                <a:gd name="T86" fmla="*/ 76 w 86"/>
                <a:gd name="T87" fmla="*/ 21 h 113"/>
                <a:gd name="T88" fmla="*/ 76 w 86"/>
                <a:gd name="T89" fmla="*/ 21 h 113"/>
                <a:gd name="T90" fmla="*/ 75 w 86"/>
                <a:gd name="T91" fmla="*/ 18 h 113"/>
                <a:gd name="T92" fmla="*/ 75 w 86"/>
                <a:gd name="T93" fmla="*/ 18 h 113"/>
                <a:gd name="T94" fmla="*/ 75 w 86"/>
                <a:gd name="T95" fmla="*/ 18 h 113"/>
                <a:gd name="T96" fmla="*/ 75 w 86"/>
                <a:gd name="T97" fmla="*/ 18 h 113"/>
                <a:gd name="T98" fmla="*/ 75 w 86"/>
                <a:gd name="T99" fmla="*/ 18 h 113"/>
                <a:gd name="T100" fmla="*/ 53 w 86"/>
                <a:gd name="T101" fmla="*/ 4 h 113"/>
                <a:gd name="T102" fmla="*/ 53 w 86"/>
                <a:gd name="T103" fmla="*/ 4 h 113"/>
                <a:gd name="T104" fmla="*/ 51 w 86"/>
                <a:gd name="T105" fmla="*/ 4 h 113"/>
                <a:gd name="T106" fmla="*/ 53 w 86"/>
                <a:gd name="T107" fmla="*/ 4 h 113"/>
                <a:gd name="T108" fmla="*/ 53 w 86"/>
                <a:gd name="T109" fmla="*/ 4 h 113"/>
                <a:gd name="T110" fmla="*/ 21 w 86"/>
                <a:gd name="T111" fmla="*/ 15 h 113"/>
                <a:gd name="T112" fmla="*/ 20 w 86"/>
                <a:gd name="T113" fmla="*/ 14 h 113"/>
                <a:gd name="T114" fmla="*/ 21 w 86"/>
                <a:gd name="T115" fmla="*/ 1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113">
                  <a:moveTo>
                    <a:pt x="37" y="113"/>
                  </a:moveTo>
                  <a:cubicBezTo>
                    <a:pt x="37" y="111"/>
                    <a:pt x="37" y="111"/>
                    <a:pt x="37" y="111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25" y="112"/>
                    <a:pt x="17" y="101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4" y="75"/>
                    <a:pt x="0" y="59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"/>
                    <a:pt x="3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7"/>
                    <a:pt x="79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4" y="28"/>
                    <a:pt x="86" y="41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86"/>
                    <a:pt x="63" y="101"/>
                    <a:pt x="45" y="111"/>
                  </a:cubicBezTo>
                  <a:cubicBezTo>
                    <a:pt x="45" y="111"/>
                    <a:pt x="45" y="111"/>
                    <a:pt x="45" y="111"/>
                  </a:cubicBezTo>
                  <a:cubicBezTo>
                    <a:pt x="42" y="112"/>
                    <a:pt x="40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ubicBezTo>
                    <a:pt x="37" y="113"/>
                    <a:pt x="37" y="113"/>
                    <a:pt x="37" y="113"/>
                  </a:cubicBezTo>
                  <a:close/>
                  <a:moveTo>
                    <a:pt x="37" y="109"/>
                  </a:moveTo>
                  <a:cubicBezTo>
                    <a:pt x="39" y="109"/>
                    <a:pt x="41" y="108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61" y="97"/>
                    <a:pt x="82" y="84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84"/>
                    <a:pt x="61" y="97"/>
                    <a:pt x="43" y="107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1" y="108"/>
                    <a:pt x="39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37" y="109"/>
                    <a:pt x="37" y="109"/>
                    <a:pt x="37" y="109"/>
                  </a:cubicBezTo>
                  <a:close/>
                  <a:moveTo>
                    <a:pt x="3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ubicBezTo>
                    <a:pt x="36" y="108"/>
                    <a:pt x="36" y="108"/>
                    <a:pt x="36" y="108"/>
                  </a:cubicBezTo>
                  <a:close/>
                  <a:moveTo>
                    <a:pt x="35" y="108"/>
                  </a:moveTo>
                  <a:cubicBezTo>
                    <a:pt x="34" y="108"/>
                    <a:pt x="32" y="107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07"/>
                    <a:pt x="34" y="108"/>
                    <a:pt x="35" y="108"/>
                  </a:cubicBezTo>
                  <a:close/>
                  <a:moveTo>
                    <a:pt x="37" y="105"/>
                  </a:moveTo>
                  <a:cubicBezTo>
                    <a:pt x="38" y="105"/>
                    <a:pt x="39" y="104"/>
                    <a:pt x="41" y="104"/>
                  </a:cubicBezTo>
                  <a:cubicBezTo>
                    <a:pt x="41" y="104"/>
                    <a:pt x="41" y="104"/>
                    <a:pt x="41" y="104"/>
                  </a:cubicBezTo>
                  <a:cubicBezTo>
                    <a:pt x="59" y="94"/>
                    <a:pt x="78" y="82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42"/>
                    <a:pt x="76" y="29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67" y="12"/>
                    <a:pt x="62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3" y="8"/>
                    <a:pt x="31" y="11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14" y="23"/>
                    <a:pt x="8" y="32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7" y="57"/>
                    <a:pt x="11" y="72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23" y="97"/>
                    <a:pt x="31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ubicBezTo>
                    <a:pt x="37" y="105"/>
                    <a:pt x="37" y="105"/>
                    <a:pt x="37" y="105"/>
                  </a:cubicBezTo>
                  <a:close/>
                  <a:moveTo>
                    <a:pt x="14" y="86"/>
                  </a:moveTo>
                  <a:cubicBezTo>
                    <a:pt x="15" y="88"/>
                    <a:pt x="16" y="90"/>
                    <a:pt x="17" y="92"/>
                  </a:cubicBezTo>
                  <a:cubicBezTo>
                    <a:pt x="17" y="92"/>
                    <a:pt x="17" y="92"/>
                    <a:pt x="17" y="92"/>
                  </a:cubicBezTo>
                  <a:cubicBezTo>
                    <a:pt x="16" y="90"/>
                    <a:pt x="15" y="88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2" y="82"/>
                    <a:pt x="10" y="78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8"/>
                    <a:pt x="12" y="82"/>
                    <a:pt x="14" y="86"/>
                  </a:cubicBezTo>
                  <a:close/>
                  <a:moveTo>
                    <a:pt x="82" y="56"/>
                  </a:moveTo>
                  <a:cubicBezTo>
                    <a:pt x="82" y="56"/>
                    <a:pt x="82" y="56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2" y="43"/>
                    <a:pt x="80" y="3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31"/>
                    <a:pt x="82" y="43"/>
                    <a:pt x="82" y="56"/>
                  </a:cubicBezTo>
                  <a:close/>
                  <a:moveTo>
                    <a:pt x="4" y="4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0"/>
                    <a:pt x="4" y="35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5"/>
                    <a:pt x="4" y="40"/>
                    <a:pt x="4" y="45"/>
                  </a:cubicBezTo>
                  <a:close/>
                  <a:moveTo>
                    <a:pt x="76" y="21"/>
                  </a:move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6" y="21"/>
                    <a:pt x="76" y="21"/>
                    <a:pt x="76" y="21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lose/>
                  <a:moveTo>
                    <a:pt x="75" y="18"/>
                  </a:moveTo>
                  <a:cubicBezTo>
                    <a:pt x="70" y="9"/>
                    <a:pt x="6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2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4"/>
                    <a:pt x="70" y="9"/>
                    <a:pt x="75" y="18"/>
                  </a:cubicBezTo>
                  <a:close/>
                  <a:moveTo>
                    <a:pt x="21" y="15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1860"/>
            <p:cNvSpPr>
              <a:spLocks/>
            </p:cNvSpPr>
            <p:nvPr/>
          </p:nvSpPr>
          <p:spPr bwMode="auto">
            <a:xfrm>
              <a:off x="7531102" y="5711826"/>
              <a:ext cx="128588" cy="122238"/>
            </a:xfrm>
            <a:custGeom>
              <a:avLst/>
              <a:gdLst>
                <a:gd name="T0" fmla="*/ 55 w 74"/>
                <a:gd name="T1" fmla="*/ 67 h 70"/>
                <a:gd name="T2" fmla="*/ 70 w 74"/>
                <a:gd name="T3" fmla="*/ 58 h 70"/>
                <a:gd name="T4" fmla="*/ 70 w 74"/>
                <a:gd name="T5" fmla="*/ 56 h 70"/>
                <a:gd name="T6" fmla="*/ 70 w 74"/>
                <a:gd name="T7" fmla="*/ 56 h 70"/>
                <a:gd name="T8" fmla="*/ 50 w 74"/>
                <a:gd name="T9" fmla="*/ 6 h 70"/>
                <a:gd name="T10" fmla="*/ 50 w 74"/>
                <a:gd name="T11" fmla="*/ 6 h 70"/>
                <a:gd name="T12" fmla="*/ 41 w 74"/>
                <a:gd name="T13" fmla="*/ 4 h 70"/>
                <a:gd name="T14" fmla="*/ 41 w 74"/>
                <a:gd name="T15" fmla="*/ 4 h 70"/>
                <a:gd name="T16" fmla="*/ 2 w 74"/>
                <a:gd name="T17" fmla="*/ 11 h 70"/>
                <a:gd name="T18" fmla="*/ 2 w 74"/>
                <a:gd name="T19" fmla="*/ 11 h 70"/>
                <a:gd name="T20" fmla="*/ 0 w 74"/>
                <a:gd name="T21" fmla="*/ 7 h 70"/>
                <a:gd name="T22" fmla="*/ 41 w 74"/>
                <a:gd name="T23" fmla="*/ 0 h 70"/>
                <a:gd name="T24" fmla="*/ 41 w 74"/>
                <a:gd name="T25" fmla="*/ 0 h 70"/>
                <a:gd name="T26" fmla="*/ 53 w 74"/>
                <a:gd name="T27" fmla="*/ 3 h 70"/>
                <a:gd name="T28" fmla="*/ 53 w 74"/>
                <a:gd name="T29" fmla="*/ 3 h 70"/>
                <a:gd name="T30" fmla="*/ 74 w 74"/>
                <a:gd name="T31" fmla="*/ 56 h 70"/>
                <a:gd name="T32" fmla="*/ 74 w 74"/>
                <a:gd name="T33" fmla="*/ 56 h 70"/>
                <a:gd name="T34" fmla="*/ 72 w 74"/>
                <a:gd name="T35" fmla="*/ 62 h 70"/>
                <a:gd name="T36" fmla="*/ 72 w 74"/>
                <a:gd name="T37" fmla="*/ 62 h 70"/>
                <a:gd name="T38" fmla="*/ 72 w 74"/>
                <a:gd name="T39" fmla="*/ 62 h 70"/>
                <a:gd name="T40" fmla="*/ 57 w 74"/>
                <a:gd name="T41" fmla="*/ 70 h 70"/>
                <a:gd name="T42" fmla="*/ 57 w 74"/>
                <a:gd name="T43" fmla="*/ 70 h 70"/>
                <a:gd name="T44" fmla="*/ 55 w 74"/>
                <a:gd name="T45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" h="70">
                  <a:moveTo>
                    <a:pt x="55" y="67"/>
                  </a:move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7"/>
                    <a:pt x="70" y="56"/>
                  </a:cubicBezTo>
                  <a:cubicBezTo>
                    <a:pt x="70" y="56"/>
                    <a:pt x="70" y="56"/>
                    <a:pt x="70" y="56"/>
                  </a:cubicBezTo>
                  <a:cubicBezTo>
                    <a:pt x="71" y="45"/>
                    <a:pt x="55" y="12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5"/>
                    <a:pt x="46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27" y="4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2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6" y="0"/>
                    <a:pt x="51" y="0"/>
                    <a:pt x="53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9" y="11"/>
                    <a:pt x="74" y="43"/>
                    <a:pt x="74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8"/>
                    <a:pt x="74" y="60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55" y="67"/>
                    <a:pt x="55" y="67"/>
                    <a:pt x="55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1861"/>
            <p:cNvSpPr>
              <a:spLocks noEditPoints="1"/>
            </p:cNvSpPr>
            <p:nvPr/>
          </p:nvSpPr>
          <p:spPr bwMode="auto">
            <a:xfrm>
              <a:off x="7527927" y="5708651"/>
              <a:ext cx="134938" cy="139700"/>
            </a:xfrm>
            <a:custGeom>
              <a:avLst/>
              <a:gdLst>
                <a:gd name="T0" fmla="*/ 57 w 78"/>
                <a:gd name="T1" fmla="*/ 69 h 80"/>
                <a:gd name="T2" fmla="*/ 57 w 78"/>
                <a:gd name="T3" fmla="*/ 69 h 80"/>
                <a:gd name="T4" fmla="*/ 54 w 78"/>
                <a:gd name="T5" fmla="*/ 68 h 80"/>
                <a:gd name="T6" fmla="*/ 70 w 78"/>
                <a:gd name="T7" fmla="*/ 58 h 80"/>
                <a:gd name="T8" fmla="*/ 70 w 78"/>
                <a:gd name="T9" fmla="*/ 58 h 80"/>
                <a:gd name="T10" fmla="*/ 70 w 78"/>
                <a:gd name="T11" fmla="*/ 58 h 80"/>
                <a:gd name="T12" fmla="*/ 50 w 78"/>
                <a:gd name="T13" fmla="*/ 9 h 80"/>
                <a:gd name="T14" fmla="*/ 50 w 78"/>
                <a:gd name="T15" fmla="*/ 9 h 80"/>
                <a:gd name="T16" fmla="*/ 50 w 78"/>
                <a:gd name="T17" fmla="*/ 9 h 80"/>
                <a:gd name="T18" fmla="*/ 50 w 78"/>
                <a:gd name="T19" fmla="*/ 9 h 80"/>
                <a:gd name="T20" fmla="*/ 49 w 78"/>
                <a:gd name="T21" fmla="*/ 8 h 80"/>
                <a:gd name="T22" fmla="*/ 44 w 78"/>
                <a:gd name="T23" fmla="*/ 8 h 80"/>
                <a:gd name="T24" fmla="*/ 44 w 78"/>
                <a:gd name="T25" fmla="*/ 8 h 80"/>
                <a:gd name="T26" fmla="*/ 43 w 78"/>
                <a:gd name="T27" fmla="*/ 8 h 80"/>
                <a:gd name="T28" fmla="*/ 5 w 78"/>
                <a:gd name="T29" fmla="*/ 15 h 80"/>
                <a:gd name="T30" fmla="*/ 3 w 78"/>
                <a:gd name="T31" fmla="*/ 18 h 80"/>
                <a:gd name="T32" fmla="*/ 2 w 78"/>
                <a:gd name="T33" fmla="*/ 7 h 80"/>
                <a:gd name="T34" fmla="*/ 2 w 78"/>
                <a:gd name="T35" fmla="*/ 7 h 80"/>
                <a:gd name="T36" fmla="*/ 3 w 78"/>
                <a:gd name="T37" fmla="*/ 7 h 80"/>
                <a:gd name="T38" fmla="*/ 6 w 78"/>
                <a:gd name="T39" fmla="*/ 6 h 80"/>
                <a:gd name="T40" fmla="*/ 17 w 78"/>
                <a:gd name="T41" fmla="*/ 4 h 80"/>
                <a:gd name="T42" fmla="*/ 43 w 78"/>
                <a:gd name="T43" fmla="*/ 0 h 80"/>
                <a:gd name="T44" fmla="*/ 57 w 78"/>
                <a:gd name="T45" fmla="*/ 4 h 80"/>
                <a:gd name="T46" fmla="*/ 78 w 78"/>
                <a:gd name="T47" fmla="*/ 58 h 80"/>
                <a:gd name="T48" fmla="*/ 76 w 78"/>
                <a:gd name="T49" fmla="*/ 65 h 80"/>
                <a:gd name="T50" fmla="*/ 61 w 78"/>
                <a:gd name="T51" fmla="*/ 73 h 80"/>
                <a:gd name="T52" fmla="*/ 55 w 78"/>
                <a:gd name="T53" fmla="*/ 70 h 80"/>
                <a:gd name="T54" fmla="*/ 73 w 78"/>
                <a:gd name="T55" fmla="*/ 62 h 80"/>
                <a:gd name="T56" fmla="*/ 73 w 78"/>
                <a:gd name="T57" fmla="*/ 62 h 80"/>
                <a:gd name="T58" fmla="*/ 60 w 78"/>
                <a:gd name="T59" fmla="*/ 69 h 80"/>
                <a:gd name="T60" fmla="*/ 74 w 78"/>
                <a:gd name="T61" fmla="*/ 61 h 80"/>
                <a:gd name="T62" fmla="*/ 74 w 78"/>
                <a:gd name="T63" fmla="*/ 58 h 80"/>
                <a:gd name="T64" fmla="*/ 54 w 78"/>
                <a:gd name="T65" fmla="*/ 7 h 80"/>
                <a:gd name="T66" fmla="*/ 53 w 78"/>
                <a:gd name="T67" fmla="*/ 7 h 80"/>
                <a:gd name="T68" fmla="*/ 74 w 78"/>
                <a:gd name="T69" fmla="*/ 58 h 80"/>
                <a:gd name="T70" fmla="*/ 74 w 78"/>
                <a:gd name="T71" fmla="*/ 58 h 80"/>
                <a:gd name="T72" fmla="*/ 74 w 78"/>
                <a:gd name="T73" fmla="*/ 58 h 80"/>
                <a:gd name="T74" fmla="*/ 48 w 78"/>
                <a:gd name="T75" fmla="*/ 4 h 80"/>
                <a:gd name="T76" fmla="*/ 44 w 78"/>
                <a:gd name="T77" fmla="*/ 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80">
                  <a:moveTo>
                    <a:pt x="55" y="70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69"/>
                    <a:pt x="57" y="69"/>
                    <a:pt x="57" y="69"/>
                  </a:cubicBezTo>
                  <a:cubicBezTo>
                    <a:pt x="55" y="70"/>
                    <a:pt x="55" y="70"/>
                    <a:pt x="55" y="70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59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1" y="48"/>
                    <a:pt x="55" y="15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8" y="8"/>
                    <a:pt x="46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1" y="8"/>
                    <a:pt x="9" y="14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9" y="6"/>
                    <a:pt x="12" y="5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8" y="0"/>
                    <a:pt x="53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3" y="13"/>
                    <a:pt x="78" y="43"/>
                    <a:pt x="78" y="5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0"/>
                    <a:pt x="78" y="63"/>
                    <a:pt x="76" y="65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61" y="73"/>
                    <a:pt x="61" y="73"/>
                    <a:pt x="61" y="73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5" y="70"/>
                    <a:pt x="55" y="70"/>
                    <a:pt x="55" y="70"/>
                  </a:cubicBezTo>
                  <a:close/>
                  <a:moveTo>
                    <a:pt x="60" y="69"/>
                  </a:move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lose/>
                  <a:moveTo>
                    <a:pt x="74" y="61"/>
                  </a:moveTo>
                  <a:cubicBezTo>
                    <a:pt x="74" y="60"/>
                    <a:pt x="74" y="59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46"/>
                    <a:pt x="59" y="14"/>
                    <a:pt x="54" y="7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4" y="7"/>
                    <a:pt x="53" y="7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9" y="14"/>
                    <a:pt x="74" y="45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60"/>
                    <a:pt x="74" y="60"/>
                    <a:pt x="74" y="61"/>
                  </a:cubicBezTo>
                  <a:close/>
                  <a:moveTo>
                    <a:pt x="48" y="4"/>
                  </a:moveTo>
                  <a:cubicBezTo>
                    <a:pt x="47" y="4"/>
                    <a:pt x="46" y="4"/>
                    <a:pt x="44" y="4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4"/>
                    <a:pt x="47" y="4"/>
                    <a:pt x="4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1862"/>
            <p:cNvSpPr>
              <a:spLocks/>
            </p:cNvSpPr>
            <p:nvPr/>
          </p:nvSpPr>
          <p:spPr bwMode="auto">
            <a:xfrm>
              <a:off x="7646989" y="5818188"/>
              <a:ext cx="7938" cy="20638"/>
            </a:xfrm>
            <a:custGeom>
              <a:avLst/>
              <a:gdLst>
                <a:gd name="T0" fmla="*/ 0 w 5"/>
                <a:gd name="T1" fmla="*/ 13 h 13"/>
                <a:gd name="T2" fmla="*/ 0 w 5"/>
                <a:gd name="T3" fmla="*/ 0 h 13"/>
                <a:gd name="T4" fmla="*/ 5 w 5"/>
                <a:gd name="T5" fmla="*/ 0 h 13"/>
                <a:gd name="T6" fmla="*/ 5 w 5"/>
                <a:gd name="T7" fmla="*/ 13 h 13"/>
                <a:gd name="T8" fmla="*/ 0 w 5"/>
                <a:gd name="T9" fmla="*/ 13 h 13"/>
                <a:gd name="T10" fmla="*/ 0 w 5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3">
                  <a:moveTo>
                    <a:pt x="0" y="1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1863"/>
            <p:cNvSpPr>
              <a:spLocks noEditPoints="1"/>
            </p:cNvSpPr>
            <p:nvPr/>
          </p:nvSpPr>
          <p:spPr bwMode="auto">
            <a:xfrm>
              <a:off x="7643814" y="5815013"/>
              <a:ext cx="14288" cy="28575"/>
            </a:xfrm>
            <a:custGeom>
              <a:avLst/>
              <a:gdLst>
                <a:gd name="T0" fmla="*/ 7 w 9"/>
                <a:gd name="T1" fmla="*/ 18 h 18"/>
                <a:gd name="T2" fmla="*/ 2 w 9"/>
                <a:gd name="T3" fmla="*/ 18 h 18"/>
                <a:gd name="T4" fmla="*/ 2 w 9"/>
                <a:gd name="T5" fmla="*/ 15 h 18"/>
                <a:gd name="T6" fmla="*/ 4 w 9"/>
                <a:gd name="T7" fmla="*/ 15 h 18"/>
                <a:gd name="T8" fmla="*/ 2 w 9"/>
                <a:gd name="T9" fmla="*/ 15 h 18"/>
                <a:gd name="T10" fmla="*/ 2 w 9"/>
                <a:gd name="T11" fmla="*/ 18 h 18"/>
                <a:gd name="T12" fmla="*/ 0 w 9"/>
                <a:gd name="T13" fmla="*/ 18 h 18"/>
                <a:gd name="T14" fmla="*/ 0 w 9"/>
                <a:gd name="T15" fmla="*/ 0 h 18"/>
                <a:gd name="T16" fmla="*/ 9 w 9"/>
                <a:gd name="T17" fmla="*/ 0 h 18"/>
                <a:gd name="T18" fmla="*/ 9 w 9"/>
                <a:gd name="T19" fmla="*/ 18 h 18"/>
                <a:gd name="T20" fmla="*/ 7 w 9"/>
                <a:gd name="T21" fmla="*/ 18 h 18"/>
                <a:gd name="T22" fmla="*/ 7 w 9"/>
                <a:gd name="T23" fmla="*/ 18 h 18"/>
                <a:gd name="T24" fmla="*/ 4 w 9"/>
                <a:gd name="T25" fmla="*/ 13 h 18"/>
                <a:gd name="T26" fmla="*/ 4 w 9"/>
                <a:gd name="T27" fmla="*/ 4 h 18"/>
                <a:gd name="T28" fmla="*/ 4 w 9"/>
                <a:gd name="T29" fmla="*/ 13 h 18"/>
                <a:gd name="T30" fmla="*/ 4 w 9"/>
                <a:gd name="T31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18">
                  <a:moveTo>
                    <a:pt x="7" y="18"/>
                  </a:moveTo>
                  <a:lnTo>
                    <a:pt x="2" y="18"/>
                  </a:lnTo>
                  <a:lnTo>
                    <a:pt x="2" y="15"/>
                  </a:lnTo>
                  <a:lnTo>
                    <a:pt x="4" y="15"/>
                  </a:lnTo>
                  <a:lnTo>
                    <a:pt x="2" y="15"/>
                  </a:lnTo>
                  <a:lnTo>
                    <a:pt x="2" y="18"/>
                  </a:lnTo>
                  <a:lnTo>
                    <a:pt x="0" y="18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8"/>
                  </a:lnTo>
                  <a:lnTo>
                    <a:pt x="7" y="18"/>
                  </a:lnTo>
                  <a:lnTo>
                    <a:pt x="7" y="18"/>
                  </a:lnTo>
                  <a:close/>
                  <a:moveTo>
                    <a:pt x="4" y="13"/>
                  </a:moveTo>
                  <a:lnTo>
                    <a:pt x="4" y="4"/>
                  </a:lnTo>
                  <a:lnTo>
                    <a:pt x="4" y="13"/>
                  </a:lnTo>
                  <a:lnTo>
                    <a:pt x="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1864"/>
            <p:cNvSpPr>
              <a:spLocks/>
            </p:cNvSpPr>
            <p:nvPr/>
          </p:nvSpPr>
          <p:spPr bwMode="auto">
            <a:xfrm>
              <a:off x="7316789" y="5661026"/>
              <a:ext cx="128588" cy="88900"/>
            </a:xfrm>
            <a:custGeom>
              <a:avLst/>
              <a:gdLst>
                <a:gd name="T0" fmla="*/ 7 w 74"/>
                <a:gd name="T1" fmla="*/ 47 h 51"/>
                <a:gd name="T2" fmla="*/ 1 w 74"/>
                <a:gd name="T3" fmla="*/ 34 h 51"/>
                <a:gd name="T4" fmla="*/ 1 w 74"/>
                <a:gd name="T5" fmla="*/ 34 h 51"/>
                <a:gd name="T6" fmla="*/ 0 w 74"/>
                <a:gd name="T7" fmla="*/ 29 h 51"/>
                <a:gd name="T8" fmla="*/ 0 w 74"/>
                <a:gd name="T9" fmla="*/ 29 h 51"/>
                <a:gd name="T10" fmla="*/ 13 w 74"/>
                <a:gd name="T11" fmla="*/ 5 h 51"/>
                <a:gd name="T12" fmla="*/ 13 w 74"/>
                <a:gd name="T13" fmla="*/ 5 h 51"/>
                <a:gd name="T14" fmla="*/ 15 w 74"/>
                <a:gd name="T15" fmla="*/ 0 h 51"/>
                <a:gd name="T16" fmla="*/ 15 w 74"/>
                <a:gd name="T17" fmla="*/ 0 h 51"/>
                <a:gd name="T18" fmla="*/ 18 w 74"/>
                <a:gd name="T19" fmla="*/ 2 h 51"/>
                <a:gd name="T20" fmla="*/ 16 w 74"/>
                <a:gd name="T21" fmla="*/ 7 h 51"/>
                <a:gd name="T22" fmla="*/ 16 w 74"/>
                <a:gd name="T23" fmla="*/ 8 h 51"/>
                <a:gd name="T24" fmla="*/ 10 w 74"/>
                <a:gd name="T25" fmla="*/ 14 h 51"/>
                <a:gd name="T26" fmla="*/ 10 w 74"/>
                <a:gd name="T27" fmla="*/ 14 h 51"/>
                <a:gd name="T28" fmla="*/ 4 w 74"/>
                <a:gd name="T29" fmla="*/ 29 h 51"/>
                <a:gd name="T30" fmla="*/ 4 w 74"/>
                <a:gd name="T31" fmla="*/ 29 h 51"/>
                <a:gd name="T32" fmla="*/ 5 w 74"/>
                <a:gd name="T33" fmla="*/ 33 h 51"/>
                <a:gd name="T34" fmla="*/ 5 w 74"/>
                <a:gd name="T35" fmla="*/ 33 h 51"/>
                <a:gd name="T36" fmla="*/ 10 w 74"/>
                <a:gd name="T37" fmla="*/ 44 h 51"/>
                <a:gd name="T38" fmla="*/ 10 w 74"/>
                <a:gd name="T39" fmla="*/ 44 h 51"/>
                <a:gd name="T40" fmla="*/ 18 w 74"/>
                <a:gd name="T41" fmla="*/ 47 h 51"/>
                <a:gd name="T42" fmla="*/ 18 w 74"/>
                <a:gd name="T43" fmla="*/ 47 h 51"/>
                <a:gd name="T44" fmla="*/ 22 w 74"/>
                <a:gd name="T45" fmla="*/ 47 h 51"/>
                <a:gd name="T46" fmla="*/ 22 w 74"/>
                <a:gd name="T47" fmla="*/ 47 h 51"/>
                <a:gd name="T48" fmla="*/ 73 w 74"/>
                <a:gd name="T49" fmla="*/ 35 h 51"/>
                <a:gd name="T50" fmla="*/ 73 w 74"/>
                <a:gd name="T51" fmla="*/ 35 h 51"/>
                <a:gd name="T52" fmla="*/ 74 w 74"/>
                <a:gd name="T53" fmla="*/ 39 h 51"/>
                <a:gd name="T54" fmla="*/ 22 w 74"/>
                <a:gd name="T55" fmla="*/ 51 h 51"/>
                <a:gd name="T56" fmla="*/ 22 w 74"/>
                <a:gd name="T57" fmla="*/ 51 h 51"/>
                <a:gd name="T58" fmla="*/ 18 w 74"/>
                <a:gd name="T59" fmla="*/ 51 h 51"/>
                <a:gd name="T60" fmla="*/ 18 w 74"/>
                <a:gd name="T61" fmla="*/ 51 h 51"/>
                <a:gd name="T62" fmla="*/ 17 w 74"/>
                <a:gd name="T63" fmla="*/ 51 h 51"/>
                <a:gd name="T64" fmla="*/ 17 w 74"/>
                <a:gd name="T65" fmla="*/ 51 h 51"/>
                <a:gd name="T66" fmla="*/ 7 w 74"/>
                <a:gd name="T6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51">
                  <a:moveTo>
                    <a:pt x="7" y="47"/>
                  </a:moveTo>
                  <a:cubicBezTo>
                    <a:pt x="4" y="44"/>
                    <a:pt x="3" y="40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2"/>
                    <a:pt x="0" y="31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7"/>
                    <a:pt x="11" y="7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3" y="10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7" y="19"/>
                    <a:pt x="4" y="24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2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9"/>
                    <a:pt x="8" y="42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6"/>
                    <a:pt x="13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9" y="47"/>
                    <a:pt x="20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34" y="46"/>
                    <a:pt x="73" y="35"/>
                    <a:pt x="73" y="35"/>
                  </a:cubicBezTo>
                  <a:cubicBezTo>
                    <a:pt x="73" y="35"/>
                    <a:pt x="73" y="35"/>
                    <a:pt x="73" y="35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35" y="50"/>
                    <a:pt x="22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51"/>
                    <a:pt x="19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51"/>
                    <a:pt x="9" y="50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1865"/>
            <p:cNvSpPr>
              <a:spLocks noEditPoints="1"/>
            </p:cNvSpPr>
            <p:nvPr/>
          </p:nvSpPr>
          <p:spPr bwMode="auto">
            <a:xfrm>
              <a:off x="7313614" y="5657851"/>
              <a:ext cx="136525" cy="96838"/>
            </a:xfrm>
            <a:custGeom>
              <a:avLst/>
              <a:gdLst>
                <a:gd name="T0" fmla="*/ 1 w 79"/>
                <a:gd name="T1" fmla="*/ 37 h 55"/>
                <a:gd name="T2" fmla="*/ 0 w 79"/>
                <a:gd name="T3" fmla="*/ 31 h 55"/>
                <a:gd name="T4" fmla="*/ 15 w 79"/>
                <a:gd name="T5" fmla="*/ 1 h 55"/>
                <a:gd name="T6" fmla="*/ 23 w 79"/>
                <a:gd name="T7" fmla="*/ 2 h 55"/>
                <a:gd name="T8" fmla="*/ 19 w 79"/>
                <a:gd name="T9" fmla="*/ 11 h 55"/>
                <a:gd name="T10" fmla="*/ 18 w 79"/>
                <a:gd name="T11" fmla="*/ 13 h 55"/>
                <a:gd name="T12" fmla="*/ 14 w 79"/>
                <a:gd name="T13" fmla="*/ 18 h 55"/>
                <a:gd name="T14" fmla="*/ 8 w 79"/>
                <a:gd name="T15" fmla="*/ 31 h 55"/>
                <a:gd name="T16" fmla="*/ 13 w 79"/>
                <a:gd name="T17" fmla="*/ 45 h 55"/>
                <a:gd name="T18" fmla="*/ 20 w 79"/>
                <a:gd name="T19" fmla="*/ 47 h 55"/>
                <a:gd name="T20" fmla="*/ 74 w 79"/>
                <a:gd name="T21" fmla="*/ 36 h 55"/>
                <a:gd name="T22" fmla="*/ 77 w 79"/>
                <a:gd name="T23" fmla="*/ 35 h 55"/>
                <a:gd name="T24" fmla="*/ 76 w 79"/>
                <a:gd name="T25" fmla="*/ 43 h 55"/>
                <a:gd name="T26" fmla="*/ 75 w 79"/>
                <a:gd name="T27" fmla="*/ 44 h 55"/>
                <a:gd name="T28" fmla="*/ 55 w 79"/>
                <a:gd name="T29" fmla="*/ 49 h 55"/>
                <a:gd name="T30" fmla="*/ 24 w 79"/>
                <a:gd name="T31" fmla="*/ 55 h 55"/>
                <a:gd name="T32" fmla="*/ 19 w 79"/>
                <a:gd name="T33" fmla="*/ 55 h 55"/>
                <a:gd name="T34" fmla="*/ 19 w 79"/>
                <a:gd name="T35" fmla="*/ 55 h 55"/>
                <a:gd name="T36" fmla="*/ 23 w 79"/>
                <a:gd name="T37" fmla="*/ 51 h 55"/>
                <a:gd name="T38" fmla="*/ 20 w 79"/>
                <a:gd name="T39" fmla="*/ 51 h 55"/>
                <a:gd name="T40" fmla="*/ 19 w 79"/>
                <a:gd name="T41" fmla="*/ 51 h 55"/>
                <a:gd name="T42" fmla="*/ 19 w 79"/>
                <a:gd name="T43" fmla="*/ 51 h 55"/>
                <a:gd name="T44" fmla="*/ 17 w 79"/>
                <a:gd name="T45" fmla="*/ 51 h 55"/>
                <a:gd name="T46" fmla="*/ 17 w 79"/>
                <a:gd name="T47" fmla="*/ 51 h 55"/>
                <a:gd name="T48" fmla="*/ 17 w 79"/>
                <a:gd name="T49" fmla="*/ 51 h 55"/>
                <a:gd name="T50" fmla="*/ 10 w 79"/>
                <a:gd name="T51" fmla="*/ 48 h 55"/>
                <a:gd name="T52" fmla="*/ 10 w 79"/>
                <a:gd name="T53" fmla="*/ 48 h 55"/>
                <a:gd name="T54" fmla="*/ 54 w 79"/>
                <a:gd name="T55" fmla="*/ 45 h 55"/>
                <a:gd name="T56" fmla="*/ 47 w 79"/>
                <a:gd name="T57" fmla="*/ 46 h 55"/>
                <a:gd name="T58" fmla="*/ 74 w 79"/>
                <a:gd name="T59" fmla="*/ 40 h 55"/>
                <a:gd name="T60" fmla="*/ 5 w 79"/>
                <a:gd name="T61" fmla="*/ 36 h 55"/>
                <a:gd name="T62" fmla="*/ 5 w 79"/>
                <a:gd name="T63" fmla="*/ 36 h 55"/>
                <a:gd name="T64" fmla="*/ 4 w 79"/>
                <a:gd name="T65" fmla="*/ 31 h 55"/>
                <a:gd name="T66" fmla="*/ 5 w 79"/>
                <a:gd name="T67" fmla="*/ 36 h 55"/>
                <a:gd name="T68" fmla="*/ 7 w 79"/>
                <a:gd name="T69" fmla="*/ 21 h 55"/>
                <a:gd name="T70" fmla="*/ 10 w 79"/>
                <a:gd name="T71" fmla="*/ 15 h 55"/>
                <a:gd name="T72" fmla="*/ 13 w 79"/>
                <a:gd name="T73" fmla="*/ 12 h 55"/>
                <a:gd name="T74" fmla="*/ 20 w 79"/>
                <a:gd name="T75" fmla="*/ 9 h 55"/>
                <a:gd name="T76" fmla="*/ 16 w 79"/>
                <a:gd name="T77" fmla="*/ 9 h 55"/>
                <a:gd name="T78" fmla="*/ 16 w 79"/>
                <a:gd name="T79" fmla="*/ 9 h 55"/>
                <a:gd name="T80" fmla="*/ 16 w 79"/>
                <a:gd name="T81" fmla="*/ 8 h 55"/>
                <a:gd name="T82" fmla="*/ 16 w 79"/>
                <a:gd name="T83" fmla="*/ 8 h 55"/>
                <a:gd name="T84" fmla="*/ 19 w 79"/>
                <a:gd name="T85" fmla="*/ 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" h="55"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4" y="47"/>
                    <a:pt x="3" y="42"/>
                    <a:pt x="1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35"/>
                    <a:pt x="0" y="33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9"/>
                    <a:pt x="10" y="9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2"/>
                    <a:pt x="18" y="12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4"/>
                    <a:pt x="15" y="16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1" y="21"/>
                    <a:pt x="8" y="27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2"/>
                    <a:pt x="8" y="33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0" y="40"/>
                    <a:pt x="12" y="44"/>
                    <a:pt x="13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5" y="47"/>
                    <a:pt x="16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1" y="47"/>
                    <a:pt x="22" y="47"/>
                    <a:pt x="23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34" y="46"/>
                    <a:pt x="70" y="37"/>
                    <a:pt x="74" y="36"/>
                  </a:cubicBezTo>
                  <a:cubicBezTo>
                    <a:pt x="74" y="36"/>
                    <a:pt x="74" y="36"/>
                    <a:pt x="74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77" y="43"/>
                    <a:pt x="77" y="43"/>
                    <a:pt x="76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3"/>
                    <a:pt x="76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4" y="44"/>
                    <a:pt x="72" y="44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6"/>
                    <a:pt x="61" y="47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4" y="51"/>
                    <a:pt x="31" y="54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1" y="55"/>
                    <a:pt x="20" y="55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4" y="55"/>
                    <a:pt x="10" y="54"/>
                    <a:pt x="7" y="50"/>
                  </a:cubicBezTo>
                  <a:close/>
                  <a:moveTo>
                    <a:pt x="20" y="51"/>
                  </a:moveTo>
                  <a:cubicBezTo>
                    <a:pt x="21" y="51"/>
                    <a:pt x="22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1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17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lose/>
                  <a:moveTo>
                    <a:pt x="17" y="51"/>
                  </a:moveTo>
                  <a:cubicBezTo>
                    <a:pt x="14" y="51"/>
                    <a:pt x="13" y="50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3" y="50"/>
                    <a:pt x="14" y="51"/>
                    <a:pt x="17" y="51"/>
                  </a:cubicBezTo>
                  <a:close/>
                  <a:moveTo>
                    <a:pt x="9" y="49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lose/>
                  <a:moveTo>
                    <a:pt x="69" y="41"/>
                  </a:moveTo>
                  <a:cubicBezTo>
                    <a:pt x="66" y="42"/>
                    <a:pt x="60" y="43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0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6" y="45"/>
                    <a:pt x="64" y="42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1" y="41"/>
                    <a:pt x="73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3" y="40"/>
                    <a:pt x="71" y="41"/>
                    <a:pt x="69" y="41"/>
                  </a:cubicBezTo>
                  <a:close/>
                  <a:moveTo>
                    <a:pt x="5" y="36"/>
                  </a:moveTo>
                  <a:cubicBezTo>
                    <a:pt x="6" y="39"/>
                    <a:pt x="7" y="41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41"/>
                    <a:pt x="6" y="39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34"/>
                    <a:pt x="4" y="33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3"/>
                    <a:pt x="4" y="34"/>
                    <a:pt x="5" y="36"/>
                  </a:cubicBezTo>
                  <a:close/>
                  <a:moveTo>
                    <a:pt x="7" y="21"/>
                  </a:move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lose/>
                  <a:moveTo>
                    <a:pt x="7" y="21"/>
                  </a:moveTo>
                  <a:cubicBezTo>
                    <a:pt x="8" y="19"/>
                    <a:pt x="9" y="17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2" y="13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5"/>
                    <a:pt x="9" y="18"/>
                    <a:pt x="7" y="21"/>
                  </a:cubicBezTo>
                  <a:close/>
                  <a:moveTo>
                    <a:pt x="20" y="10"/>
                  </a:move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10"/>
                  </a:cubicBezTo>
                  <a:close/>
                  <a:moveTo>
                    <a:pt x="16" y="9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1866"/>
            <p:cNvSpPr>
              <a:spLocks/>
            </p:cNvSpPr>
            <p:nvPr/>
          </p:nvSpPr>
          <p:spPr bwMode="auto">
            <a:xfrm>
              <a:off x="7340602" y="5668963"/>
              <a:ext cx="17463" cy="11113"/>
            </a:xfrm>
            <a:custGeom>
              <a:avLst/>
              <a:gdLst>
                <a:gd name="T0" fmla="*/ 0 w 11"/>
                <a:gd name="T1" fmla="*/ 4 h 7"/>
                <a:gd name="T2" fmla="*/ 1 w 11"/>
                <a:gd name="T3" fmla="*/ 0 h 7"/>
                <a:gd name="T4" fmla="*/ 11 w 11"/>
                <a:gd name="T5" fmla="*/ 3 h 7"/>
                <a:gd name="T6" fmla="*/ 9 w 11"/>
                <a:gd name="T7" fmla="*/ 7 h 7"/>
                <a:gd name="T8" fmla="*/ 0 w 11"/>
                <a:gd name="T9" fmla="*/ 4 h 7"/>
                <a:gd name="T10" fmla="*/ 0 w 11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0" y="4"/>
                  </a:moveTo>
                  <a:lnTo>
                    <a:pt x="1" y="0"/>
                  </a:lnTo>
                  <a:lnTo>
                    <a:pt x="11" y="3"/>
                  </a:lnTo>
                  <a:lnTo>
                    <a:pt x="9" y="7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1867"/>
            <p:cNvSpPr>
              <a:spLocks noEditPoints="1"/>
            </p:cNvSpPr>
            <p:nvPr/>
          </p:nvSpPr>
          <p:spPr bwMode="auto">
            <a:xfrm>
              <a:off x="7335839" y="5665788"/>
              <a:ext cx="25400" cy="19050"/>
            </a:xfrm>
            <a:custGeom>
              <a:avLst/>
              <a:gdLst>
                <a:gd name="T0" fmla="*/ 2 w 16"/>
                <a:gd name="T1" fmla="*/ 8 h 12"/>
                <a:gd name="T2" fmla="*/ 3 w 16"/>
                <a:gd name="T3" fmla="*/ 6 h 12"/>
                <a:gd name="T4" fmla="*/ 5 w 16"/>
                <a:gd name="T5" fmla="*/ 7 h 12"/>
                <a:gd name="T6" fmla="*/ 3 w 16"/>
                <a:gd name="T7" fmla="*/ 6 h 12"/>
                <a:gd name="T8" fmla="*/ 2 w 16"/>
                <a:gd name="T9" fmla="*/ 8 h 12"/>
                <a:gd name="T10" fmla="*/ 0 w 16"/>
                <a:gd name="T11" fmla="*/ 7 h 12"/>
                <a:gd name="T12" fmla="*/ 3 w 16"/>
                <a:gd name="T13" fmla="*/ 0 h 12"/>
                <a:gd name="T14" fmla="*/ 16 w 16"/>
                <a:gd name="T15" fmla="*/ 3 h 12"/>
                <a:gd name="T16" fmla="*/ 14 w 16"/>
                <a:gd name="T17" fmla="*/ 12 h 12"/>
                <a:gd name="T18" fmla="*/ 2 w 16"/>
                <a:gd name="T19" fmla="*/ 8 h 12"/>
                <a:gd name="T20" fmla="*/ 2 w 16"/>
                <a:gd name="T21" fmla="*/ 8 h 12"/>
                <a:gd name="T22" fmla="*/ 11 w 16"/>
                <a:gd name="T23" fmla="*/ 6 h 12"/>
                <a:gd name="T24" fmla="*/ 5 w 16"/>
                <a:gd name="T25" fmla="*/ 5 h 12"/>
                <a:gd name="T26" fmla="*/ 5 w 16"/>
                <a:gd name="T27" fmla="*/ 5 h 12"/>
                <a:gd name="T28" fmla="*/ 11 w 16"/>
                <a:gd name="T29" fmla="*/ 6 h 12"/>
                <a:gd name="T30" fmla="*/ 11 w 16"/>
                <a:gd name="T31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12">
                  <a:moveTo>
                    <a:pt x="2" y="8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8"/>
                  </a:lnTo>
                  <a:lnTo>
                    <a:pt x="0" y="7"/>
                  </a:lnTo>
                  <a:lnTo>
                    <a:pt x="3" y="0"/>
                  </a:lnTo>
                  <a:lnTo>
                    <a:pt x="16" y="3"/>
                  </a:lnTo>
                  <a:lnTo>
                    <a:pt x="14" y="12"/>
                  </a:lnTo>
                  <a:lnTo>
                    <a:pt x="2" y="8"/>
                  </a:lnTo>
                  <a:lnTo>
                    <a:pt x="2" y="8"/>
                  </a:lnTo>
                  <a:close/>
                  <a:moveTo>
                    <a:pt x="11" y="6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1868"/>
            <p:cNvSpPr>
              <a:spLocks/>
            </p:cNvSpPr>
            <p:nvPr/>
          </p:nvSpPr>
          <p:spPr bwMode="auto">
            <a:xfrm>
              <a:off x="7337427" y="5875338"/>
              <a:ext cx="119063" cy="187325"/>
            </a:xfrm>
            <a:custGeom>
              <a:avLst/>
              <a:gdLst>
                <a:gd name="T0" fmla="*/ 7 w 68"/>
                <a:gd name="T1" fmla="*/ 103 h 107"/>
                <a:gd name="T2" fmla="*/ 21 w 68"/>
                <a:gd name="T3" fmla="*/ 103 h 107"/>
                <a:gd name="T4" fmla="*/ 0 w 68"/>
                <a:gd name="T5" fmla="*/ 13 h 107"/>
                <a:gd name="T6" fmla="*/ 0 w 68"/>
                <a:gd name="T7" fmla="*/ 13 h 107"/>
                <a:gd name="T8" fmla="*/ 1 w 68"/>
                <a:gd name="T9" fmla="*/ 10 h 107"/>
                <a:gd name="T10" fmla="*/ 1 w 68"/>
                <a:gd name="T11" fmla="*/ 10 h 107"/>
                <a:gd name="T12" fmla="*/ 7 w 68"/>
                <a:gd name="T13" fmla="*/ 2 h 107"/>
                <a:gd name="T14" fmla="*/ 7 w 68"/>
                <a:gd name="T15" fmla="*/ 2 h 107"/>
                <a:gd name="T16" fmla="*/ 20 w 68"/>
                <a:gd name="T17" fmla="*/ 0 h 107"/>
                <a:gd name="T18" fmla="*/ 20 w 68"/>
                <a:gd name="T19" fmla="*/ 0 h 107"/>
                <a:gd name="T20" fmla="*/ 68 w 68"/>
                <a:gd name="T21" fmla="*/ 9 h 107"/>
                <a:gd name="T22" fmla="*/ 68 w 68"/>
                <a:gd name="T23" fmla="*/ 9 h 107"/>
                <a:gd name="T24" fmla="*/ 68 w 68"/>
                <a:gd name="T25" fmla="*/ 9 h 107"/>
                <a:gd name="T26" fmla="*/ 67 w 68"/>
                <a:gd name="T27" fmla="*/ 12 h 107"/>
                <a:gd name="T28" fmla="*/ 50 w 68"/>
                <a:gd name="T29" fmla="*/ 8 h 107"/>
                <a:gd name="T30" fmla="*/ 50 w 68"/>
                <a:gd name="T31" fmla="*/ 8 h 107"/>
                <a:gd name="T32" fmla="*/ 20 w 68"/>
                <a:gd name="T33" fmla="*/ 4 h 107"/>
                <a:gd name="T34" fmla="*/ 20 w 68"/>
                <a:gd name="T35" fmla="*/ 4 h 107"/>
                <a:gd name="T36" fmla="*/ 9 w 68"/>
                <a:gd name="T37" fmla="*/ 6 h 107"/>
                <a:gd name="T38" fmla="*/ 9 w 68"/>
                <a:gd name="T39" fmla="*/ 6 h 107"/>
                <a:gd name="T40" fmla="*/ 5 w 68"/>
                <a:gd name="T41" fmla="*/ 11 h 107"/>
                <a:gd name="T42" fmla="*/ 5 w 68"/>
                <a:gd name="T43" fmla="*/ 11 h 107"/>
                <a:gd name="T44" fmla="*/ 4 w 68"/>
                <a:gd name="T45" fmla="*/ 13 h 107"/>
                <a:gd name="T46" fmla="*/ 4 w 68"/>
                <a:gd name="T47" fmla="*/ 13 h 107"/>
                <a:gd name="T48" fmla="*/ 15 w 68"/>
                <a:gd name="T49" fmla="*/ 67 h 107"/>
                <a:gd name="T50" fmla="*/ 15 w 68"/>
                <a:gd name="T51" fmla="*/ 67 h 107"/>
                <a:gd name="T52" fmla="*/ 26 w 68"/>
                <a:gd name="T53" fmla="*/ 104 h 107"/>
                <a:gd name="T54" fmla="*/ 26 w 68"/>
                <a:gd name="T55" fmla="*/ 104 h 107"/>
                <a:gd name="T56" fmla="*/ 27 w 68"/>
                <a:gd name="T57" fmla="*/ 107 h 107"/>
                <a:gd name="T58" fmla="*/ 7 w 68"/>
                <a:gd name="T59" fmla="*/ 107 h 107"/>
                <a:gd name="T60" fmla="*/ 7 w 68"/>
                <a:gd name="T61" fmla="*/ 10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8" h="107">
                  <a:moveTo>
                    <a:pt x="7" y="103"/>
                  </a:moveTo>
                  <a:cubicBezTo>
                    <a:pt x="21" y="103"/>
                    <a:pt x="21" y="103"/>
                    <a:pt x="21" y="103"/>
                  </a:cubicBezTo>
                  <a:cubicBezTo>
                    <a:pt x="18" y="90"/>
                    <a:pt x="1" y="3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1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6"/>
                    <a:pt x="4" y="3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1" y="0"/>
                    <a:pt x="15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0" y="0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0" y="10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1" y="6"/>
                    <a:pt x="3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6" y="4"/>
                    <a:pt x="12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6" y="7"/>
                    <a:pt x="5" y="8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4"/>
                    <a:pt x="10" y="47"/>
                    <a:pt x="15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21" y="87"/>
                    <a:pt x="26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7" y="107"/>
                    <a:pt x="7" y="107"/>
                    <a:pt x="7" y="107"/>
                  </a:cubicBezTo>
                  <a:cubicBezTo>
                    <a:pt x="7" y="103"/>
                    <a:pt x="7" y="103"/>
                    <a:pt x="7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1869"/>
            <p:cNvSpPr>
              <a:spLocks noEditPoints="1"/>
            </p:cNvSpPr>
            <p:nvPr/>
          </p:nvSpPr>
          <p:spPr bwMode="auto">
            <a:xfrm>
              <a:off x="7334252" y="5872163"/>
              <a:ext cx="125413" cy="193675"/>
            </a:xfrm>
            <a:custGeom>
              <a:avLst/>
              <a:gdLst>
                <a:gd name="T0" fmla="*/ 7 w 72"/>
                <a:gd name="T1" fmla="*/ 105 h 111"/>
                <a:gd name="T2" fmla="*/ 21 w 72"/>
                <a:gd name="T3" fmla="*/ 103 h 111"/>
                <a:gd name="T4" fmla="*/ 0 w 72"/>
                <a:gd name="T5" fmla="*/ 15 h 111"/>
                <a:gd name="T6" fmla="*/ 1 w 72"/>
                <a:gd name="T7" fmla="*/ 12 h 111"/>
                <a:gd name="T8" fmla="*/ 8 w 72"/>
                <a:gd name="T9" fmla="*/ 2 h 111"/>
                <a:gd name="T10" fmla="*/ 22 w 72"/>
                <a:gd name="T11" fmla="*/ 0 h 111"/>
                <a:gd name="T12" fmla="*/ 70 w 72"/>
                <a:gd name="T13" fmla="*/ 9 h 111"/>
                <a:gd name="T14" fmla="*/ 71 w 72"/>
                <a:gd name="T15" fmla="*/ 9 h 111"/>
                <a:gd name="T16" fmla="*/ 72 w 72"/>
                <a:gd name="T17" fmla="*/ 10 h 111"/>
                <a:gd name="T18" fmla="*/ 69 w 72"/>
                <a:gd name="T19" fmla="*/ 16 h 111"/>
                <a:gd name="T20" fmla="*/ 69 w 72"/>
                <a:gd name="T21" fmla="*/ 16 h 111"/>
                <a:gd name="T22" fmla="*/ 68 w 72"/>
                <a:gd name="T23" fmla="*/ 16 h 111"/>
                <a:gd name="T24" fmla="*/ 68 w 72"/>
                <a:gd name="T25" fmla="*/ 16 h 111"/>
                <a:gd name="T26" fmla="*/ 68 w 72"/>
                <a:gd name="T27" fmla="*/ 16 h 111"/>
                <a:gd name="T28" fmla="*/ 68 w 72"/>
                <a:gd name="T29" fmla="*/ 16 h 111"/>
                <a:gd name="T30" fmla="*/ 67 w 72"/>
                <a:gd name="T31" fmla="*/ 16 h 111"/>
                <a:gd name="T32" fmla="*/ 64 w 72"/>
                <a:gd name="T33" fmla="*/ 15 h 111"/>
                <a:gd name="T34" fmla="*/ 52 w 72"/>
                <a:gd name="T35" fmla="*/ 12 h 111"/>
                <a:gd name="T36" fmla="*/ 23 w 72"/>
                <a:gd name="T37" fmla="*/ 8 h 111"/>
                <a:gd name="T38" fmla="*/ 22 w 72"/>
                <a:gd name="T39" fmla="*/ 8 h 111"/>
                <a:gd name="T40" fmla="*/ 12 w 72"/>
                <a:gd name="T41" fmla="*/ 9 h 111"/>
                <a:gd name="T42" fmla="*/ 9 w 72"/>
                <a:gd name="T43" fmla="*/ 13 h 111"/>
                <a:gd name="T44" fmla="*/ 8 w 72"/>
                <a:gd name="T45" fmla="*/ 15 h 111"/>
                <a:gd name="T46" fmla="*/ 8 w 72"/>
                <a:gd name="T47" fmla="*/ 15 h 111"/>
                <a:gd name="T48" fmla="*/ 19 w 72"/>
                <a:gd name="T49" fmla="*/ 69 h 111"/>
                <a:gd name="T50" fmla="*/ 30 w 72"/>
                <a:gd name="T51" fmla="*/ 106 h 111"/>
                <a:gd name="T52" fmla="*/ 30 w 72"/>
                <a:gd name="T53" fmla="*/ 106 h 111"/>
                <a:gd name="T54" fmla="*/ 7 w 72"/>
                <a:gd name="T55" fmla="*/ 111 h 111"/>
                <a:gd name="T56" fmla="*/ 23 w 72"/>
                <a:gd name="T57" fmla="*/ 96 h 111"/>
                <a:gd name="T58" fmla="*/ 17 w 72"/>
                <a:gd name="T59" fmla="*/ 76 h 111"/>
                <a:gd name="T60" fmla="*/ 4 w 72"/>
                <a:gd name="T61" fmla="*/ 15 h 111"/>
                <a:gd name="T62" fmla="*/ 4 w 72"/>
                <a:gd name="T63" fmla="*/ 15 h 111"/>
                <a:gd name="T64" fmla="*/ 4 w 72"/>
                <a:gd name="T65" fmla="*/ 14 h 111"/>
                <a:gd name="T66" fmla="*/ 4 w 72"/>
                <a:gd name="T67" fmla="*/ 14 h 111"/>
                <a:gd name="T68" fmla="*/ 4 w 72"/>
                <a:gd name="T69" fmla="*/ 14 h 111"/>
                <a:gd name="T70" fmla="*/ 53 w 72"/>
                <a:gd name="T71" fmla="*/ 8 h 111"/>
                <a:gd name="T72" fmla="*/ 67 w 72"/>
                <a:gd name="T73" fmla="*/ 12 h 111"/>
                <a:gd name="T74" fmla="*/ 65 w 72"/>
                <a:gd name="T75" fmla="*/ 11 h 111"/>
                <a:gd name="T76" fmla="*/ 53 w 72"/>
                <a:gd name="T77" fmla="*/ 8 h 111"/>
                <a:gd name="T78" fmla="*/ 41 w 72"/>
                <a:gd name="T79" fmla="*/ 6 h 111"/>
                <a:gd name="T80" fmla="*/ 53 w 72"/>
                <a:gd name="T81" fmla="*/ 8 h 111"/>
                <a:gd name="T82" fmla="*/ 6 w 72"/>
                <a:gd name="T83" fmla="*/ 8 h 111"/>
                <a:gd name="T84" fmla="*/ 6 w 72"/>
                <a:gd name="T85" fmla="*/ 8 h 111"/>
                <a:gd name="T86" fmla="*/ 8 w 72"/>
                <a:gd name="T87" fmla="*/ 7 h 111"/>
                <a:gd name="T88" fmla="*/ 6 w 72"/>
                <a:gd name="T89" fmla="*/ 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2" h="111">
                  <a:moveTo>
                    <a:pt x="7" y="109"/>
                  </a:moveTo>
                  <a:cubicBezTo>
                    <a:pt x="7" y="105"/>
                    <a:pt x="7" y="105"/>
                    <a:pt x="7" y="10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16" y="86"/>
                    <a:pt x="1" y="3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7"/>
                    <a:pt x="4" y="4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2" y="0"/>
                    <a:pt x="17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41" y="0"/>
                    <a:pt x="67" y="8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6" y="16"/>
                    <a:pt x="65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1" y="14"/>
                    <a:pt x="57" y="13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3" y="10"/>
                    <a:pt x="3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8" y="8"/>
                    <a:pt x="14" y="8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9" y="11"/>
                    <a:pt x="9" y="11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26"/>
                    <a:pt x="14" y="49"/>
                    <a:pt x="19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4" y="87"/>
                    <a:pt x="29" y="104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09"/>
                    <a:pt x="7" y="109"/>
                    <a:pt x="7" y="109"/>
                  </a:cubicBezTo>
                  <a:close/>
                  <a:moveTo>
                    <a:pt x="23" y="96"/>
                  </a:moveTo>
                  <a:cubicBezTo>
                    <a:pt x="21" y="90"/>
                    <a:pt x="19" y="84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84"/>
                    <a:pt x="21" y="90"/>
                    <a:pt x="23" y="96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lose/>
                  <a:moveTo>
                    <a:pt x="4" y="14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lose/>
                  <a:moveTo>
                    <a:pt x="53" y="8"/>
                  </a:moveTo>
                  <a:cubicBezTo>
                    <a:pt x="59" y="10"/>
                    <a:pt x="65" y="11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6" y="11"/>
                    <a:pt x="65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2" y="10"/>
                    <a:pt x="58" y="9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49" y="7"/>
                    <a:pt x="45" y="7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5" y="7"/>
                    <a:pt x="49" y="7"/>
                    <a:pt x="53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7" y="8"/>
                    <a:pt x="7" y="8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8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1870"/>
            <p:cNvSpPr>
              <a:spLocks noEditPoints="1"/>
            </p:cNvSpPr>
            <p:nvPr/>
          </p:nvSpPr>
          <p:spPr bwMode="auto">
            <a:xfrm>
              <a:off x="7496177" y="5892801"/>
              <a:ext cx="176213" cy="133350"/>
            </a:xfrm>
            <a:custGeom>
              <a:avLst/>
              <a:gdLst>
                <a:gd name="T0" fmla="*/ 30 w 101"/>
                <a:gd name="T1" fmla="*/ 72 h 76"/>
                <a:gd name="T2" fmla="*/ 25 w 101"/>
                <a:gd name="T3" fmla="*/ 64 h 76"/>
                <a:gd name="T4" fmla="*/ 25 w 101"/>
                <a:gd name="T5" fmla="*/ 64 h 76"/>
                <a:gd name="T6" fmla="*/ 13 w 101"/>
                <a:gd name="T7" fmla="*/ 38 h 76"/>
                <a:gd name="T8" fmla="*/ 13 w 101"/>
                <a:gd name="T9" fmla="*/ 38 h 76"/>
                <a:gd name="T10" fmla="*/ 0 w 101"/>
                <a:gd name="T11" fmla="*/ 1 h 76"/>
                <a:gd name="T12" fmla="*/ 0 w 101"/>
                <a:gd name="T13" fmla="*/ 1 h 76"/>
                <a:gd name="T14" fmla="*/ 4 w 101"/>
                <a:gd name="T15" fmla="*/ 0 h 76"/>
                <a:gd name="T16" fmla="*/ 16 w 101"/>
                <a:gd name="T17" fmla="*/ 33 h 76"/>
                <a:gd name="T18" fmla="*/ 16 w 101"/>
                <a:gd name="T19" fmla="*/ 33 h 76"/>
                <a:gd name="T20" fmla="*/ 35 w 101"/>
                <a:gd name="T21" fmla="*/ 72 h 76"/>
                <a:gd name="T22" fmla="*/ 35 w 101"/>
                <a:gd name="T23" fmla="*/ 72 h 76"/>
                <a:gd name="T24" fmla="*/ 36 w 101"/>
                <a:gd name="T25" fmla="*/ 72 h 76"/>
                <a:gd name="T26" fmla="*/ 36 w 101"/>
                <a:gd name="T27" fmla="*/ 72 h 76"/>
                <a:gd name="T28" fmla="*/ 59 w 101"/>
                <a:gd name="T29" fmla="*/ 52 h 76"/>
                <a:gd name="T30" fmla="*/ 59 w 101"/>
                <a:gd name="T31" fmla="*/ 52 h 76"/>
                <a:gd name="T32" fmla="*/ 76 w 101"/>
                <a:gd name="T33" fmla="*/ 36 h 76"/>
                <a:gd name="T34" fmla="*/ 76 w 101"/>
                <a:gd name="T35" fmla="*/ 36 h 76"/>
                <a:gd name="T36" fmla="*/ 78 w 101"/>
                <a:gd name="T37" fmla="*/ 34 h 76"/>
                <a:gd name="T38" fmla="*/ 101 w 101"/>
                <a:gd name="T39" fmla="*/ 63 h 76"/>
                <a:gd name="T40" fmla="*/ 98 w 101"/>
                <a:gd name="T41" fmla="*/ 66 h 76"/>
                <a:gd name="T42" fmla="*/ 77 w 101"/>
                <a:gd name="T43" fmla="*/ 40 h 76"/>
                <a:gd name="T44" fmla="*/ 38 w 101"/>
                <a:gd name="T45" fmla="*/ 76 h 76"/>
                <a:gd name="T46" fmla="*/ 38 w 101"/>
                <a:gd name="T47" fmla="*/ 76 h 76"/>
                <a:gd name="T48" fmla="*/ 36 w 101"/>
                <a:gd name="T49" fmla="*/ 76 h 76"/>
                <a:gd name="T50" fmla="*/ 36 w 101"/>
                <a:gd name="T51" fmla="*/ 76 h 76"/>
                <a:gd name="T52" fmla="*/ 30 w 101"/>
                <a:gd name="T53" fmla="*/ 72 h 76"/>
                <a:gd name="T54" fmla="*/ 0 w 101"/>
                <a:gd name="T55" fmla="*/ 1 h 76"/>
                <a:gd name="T56" fmla="*/ 0 w 101"/>
                <a:gd name="T57" fmla="*/ 1 h 76"/>
                <a:gd name="T58" fmla="*/ 0 w 101"/>
                <a:gd name="T59" fmla="*/ 1 h 76"/>
                <a:gd name="T60" fmla="*/ 0 w 101"/>
                <a:gd name="T61" fmla="*/ 1 h 76"/>
                <a:gd name="T62" fmla="*/ 0 w 101"/>
                <a:gd name="T63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" h="76">
                  <a:moveTo>
                    <a:pt x="30" y="72"/>
                  </a:moveTo>
                  <a:cubicBezTo>
                    <a:pt x="29" y="70"/>
                    <a:pt x="27" y="67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1" y="57"/>
                    <a:pt x="17" y="47"/>
                    <a:pt x="13" y="38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6" y="20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9" y="16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50"/>
                    <a:pt x="31" y="69"/>
                    <a:pt x="35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40" y="69"/>
                    <a:pt x="50" y="60"/>
                    <a:pt x="59" y="52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8" y="44"/>
                    <a:pt x="76" y="36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1" y="46"/>
                    <a:pt x="46" y="70"/>
                    <a:pt x="38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3" y="76"/>
                    <a:pt x="32" y="74"/>
                    <a:pt x="30" y="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1871"/>
            <p:cNvSpPr>
              <a:spLocks noEditPoints="1"/>
            </p:cNvSpPr>
            <p:nvPr/>
          </p:nvSpPr>
          <p:spPr bwMode="auto">
            <a:xfrm>
              <a:off x="7491414" y="5888038"/>
              <a:ext cx="185738" cy="141288"/>
            </a:xfrm>
            <a:custGeom>
              <a:avLst/>
              <a:gdLst>
                <a:gd name="T0" fmla="*/ 32 w 107"/>
                <a:gd name="T1" fmla="*/ 76 h 81"/>
                <a:gd name="T2" fmla="*/ 33 w 107"/>
                <a:gd name="T3" fmla="*/ 75 h 81"/>
                <a:gd name="T4" fmla="*/ 32 w 107"/>
                <a:gd name="T5" fmla="*/ 76 h 81"/>
                <a:gd name="T6" fmla="*/ 26 w 107"/>
                <a:gd name="T7" fmla="*/ 67 h 81"/>
                <a:gd name="T8" fmla="*/ 26 w 107"/>
                <a:gd name="T9" fmla="*/ 67 h 81"/>
                <a:gd name="T10" fmla="*/ 15 w 107"/>
                <a:gd name="T11" fmla="*/ 42 h 81"/>
                <a:gd name="T12" fmla="*/ 15 w 107"/>
                <a:gd name="T13" fmla="*/ 42 h 81"/>
                <a:gd name="T14" fmla="*/ 1 w 107"/>
                <a:gd name="T15" fmla="*/ 5 h 81"/>
                <a:gd name="T16" fmla="*/ 1 w 107"/>
                <a:gd name="T17" fmla="*/ 5 h 81"/>
                <a:gd name="T18" fmla="*/ 0 w 107"/>
                <a:gd name="T19" fmla="*/ 3 h 81"/>
                <a:gd name="T20" fmla="*/ 8 w 107"/>
                <a:gd name="T21" fmla="*/ 0 h 81"/>
                <a:gd name="T22" fmla="*/ 8 w 107"/>
                <a:gd name="T23" fmla="*/ 2 h 81"/>
                <a:gd name="T24" fmla="*/ 21 w 107"/>
                <a:gd name="T25" fmla="*/ 35 h 81"/>
                <a:gd name="T26" fmla="*/ 21 w 107"/>
                <a:gd name="T27" fmla="*/ 35 h 81"/>
                <a:gd name="T28" fmla="*/ 31 w 107"/>
                <a:gd name="T29" fmla="*/ 60 h 81"/>
                <a:gd name="T30" fmla="*/ 31 w 107"/>
                <a:gd name="T31" fmla="*/ 60 h 81"/>
                <a:gd name="T32" fmla="*/ 39 w 107"/>
                <a:gd name="T33" fmla="*/ 73 h 81"/>
                <a:gd name="T34" fmla="*/ 39 w 107"/>
                <a:gd name="T35" fmla="*/ 73 h 81"/>
                <a:gd name="T36" fmla="*/ 61 w 107"/>
                <a:gd name="T37" fmla="*/ 54 h 81"/>
                <a:gd name="T38" fmla="*/ 61 w 107"/>
                <a:gd name="T39" fmla="*/ 54 h 81"/>
                <a:gd name="T40" fmla="*/ 77 w 107"/>
                <a:gd name="T41" fmla="*/ 38 h 81"/>
                <a:gd name="T42" fmla="*/ 77 w 107"/>
                <a:gd name="T43" fmla="*/ 38 h 81"/>
                <a:gd name="T44" fmla="*/ 77 w 107"/>
                <a:gd name="T45" fmla="*/ 38 h 81"/>
                <a:gd name="T46" fmla="*/ 81 w 107"/>
                <a:gd name="T47" fmla="*/ 34 h 81"/>
                <a:gd name="T48" fmla="*/ 107 w 107"/>
                <a:gd name="T49" fmla="*/ 66 h 81"/>
                <a:gd name="T50" fmla="*/ 101 w 107"/>
                <a:gd name="T51" fmla="*/ 71 h 81"/>
                <a:gd name="T52" fmla="*/ 80 w 107"/>
                <a:gd name="T53" fmla="*/ 46 h 81"/>
                <a:gd name="T54" fmla="*/ 42 w 107"/>
                <a:gd name="T55" fmla="*/ 80 h 81"/>
                <a:gd name="T56" fmla="*/ 42 w 107"/>
                <a:gd name="T57" fmla="*/ 80 h 81"/>
                <a:gd name="T58" fmla="*/ 39 w 107"/>
                <a:gd name="T59" fmla="*/ 81 h 81"/>
                <a:gd name="T60" fmla="*/ 39 w 107"/>
                <a:gd name="T61" fmla="*/ 81 h 81"/>
                <a:gd name="T62" fmla="*/ 32 w 107"/>
                <a:gd name="T63" fmla="*/ 76 h 81"/>
                <a:gd name="T64" fmla="*/ 38 w 107"/>
                <a:gd name="T65" fmla="*/ 77 h 81"/>
                <a:gd name="T66" fmla="*/ 37 w 107"/>
                <a:gd name="T67" fmla="*/ 76 h 81"/>
                <a:gd name="T68" fmla="*/ 37 w 107"/>
                <a:gd name="T69" fmla="*/ 76 h 81"/>
                <a:gd name="T70" fmla="*/ 36 w 107"/>
                <a:gd name="T71" fmla="*/ 76 h 81"/>
                <a:gd name="T72" fmla="*/ 36 w 107"/>
                <a:gd name="T73" fmla="*/ 76 h 81"/>
                <a:gd name="T74" fmla="*/ 38 w 107"/>
                <a:gd name="T75" fmla="*/ 77 h 81"/>
                <a:gd name="T76" fmla="*/ 30 w 107"/>
                <a:gd name="T77" fmla="*/ 66 h 81"/>
                <a:gd name="T78" fmla="*/ 32 w 107"/>
                <a:gd name="T79" fmla="*/ 69 h 81"/>
                <a:gd name="T80" fmla="*/ 32 w 107"/>
                <a:gd name="T81" fmla="*/ 69 h 81"/>
                <a:gd name="T82" fmla="*/ 28 w 107"/>
                <a:gd name="T83" fmla="*/ 61 h 81"/>
                <a:gd name="T84" fmla="*/ 28 w 107"/>
                <a:gd name="T85" fmla="*/ 61 h 81"/>
                <a:gd name="T86" fmla="*/ 25 w 107"/>
                <a:gd name="T87" fmla="*/ 56 h 81"/>
                <a:gd name="T88" fmla="*/ 25 w 107"/>
                <a:gd name="T89" fmla="*/ 56 h 81"/>
                <a:gd name="T90" fmla="*/ 30 w 107"/>
                <a:gd name="T91" fmla="*/ 66 h 81"/>
                <a:gd name="T92" fmla="*/ 99 w 107"/>
                <a:gd name="T93" fmla="*/ 63 h 81"/>
                <a:gd name="T94" fmla="*/ 80 w 107"/>
                <a:gd name="T95" fmla="*/ 40 h 81"/>
                <a:gd name="T96" fmla="*/ 80 w 107"/>
                <a:gd name="T97" fmla="*/ 40 h 81"/>
                <a:gd name="T98" fmla="*/ 99 w 107"/>
                <a:gd name="T99" fmla="*/ 63 h 81"/>
                <a:gd name="T100" fmla="*/ 57 w 107"/>
                <a:gd name="T101" fmla="*/ 63 h 81"/>
                <a:gd name="T102" fmla="*/ 57 w 107"/>
                <a:gd name="T103" fmla="*/ 62 h 81"/>
                <a:gd name="T104" fmla="*/ 57 w 107"/>
                <a:gd name="T105" fmla="*/ 62 h 81"/>
                <a:gd name="T106" fmla="*/ 57 w 107"/>
                <a:gd name="T107" fmla="*/ 63 h 81"/>
                <a:gd name="T108" fmla="*/ 57 w 107"/>
                <a:gd name="T109" fmla="*/ 62 h 81"/>
                <a:gd name="T110" fmla="*/ 62 w 107"/>
                <a:gd name="T111" fmla="*/ 57 h 81"/>
                <a:gd name="T112" fmla="*/ 62 w 107"/>
                <a:gd name="T113" fmla="*/ 57 h 81"/>
                <a:gd name="T114" fmla="*/ 57 w 107"/>
                <a:gd name="T115" fmla="*/ 62 h 81"/>
                <a:gd name="T116" fmla="*/ 14 w 107"/>
                <a:gd name="T117" fmla="*/ 29 h 81"/>
                <a:gd name="T118" fmla="*/ 5 w 107"/>
                <a:gd name="T119" fmla="*/ 5 h 81"/>
                <a:gd name="T120" fmla="*/ 5 w 107"/>
                <a:gd name="T121" fmla="*/ 5 h 81"/>
                <a:gd name="T122" fmla="*/ 5 w 107"/>
                <a:gd name="T123" fmla="*/ 5 h 81"/>
                <a:gd name="T124" fmla="*/ 14 w 107"/>
                <a:gd name="T125" fmla="*/ 2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7" h="81">
                  <a:moveTo>
                    <a:pt x="32" y="76"/>
                  </a:moveTo>
                  <a:cubicBezTo>
                    <a:pt x="33" y="75"/>
                    <a:pt x="33" y="75"/>
                    <a:pt x="33" y="75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4"/>
                    <a:pt x="28" y="71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2" y="60"/>
                    <a:pt x="18" y="51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7" y="23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14" y="18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4" y="44"/>
                    <a:pt x="28" y="53"/>
                    <a:pt x="31" y="6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4" y="66"/>
                    <a:pt x="37" y="71"/>
                    <a:pt x="39" y="73"/>
                  </a:cubicBezTo>
                  <a:cubicBezTo>
                    <a:pt x="39" y="73"/>
                    <a:pt x="39" y="73"/>
                    <a:pt x="39" y="73"/>
                  </a:cubicBezTo>
                  <a:cubicBezTo>
                    <a:pt x="43" y="69"/>
                    <a:pt x="52" y="6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9" y="46"/>
                    <a:pt x="76" y="39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72" y="54"/>
                    <a:pt x="50" y="75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1" y="81"/>
                    <a:pt x="40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5" y="81"/>
                    <a:pt x="33" y="78"/>
                    <a:pt x="32" y="76"/>
                  </a:cubicBezTo>
                  <a:close/>
                  <a:moveTo>
                    <a:pt x="38" y="77"/>
                  </a:moveTo>
                  <a:cubicBezTo>
                    <a:pt x="38" y="77"/>
                    <a:pt x="37" y="77"/>
                    <a:pt x="37" y="76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6"/>
                    <a:pt x="37" y="76"/>
                    <a:pt x="36" y="76"/>
                  </a:cubicBezTo>
                  <a:cubicBezTo>
                    <a:pt x="36" y="76"/>
                    <a:pt x="36" y="76"/>
                    <a:pt x="36" y="76"/>
                  </a:cubicBezTo>
                  <a:cubicBezTo>
                    <a:pt x="37" y="76"/>
                    <a:pt x="37" y="77"/>
                    <a:pt x="38" y="77"/>
                  </a:cubicBezTo>
                  <a:close/>
                  <a:moveTo>
                    <a:pt x="30" y="66"/>
                  </a:moveTo>
                  <a:cubicBezTo>
                    <a:pt x="30" y="67"/>
                    <a:pt x="31" y="68"/>
                    <a:pt x="32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0" y="67"/>
                    <a:pt x="29" y="65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7" y="60"/>
                    <a:pt x="26" y="58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6" y="59"/>
                    <a:pt x="28" y="63"/>
                    <a:pt x="30" y="66"/>
                  </a:cubicBezTo>
                  <a:close/>
                  <a:moveTo>
                    <a:pt x="99" y="63"/>
                  </a:move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99" y="63"/>
                    <a:pt x="99" y="63"/>
                    <a:pt x="99" y="63"/>
                  </a:cubicBezTo>
                  <a:close/>
                  <a:moveTo>
                    <a:pt x="57" y="63"/>
                  </a:moveTo>
                  <a:cubicBezTo>
                    <a:pt x="57" y="63"/>
                    <a:pt x="57" y="62"/>
                    <a:pt x="57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7" y="62"/>
                    <a:pt x="57" y="63"/>
                    <a:pt x="57" y="63"/>
                  </a:cubicBezTo>
                  <a:close/>
                  <a:moveTo>
                    <a:pt x="57" y="62"/>
                  </a:moveTo>
                  <a:cubicBezTo>
                    <a:pt x="59" y="61"/>
                    <a:pt x="61" y="59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1" y="59"/>
                    <a:pt x="59" y="61"/>
                    <a:pt x="57" y="62"/>
                  </a:cubicBezTo>
                  <a:close/>
                  <a:moveTo>
                    <a:pt x="14" y="29"/>
                  </a:moveTo>
                  <a:cubicBezTo>
                    <a:pt x="10" y="18"/>
                    <a:pt x="7" y="9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9"/>
                    <a:pt x="10" y="18"/>
                    <a:pt x="1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7" name="任意多边形 96"/>
          <p:cNvSpPr/>
          <p:nvPr/>
        </p:nvSpPr>
        <p:spPr>
          <a:xfrm>
            <a:off x="1289049" y="3454633"/>
            <a:ext cx="8505371" cy="638728"/>
          </a:xfrm>
          <a:custGeom>
            <a:avLst/>
            <a:gdLst>
              <a:gd name="connsiteX0" fmla="*/ 0 w 8505371"/>
              <a:gd name="connsiteY0" fmla="*/ 566124 h 638728"/>
              <a:gd name="connsiteX1" fmla="*/ 1436914 w 8505371"/>
              <a:gd name="connsiteY1" fmla="*/ 116181 h 638728"/>
              <a:gd name="connsiteX2" fmla="*/ 2931885 w 8505371"/>
              <a:gd name="connsiteY2" fmla="*/ 595153 h 638728"/>
              <a:gd name="connsiteX3" fmla="*/ 4601028 w 8505371"/>
              <a:gd name="connsiteY3" fmla="*/ 67 h 638728"/>
              <a:gd name="connsiteX4" fmla="*/ 6270171 w 8505371"/>
              <a:gd name="connsiteY4" fmla="*/ 638696 h 638728"/>
              <a:gd name="connsiteX5" fmla="*/ 7736114 w 8505371"/>
              <a:gd name="connsiteY5" fmla="*/ 29096 h 638728"/>
              <a:gd name="connsiteX6" fmla="*/ 8505371 w 8505371"/>
              <a:gd name="connsiteY6" fmla="*/ 217781 h 6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05371" h="638728">
                <a:moveTo>
                  <a:pt x="0" y="566124"/>
                </a:moveTo>
                <a:cubicBezTo>
                  <a:pt x="474133" y="338733"/>
                  <a:pt x="948267" y="111343"/>
                  <a:pt x="1436914" y="116181"/>
                </a:cubicBezTo>
                <a:cubicBezTo>
                  <a:pt x="1925561" y="121019"/>
                  <a:pt x="2404533" y="614505"/>
                  <a:pt x="2931885" y="595153"/>
                </a:cubicBezTo>
                <a:cubicBezTo>
                  <a:pt x="3459237" y="575801"/>
                  <a:pt x="4044647" y="-7190"/>
                  <a:pt x="4601028" y="67"/>
                </a:cubicBezTo>
                <a:cubicBezTo>
                  <a:pt x="5157409" y="7324"/>
                  <a:pt x="5747657" y="633858"/>
                  <a:pt x="6270171" y="638696"/>
                </a:cubicBezTo>
                <a:cubicBezTo>
                  <a:pt x="6792685" y="643534"/>
                  <a:pt x="7363581" y="99248"/>
                  <a:pt x="7736114" y="29096"/>
                </a:cubicBezTo>
                <a:cubicBezTo>
                  <a:pt x="8108647" y="-41056"/>
                  <a:pt x="8362647" y="271000"/>
                  <a:pt x="8505371" y="217781"/>
                </a:cubicBezTo>
              </a:path>
            </a:pathLst>
          </a:custGeom>
          <a:noFill/>
          <a:ln w="349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7480555" y="3933960"/>
            <a:ext cx="302271" cy="30227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5689855" y="3311080"/>
            <a:ext cx="302271" cy="30227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4044431" y="3883164"/>
            <a:ext cx="302271" cy="30227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2418831" y="3424419"/>
            <a:ext cx="302271" cy="30227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2142504" y="2002077"/>
            <a:ext cx="108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选择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1435015" y="2455782"/>
            <a:ext cx="260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基础知识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+</a:t>
            </a:r>
            <a:r>
              <a:rPr lang="zh-CN" altLang="en-US" sz="2000" dirty="0">
                <a:solidFill>
                  <a:schemeClr val="accent4"/>
                </a:solidFill>
                <a:cs typeface="+mn-ea"/>
                <a:sym typeface="+mn-lt"/>
              </a:rPr>
              <a:t>政治逻辑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3837804" y="4249973"/>
            <a:ext cx="108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大题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3096778" y="4776176"/>
            <a:ext cx="219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模板</a:t>
            </a:r>
            <a:r>
              <a:rPr lang="en-US" altLang="zh-CN" sz="2000" dirty="0">
                <a:cs typeface="+mn-ea"/>
                <a:sym typeface="+mn-lt"/>
              </a:rPr>
              <a:t>+</a:t>
            </a:r>
            <a:r>
              <a:rPr lang="zh-CN" altLang="en-US" sz="2000" dirty="0">
                <a:solidFill>
                  <a:schemeClr val="accent4"/>
                </a:solidFill>
                <a:cs typeface="+mn-ea"/>
                <a:sym typeface="+mn-lt"/>
              </a:rPr>
              <a:t>政治逻辑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5513368" y="2023163"/>
            <a:ext cx="108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书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603049" y="2560509"/>
            <a:ext cx="2541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精准背诵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+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知识串联 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7220956" y="4243617"/>
            <a:ext cx="108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做题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6544390" y="4700092"/>
            <a:ext cx="2197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方法同上 </a:t>
            </a:r>
          </a:p>
        </p:txBody>
      </p:sp>
    </p:spTree>
    <p:extLst>
      <p:ext uri="{BB962C8B-B14F-4D97-AF65-F5344CB8AC3E}">
        <p14:creationId xmlns:p14="http://schemas.microsoft.com/office/powerpoint/2010/main" val="68516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5" grpId="0"/>
      <p:bldP spid="107" grpId="0"/>
      <p:bldP spid="10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8963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政 治 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1336577" y="1897038"/>
            <a:ext cx="3609261" cy="3861329"/>
            <a:chOff x="790666" y="1415439"/>
            <a:chExt cx="4761048" cy="5093556"/>
          </a:xfrm>
        </p:grpSpPr>
        <p:grpSp>
          <p:nvGrpSpPr>
            <p:cNvPr id="63" name="Group 44"/>
            <p:cNvGrpSpPr/>
            <p:nvPr/>
          </p:nvGrpSpPr>
          <p:grpSpPr>
            <a:xfrm>
              <a:off x="2930360" y="2100886"/>
              <a:ext cx="807367" cy="906808"/>
              <a:chOff x="0" y="0"/>
              <a:chExt cx="807366" cy="906807"/>
            </a:xfrm>
          </p:grpSpPr>
          <p:sp>
            <p:nvSpPr>
              <p:cNvPr id="76" name="Shape 42"/>
              <p:cNvSpPr/>
              <p:nvPr/>
            </p:nvSpPr>
            <p:spPr>
              <a:xfrm>
                <a:off x="-1" y="101600"/>
                <a:ext cx="792823" cy="8052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46" h="19829" extrusionOk="0">
                    <a:moveTo>
                      <a:pt x="13770" y="824"/>
                    </a:moveTo>
                    <a:cubicBezTo>
                      <a:pt x="8089" y="-376"/>
                      <a:pt x="1804" y="-1265"/>
                      <a:pt x="353" y="5681"/>
                    </a:cubicBezTo>
                    <a:cubicBezTo>
                      <a:pt x="-441" y="9482"/>
                      <a:pt x="-115" y="16268"/>
                      <a:pt x="3660" y="18583"/>
                    </a:cubicBezTo>
                    <a:cubicBezTo>
                      <a:pt x="6516" y="20335"/>
                      <a:pt x="12966" y="20052"/>
                      <a:pt x="15977" y="18892"/>
                    </a:cubicBezTo>
                    <a:cubicBezTo>
                      <a:pt x="21159" y="16897"/>
                      <a:pt x="19879" y="11191"/>
                      <a:pt x="19174" y="676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Shape 43"/>
              <p:cNvSpPr/>
              <p:nvPr/>
            </p:nvSpPr>
            <p:spPr>
              <a:xfrm>
                <a:off x="165100" y="-1"/>
                <a:ext cx="642267" cy="7189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1" h="21116" extrusionOk="0">
                    <a:moveTo>
                      <a:pt x="21521" y="13"/>
                    </a:moveTo>
                    <a:cubicBezTo>
                      <a:pt x="21600" y="-484"/>
                      <a:pt x="8558" y="13479"/>
                      <a:pt x="8933" y="13772"/>
                    </a:cubicBezTo>
                    <a:cubicBezTo>
                      <a:pt x="6785" y="12126"/>
                      <a:pt x="2898" y="10471"/>
                      <a:pt x="0" y="10120"/>
                    </a:cubicBezTo>
                    <a:cubicBezTo>
                      <a:pt x="1254" y="12620"/>
                      <a:pt x="2166" y="14279"/>
                      <a:pt x="4430" y="16128"/>
                    </a:cubicBezTo>
                    <a:cubicBezTo>
                      <a:pt x="4883" y="16498"/>
                      <a:pt x="10336" y="20581"/>
                      <a:pt x="9763" y="21116"/>
                    </a:cubicBezTo>
                    <a:cubicBezTo>
                      <a:pt x="14957" y="16270"/>
                      <a:pt x="20402" y="7017"/>
                      <a:pt x="21521" y="13"/>
                    </a:cubicBezTo>
                    <a:close/>
                  </a:path>
                </a:pathLst>
              </a:custGeom>
              <a:solidFill>
                <a:srgbClr val="FEBF0F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64" name="组 47"/>
            <p:cNvGrpSpPr/>
            <p:nvPr/>
          </p:nvGrpSpPr>
          <p:grpSpPr>
            <a:xfrm>
              <a:off x="790666" y="1415439"/>
              <a:ext cx="4761048" cy="5093556"/>
              <a:chOff x="829100" y="2206816"/>
              <a:chExt cx="4556482" cy="4874704"/>
            </a:xfrm>
          </p:grpSpPr>
          <p:grpSp>
            <p:nvGrpSpPr>
              <p:cNvPr id="65" name="Group 32"/>
              <p:cNvGrpSpPr/>
              <p:nvPr/>
            </p:nvGrpSpPr>
            <p:grpSpPr>
              <a:xfrm rot="20904357">
                <a:off x="829100" y="2206816"/>
                <a:ext cx="4556482" cy="4874704"/>
                <a:chOff x="88900" y="0"/>
                <a:chExt cx="2639505" cy="2823847"/>
              </a:xfrm>
            </p:grpSpPr>
            <p:sp>
              <p:nvSpPr>
                <p:cNvPr id="72" name="Shape 29"/>
                <p:cNvSpPr/>
                <p:nvPr/>
              </p:nvSpPr>
              <p:spPr>
                <a:xfrm>
                  <a:off x="355600" y="0"/>
                  <a:ext cx="2372805" cy="26072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178" y="0"/>
                      </a:moveTo>
                      <a:cubicBezTo>
                        <a:pt x="15283" y="360"/>
                        <a:pt x="1413" y="2588"/>
                        <a:pt x="0" y="2538"/>
                      </a:cubicBezTo>
                      <a:cubicBezTo>
                        <a:pt x="1189" y="8871"/>
                        <a:pt x="2988" y="15292"/>
                        <a:pt x="4463" y="21600"/>
                      </a:cubicBezTo>
                      <a:cubicBezTo>
                        <a:pt x="10160" y="21478"/>
                        <a:pt x="15941" y="19429"/>
                        <a:pt x="21600" y="18751"/>
                      </a:cubicBezTo>
                      <a:cubicBezTo>
                        <a:pt x="21453" y="15310"/>
                        <a:pt x="18621" y="11919"/>
                        <a:pt x="17450" y="8748"/>
                      </a:cubicBezTo>
                      <a:cubicBezTo>
                        <a:pt x="16397" y="5895"/>
                        <a:pt x="16019" y="2887"/>
                        <a:pt x="15178" y="0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Shape 30"/>
                <p:cNvSpPr/>
                <p:nvPr/>
              </p:nvSpPr>
              <p:spPr>
                <a:xfrm>
                  <a:off x="88900" y="508000"/>
                  <a:ext cx="2533719" cy="23158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405" y="0"/>
                      </a:moveTo>
                      <a:lnTo>
                        <a:pt x="0" y="702"/>
                      </a:lnTo>
                      <a:cubicBezTo>
                        <a:pt x="1804" y="5235"/>
                        <a:pt x="3615" y="14498"/>
                        <a:pt x="4997" y="21600"/>
                      </a:cubicBezTo>
                      <a:cubicBezTo>
                        <a:pt x="10332" y="21463"/>
                        <a:pt x="16300" y="19156"/>
                        <a:pt x="21600" y="18393"/>
                      </a:cubicBezTo>
                      <a:lnTo>
                        <a:pt x="20804" y="16702"/>
                      </a:lnTo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6" name="任意形状 41"/>
              <p:cNvSpPr/>
              <p:nvPr/>
            </p:nvSpPr>
            <p:spPr>
              <a:xfrm>
                <a:off x="1723292" y="3446585"/>
                <a:ext cx="949570" cy="299210"/>
              </a:xfrm>
              <a:custGeom>
                <a:avLst/>
                <a:gdLst>
                  <a:gd name="connsiteX0" fmla="*/ 0 w 949570"/>
                  <a:gd name="connsiteY0" fmla="*/ 281353 h 299210"/>
                  <a:gd name="connsiteX1" fmla="*/ 70339 w 949570"/>
                  <a:gd name="connsiteY1" fmla="*/ 298938 h 299210"/>
                  <a:gd name="connsiteX2" fmla="*/ 228600 w 949570"/>
                  <a:gd name="connsiteY2" fmla="*/ 246184 h 299210"/>
                  <a:gd name="connsiteX3" fmla="*/ 509954 w 949570"/>
                  <a:gd name="connsiteY3" fmla="*/ 193430 h 299210"/>
                  <a:gd name="connsiteX4" fmla="*/ 703385 w 949570"/>
                  <a:gd name="connsiteY4" fmla="*/ 123092 h 299210"/>
                  <a:gd name="connsiteX5" fmla="*/ 773723 w 949570"/>
                  <a:gd name="connsiteY5" fmla="*/ 87923 h 299210"/>
                  <a:gd name="connsiteX6" fmla="*/ 879231 w 949570"/>
                  <a:gd name="connsiteY6" fmla="*/ 52753 h 299210"/>
                  <a:gd name="connsiteX7" fmla="*/ 931985 w 949570"/>
                  <a:gd name="connsiteY7" fmla="*/ 35169 h 299210"/>
                  <a:gd name="connsiteX8" fmla="*/ 949570 w 949570"/>
                  <a:gd name="connsiteY8" fmla="*/ 0 h 299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9570" h="299210">
                    <a:moveTo>
                      <a:pt x="0" y="281353"/>
                    </a:moveTo>
                    <a:cubicBezTo>
                      <a:pt x="23446" y="287215"/>
                      <a:pt x="46291" y="301343"/>
                      <a:pt x="70339" y="298938"/>
                    </a:cubicBezTo>
                    <a:cubicBezTo>
                      <a:pt x="202234" y="285749"/>
                      <a:pt x="136276" y="261571"/>
                      <a:pt x="228600" y="246184"/>
                    </a:cubicBezTo>
                    <a:cubicBezTo>
                      <a:pt x="309104" y="232767"/>
                      <a:pt x="422748" y="219592"/>
                      <a:pt x="509954" y="193430"/>
                    </a:cubicBezTo>
                    <a:cubicBezTo>
                      <a:pt x="569940" y="175434"/>
                      <a:pt x="645300" y="148908"/>
                      <a:pt x="703385" y="123092"/>
                    </a:cubicBezTo>
                    <a:cubicBezTo>
                      <a:pt x="727339" y="112446"/>
                      <a:pt x="749384" y="97658"/>
                      <a:pt x="773723" y="87923"/>
                    </a:cubicBezTo>
                    <a:cubicBezTo>
                      <a:pt x="808143" y="74155"/>
                      <a:pt x="844062" y="64476"/>
                      <a:pt x="879231" y="52753"/>
                    </a:cubicBezTo>
                    <a:cubicBezTo>
                      <a:pt x="896816" y="46891"/>
                      <a:pt x="923695" y="51748"/>
                      <a:pt x="931985" y="35169"/>
                    </a:cubicBezTo>
                    <a:lnTo>
                      <a:pt x="949570" y="0"/>
                    </a:ln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67" name="任意形状 42"/>
              <p:cNvSpPr/>
              <p:nvPr/>
            </p:nvSpPr>
            <p:spPr>
              <a:xfrm>
                <a:off x="1969477" y="4149969"/>
                <a:ext cx="351692" cy="123093"/>
              </a:xfrm>
              <a:custGeom>
                <a:avLst/>
                <a:gdLst>
                  <a:gd name="connsiteX0" fmla="*/ 0 w 351692"/>
                  <a:gd name="connsiteY0" fmla="*/ 123093 h 123093"/>
                  <a:gd name="connsiteX1" fmla="*/ 140677 w 351692"/>
                  <a:gd name="connsiteY1" fmla="*/ 87923 h 123093"/>
                  <a:gd name="connsiteX2" fmla="*/ 193431 w 351692"/>
                  <a:gd name="connsiteY2" fmla="*/ 70339 h 123093"/>
                  <a:gd name="connsiteX3" fmla="*/ 281354 w 351692"/>
                  <a:gd name="connsiteY3" fmla="*/ 52754 h 123093"/>
                  <a:gd name="connsiteX4" fmla="*/ 351692 w 351692"/>
                  <a:gd name="connsiteY4" fmla="*/ 0 h 123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692" h="123093">
                    <a:moveTo>
                      <a:pt x="0" y="123093"/>
                    </a:moveTo>
                    <a:cubicBezTo>
                      <a:pt x="46892" y="111370"/>
                      <a:pt x="94822" y="103208"/>
                      <a:pt x="140677" y="87923"/>
                    </a:cubicBezTo>
                    <a:cubicBezTo>
                      <a:pt x="158262" y="82062"/>
                      <a:pt x="175449" y="74835"/>
                      <a:pt x="193431" y="70339"/>
                    </a:cubicBezTo>
                    <a:cubicBezTo>
                      <a:pt x="222427" y="63090"/>
                      <a:pt x="252046" y="58616"/>
                      <a:pt x="281354" y="52754"/>
                    </a:cubicBezTo>
                    <a:cubicBezTo>
                      <a:pt x="341005" y="12987"/>
                      <a:pt x="319164" y="32529"/>
                      <a:pt x="351692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68" name="任意形状 43"/>
              <p:cNvSpPr/>
              <p:nvPr/>
            </p:nvSpPr>
            <p:spPr>
              <a:xfrm>
                <a:off x="2514600" y="4026314"/>
                <a:ext cx="404446" cy="141240"/>
              </a:xfrm>
              <a:custGeom>
                <a:avLst/>
                <a:gdLst>
                  <a:gd name="connsiteX0" fmla="*/ 0 w 404446"/>
                  <a:gd name="connsiteY0" fmla="*/ 141240 h 141240"/>
                  <a:gd name="connsiteX1" fmla="*/ 87923 w 404446"/>
                  <a:gd name="connsiteY1" fmla="*/ 88486 h 141240"/>
                  <a:gd name="connsiteX2" fmla="*/ 158262 w 404446"/>
                  <a:gd name="connsiteY2" fmla="*/ 70901 h 141240"/>
                  <a:gd name="connsiteX3" fmla="*/ 211015 w 404446"/>
                  <a:gd name="connsiteY3" fmla="*/ 53317 h 141240"/>
                  <a:gd name="connsiteX4" fmla="*/ 281354 w 404446"/>
                  <a:gd name="connsiteY4" fmla="*/ 35732 h 141240"/>
                  <a:gd name="connsiteX5" fmla="*/ 404446 w 404446"/>
                  <a:gd name="connsiteY5" fmla="*/ 563 h 141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46" h="141240">
                    <a:moveTo>
                      <a:pt x="0" y="141240"/>
                    </a:moveTo>
                    <a:cubicBezTo>
                      <a:pt x="29308" y="123655"/>
                      <a:pt x="56690" y="102367"/>
                      <a:pt x="87923" y="88486"/>
                    </a:cubicBezTo>
                    <a:cubicBezTo>
                      <a:pt x="110008" y="78670"/>
                      <a:pt x="135024" y="77540"/>
                      <a:pt x="158262" y="70901"/>
                    </a:cubicBezTo>
                    <a:cubicBezTo>
                      <a:pt x="176084" y="65809"/>
                      <a:pt x="193193" y="58409"/>
                      <a:pt x="211015" y="53317"/>
                    </a:cubicBezTo>
                    <a:cubicBezTo>
                      <a:pt x="234253" y="46678"/>
                      <a:pt x="258725" y="44218"/>
                      <a:pt x="281354" y="35732"/>
                    </a:cubicBezTo>
                    <a:cubicBezTo>
                      <a:pt x="396109" y="-7301"/>
                      <a:pt x="306234" y="563"/>
                      <a:pt x="404446" y="563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69" name="任意形状 44"/>
              <p:cNvSpPr/>
              <p:nvPr/>
            </p:nvSpPr>
            <p:spPr>
              <a:xfrm>
                <a:off x="3112477" y="3621846"/>
                <a:ext cx="844061" cy="369862"/>
              </a:xfrm>
              <a:custGeom>
                <a:avLst/>
                <a:gdLst>
                  <a:gd name="connsiteX0" fmla="*/ 0 w 844061"/>
                  <a:gd name="connsiteY0" fmla="*/ 369862 h 369862"/>
                  <a:gd name="connsiteX1" fmla="*/ 158261 w 844061"/>
                  <a:gd name="connsiteY1" fmla="*/ 317108 h 369862"/>
                  <a:gd name="connsiteX2" fmla="*/ 298938 w 844061"/>
                  <a:gd name="connsiteY2" fmla="*/ 264354 h 369862"/>
                  <a:gd name="connsiteX3" fmla="*/ 369277 w 844061"/>
                  <a:gd name="connsiteY3" fmla="*/ 211600 h 369862"/>
                  <a:gd name="connsiteX4" fmla="*/ 474785 w 844061"/>
                  <a:gd name="connsiteY4" fmla="*/ 176431 h 369862"/>
                  <a:gd name="connsiteX5" fmla="*/ 597877 w 844061"/>
                  <a:gd name="connsiteY5" fmla="*/ 106092 h 369862"/>
                  <a:gd name="connsiteX6" fmla="*/ 703385 w 844061"/>
                  <a:gd name="connsiteY6" fmla="*/ 53339 h 369862"/>
                  <a:gd name="connsiteX7" fmla="*/ 738554 w 844061"/>
                  <a:gd name="connsiteY7" fmla="*/ 18169 h 369862"/>
                  <a:gd name="connsiteX8" fmla="*/ 844061 w 844061"/>
                  <a:gd name="connsiteY8" fmla="*/ 585 h 36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4061" h="369862">
                    <a:moveTo>
                      <a:pt x="0" y="369862"/>
                    </a:moveTo>
                    <a:cubicBezTo>
                      <a:pt x="148214" y="340219"/>
                      <a:pt x="30856" y="371710"/>
                      <a:pt x="158261" y="317108"/>
                    </a:cubicBezTo>
                    <a:cubicBezTo>
                      <a:pt x="227354" y="287496"/>
                      <a:pt x="216975" y="309889"/>
                      <a:pt x="298938" y="264354"/>
                    </a:cubicBezTo>
                    <a:cubicBezTo>
                      <a:pt x="324558" y="250121"/>
                      <a:pt x="343063" y="224707"/>
                      <a:pt x="369277" y="211600"/>
                    </a:cubicBezTo>
                    <a:cubicBezTo>
                      <a:pt x="402435" y="195021"/>
                      <a:pt x="474785" y="176431"/>
                      <a:pt x="474785" y="176431"/>
                    </a:cubicBezTo>
                    <a:cubicBezTo>
                      <a:pt x="644861" y="48873"/>
                      <a:pt x="463618" y="173222"/>
                      <a:pt x="597877" y="106092"/>
                    </a:cubicBezTo>
                    <a:cubicBezTo>
                      <a:pt x="734223" y="37919"/>
                      <a:pt x="570793" y="97535"/>
                      <a:pt x="703385" y="53339"/>
                    </a:cubicBezTo>
                    <a:cubicBezTo>
                      <a:pt x="715108" y="41616"/>
                      <a:pt x="724338" y="26699"/>
                      <a:pt x="738554" y="18169"/>
                    </a:cubicBezTo>
                    <a:cubicBezTo>
                      <a:pt x="777128" y="-4975"/>
                      <a:pt x="802050" y="585"/>
                      <a:pt x="844061" y="585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70" name="任意形状 45"/>
              <p:cNvSpPr/>
              <p:nvPr/>
            </p:nvSpPr>
            <p:spPr>
              <a:xfrm>
                <a:off x="2233246" y="4149969"/>
                <a:ext cx="2039816" cy="756139"/>
              </a:xfrm>
              <a:custGeom>
                <a:avLst/>
                <a:gdLst>
                  <a:gd name="connsiteX0" fmla="*/ 0 w 2039816"/>
                  <a:gd name="connsiteY0" fmla="*/ 756139 h 756139"/>
                  <a:gd name="connsiteX1" fmla="*/ 105508 w 2039816"/>
                  <a:gd name="connsiteY1" fmla="*/ 738554 h 756139"/>
                  <a:gd name="connsiteX2" fmla="*/ 158262 w 2039816"/>
                  <a:gd name="connsiteY2" fmla="*/ 703385 h 756139"/>
                  <a:gd name="connsiteX3" fmla="*/ 281354 w 2039816"/>
                  <a:gd name="connsiteY3" fmla="*/ 650631 h 756139"/>
                  <a:gd name="connsiteX4" fmla="*/ 386862 w 2039816"/>
                  <a:gd name="connsiteY4" fmla="*/ 615462 h 756139"/>
                  <a:gd name="connsiteX5" fmla="*/ 527539 w 2039816"/>
                  <a:gd name="connsiteY5" fmla="*/ 562708 h 756139"/>
                  <a:gd name="connsiteX6" fmla="*/ 650631 w 2039816"/>
                  <a:gd name="connsiteY6" fmla="*/ 527539 h 756139"/>
                  <a:gd name="connsiteX7" fmla="*/ 720969 w 2039816"/>
                  <a:gd name="connsiteY7" fmla="*/ 492369 h 756139"/>
                  <a:gd name="connsiteX8" fmla="*/ 773723 w 2039816"/>
                  <a:gd name="connsiteY8" fmla="*/ 474785 h 756139"/>
                  <a:gd name="connsiteX9" fmla="*/ 861646 w 2039816"/>
                  <a:gd name="connsiteY9" fmla="*/ 439616 h 756139"/>
                  <a:gd name="connsiteX10" fmla="*/ 1019908 w 2039816"/>
                  <a:gd name="connsiteY10" fmla="*/ 369277 h 756139"/>
                  <a:gd name="connsiteX11" fmla="*/ 1160585 w 2039816"/>
                  <a:gd name="connsiteY11" fmla="*/ 334108 h 756139"/>
                  <a:gd name="connsiteX12" fmla="*/ 1248508 w 2039816"/>
                  <a:gd name="connsiteY12" fmla="*/ 298939 h 756139"/>
                  <a:gd name="connsiteX13" fmla="*/ 1301262 w 2039816"/>
                  <a:gd name="connsiteY13" fmla="*/ 281354 h 756139"/>
                  <a:gd name="connsiteX14" fmla="*/ 1371600 w 2039816"/>
                  <a:gd name="connsiteY14" fmla="*/ 228600 h 756139"/>
                  <a:gd name="connsiteX15" fmla="*/ 1441939 w 2039816"/>
                  <a:gd name="connsiteY15" fmla="*/ 211016 h 756139"/>
                  <a:gd name="connsiteX16" fmla="*/ 1529862 w 2039816"/>
                  <a:gd name="connsiteY16" fmla="*/ 175846 h 756139"/>
                  <a:gd name="connsiteX17" fmla="*/ 1670539 w 2039816"/>
                  <a:gd name="connsiteY17" fmla="*/ 123093 h 756139"/>
                  <a:gd name="connsiteX18" fmla="*/ 1723292 w 2039816"/>
                  <a:gd name="connsiteY18" fmla="*/ 87923 h 756139"/>
                  <a:gd name="connsiteX19" fmla="*/ 1776046 w 2039816"/>
                  <a:gd name="connsiteY19" fmla="*/ 70339 h 756139"/>
                  <a:gd name="connsiteX20" fmla="*/ 1951892 w 2039816"/>
                  <a:gd name="connsiteY20" fmla="*/ 35169 h 756139"/>
                  <a:gd name="connsiteX21" fmla="*/ 2039816 w 2039816"/>
                  <a:gd name="connsiteY21" fmla="*/ 0 h 756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9816" h="756139">
                    <a:moveTo>
                      <a:pt x="0" y="756139"/>
                    </a:moveTo>
                    <a:cubicBezTo>
                      <a:pt x="35169" y="750277"/>
                      <a:pt x="71683" y="749829"/>
                      <a:pt x="105508" y="738554"/>
                    </a:cubicBezTo>
                    <a:cubicBezTo>
                      <a:pt x="125558" y="731871"/>
                      <a:pt x="139359" y="712836"/>
                      <a:pt x="158262" y="703385"/>
                    </a:cubicBezTo>
                    <a:cubicBezTo>
                      <a:pt x="198189" y="683421"/>
                      <a:pt x="239689" y="666656"/>
                      <a:pt x="281354" y="650631"/>
                    </a:cubicBezTo>
                    <a:cubicBezTo>
                      <a:pt x="315955" y="637323"/>
                      <a:pt x="351950" y="627931"/>
                      <a:pt x="386862" y="615462"/>
                    </a:cubicBezTo>
                    <a:cubicBezTo>
                      <a:pt x="434025" y="598618"/>
                      <a:pt x="480028" y="578545"/>
                      <a:pt x="527539" y="562708"/>
                    </a:cubicBezTo>
                    <a:cubicBezTo>
                      <a:pt x="568022" y="549214"/>
                      <a:pt x="610528" y="542122"/>
                      <a:pt x="650631" y="527539"/>
                    </a:cubicBezTo>
                    <a:cubicBezTo>
                      <a:pt x="675266" y="518581"/>
                      <a:pt x="696875" y="502695"/>
                      <a:pt x="720969" y="492369"/>
                    </a:cubicBezTo>
                    <a:cubicBezTo>
                      <a:pt x="738006" y="485067"/>
                      <a:pt x="756367" y="481293"/>
                      <a:pt x="773723" y="474785"/>
                    </a:cubicBezTo>
                    <a:cubicBezTo>
                      <a:pt x="803279" y="463702"/>
                      <a:pt x="832801" y="452436"/>
                      <a:pt x="861646" y="439616"/>
                    </a:cubicBezTo>
                    <a:cubicBezTo>
                      <a:pt x="937337" y="405975"/>
                      <a:pt x="935198" y="395342"/>
                      <a:pt x="1019908" y="369277"/>
                    </a:cubicBezTo>
                    <a:cubicBezTo>
                      <a:pt x="1066106" y="355062"/>
                      <a:pt x="1114387" y="348323"/>
                      <a:pt x="1160585" y="334108"/>
                    </a:cubicBezTo>
                    <a:cubicBezTo>
                      <a:pt x="1190754" y="324825"/>
                      <a:pt x="1218952" y="310022"/>
                      <a:pt x="1248508" y="298939"/>
                    </a:cubicBezTo>
                    <a:cubicBezTo>
                      <a:pt x="1265864" y="292431"/>
                      <a:pt x="1283677" y="287216"/>
                      <a:pt x="1301262" y="281354"/>
                    </a:cubicBezTo>
                    <a:cubicBezTo>
                      <a:pt x="1324708" y="263769"/>
                      <a:pt x="1345386" y="241707"/>
                      <a:pt x="1371600" y="228600"/>
                    </a:cubicBezTo>
                    <a:cubicBezTo>
                      <a:pt x="1393216" y="217792"/>
                      <a:pt x="1419011" y="218659"/>
                      <a:pt x="1441939" y="211016"/>
                    </a:cubicBezTo>
                    <a:cubicBezTo>
                      <a:pt x="1471885" y="201034"/>
                      <a:pt x="1501629" y="189963"/>
                      <a:pt x="1529862" y="175846"/>
                    </a:cubicBezTo>
                    <a:cubicBezTo>
                      <a:pt x="1650604" y="115475"/>
                      <a:pt x="1500912" y="157017"/>
                      <a:pt x="1670539" y="123093"/>
                    </a:cubicBezTo>
                    <a:cubicBezTo>
                      <a:pt x="1688123" y="111370"/>
                      <a:pt x="1704389" y="97374"/>
                      <a:pt x="1723292" y="87923"/>
                    </a:cubicBezTo>
                    <a:cubicBezTo>
                      <a:pt x="1739871" y="79633"/>
                      <a:pt x="1758223" y="75431"/>
                      <a:pt x="1776046" y="70339"/>
                    </a:cubicBezTo>
                    <a:cubicBezTo>
                      <a:pt x="1898674" y="35303"/>
                      <a:pt x="1796434" y="69715"/>
                      <a:pt x="1951892" y="35169"/>
                    </a:cubicBezTo>
                    <a:cubicBezTo>
                      <a:pt x="1991008" y="26477"/>
                      <a:pt x="2006504" y="16656"/>
                      <a:pt x="2039816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71" name="任意形状 46"/>
              <p:cNvSpPr/>
              <p:nvPr/>
            </p:nvSpPr>
            <p:spPr>
              <a:xfrm>
                <a:off x="2567354" y="4730194"/>
                <a:ext cx="1881554" cy="650698"/>
              </a:xfrm>
              <a:custGeom>
                <a:avLst/>
                <a:gdLst>
                  <a:gd name="connsiteX0" fmla="*/ 0 w 1881554"/>
                  <a:gd name="connsiteY0" fmla="*/ 650698 h 650698"/>
                  <a:gd name="connsiteX1" fmla="*/ 105508 w 1881554"/>
                  <a:gd name="connsiteY1" fmla="*/ 615529 h 650698"/>
                  <a:gd name="connsiteX2" fmla="*/ 351692 w 1881554"/>
                  <a:gd name="connsiteY2" fmla="*/ 545191 h 650698"/>
                  <a:gd name="connsiteX3" fmla="*/ 703384 w 1881554"/>
                  <a:gd name="connsiteY3" fmla="*/ 422098 h 650698"/>
                  <a:gd name="connsiteX4" fmla="*/ 879231 w 1881554"/>
                  <a:gd name="connsiteY4" fmla="*/ 386929 h 650698"/>
                  <a:gd name="connsiteX5" fmla="*/ 984738 w 1881554"/>
                  <a:gd name="connsiteY5" fmla="*/ 369344 h 650698"/>
                  <a:gd name="connsiteX6" fmla="*/ 1213338 w 1881554"/>
                  <a:gd name="connsiteY6" fmla="*/ 316591 h 650698"/>
                  <a:gd name="connsiteX7" fmla="*/ 1266092 w 1881554"/>
                  <a:gd name="connsiteY7" fmla="*/ 263837 h 650698"/>
                  <a:gd name="connsiteX8" fmla="*/ 1336431 w 1881554"/>
                  <a:gd name="connsiteY8" fmla="*/ 246252 h 650698"/>
                  <a:gd name="connsiteX9" fmla="*/ 1389184 w 1881554"/>
                  <a:gd name="connsiteY9" fmla="*/ 228668 h 650698"/>
                  <a:gd name="connsiteX10" fmla="*/ 1441938 w 1881554"/>
                  <a:gd name="connsiteY10" fmla="*/ 175914 h 650698"/>
                  <a:gd name="connsiteX11" fmla="*/ 1582615 w 1881554"/>
                  <a:gd name="connsiteY11" fmla="*/ 140744 h 650698"/>
                  <a:gd name="connsiteX12" fmla="*/ 1635369 w 1881554"/>
                  <a:gd name="connsiteY12" fmla="*/ 87991 h 650698"/>
                  <a:gd name="connsiteX13" fmla="*/ 1811215 w 1881554"/>
                  <a:gd name="connsiteY13" fmla="*/ 35237 h 650698"/>
                  <a:gd name="connsiteX14" fmla="*/ 1881554 w 1881554"/>
                  <a:gd name="connsiteY14" fmla="*/ 68 h 650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81554" h="650698">
                    <a:moveTo>
                      <a:pt x="0" y="650698"/>
                    </a:moveTo>
                    <a:cubicBezTo>
                      <a:pt x="35169" y="638975"/>
                      <a:pt x="70000" y="626181"/>
                      <a:pt x="105508" y="615529"/>
                    </a:cubicBezTo>
                    <a:cubicBezTo>
                      <a:pt x="187254" y="591005"/>
                      <a:pt x="271781" y="575158"/>
                      <a:pt x="351692" y="545191"/>
                    </a:cubicBezTo>
                    <a:cubicBezTo>
                      <a:pt x="428741" y="516298"/>
                      <a:pt x="641835" y="434408"/>
                      <a:pt x="703384" y="422098"/>
                    </a:cubicBezTo>
                    <a:cubicBezTo>
                      <a:pt x="762000" y="410375"/>
                      <a:pt x="820268" y="396756"/>
                      <a:pt x="879231" y="386929"/>
                    </a:cubicBezTo>
                    <a:cubicBezTo>
                      <a:pt x="914400" y="381067"/>
                      <a:pt x="950148" y="377991"/>
                      <a:pt x="984738" y="369344"/>
                    </a:cubicBezTo>
                    <a:cubicBezTo>
                      <a:pt x="1242199" y="304979"/>
                      <a:pt x="927621" y="357406"/>
                      <a:pt x="1213338" y="316591"/>
                    </a:cubicBezTo>
                    <a:cubicBezTo>
                      <a:pt x="1230923" y="299006"/>
                      <a:pt x="1244500" y="276175"/>
                      <a:pt x="1266092" y="263837"/>
                    </a:cubicBezTo>
                    <a:cubicBezTo>
                      <a:pt x="1287076" y="251846"/>
                      <a:pt x="1313193" y="252891"/>
                      <a:pt x="1336431" y="246252"/>
                    </a:cubicBezTo>
                    <a:cubicBezTo>
                      <a:pt x="1354253" y="241160"/>
                      <a:pt x="1371600" y="234529"/>
                      <a:pt x="1389184" y="228668"/>
                    </a:cubicBezTo>
                    <a:cubicBezTo>
                      <a:pt x="1406769" y="211083"/>
                      <a:pt x="1421246" y="189709"/>
                      <a:pt x="1441938" y="175914"/>
                    </a:cubicBezTo>
                    <a:cubicBezTo>
                      <a:pt x="1465112" y="160464"/>
                      <a:pt x="1569932" y="143281"/>
                      <a:pt x="1582615" y="140744"/>
                    </a:cubicBezTo>
                    <a:cubicBezTo>
                      <a:pt x="1600200" y="123160"/>
                      <a:pt x="1614281" y="101171"/>
                      <a:pt x="1635369" y="87991"/>
                    </a:cubicBezTo>
                    <a:cubicBezTo>
                      <a:pt x="1689807" y="53967"/>
                      <a:pt x="1750321" y="47415"/>
                      <a:pt x="1811215" y="35237"/>
                    </a:cubicBezTo>
                    <a:cubicBezTo>
                      <a:pt x="1868846" y="-3183"/>
                      <a:pt x="1842835" y="68"/>
                      <a:pt x="1881554" y="68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sp>
        <p:nvSpPr>
          <p:cNvPr id="78" name="文本框 77"/>
          <p:cNvSpPr txBox="1"/>
          <p:nvPr/>
        </p:nvSpPr>
        <p:spPr>
          <a:xfrm>
            <a:off x="6548306" y="3108830"/>
            <a:ext cx="3897767" cy="1980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与其他科目不同的是政治特别重视时政热点，因此在总结模板的时候实际上是</a:t>
            </a:r>
            <a:r>
              <a:rPr lang="zh-CN" altLang="en-US" sz="2000" dirty="0">
                <a:solidFill>
                  <a:srgbClr val="FEBF0F"/>
                </a:solidFill>
                <a:latin typeface="+mn-lt"/>
                <a:ea typeface="+mn-ea"/>
                <a:cs typeface="+mn-ea"/>
                <a:sym typeface="+mn-lt"/>
              </a:rPr>
              <a:t>以书本为大纲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，在其中加入</a:t>
            </a:r>
            <a:r>
              <a:rPr lang="zh-CN" altLang="en-US" sz="2000" dirty="0">
                <a:solidFill>
                  <a:srgbClr val="FEBF0F"/>
                </a:solidFill>
                <a:latin typeface="+mn-lt"/>
                <a:ea typeface="+mn-ea"/>
                <a:cs typeface="+mn-ea"/>
                <a:sym typeface="+mn-lt"/>
              </a:rPr>
              <a:t>常用术语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zh-CN" altLang="en-US" sz="2000" dirty="0">
                <a:solidFill>
                  <a:srgbClr val="FEBF0F"/>
                </a:solidFill>
                <a:latin typeface="+mn-lt"/>
                <a:ea typeface="+mn-ea"/>
                <a:cs typeface="+mn-ea"/>
                <a:sym typeface="+mn-lt"/>
              </a:rPr>
              <a:t>时政知识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加以补充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6526184" y="24331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20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基础知识</a:t>
            </a:r>
          </a:p>
        </p:txBody>
      </p:sp>
      <p:sp>
        <p:nvSpPr>
          <p:cNvPr id="80" name="任意多边形 79"/>
          <p:cNvSpPr/>
          <p:nvPr/>
        </p:nvSpPr>
        <p:spPr>
          <a:xfrm>
            <a:off x="6663430" y="3044755"/>
            <a:ext cx="3377694" cy="45719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125090" y="632055"/>
            <a:ext cx="3897767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6548306" y="5089629"/>
            <a:ext cx="3897767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补充的过程要一直持续到高考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11B266-B7C1-4CA6-AA29-01DCED2CE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" b="5441"/>
          <a:stretch/>
        </p:blipFill>
        <p:spPr>
          <a:xfrm>
            <a:off x="1020388" y="726998"/>
            <a:ext cx="4472639" cy="613100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7091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38"/>
          <p:cNvSpPr/>
          <p:nvPr/>
        </p:nvSpPr>
        <p:spPr>
          <a:xfrm rot="1905815">
            <a:off x="8501995" y="1898871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41" name="任意多边形 40"/>
          <p:cNvSpPr/>
          <p:nvPr/>
        </p:nvSpPr>
        <p:spPr>
          <a:xfrm flipH="1">
            <a:off x="10482336" y="2501687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2" y="1825404"/>
            <a:ext cx="2924203" cy="331923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391533" y="3292505"/>
            <a:ext cx="509080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文综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391785" y="2413635"/>
            <a:ext cx="1351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8354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政 治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1336577" y="1897038"/>
            <a:ext cx="3609261" cy="3861329"/>
            <a:chOff x="790666" y="1415439"/>
            <a:chExt cx="4761048" cy="5093556"/>
          </a:xfrm>
        </p:grpSpPr>
        <p:grpSp>
          <p:nvGrpSpPr>
            <p:cNvPr id="63" name="Group 44"/>
            <p:cNvGrpSpPr/>
            <p:nvPr/>
          </p:nvGrpSpPr>
          <p:grpSpPr>
            <a:xfrm>
              <a:off x="2930360" y="2100886"/>
              <a:ext cx="807367" cy="906808"/>
              <a:chOff x="0" y="0"/>
              <a:chExt cx="807366" cy="906807"/>
            </a:xfrm>
          </p:grpSpPr>
          <p:sp>
            <p:nvSpPr>
              <p:cNvPr id="76" name="Shape 42"/>
              <p:cNvSpPr/>
              <p:nvPr/>
            </p:nvSpPr>
            <p:spPr>
              <a:xfrm>
                <a:off x="-1" y="101600"/>
                <a:ext cx="792823" cy="8052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46" h="19829" extrusionOk="0">
                    <a:moveTo>
                      <a:pt x="13770" y="824"/>
                    </a:moveTo>
                    <a:cubicBezTo>
                      <a:pt x="8089" y="-376"/>
                      <a:pt x="1804" y="-1265"/>
                      <a:pt x="353" y="5681"/>
                    </a:cubicBezTo>
                    <a:cubicBezTo>
                      <a:pt x="-441" y="9482"/>
                      <a:pt x="-115" y="16268"/>
                      <a:pt x="3660" y="18583"/>
                    </a:cubicBezTo>
                    <a:cubicBezTo>
                      <a:pt x="6516" y="20335"/>
                      <a:pt x="12966" y="20052"/>
                      <a:pt x="15977" y="18892"/>
                    </a:cubicBezTo>
                    <a:cubicBezTo>
                      <a:pt x="21159" y="16897"/>
                      <a:pt x="19879" y="11191"/>
                      <a:pt x="19174" y="676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Shape 43"/>
              <p:cNvSpPr/>
              <p:nvPr/>
            </p:nvSpPr>
            <p:spPr>
              <a:xfrm>
                <a:off x="165100" y="-1"/>
                <a:ext cx="642267" cy="7189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1" h="21116" extrusionOk="0">
                    <a:moveTo>
                      <a:pt x="21521" y="13"/>
                    </a:moveTo>
                    <a:cubicBezTo>
                      <a:pt x="21600" y="-484"/>
                      <a:pt x="8558" y="13479"/>
                      <a:pt x="8933" y="13772"/>
                    </a:cubicBezTo>
                    <a:cubicBezTo>
                      <a:pt x="6785" y="12126"/>
                      <a:pt x="2898" y="10471"/>
                      <a:pt x="0" y="10120"/>
                    </a:cubicBezTo>
                    <a:cubicBezTo>
                      <a:pt x="1254" y="12620"/>
                      <a:pt x="2166" y="14279"/>
                      <a:pt x="4430" y="16128"/>
                    </a:cubicBezTo>
                    <a:cubicBezTo>
                      <a:pt x="4883" y="16498"/>
                      <a:pt x="10336" y="20581"/>
                      <a:pt x="9763" y="21116"/>
                    </a:cubicBezTo>
                    <a:cubicBezTo>
                      <a:pt x="14957" y="16270"/>
                      <a:pt x="20402" y="7017"/>
                      <a:pt x="21521" y="13"/>
                    </a:cubicBezTo>
                    <a:close/>
                  </a:path>
                </a:pathLst>
              </a:custGeom>
              <a:solidFill>
                <a:srgbClr val="FEBF0F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64" name="组 47"/>
            <p:cNvGrpSpPr/>
            <p:nvPr/>
          </p:nvGrpSpPr>
          <p:grpSpPr>
            <a:xfrm>
              <a:off x="790666" y="1415439"/>
              <a:ext cx="4761048" cy="5093556"/>
              <a:chOff x="829100" y="2206816"/>
              <a:chExt cx="4556482" cy="4874704"/>
            </a:xfrm>
          </p:grpSpPr>
          <p:grpSp>
            <p:nvGrpSpPr>
              <p:cNvPr id="65" name="Group 32"/>
              <p:cNvGrpSpPr/>
              <p:nvPr/>
            </p:nvGrpSpPr>
            <p:grpSpPr>
              <a:xfrm rot="20904357">
                <a:off x="829100" y="2206816"/>
                <a:ext cx="4556482" cy="4874704"/>
                <a:chOff x="88900" y="0"/>
                <a:chExt cx="2639505" cy="2823847"/>
              </a:xfrm>
            </p:grpSpPr>
            <p:sp>
              <p:nvSpPr>
                <p:cNvPr id="72" name="Shape 29"/>
                <p:cNvSpPr/>
                <p:nvPr/>
              </p:nvSpPr>
              <p:spPr>
                <a:xfrm>
                  <a:off x="355600" y="0"/>
                  <a:ext cx="2372805" cy="26072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178" y="0"/>
                      </a:moveTo>
                      <a:cubicBezTo>
                        <a:pt x="15283" y="360"/>
                        <a:pt x="1413" y="2588"/>
                        <a:pt x="0" y="2538"/>
                      </a:cubicBezTo>
                      <a:cubicBezTo>
                        <a:pt x="1189" y="8871"/>
                        <a:pt x="2988" y="15292"/>
                        <a:pt x="4463" y="21600"/>
                      </a:cubicBezTo>
                      <a:cubicBezTo>
                        <a:pt x="10160" y="21478"/>
                        <a:pt x="15941" y="19429"/>
                        <a:pt x="21600" y="18751"/>
                      </a:cubicBezTo>
                      <a:cubicBezTo>
                        <a:pt x="21453" y="15310"/>
                        <a:pt x="18621" y="11919"/>
                        <a:pt x="17450" y="8748"/>
                      </a:cubicBezTo>
                      <a:cubicBezTo>
                        <a:pt x="16397" y="5895"/>
                        <a:pt x="16019" y="2887"/>
                        <a:pt x="15178" y="0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Shape 30"/>
                <p:cNvSpPr/>
                <p:nvPr/>
              </p:nvSpPr>
              <p:spPr>
                <a:xfrm>
                  <a:off x="88900" y="508000"/>
                  <a:ext cx="2533719" cy="23158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405" y="0"/>
                      </a:moveTo>
                      <a:lnTo>
                        <a:pt x="0" y="702"/>
                      </a:lnTo>
                      <a:cubicBezTo>
                        <a:pt x="1804" y="5235"/>
                        <a:pt x="3615" y="14498"/>
                        <a:pt x="4997" y="21600"/>
                      </a:cubicBezTo>
                      <a:cubicBezTo>
                        <a:pt x="10332" y="21463"/>
                        <a:pt x="16300" y="19156"/>
                        <a:pt x="21600" y="18393"/>
                      </a:cubicBezTo>
                      <a:lnTo>
                        <a:pt x="20804" y="16702"/>
                      </a:lnTo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6" name="任意形状 41"/>
              <p:cNvSpPr/>
              <p:nvPr/>
            </p:nvSpPr>
            <p:spPr>
              <a:xfrm>
                <a:off x="1723292" y="3446585"/>
                <a:ext cx="949570" cy="299210"/>
              </a:xfrm>
              <a:custGeom>
                <a:avLst/>
                <a:gdLst>
                  <a:gd name="connsiteX0" fmla="*/ 0 w 949570"/>
                  <a:gd name="connsiteY0" fmla="*/ 281353 h 299210"/>
                  <a:gd name="connsiteX1" fmla="*/ 70339 w 949570"/>
                  <a:gd name="connsiteY1" fmla="*/ 298938 h 299210"/>
                  <a:gd name="connsiteX2" fmla="*/ 228600 w 949570"/>
                  <a:gd name="connsiteY2" fmla="*/ 246184 h 299210"/>
                  <a:gd name="connsiteX3" fmla="*/ 509954 w 949570"/>
                  <a:gd name="connsiteY3" fmla="*/ 193430 h 299210"/>
                  <a:gd name="connsiteX4" fmla="*/ 703385 w 949570"/>
                  <a:gd name="connsiteY4" fmla="*/ 123092 h 299210"/>
                  <a:gd name="connsiteX5" fmla="*/ 773723 w 949570"/>
                  <a:gd name="connsiteY5" fmla="*/ 87923 h 299210"/>
                  <a:gd name="connsiteX6" fmla="*/ 879231 w 949570"/>
                  <a:gd name="connsiteY6" fmla="*/ 52753 h 299210"/>
                  <a:gd name="connsiteX7" fmla="*/ 931985 w 949570"/>
                  <a:gd name="connsiteY7" fmla="*/ 35169 h 299210"/>
                  <a:gd name="connsiteX8" fmla="*/ 949570 w 949570"/>
                  <a:gd name="connsiteY8" fmla="*/ 0 h 299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9570" h="299210">
                    <a:moveTo>
                      <a:pt x="0" y="281353"/>
                    </a:moveTo>
                    <a:cubicBezTo>
                      <a:pt x="23446" y="287215"/>
                      <a:pt x="46291" y="301343"/>
                      <a:pt x="70339" y="298938"/>
                    </a:cubicBezTo>
                    <a:cubicBezTo>
                      <a:pt x="202234" y="285749"/>
                      <a:pt x="136276" y="261571"/>
                      <a:pt x="228600" y="246184"/>
                    </a:cubicBezTo>
                    <a:cubicBezTo>
                      <a:pt x="309104" y="232767"/>
                      <a:pt x="422748" y="219592"/>
                      <a:pt x="509954" y="193430"/>
                    </a:cubicBezTo>
                    <a:cubicBezTo>
                      <a:pt x="569940" y="175434"/>
                      <a:pt x="645300" y="148908"/>
                      <a:pt x="703385" y="123092"/>
                    </a:cubicBezTo>
                    <a:cubicBezTo>
                      <a:pt x="727339" y="112446"/>
                      <a:pt x="749384" y="97658"/>
                      <a:pt x="773723" y="87923"/>
                    </a:cubicBezTo>
                    <a:cubicBezTo>
                      <a:pt x="808143" y="74155"/>
                      <a:pt x="844062" y="64476"/>
                      <a:pt x="879231" y="52753"/>
                    </a:cubicBezTo>
                    <a:cubicBezTo>
                      <a:pt x="896816" y="46891"/>
                      <a:pt x="923695" y="51748"/>
                      <a:pt x="931985" y="35169"/>
                    </a:cubicBezTo>
                    <a:lnTo>
                      <a:pt x="949570" y="0"/>
                    </a:ln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67" name="任意形状 42"/>
              <p:cNvSpPr/>
              <p:nvPr/>
            </p:nvSpPr>
            <p:spPr>
              <a:xfrm>
                <a:off x="1969477" y="4149969"/>
                <a:ext cx="351692" cy="123093"/>
              </a:xfrm>
              <a:custGeom>
                <a:avLst/>
                <a:gdLst>
                  <a:gd name="connsiteX0" fmla="*/ 0 w 351692"/>
                  <a:gd name="connsiteY0" fmla="*/ 123093 h 123093"/>
                  <a:gd name="connsiteX1" fmla="*/ 140677 w 351692"/>
                  <a:gd name="connsiteY1" fmla="*/ 87923 h 123093"/>
                  <a:gd name="connsiteX2" fmla="*/ 193431 w 351692"/>
                  <a:gd name="connsiteY2" fmla="*/ 70339 h 123093"/>
                  <a:gd name="connsiteX3" fmla="*/ 281354 w 351692"/>
                  <a:gd name="connsiteY3" fmla="*/ 52754 h 123093"/>
                  <a:gd name="connsiteX4" fmla="*/ 351692 w 351692"/>
                  <a:gd name="connsiteY4" fmla="*/ 0 h 123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692" h="123093">
                    <a:moveTo>
                      <a:pt x="0" y="123093"/>
                    </a:moveTo>
                    <a:cubicBezTo>
                      <a:pt x="46892" y="111370"/>
                      <a:pt x="94822" y="103208"/>
                      <a:pt x="140677" y="87923"/>
                    </a:cubicBezTo>
                    <a:cubicBezTo>
                      <a:pt x="158262" y="82062"/>
                      <a:pt x="175449" y="74835"/>
                      <a:pt x="193431" y="70339"/>
                    </a:cubicBezTo>
                    <a:cubicBezTo>
                      <a:pt x="222427" y="63090"/>
                      <a:pt x="252046" y="58616"/>
                      <a:pt x="281354" y="52754"/>
                    </a:cubicBezTo>
                    <a:cubicBezTo>
                      <a:pt x="341005" y="12987"/>
                      <a:pt x="319164" y="32529"/>
                      <a:pt x="351692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68" name="任意形状 43"/>
              <p:cNvSpPr/>
              <p:nvPr/>
            </p:nvSpPr>
            <p:spPr>
              <a:xfrm>
                <a:off x="2514600" y="4026314"/>
                <a:ext cx="404446" cy="141240"/>
              </a:xfrm>
              <a:custGeom>
                <a:avLst/>
                <a:gdLst>
                  <a:gd name="connsiteX0" fmla="*/ 0 w 404446"/>
                  <a:gd name="connsiteY0" fmla="*/ 141240 h 141240"/>
                  <a:gd name="connsiteX1" fmla="*/ 87923 w 404446"/>
                  <a:gd name="connsiteY1" fmla="*/ 88486 h 141240"/>
                  <a:gd name="connsiteX2" fmla="*/ 158262 w 404446"/>
                  <a:gd name="connsiteY2" fmla="*/ 70901 h 141240"/>
                  <a:gd name="connsiteX3" fmla="*/ 211015 w 404446"/>
                  <a:gd name="connsiteY3" fmla="*/ 53317 h 141240"/>
                  <a:gd name="connsiteX4" fmla="*/ 281354 w 404446"/>
                  <a:gd name="connsiteY4" fmla="*/ 35732 h 141240"/>
                  <a:gd name="connsiteX5" fmla="*/ 404446 w 404446"/>
                  <a:gd name="connsiteY5" fmla="*/ 563 h 141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46" h="141240">
                    <a:moveTo>
                      <a:pt x="0" y="141240"/>
                    </a:moveTo>
                    <a:cubicBezTo>
                      <a:pt x="29308" y="123655"/>
                      <a:pt x="56690" y="102367"/>
                      <a:pt x="87923" y="88486"/>
                    </a:cubicBezTo>
                    <a:cubicBezTo>
                      <a:pt x="110008" y="78670"/>
                      <a:pt x="135024" y="77540"/>
                      <a:pt x="158262" y="70901"/>
                    </a:cubicBezTo>
                    <a:cubicBezTo>
                      <a:pt x="176084" y="65809"/>
                      <a:pt x="193193" y="58409"/>
                      <a:pt x="211015" y="53317"/>
                    </a:cubicBezTo>
                    <a:cubicBezTo>
                      <a:pt x="234253" y="46678"/>
                      <a:pt x="258725" y="44218"/>
                      <a:pt x="281354" y="35732"/>
                    </a:cubicBezTo>
                    <a:cubicBezTo>
                      <a:pt x="396109" y="-7301"/>
                      <a:pt x="306234" y="563"/>
                      <a:pt x="404446" y="563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69" name="任意形状 44"/>
              <p:cNvSpPr/>
              <p:nvPr/>
            </p:nvSpPr>
            <p:spPr>
              <a:xfrm>
                <a:off x="3112477" y="3621846"/>
                <a:ext cx="844061" cy="369862"/>
              </a:xfrm>
              <a:custGeom>
                <a:avLst/>
                <a:gdLst>
                  <a:gd name="connsiteX0" fmla="*/ 0 w 844061"/>
                  <a:gd name="connsiteY0" fmla="*/ 369862 h 369862"/>
                  <a:gd name="connsiteX1" fmla="*/ 158261 w 844061"/>
                  <a:gd name="connsiteY1" fmla="*/ 317108 h 369862"/>
                  <a:gd name="connsiteX2" fmla="*/ 298938 w 844061"/>
                  <a:gd name="connsiteY2" fmla="*/ 264354 h 369862"/>
                  <a:gd name="connsiteX3" fmla="*/ 369277 w 844061"/>
                  <a:gd name="connsiteY3" fmla="*/ 211600 h 369862"/>
                  <a:gd name="connsiteX4" fmla="*/ 474785 w 844061"/>
                  <a:gd name="connsiteY4" fmla="*/ 176431 h 369862"/>
                  <a:gd name="connsiteX5" fmla="*/ 597877 w 844061"/>
                  <a:gd name="connsiteY5" fmla="*/ 106092 h 369862"/>
                  <a:gd name="connsiteX6" fmla="*/ 703385 w 844061"/>
                  <a:gd name="connsiteY6" fmla="*/ 53339 h 369862"/>
                  <a:gd name="connsiteX7" fmla="*/ 738554 w 844061"/>
                  <a:gd name="connsiteY7" fmla="*/ 18169 h 369862"/>
                  <a:gd name="connsiteX8" fmla="*/ 844061 w 844061"/>
                  <a:gd name="connsiteY8" fmla="*/ 585 h 36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4061" h="369862">
                    <a:moveTo>
                      <a:pt x="0" y="369862"/>
                    </a:moveTo>
                    <a:cubicBezTo>
                      <a:pt x="148214" y="340219"/>
                      <a:pt x="30856" y="371710"/>
                      <a:pt x="158261" y="317108"/>
                    </a:cubicBezTo>
                    <a:cubicBezTo>
                      <a:pt x="227354" y="287496"/>
                      <a:pt x="216975" y="309889"/>
                      <a:pt x="298938" y="264354"/>
                    </a:cubicBezTo>
                    <a:cubicBezTo>
                      <a:pt x="324558" y="250121"/>
                      <a:pt x="343063" y="224707"/>
                      <a:pt x="369277" y="211600"/>
                    </a:cubicBezTo>
                    <a:cubicBezTo>
                      <a:pt x="402435" y="195021"/>
                      <a:pt x="474785" y="176431"/>
                      <a:pt x="474785" y="176431"/>
                    </a:cubicBezTo>
                    <a:cubicBezTo>
                      <a:pt x="644861" y="48873"/>
                      <a:pt x="463618" y="173222"/>
                      <a:pt x="597877" y="106092"/>
                    </a:cubicBezTo>
                    <a:cubicBezTo>
                      <a:pt x="734223" y="37919"/>
                      <a:pt x="570793" y="97535"/>
                      <a:pt x="703385" y="53339"/>
                    </a:cubicBezTo>
                    <a:cubicBezTo>
                      <a:pt x="715108" y="41616"/>
                      <a:pt x="724338" y="26699"/>
                      <a:pt x="738554" y="18169"/>
                    </a:cubicBezTo>
                    <a:cubicBezTo>
                      <a:pt x="777128" y="-4975"/>
                      <a:pt x="802050" y="585"/>
                      <a:pt x="844061" y="585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70" name="任意形状 45"/>
              <p:cNvSpPr/>
              <p:nvPr/>
            </p:nvSpPr>
            <p:spPr>
              <a:xfrm>
                <a:off x="2233246" y="4149969"/>
                <a:ext cx="2039816" cy="756139"/>
              </a:xfrm>
              <a:custGeom>
                <a:avLst/>
                <a:gdLst>
                  <a:gd name="connsiteX0" fmla="*/ 0 w 2039816"/>
                  <a:gd name="connsiteY0" fmla="*/ 756139 h 756139"/>
                  <a:gd name="connsiteX1" fmla="*/ 105508 w 2039816"/>
                  <a:gd name="connsiteY1" fmla="*/ 738554 h 756139"/>
                  <a:gd name="connsiteX2" fmla="*/ 158262 w 2039816"/>
                  <a:gd name="connsiteY2" fmla="*/ 703385 h 756139"/>
                  <a:gd name="connsiteX3" fmla="*/ 281354 w 2039816"/>
                  <a:gd name="connsiteY3" fmla="*/ 650631 h 756139"/>
                  <a:gd name="connsiteX4" fmla="*/ 386862 w 2039816"/>
                  <a:gd name="connsiteY4" fmla="*/ 615462 h 756139"/>
                  <a:gd name="connsiteX5" fmla="*/ 527539 w 2039816"/>
                  <a:gd name="connsiteY5" fmla="*/ 562708 h 756139"/>
                  <a:gd name="connsiteX6" fmla="*/ 650631 w 2039816"/>
                  <a:gd name="connsiteY6" fmla="*/ 527539 h 756139"/>
                  <a:gd name="connsiteX7" fmla="*/ 720969 w 2039816"/>
                  <a:gd name="connsiteY7" fmla="*/ 492369 h 756139"/>
                  <a:gd name="connsiteX8" fmla="*/ 773723 w 2039816"/>
                  <a:gd name="connsiteY8" fmla="*/ 474785 h 756139"/>
                  <a:gd name="connsiteX9" fmla="*/ 861646 w 2039816"/>
                  <a:gd name="connsiteY9" fmla="*/ 439616 h 756139"/>
                  <a:gd name="connsiteX10" fmla="*/ 1019908 w 2039816"/>
                  <a:gd name="connsiteY10" fmla="*/ 369277 h 756139"/>
                  <a:gd name="connsiteX11" fmla="*/ 1160585 w 2039816"/>
                  <a:gd name="connsiteY11" fmla="*/ 334108 h 756139"/>
                  <a:gd name="connsiteX12" fmla="*/ 1248508 w 2039816"/>
                  <a:gd name="connsiteY12" fmla="*/ 298939 h 756139"/>
                  <a:gd name="connsiteX13" fmla="*/ 1301262 w 2039816"/>
                  <a:gd name="connsiteY13" fmla="*/ 281354 h 756139"/>
                  <a:gd name="connsiteX14" fmla="*/ 1371600 w 2039816"/>
                  <a:gd name="connsiteY14" fmla="*/ 228600 h 756139"/>
                  <a:gd name="connsiteX15" fmla="*/ 1441939 w 2039816"/>
                  <a:gd name="connsiteY15" fmla="*/ 211016 h 756139"/>
                  <a:gd name="connsiteX16" fmla="*/ 1529862 w 2039816"/>
                  <a:gd name="connsiteY16" fmla="*/ 175846 h 756139"/>
                  <a:gd name="connsiteX17" fmla="*/ 1670539 w 2039816"/>
                  <a:gd name="connsiteY17" fmla="*/ 123093 h 756139"/>
                  <a:gd name="connsiteX18" fmla="*/ 1723292 w 2039816"/>
                  <a:gd name="connsiteY18" fmla="*/ 87923 h 756139"/>
                  <a:gd name="connsiteX19" fmla="*/ 1776046 w 2039816"/>
                  <a:gd name="connsiteY19" fmla="*/ 70339 h 756139"/>
                  <a:gd name="connsiteX20" fmla="*/ 1951892 w 2039816"/>
                  <a:gd name="connsiteY20" fmla="*/ 35169 h 756139"/>
                  <a:gd name="connsiteX21" fmla="*/ 2039816 w 2039816"/>
                  <a:gd name="connsiteY21" fmla="*/ 0 h 756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9816" h="756139">
                    <a:moveTo>
                      <a:pt x="0" y="756139"/>
                    </a:moveTo>
                    <a:cubicBezTo>
                      <a:pt x="35169" y="750277"/>
                      <a:pt x="71683" y="749829"/>
                      <a:pt x="105508" y="738554"/>
                    </a:cubicBezTo>
                    <a:cubicBezTo>
                      <a:pt x="125558" y="731871"/>
                      <a:pt x="139359" y="712836"/>
                      <a:pt x="158262" y="703385"/>
                    </a:cubicBezTo>
                    <a:cubicBezTo>
                      <a:pt x="198189" y="683421"/>
                      <a:pt x="239689" y="666656"/>
                      <a:pt x="281354" y="650631"/>
                    </a:cubicBezTo>
                    <a:cubicBezTo>
                      <a:pt x="315955" y="637323"/>
                      <a:pt x="351950" y="627931"/>
                      <a:pt x="386862" y="615462"/>
                    </a:cubicBezTo>
                    <a:cubicBezTo>
                      <a:pt x="434025" y="598618"/>
                      <a:pt x="480028" y="578545"/>
                      <a:pt x="527539" y="562708"/>
                    </a:cubicBezTo>
                    <a:cubicBezTo>
                      <a:pt x="568022" y="549214"/>
                      <a:pt x="610528" y="542122"/>
                      <a:pt x="650631" y="527539"/>
                    </a:cubicBezTo>
                    <a:cubicBezTo>
                      <a:pt x="675266" y="518581"/>
                      <a:pt x="696875" y="502695"/>
                      <a:pt x="720969" y="492369"/>
                    </a:cubicBezTo>
                    <a:cubicBezTo>
                      <a:pt x="738006" y="485067"/>
                      <a:pt x="756367" y="481293"/>
                      <a:pt x="773723" y="474785"/>
                    </a:cubicBezTo>
                    <a:cubicBezTo>
                      <a:pt x="803279" y="463702"/>
                      <a:pt x="832801" y="452436"/>
                      <a:pt x="861646" y="439616"/>
                    </a:cubicBezTo>
                    <a:cubicBezTo>
                      <a:pt x="937337" y="405975"/>
                      <a:pt x="935198" y="395342"/>
                      <a:pt x="1019908" y="369277"/>
                    </a:cubicBezTo>
                    <a:cubicBezTo>
                      <a:pt x="1066106" y="355062"/>
                      <a:pt x="1114387" y="348323"/>
                      <a:pt x="1160585" y="334108"/>
                    </a:cubicBezTo>
                    <a:cubicBezTo>
                      <a:pt x="1190754" y="324825"/>
                      <a:pt x="1218952" y="310022"/>
                      <a:pt x="1248508" y="298939"/>
                    </a:cubicBezTo>
                    <a:cubicBezTo>
                      <a:pt x="1265864" y="292431"/>
                      <a:pt x="1283677" y="287216"/>
                      <a:pt x="1301262" y="281354"/>
                    </a:cubicBezTo>
                    <a:cubicBezTo>
                      <a:pt x="1324708" y="263769"/>
                      <a:pt x="1345386" y="241707"/>
                      <a:pt x="1371600" y="228600"/>
                    </a:cubicBezTo>
                    <a:cubicBezTo>
                      <a:pt x="1393216" y="217792"/>
                      <a:pt x="1419011" y="218659"/>
                      <a:pt x="1441939" y="211016"/>
                    </a:cubicBezTo>
                    <a:cubicBezTo>
                      <a:pt x="1471885" y="201034"/>
                      <a:pt x="1501629" y="189963"/>
                      <a:pt x="1529862" y="175846"/>
                    </a:cubicBezTo>
                    <a:cubicBezTo>
                      <a:pt x="1650604" y="115475"/>
                      <a:pt x="1500912" y="157017"/>
                      <a:pt x="1670539" y="123093"/>
                    </a:cubicBezTo>
                    <a:cubicBezTo>
                      <a:pt x="1688123" y="111370"/>
                      <a:pt x="1704389" y="97374"/>
                      <a:pt x="1723292" y="87923"/>
                    </a:cubicBezTo>
                    <a:cubicBezTo>
                      <a:pt x="1739871" y="79633"/>
                      <a:pt x="1758223" y="75431"/>
                      <a:pt x="1776046" y="70339"/>
                    </a:cubicBezTo>
                    <a:cubicBezTo>
                      <a:pt x="1898674" y="35303"/>
                      <a:pt x="1796434" y="69715"/>
                      <a:pt x="1951892" y="35169"/>
                    </a:cubicBezTo>
                    <a:cubicBezTo>
                      <a:pt x="1991008" y="26477"/>
                      <a:pt x="2006504" y="16656"/>
                      <a:pt x="2039816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71" name="任意形状 46"/>
              <p:cNvSpPr/>
              <p:nvPr/>
            </p:nvSpPr>
            <p:spPr>
              <a:xfrm>
                <a:off x="2567354" y="4730194"/>
                <a:ext cx="1881554" cy="650698"/>
              </a:xfrm>
              <a:custGeom>
                <a:avLst/>
                <a:gdLst>
                  <a:gd name="connsiteX0" fmla="*/ 0 w 1881554"/>
                  <a:gd name="connsiteY0" fmla="*/ 650698 h 650698"/>
                  <a:gd name="connsiteX1" fmla="*/ 105508 w 1881554"/>
                  <a:gd name="connsiteY1" fmla="*/ 615529 h 650698"/>
                  <a:gd name="connsiteX2" fmla="*/ 351692 w 1881554"/>
                  <a:gd name="connsiteY2" fmla="*/ 545191 h 650698"/>
                  <a:gd name="connsiteX3" fmla="*/ 703384 w 1881554"/>
                  <a:gd name="connsiteY3" fmla="*/ 422098 h 650698"/>
                  <a:gd name="connsiteX4" fmla="*/ 879231 w 1881554"/>
                  <a:gd name="connsiteY4" fmla="*/ 386929 h 650698"/>
                  <a:gd name="connsiteX5" fmla="*/ 984738 w 1881554"/>
                  <a:gd name="connsiteY5" fmla="*/ 369344 h 650698"/>
                  <a:gd name="connsiteX6" fmla="*/ 1213338 w 1881554"/>
                  <a:gd name="connsiteY6" fmla="*/ 316591 h 650698"/>
                  <a:gd name="connsiteX7" fmla="*/ 1266092 w 1881554"/>
                  <a:gd name="connsiteY7" fmla="*/ 263837 h 650698"/>
                  <a:gd name="connsiteX8" fmla="*/ 1336431 w 1881554"/>
                  <a:gd name="connsiteY8" fmla="*/ 246252 h 650698"/>
                  <a:gd name="connsiteX9" fmla="*/ 1389184 w 1881554"/>
                  <a:gd name="connsiteY9" fmla="*/ 228668 h 650698"/>
                  <a:gd name="connsiteX10" fmla="*/ 1441938 w 1881554"/>
                  <a:gd name="connsiteY10" fmla="*/ 175914 h 650698"/>
                  <a:gd name="connsiteX11" fmla="*/ 1582615 w 1881554"/>
                  <a:gd name="connsiteY11" fmla="*/ 140744 h 650698"/>
                  <a:gd name="connsiteX12" fmla="*/ 1635369 w 1881554"/>
                  <a:gd name="connsiteY12" fmla="*/ 87991 h 650698"/>
                  <a:gd name="connsiteX13" fmla="*/ 1811215 w 1881554"/>
                  <a:gd name="connsiteY13" fmla="*/ 35237 h 650698"/>
                  <a:gd name="connsiteX14" fmla="*/ 1881554 w 1881554"/>
                  <a:gd name="connsiteY14" fmla="*/ 68 h 650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81554" h="650698">
                    <a:moveTo>
                      <a:pt x="0" y="650698"/>
                    </a:moveTo>
                    <a:cubicBezTo>
                      <a:pt x="35169" y="638975"/>
                      <a:pt x="70000" y="626181"/>
                      <a:pt x="105508" y="615529"/>
                    </a:cubicBezTo>
                    <a:cubicBezTo>
                      <a:pt x="187254" y="591005"/>
                      <a:pt x="271781" y="575158"/>
                      <a:pt x="351692" y="545191"/>
                    </a:cubicBezTo>
                    <a:cubicBezTo>
                      <a:pt x="428741" y="516298"/>
                      <a:pt x="641835" y="434408"/>
                      <a:pt x="703384" y="422098"/>
                    </a:cubicBezTo>
                    <a:cubicBezTo>
                      <a:pt x="762000" y="410375"/>
                      <a:pt x="820268" y="396756"/>
                      <a:pt x="879231" y="386929"/>
                    </a:cubicBezTo>
                    <a:cubicBezTo>
                      <a:pt x="914400" y="381067"/>
                      <a:pt x="950148" y="377991"/>
                      <a:pt x="984738" y="369344"/>
                    </a:cubicBezTo>
                    <a:cubicBezTo>
                      <a:pt x="1242199" y="304979"/>
                      <a:pt x="927621" y="357406"/>
                      <a:pt x="1213338" y="316591"/>
                    </a:cubicBezTo>
                    <a:cubicBezTo>
                      <a:pt x="1230923" y="299006"/>
                      <a:pt x="1244500" y="276175"/>
                      <a:pt x="1266092" y="263837"/>
                    </a:cubicBezTo>
                    <a:cubicBezTo>
                      <a:pt x="1287076" y="251846"/>
                      <a:pt x="1313193" y="252891"/>
                      <a:pt x="1336431" y="246252"/>
                    </a:cubicBezTo>
                    <a:cubicBezTo>
                      <a:pt x="1354253" y="241160"/>
                      <a:pt x="1371600" y="234529"/>
                      <a:pt x="1389184" y="228668"/>
                    </a:cubicBezTo>
                    <a:cubicBezTo>
                      <a:pt x="1406769" y="211083"/>
                      <a:pt x="1421246" y="189709"/>
                      <a:pt x="1441938" y="175914"/>
                    </a:cubicBezTo>
                    <a:cubicBezTo>
                      <a:pt x="1465112" y="160464"/>
                      <a:pt x="1569932" y="143281"/>
                      <a:pt x="1582615" y="140744"/>
                    </a:cubicBezTo>
                    <a:cubicBezTo>
                      <a:pt x="1600200" y="123160"/>
                      <a:pt x="1614281" y="101171"/>
                      <a:pt x="1635369" y="87991"/>
                    </a:cubicBezTo>
                    <a:cubicBezTo>
                      <a:pt x="1689807" y="53967"/>
                      <a:pt x="1750321" y="47415"/>
                      <a:pt x="1811215" y="35237"/>
                    </a:cubicBezTo>
                    <a:cubicBezTo>
                      <a:pt x="1868846" y="-3183"/>
                      <a:pt x="1842835" y="68"/>
                      <a:pt x="1881554" y="68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sp>
        <p:nvSpPr>
          <p:cNvPr id="78" name="文本框 77"/>
          <p:cNvSpPr txBox="1"/>
          <p:nvPr/>
        </p:nvSpPr>
        <p:spPr>
          <a:xfrm>
            <a:off x="6548306" y="3108830"/>
            <a:ext cx="4597676" cy="82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选择：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主要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重要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绝对的用法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    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概括材料中心 （但是转折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……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6526184" y="243313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20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政治逻辑</a:t>
            </a:r>
          </a:p>
        </p:txBody>
      </p:sp>
      <p:sp>
        <p:nvSpPr>
          <p:cNvPr id="80" name="任意多边形 79"/>
          <p:cNvSpPr/>
          <p:nvPr/>
        </p:nvSpPr>
        <p:spPr>
          <a:xfrm>
            <a:off x="6663430" y="3044755"/>
            <a:ext cx="3377694" cy="45719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526185" y="3870899"/>
            <a:ext cx="3897767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6403393" y="3958221"/>
            <a:ext cx="3897767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大题：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理解为主 </a:t>
            </a:r>
          </a:p>
        </p:txBody>
      </p:sp>
    </p:spTree>
    <p:extLst>
      <p:ext uri="{BB962C8B-B14F-4D97-AF65-F5344CB8AC3E}">
        <p14:creationId xmlns:p14="http://schemas.microsoft.com/office/powerpoint/2010/main" val="221058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25571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请添加您的小标题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045650" y="4312607"/>
            <a:ext cx="1259555" cy="1897402"/>
            <a:chOff x="4869199" y="2184580"/>
            <a:chExt cx="1569382" cy="236412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3737"/>
            <p:cNvSpPr>
              <a:spLocks noEditPoints="1"/>
            </p:cNvSpPr>
            <p:nvPr/>
          </p:nvSpPr>
          <p:spPr bwMode="auto">
            <a:xfrm>
              <a:off x="4879259" y="2370693"/>
              <a:ext cx="603607" cy="658939"/>
            </a:xfrm>
            <a:custGeom>
              <a:avLst/>
              <a:gdLst>
                <a:gd name="T0" fmla="*/ 0 w 110"/>
                <a:gd name="T1" fmla="*/ 59 h 119"/>
                <a:gd name="T2" fmla="*/ 53 w 110"/>
                <a:gd name="T3" fmla="*/ 0 h 119"/>
                <a:gd name="T4" fmla="*/ 53 w 110"/>
                <a:gd name="T5" fmla="*/ 0 h 119"/>
                <a:gd name="T6" fmla="*/ 110 w 110"/>
                <a:gd name="T7" fmla="*/ 60 h 119"/>
                <a:gd name="T8" fmla="*/ 110 w 110"/>
                <a:gd name="T9" fmla="*/ 60 h 119"/>
                <a:gd name="T10" fmla="*/ 52 w 110"/>
                <a:gd name="T11" fmla="*/ 119 h 119"/>
                <a:gd name="T12" fmla="*/ 52 w 110"/>
                <a:gd name="T13" fmla="*/ 119 h 119"/>
                <a:gd name="T14" fmla="*/ 0 w 110"/>
                <a:gd name="T15" fmla="*/ 59 h 119"/>
                <a:gd name="T16" fmla="*/ 4 w 110"/>
                <a:gd name="T17" fmla="*/ 59 h 119"/>
                <a:gd name="T18" fmla="*/ 52 w 110"/>
                <a:gd name="T19" fmla="*/ 115 h 119"/>
                <a:gd name="T20" fmla="*/ 52 w 110"/>
                <a:gd name="T21" fmla="*/ 115 h 119"/>
                <a:gd name="T22" fmla="*/ 89 w 110"/>
                <a:gd name="T23" fmla="*/ 99 h 119"/>
                <a:gd name="T24" fmla="*/ 89 w 110"/>
                <a:gd name="T25" fmla="*/ 99 h 119"/>
                <a:gd name="T26" fmla="*/ 106 w 110"/>
                <a:gd name="T27" fmla="*/ 60 h 119"/>
                <a:gd name="T28" fmla="*/ 106 w 110"/>
                <a:gd name="T29" fmla="*/ 60 h 119"/>
                <a:gd name="T30" fmla="*/ 53 w 110"/>
                <a:gd name="T31" fmla="*/ 4 h 119"/>
                <a:gd name="T32" fmla="*/ 53 w 110"/>
                <a:gd name="T33" fmla="*/ 4 h 119"/>
                <a:gd name="T34" fmla="*/ 4 w 110"/>
                <a:gd name="T35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19">
                  <a:moveTo>
                    <a:pt x="0" y="59"/>
                  </a:moveTo>
                  <a:cubicBezTo>
                    <a:pt x="0" y="26"/>
                    <a:pt x="2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10" y="27"/>
                    <a:pt x="110" y="60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10" y="92"/>
                    <a:pt x="81" y="119"/>
                    <a:pt x="52" y="119"/>
                  </a:cubicBezTo>
                  <a:cubicBezTo>
                    <a:pt x="52" y="119"/>
                    <a:pt x="52" y="119"/>
                    <a:pt x="52" y="119"/>
                  </a:cubicBezTo>
                  <a:cubicBezTo>
                    <a:pt x="22" y="119"/>
                    <a:pt x="0" y="91"/>
                    <a:pt x="0" y="59"/>
                  </a:cubicBezTo>
                  <a:close/>
                  <a:moveTo>
                    <a:pt x="4" y="59"/>
                  </a:moveTo>
                  <a:cubicBezTo>
                    <a:pt x="4" y="90"/>
                    <a:pt x="25" y="115"/>
                    <a:pt x="52" y="115"/>
                  </a:cubicBezTo>
                  <a:cubicBezTo>
                    <a:pt x="52" y="115"/>
                    <a:pt x="52" y="115"/>
                    <a:pt x="52" y="115"/>
                  </a:cubicBezTo>
                  <a:cubicBezTo>
                    <a:pt x="65" y="115"/>
                    <a:pt x="79" y="109"/>
                    <a:pt x="89" y="99"/>
                  </a:cubicBezTo>
                  <a:cubicBezTo>
                    <a:pt x="89" y="99"/>
                    <a:pt x="89" y="99"/>
                    <a:pt x="89" y="99"/>
                  </a:cubicBezTo>
                  <a:cubicBezTo>
                    <a:pt x="99" y="89"/>
                    <a:pt x="106" y="75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6" y="29"/>
                    <a:pt x="80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26" y="4"/>
                    <a:pt x="4" y="28"/>
                    <a:pt x="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3738"/>
            <p:cNvSpPr>
              <a:spLocks noEditPoints="1"/>
            </p:cNvSpPr>
            <p:nvPr/>
          </p:nvSpPr>
          <p:spPr bwMode="auto">
            <a:xfrm>
              <a:off x="4869199" y="2360633"/>
              <a:ext cx="628759" cy="679060"/>
            </a:xfrm>
            <a:custGeom>
              <a:avLst/>
              <a:gdLst>
                <a:gd name="T0" fmla="*/ 0 w 114"/>
                <a:gd name="T1" fmla="*/ 61 h 123"/>
                <a:gd name="T2" fmla="*/ 2 w 114"/>
                <a:gd name="T3" fmla="*/ 61 h 123"/>
                <a:gd name="T4" fmla="*/ 0 w 114"/>
                <a:gd name="T5" fmla="*/ 61 h 123"/>
                <a:gd name="T6" fmla="*/ 55 w 114"/>
                <a:gd name="T7" fmla="*/ 0 h 123"/>
                <a:gd name="T8" fmla="*/ 55 w 114"/>
                <a:gd name="T9" fmla="*/ 0 h 123"/>
                <a:gd name="T10" fmla="*/ 114 w 114"/>
                <a:gd name="T11" fmla="*/ 62 h 123"/>
                <a:gd name="T12" fmla="*/ 114 w 114"/>
                <a:gd name="T13" fmla="*/ 62 h 123"/>
                <a:gd name="T14" fmla="*/ 54 w 114"/>
                <a:gd name="T15" fmla="*/ 123 h 123"/>
                <a:gd name="T16" fmla="*/ 54 w 114"/>
                <a:gd name="T17" fmla="*/ 123 h 123"/>
                <a:gd name="T18" fmla="*/ 0 w 114"/>
                <a:gd name="T19" fmla="*/ 61 h 123"/>
                <a:gd name="T20" fmla="*/ 54 w 114"/>
                <a:gd name="T21" fmla="*/ 119 h 123"/>
                <a:gd name="T22" fmla="*/ 102 w 114"/>
                <a:gd name="T23" fmla="*/ 89 h 123"/>
                <a:gd name="T24" fmla="*/ 102 w 114"/>
                <a:gd name="T25" fmla="*/ 89 h 123"/>
                <a:gd name="T26" fmla="*/ 93 w 114"/>
                <a:gd name="T27" fmla="*/ 102 h 123"/>
                <a:gd name="T28" fmla="*/ 93 w 114"/>
                <a:gd name="T29" fmla="*/ 102 h 123"/>
                <a:gd name="T30" fmla="*/ 54 w 114"/>
                <a:gd name="T31" fmla="*/ 119 h 123"/>
                <a:gd name="T32" fmla="*/ 54 w 114"/>
                <a:gd name="T33" fmla="*/ 119 h 123"/>
                <a:gd name="T34" fmla="*/ 54 w 114"/>
                <a:gd name="T35" fmla="*/ 119 h 123"/>
                <a:gd name="T36" fmla="*/ 54 w 114"/>
                <a:gd name="T37" fmla="*/ 119 h 123"/>
                <a:gd name="T38" fmla="*/ 16 w 114"/>
                <a:gd name="T39" fmla="*/ 99 h 123"/>
                <a:gd name="T40" fmla="*/ 16 w 114"/>
                <a:gd name="T41" fmla="*/ 99 h 123"/>
                <a:gd name="T42" fmla="*/ 54 w 114"/>
                <a:gd name="T43" fmla="*/ 119 h 123"/>
                <a:gd name="T44" fmla="*/ 54 w 114"/>
                <a:gd name="T45" fmla="*/ 115 h 123"/>
                <a:gd name="T46" fmla="*/ 54 w 114"/>
                <a:gd name="T47" fmla="*/ 115 h 123"/>
                <a:gd name="T48" fmla="*/ 54 w 114"/>
                <a:gd name="T49" fmla="*/ 115 h 123"/>
                <a:gd name="T50" fmla="*/ 90 w 114"/>
                <a:gd name="T51" fmla="*/ 99 h 123"/>
                <a:gd name="T52" fmla="*/ 90 w 114"/>
                <a:gd name="T53" fmla="*/ 99 h 123"/>
                <a:gd name="T54" fmla="*/ 106 w 114"/>
                <a:gd name="T55" fmla="*/ 62 h 123"/>
                <a:gd name="T56" fmla="*/ 106 w 114"/>
                <a:gd name="T57" fmla="*/ 62 h 123"/>
                <a:gd name="T58" fmla="*/ 55 w 114"/>
                <a:gd name="T59" fmla="*/ 8 h 123"/>
                <a:gd name="T60" fmla="*/ 55 w 114"/>
                <a:gd name="T61" fmla="*/ 8 h 123"/>
                <a:gd name="T62" fmla="*/ 8 w 114"/>
                <a:gd name="T63" fmla="*/ 61 h 123"/>
                <a:gd name="T64" fmla="*/ 8 w 114"/>
                <a:gd name="T65" fmla="*/ 61 h 123"/>
                <a:gd name="T66" fmla="*/ 54 w 114"/>
                <a:gd name="T67" fmla="*/ 115 h 123"/>
                <a:gd name="T68" fmla="*/ 110 w 114"/>
                <a:gd name="T69" fmla="*/ 62 h 123"/>
                <a:gd name="T70" fmla="*/ 55 w 114"/>
                <a:gd name="T71" fmla="*/ 4 h 123"/>
                <a:gd name="T72" fmla="*/ 55 w 114"/>
                <a:gd name="T73" fmla="*/ 4 h 123"/>
                <a:gd name="T74" fmla="*/ 110 w 114"/>
                <a:gd name="T75" fmla="*/ 62 h 123"/>
                <a:gd name="T76" fmla="*/ 6 w 114"/>
                <a:gd name="T77" fmla="*/ 61 h 123"/>
                <a:gd name="T78" fmla="*/ 4 w 114"/>
                <a:gd name="T79" fmla="*/ 61 h 123"/>
                <a:gd name="T80" fmla="*/ 4 w 114"/>
                <a:gd name="T81" fmla="*/ 61 h 123"/>
                <a:gd name="T82" fmla="*/ 4 w 114"/>
                <a:gd name="T83" fmla="*/ 61 h 123"/>
                <a:gd name="T84" fmla="*/ 4 w 114"/>
                <a:gd name="T85" fmla="*/ 61 h 123"/>
                <a:gd name="T86" fmla="*/ 4 w 114"/>
                <a:gd name="T87" fmla="*/ 61 h 123"/>
                <a:gd name="T88" fmla="*/ 6 w 114"/>
                <a:gd name="T89" fmla="*/ 61 h 123"/>
                <a:gd name="T90" fmla="*/ 17 w 114"/>
                <a:gd name="T91" fmla="*/ 23 h 123"/>
                <a:gd name="T92" fmla="*/ 55 w 114"/>
                <a:gd name="T93" fmla="*/ 4 h 123"/>
                <a:gd name="T94" fmla="*/ 55 w 114"/>
                <a:gd name="T95" fmla="*/ 4 h 123"/>
                <a:gd name="T96" fmla="*/ 17 w 114"/>
                <a:gd name="T97" fmla="*/ 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4" h="123">
                  <a:moveTo>
                    <a:pt x="0" y="61"/>
                  </a:moveTo>
                  <a:cubicBezTo>
                    <a:pt x="2" y="61"/>
                    <a:pt x="2" y="61"/>
                    <a:pt x="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7"/>
                    <a:pt x="24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6" y="0"/>
                    <a:pt x="114" y="28"/>
                    <a:pt x="114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4" y="96"/>
                    <a:pt x="84" y="123"/>
                    <a:pt x="54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23" y="123"/>
                    <a:pt x="0" y="94"/>
                    <a:pt x="0" y="61"/>
                  </a:cubicBezTo>
                  <a:close/>
                  <a:moveTo>
                    <a:pt x="54" y="119"/>
                  </a:moveTo>
                  <a:cubicBezTo>
                    <a:pt x="73" y="119"/>
                    <a:pt x="92" y="107"/>
                    <a:pt x="102" y="89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100" y="94"/>
                    <a:pt x="96" y="98"/>
                    <a:pt x="93" y="102"/>
                  </a:cubicBezTo>
                  <a:cubicBezTo>
                    <a:pt x="93" y="102"/>
                    <a:pt x="93" y="102"/>
                    <a:pt x="93" y="102"/>
                  </a:cubicBezTo>
                  <a:cubicBezTo>
                    <a:pt x="82" y="113"/>
                    <a:pt x="68" y="119"/>
                    <a:pt x="54" y="119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54" y="119"/>
                    <a:pt x="54" y="119"/>
                    <a:pt x="54" y="119"/>
                  </a:cubicBezTo>
                  <a:cubicBezTo>
                    <a:pt x="38" y="119"/>
                    <a:pt x="25" y="111"/>
                    <a:pt x="16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25" y="111"/>
                    <a:pt x="38" y="119"/>
                    <a:pt x="54" y="119"/>
                  </a:cubicBezTo>
                  <a:close/>
                  <a:moveTo>
                    <a:pt x="54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54" y="115"/>
                    <a:pt x="54" y="115"/>
                    <a:pt x="54" y="115"/>
                  </a:cubicBezTo>
                  <a:cubicBezTo>
                    <a:pt x="67" y="115"/>
                    <a:pt x="80" y="109"/>
                    <a:pt x="90" y="99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100" y="90"/>
                    <a:pt x="106" y="76"/>
                    <a:pt x="106" y="62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6" y="32"/>
                    <a:pt x="81" y="8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29" y="8"/>
                    <a:pt x="8" y="3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91"/>
                    <a:pt x="28" y="115"/>
                    <a:pt x="54" y="115"/>
                  </a:cubicBezTo>
                  <a:close/>
                  <a:moveTo>
                    <a:pt x="110" y="62"/>
                  </a:moveTo>
                  <a:cubicBezTo>
                    <a:pt x="110" y="30"/>
                    <a:pt x="83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83" y="4"/>
                    <a:pt x="110" y="30"/>
                    <a:pt x="110" y="62"/>
                  </a:cubicBezTo>
                  <a:close/>
                  <a:moveTo>
                    <a:pt x="6" y="61"/>
                  </a:move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6" y="61"/>
                    <a:pt x="6" y="61"/>
                    <a:pt x="6" y="61"/>
                  </a:cubicBezTo>
                  <a:close/>
                  <a:moveTo>
                    <a:pt x="17" y="23"/>
                  </a:moveTo>
                  <a:cubicBezTo>
                    <a:pt x="26" y="11"/>
                    <a:pt x="40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40" y="4"/>
                    <a:pt x="26" y="11"/>
                    <a:pt x="17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3739"/>
            <p:cNvSpPr>
              <a:spLocks/>
            </p:cNvSpPr>
            <p:nvPr/>
          </p:nvSpPr>
          <p:spPr bwMode="auto">
            <a:xfrm>
              <a:off x="5005012" y="2576924"/>
              <a:ext cx="20120" cy="20120"/>
            </a:xfrm>
            <a:custGeom>
              <a:avLst/>
              <a:gdLst>
                <a:gd name="T0" fmla="*/ 0 w 4"/>
                <a:gd name="T1" fmla="*/ 4 h 4"/>
                <a:gd name="T2" fmla="*/ 0 w 4"/>
                <a:gd name="T3" fmla="*/ 0 h 4"/>
                <a:gd name="T4" fmla="*/ 4 w 4"/>
                <a:gd name="T5" fmla="*/ 0 h 4"/>
                <a:gd name="T6" fmla="*/ 4 w 4"/>
                <a:gd name="T7" fmla="*/ 4 h 4"/>
                <a:gd name="T8" fmla="*/ 0 w 4"/>
                <a:gd name="T9" fmla="*/ 4 h 4"/>
                <a:gd name="T10" fmla="*/ 0 w 4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3740"/>
            <p:cNvSpPr>
              <a:spLocks noEditPoints="1"/>
            </p:cNvSpPr>
            <p:nvPr/>
          </p:nvSpPr>
          <p:spPr bwMode="auto">
            <a:xfrm>
              <a:off x="4994952" y="2561836"/>
              <a:ext cx="45272" cy="45272"/>
            </a:xfrm>
            <a:custGeom>
              <a:avLst/>
              <a:gdLst>
                <a:gd name="T0" fmla="*/ 6 w 9"/>
                <a:gd name="T1" fmla="*/ 9 h 9"/>
                <a:gd name="T2" fmla="*/ 2 w 9"/>
                <a:gd name="T3" fmla="*/ 9 h 9"/>
                <a:gd name="T4" fmla="*/ 2 w 9"/>
                <a:gd name="T5" fmla="*/ 7 h 9"/>
                <a:gd name="T6" fmla="*/ 4 w 9"/>
                <a:gd name="T7" fmla="*/ 7 h 9"/>
                <a:gd name="T8" fmla="*/ 2 w 9"/>
                <a:gd name="T9" fmla="*/ 7 h 9"/>
                <a:gd name="T10" fmla="*/ 2 w 9"/>
                <a:gd name="T11" fmla="*/ 9 h 9"/>
                <a:gd name="T12" fmla="*/ 0 w 9"/>
                <a:gd name="T13" fmla="*/ 9 h 9"/>
                <a:gd name="T14" fmla="*/ 0 w 9"/>
                <a:gd name="T15" fmla="*/ 0 h 9"/>
                <a:gd name="T16" fmla="*/ 9 w 9"/>
                <a:gd name="T17" fmla="*/ 0 h 9"/>
                <a:gd name="T18" fmla="*/ 9 w 9"/>
                <a:gd name="T19" fmla="*/ 9 h 9"/>
                <a:gd name="T20" fmla="*/ 6 w 9"/>
                <a:gd name="T21" fmla="*/ 9 h 9"/>
                <a:gd name="T22" fmla="*/ 6 w 9"/>
                <a:gd name="T23" fmla="*/ 9 h 9"/>
                <a:gd name="T24" fmla="*/ 4 w 9"/>
                <a:gd name="T25" fmla="*/ 5 h 9"/>
                <a:gd name="T26" fmla="*/ 4 w 9"/>
                <a:gd name="T27" fmla="*/ 5 h 9"/>
                <a:gd name="T28" fmla="*/ 4 w 9"/>
                <a:gd name="T29" fmla="*/ 5 h 9"/>
                <a:gd name="T30" fmla="*/ 4 w 9"/>
                <a:gd name="T3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lnTo>
                    <a:pt x="2" y="9"/>
                  </a:lnTo>
                  <a:lnTo>
                    <a:pt x="2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9"/>
                  </a:lnTo>
                  <a:lnTo>
                    <a:pt x="6" y="9"/>
                  </a:lnTo>
                  <a:lnTo>
                    <a:pt x="6" y="9"/>
                  </a:lnTo>
                  <a:close/>
                  <a:moveTo>
                    <a:pt x="4" y="5"/>
                  </a:move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3741"/>
            <p:cNvSpPr>
              <a:spLocks/>
            </p:cNvSpPr>
            <p:nvPr/>
          </p:nvSpPr>
          <p:spPr bwMode="auto">
            <a:xfrm>
              <a:off x="5155914" y="2511535"/>
              <a:ext cx="25152" cy="25152"/>
            </a:xfrm>
            <a:custGeom>
              <a:avLst/>
              <a:gdLst>
                <a:gd name="T0" fmla="*/ 0 w 5"/>
                <a:gd name="T1" fmla="*/ 5 h 5"/>
                <a:gd name="T2" fmla="*/ 0 w 5"/>
                <a:gd name="T3" fmla="*/ 0 h 5"/>
                <a:gd name="T4" fmla="*/ 5 w 5"/>
                <a:gd name="T5" fmla="*/ 0 h 5"/>
                <a:gd name="T6" fmla="*/ 5 w 5"/>
                <a:gd name="T7" fmla="*/ 5 h 5"/>
                <a:gd name="T8" fmla="*/ 0 w 5"/>
                <a:gd name="T9" fmla="*/ 5 h 5"/>
                <a:gd name="T10" fmla="*/ 0 w 5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3742"/>
            <p:cNvSpPr>
              <a:spLocks noEditPoints="1"/>
            </p:cNvSpPr>
            <p:nvPr/>
          </p:nvSpPr>
          <p:spPr bwMode="auto">
            <a:xfrm>
              <a:off x="5140822" y="2501475"/>
              <a:ext cx="50301" cy="45272"/>
            </a:xfrm>
            <a:custGeom>
              <a:avLst/>
              <a:gdLst>
                <a:gd name="T0" fmla="*/ 8 w 10"/>
                <a:gd name="T1" fmla="*/ 9 h 9"/>
                <a:gd name="T2" fmla="*/ 3 w 10"/>
                <a:gd name="T3" fmla="*/ 9 h 9"/>
                <a:gd name="T4" fmla="*/ 3 w 10"/>
                <a:gd name="T5" fmla="*/ 7 h 9"/>
                <a:gd name="T6" fmla="*/ 5 w 10"/>
                <a:gd name="T7" fmla="*/ 7 h 9"/>
                <a:gd name="T8" fmla="*/ 3 w 10"/>
                <a:gd name="T9" fmla="*/ 7 h 9"/>
                <a:gd name="T10" fmla="*/ 3 w 10"/>
                <a:gd name="T11" fmla="*/ 9 h 9"/>
                <a:gd name="T12" fmla="*/ 0 w 10"/>
                <a:gd name="T13" fmla="*/ 9 h 9"/>
                <a:gd name="T14" fmla="*/ 0 w 10"/>
                <a:gd name="T15" fmla="*/ 0 h 9"/>
                <a:gd name="T16" fmla="*/ 10 w 10"/>
                <a:gd name="T17" fmla="*/ 0 h 9"/>
                <a:gd name="T18" fmla="*/ 10 w 10"/>
                <a:gd name="T19" fmla="*/ 9 h 9"/>
                <a:gd name="T20" fmla="*/ 8 w 10"/>
                <a:gd name="T21" fmla="*/ 9 h 9"/>
                <a:gd name="T22" fmla="*/ 8 w 10"/>
                <a:gd name="T23" fmla="*/ 9 h 9"/>
                <a:gd name="T24" fmla="*/ 6 w 10"/>
                <a:gd name="T25" fmla="*/ 5 h 9"/>
                <a:gd name="T26" fmla="*/ 6 w 10"/>
                <a:gd name="T27" fmla="*/ 5 h 9"/>
                <a:gd name="T28" fmla="*/ 5 w 10"/>
                <a:gd name="T29" fmla="*/ 5 h 9"/>
                <a:gd name="T30" fmla="*/ 5 w 10"/>
                <a:gd name="T31" fmla="*/ 5 h 9"/>
                <a:gd name="T32" fmla="*/ 6 w 10"/>
                <a:gd name="T33" fmla="*/ 5 h 9"/>
                <a:gd name="T34" fmla="*/ 6 w 10"/>
                <a:gd name="T3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9">
                  <a:moveTo>
                    <a:pt x="8" y="9"/>
                  </a:moveTo>
                  <a:lnTo>
                    <a:pt x="3" y="9"/>
                  </a:lnTo>
                  <a:lnTo>
                    <a:pt x="3" y="7"/>
                  </a:lnTo>
                  <a:lnTo>
                    <a:pt x="5" y="7"/>
                  </a:lnTo>
                  <a:lnTo>
                    <a:pt x="3" y="7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9"/>
                  </a:lnTo>
                  <a:close/>
                  <a:moveTo>
                    <a:pt x="6" y="5"/>
                  </a:moveTo>
                  <a:lnTo>
                    <a:pt x="6" y="5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3743"/>
            <p:cNvSpPr>
              <a:spLocks noEditPoints="1"/>
            </p:cNvSpPr>
            <p:nvPr/>
          </p:nvSpPr>
          <p:spPr bwMode="auto">
            <a:xfrm>
              <a:off x="4944651" y="2637285"/>
              <a:ext cx="281683" cy="176054"/>
            </a:xfrm>
            <a:custGeom>
              <a:avLst/>
              <a:gdLst>
                <a:gd name="T0" fmla="*/ 0 w 51"/>
                <a:gd name="T1" fmla="*/ 18 h 32"/>
                <a:gd name="T2" fmla="*/ 3 w 51"/>
                <a:gd name="T3" fmla="*/ 15 h 32"/>
                <a:gd name="T4" fmla="*/ 11 w 51"/>
                <a:gd name="T5" fmla="*/ 22 h 32"/>
                <a:gd name="T6" fmla="*/ 11 w 51"/>
                <a:gd name="T7" fmla="*/ 22 h 32"/>
                <a:gd name="T8" fmla="*/ 27 w 51"/>
                <a:gd name="T9" fmla="*/ 28 h 32"/>
                <a:gd name="T10" fmla="*/ 27 w 51"/>
                <a:gd name="T11" fmla="*/ 28 h 32"/>
                <a:gd name="T12" fmla="*/ 34 w 51"/>
                <a:gd name="T13" fmla="*/ 26 h 32"/>
                <a:gd name="T14" fmla="*/ 34 w 51"/>
                <a:gd name="T15" fmla="*/ 26 h 32"/>
                <a:gd name="T16" fmla="*/ 47 w 51"/>
                <a:gd name="T17" fmla="*/ 3 h 32"/>
                <a:gd name="T18" fmla="*/ 47 w 51"/>
                <a:gd name="T19" fmla="*/ 3 h 32"/>
                <a:gd name="T20" fmla="*/ 47 w 51"/>
                <a:gd name="T21" fmla="*/ 0 h 32"/>
                <a:gd name="T22" fmla="*/ 47 w 51"/>
                <a:gd name="T23" fmla="*/ 0 h 32"/>
                <a:gd name="T24" fmla="*/ 51 w 51"/>
                <a:gd name="T25" fmla="*/ 0 h 32"/>
                <a:gd name="T26" fmla="*/ 51 w 51"/>
                <a:gd name="T27" fmla="*/ 3 h 32"/>
                <a:gd name="T28" fmla="*/ 51 w 51"/>
                <a:gd name="T29" fmla="*/ 3 h 32"/>
                <a:gd name="T30" fmla="*/ 36 w 51"/>
                <a:gd name="T31" fmla="*/ 30 h 32"/>
                <a:gd name="T32" fmla="*/ 36 w 51"/>
                <a:gd name="T33" fmla="*/ 30 h 32"/>
                <a:gd name="T34" fmla="*/ 27 w 51"/>
                <a:gd name="T35" fmla="*/ 32 h 32"/>
                <a:gd name="T36" fmla="*/ 27 w 51"/>
                <a:gd name="T37" fmla="*/ 32 h 32"/>
                <a:gd name="T38" fmla="*/ 0 w 51"/>
                <a:gd name="T39" fmla="*/ 18 h 32"/>
                <a:gd name="T40" fmla="*/ 0 w 51"/>
                <a:gd name="T41" fmla="*/ 18 h 32"/>
                <a:gd name="T42" fmla="*/ 0 w 51"/>
                <a:gd name="T43" fmla="*/ 18 h 32"/>
                <a:gd name="T44" fmla="*/ 0 w 51"/>
                <a:gd name="T45" fmla="*/ 18 h 32"/>
                <a:gd name="T46" fmla="*/ 0 w 51"/>
                <a:gd name="T47" fmla="*/ 18 h 32"/>
                <a:gd name="T48" fmla="*/ 0 w 51"/>
                <a:gd name="T49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32">
                  <a:moveTo>
                    <a:pt x="0" y="18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6" y="18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5" y="25"/>
                    <a:pt x="22" y="28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0" y="28"/>
                    <a:pt x="32" y="28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45" y="21"/>
                    <a:pt x="47" y="9"/>
                    <a:pt x="47" y="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7" y="1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1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9"/>
                    <a:pt x="49" y="23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31"/>
                    <a:pt x="30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3" y="32"/>
                    <a:pt x="1" y="18"/>
                    <a:pt x="0" y="18"/>
                  </a:cubicBezTo>
                  <a:close/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3744"/>
            <p:cNvSpPr>
              <a:spLocks noEditPoints="1"/>
            </p:cNvSpPr>
            <p:nvPr/>
          </p:nvSpPr>
          <p:spPr bwMode="auto">
            <a:xfrm>
              <a:off x="4929560" y="2622197"/>
              <a:ext cx="306835" cy="201202"/>
            </a:xfrm>
            <a:custGeom>
              <a:avLst/>
              <a:gdLst>
                <a:gd name="T0" fmla="*/ 5 w 56"/>
                <a:gd name="T1" fmla="*/ 24 h 36"/>
                <a:gd name="T2" fmla="*/ 5 w 56"/>
                <a:gd name="T3" fmla="*/ 26 h 36"/>
                <a:gd name="T4" fmla="*/ 0 w 56"/>
                <a:gd name="T5" fmla="*/ 20 h 36"/>
                <a:gd name="T6" fmla="*/ 5 w 56"/>
                <a:gd name="T7" fmla="*/ 15 h 36"/>
                <a:gd name="T8" fmla="*/ 6 w 56"/>
                <a:gd name="T9" fmla="*/ 15 h 36"/>
                <a:gd name="T10" fmla="*/ 7 w 56"/>
                <a:gd name="T11" fmla="*/ 15 h 36"/>
                <a:gd name="T12" fmla="*/ 7 w 56"/>
                <a:gd name="T13" fmla="*/ 15 h 36"/>
                <a:gd name="T14" fmla="*/ 8 w 56"/>
                <a:gd name="T15" fmla="*/ 15 h 36"/>
                <a:gd name="T16" fmla="*/ 8 w 56"/>
                <a:gd name="T17" fmla="*/ 15 h 36"/>
                <a:gd name="T18" fmla="*/ 8 w 56"/>
                <a:gd name="T19" fmla="*/ 16 h 36"/>
                <a:gd name="T20" fmla="*/ 8 w 56"/>
                <a:gd name="T21" fmla="*/ 16 h 36"/>
                <a:gd name="T22" fmla="*/ 8 w 56"/>
                <a:gd name="T23" fmla="*/ 16 h 36"/>
                <a:gd name="T24" fmla="*/ 10 w 56"/>
                <a:gd name="T25" fmla="*/ 18 h 36"/>
                <a:gd name="T26" fmla="*/ 15 w 56"/>
                <a:gd name="T27" fmla="*/ 22 h 36"/>
                <a:gd name="T28" fmla="*/ 30 w 56"/>
                <a:gd name="T29" fmla="*/ 28 h 36"/>
                <a:gd name="T30" fmla="*/ 30 w 56"/>
                <a:gd name="T31" fmla="*/ 28 h 36"/>
                <a:gd name="T32" fmla="*/ 31 w 56"/>
                <a:gd name="T33" fmla="*/ 28 h 36"/>
                <a:gd name="T34" fmla="*/ 37 w 56"/>
                <a:gd name="T35" fmla="*/ 27 h 36"/>
                <a:gd name="T36" fmla="*/ 48 w 56"/>
                <a:gd name="T37" fmla="*/ 5 h 36"/>
                <a:gd name="T38" fmla="*/ 48 w 56"/>
                <a:gd name="T39" fmla="*/ 2 h 36"/>
                <a:gd name="T40" fmla="*/ 48 w 56"/>
                <a:gd name="T41" fmla="*/ 1 h 36"/>
                <a:gd name="T42" fmla="*/ 56 w 56"/>
                <a:gd name="T43" fmla="*/ 2 h 36"/>
                <a:gd name="T44" fmla="*/ 56 w 56"/>
                <a:gd name="T45" fmla="*/ 5 h 36"/>
                <a:gd name="T46" fmla="*/ 40 w 56"/>
                <a:gd name="T47" fmla="*/ 34 h 36"/>
                <a:gd name="T48" fmla="*/ 30 w 56"/>
                <a:gd name="T49" fmla="*/ 36 h 36"/>
                <a:gd name="T50" fmla="*/ 30 w 56"/>
                <a:gd name="T51" fmla="*/ 32 h 36"/>
                <a:gd name="T52" fmla="*/ 35 w 56"/>
                <a:gd name="T53" fmla="*/ 31 h 36"/>
                <a:gd name="T54" fmla="*/ 30 w 56"/>
                <a:gd name="T55" fmla="*/ 32 h 36"/>
                <a:gd name="T56" fmla="*/ 30 w 56"/>
                <a:gd name="T57" fmla="*/ 32 h 36"/>
                <a:gd name="T58" fmla="*/ 28 w 56"/>
                <a:gd name="T59" fmla="*/ 32 h 36"/>
                <a:gd name="T60" fmla="*/ 20 w 56"/>
                <a:gd name="T61" fmla="*/ 30 h 36"/>
                <a:gd name="T62" fmla="*/ 20 w 56"/>
                <a:gd name="T63" fmla="*/ 30 h 36"/>
                <a:gd name="T64" fmla="*/ 13 w 56"/>
                <a:gd name="T65" fmla="*/ 25 h 36"/>
                <a:gd name="T66" fmla="*/ 20 w 56"/>
                <a:gd name="T67" fmla="*/ 30 h 36"/>
                <a:gd name="T68" fmla="*/ 13 w 56"/>
                <a:gd name="T69" fmla="*/ 25 h 36"/>
                <a:gd name="T70" fmla="*/ 8 w 56"/>
                <a:gd name="T71" fmla="*/ 21 h 36"/>
                <a:gd name="T72" fmla="*/ 6 w 56"/>
                <a:gd name="T73" fmla="*/ 19 h 36"/>
                <a:gd name="T74" fmla="*/ 5 w 56"/>
                <a:gd name="T75" fmla="*/ 19 h 36"/>
                <a:gd name="T76" fmla="*/ 6 w 56"/>
                <a:gd name="T77" fmla="*/ 19 h 36"/>
                <a:gd name="T78" fmla="*/ 5 w 56"/>
                <a:gd name="T79" fmla="*/ 18 h 36"/>
                <a:gd name="T80" fmla="*/ 4 w 56"/>
                <a:gd name="T81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36">
                  <a:moveTo>
                    <a:pt x="30" y="36"/>
                  </a:moveTo>
                  <a:cubicBezTo>
                    <a:pt x="19" y="36"/>
                    <a:pt x="10" y="29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7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9"/>
                    <a:pt x="13" y="20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9" y="25"/>
                    <a:pt x="25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3" y="28"/>
                    <a:pt x="35" y="28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46" y="22"/>
                    <a:pt x="48" y="10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48" y="3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6" y="2"/>
                    <a:pt x="56" y="3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11"/>
                    <a:pt x="54" y="26"/>
                    <a:pt x="40" y="34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7" y="35"/>
                    <a:pt x="34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lose/>
                  <a:moveTo>
                    <a:pt x="30" y="32"/>
                  </a:moveTo>
                  <a:cubicBezTo>
                    <a:pt x="32" y="32"/>
                    <a:pt x="34" y="32"/>
                    <a:pt x="35" y="31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4" y="32"/>
                    <a:pt x="32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9" y="32"/>
                    <a:pt x="29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9" y="32"/>
                    <a:pt x="30" y="32"/>
                    <a:pt x="30" y="32"/>
                  </a:cubicBezTo>
                  <a:close/>
                  <a:moveTo>
                    <a:pt x="20" y="30"/>
                  </a:move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lose/>
                  <a:moveTo>
                    <a:pt x="13" y="25"/>
                  </a:moveTo>
                  <a:cubicBezTo>
                    <a:pt x="15" y="27"/>
                    <a:pt x="17" y="28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17" y="28"/>
                    <a:pt x="15" y="27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1" y="24"/>
                    <a:pt x="9" y="23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3"/>
                    <a:pt x="11" y="24"/>
                    <a:pt x="13" y="25"/>
                  </a:cubicBezTo>
                  <a:close/>
                  <a:moveTo>
                    <a:pt x="6" y="19"/>
                  </a:moveTo>
                  <a:cubicBezTo>
                    <a:pt x="6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lose/>
                  <a:moveTo>
                    <a:pt x="5" y="18"/>
                  </a:move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5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3745"/>
            <p:cNvSpPr>
              <a:spLocks/>
            </p:cNvSpPr>
            <p:nvPr/>
          </p:nvSpPr>
          <p:spPr bwMode="auto">
            <a:xfrm>
              <a:off x="5181063" y="2622197"/>
              <a:ext cx="50301" cy="35212"/>
            </a:xfrm>
            <a:custGeom>
              <a:avLst/>
              <a:gdLst>
                <a:gd name="T0" fmla="*/ 0 w 10"/>
                <a:gd name="T1" fmla="*/ 5 h 7"/>
                <a:gd name="T2" fmla="*/ 0 w 10"/>
                <a:gd name="T3" fmla="*/ 0 h 7"/>
                <a:gd name="T4" fmla="*/ 10 w 10"/>
                <a:gd name="T5" fmla="*/ 3 h 7"/>
                <a:gd name="T6" fmla="*/ 10 w 10"/>
                <a:gd name="T7" fmla="*/ 7 h 7"/>
                <a:gd name="T8" fmla="*/ 0 w 10"/>
                <a:gd name="T9" fmla="*/ 5 h 7"/>
                <a:gd name="T10" fmla="*/ 0 w 10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7">
                  <a:moveTo>
                    <a:pt x="0" y="5"/>
                  </a:moveTo>
                  <a:lnTo>
                    <a:pt x="0" y="0"/>
                  </a:lnTo>
                  <a:lnTo>
                    <a:pt x="10" y="3"/>
                  </a:lnTo>
                  <a:lnTo>
                    <a:pt x="10" y="7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3746"/>
            <p:cNvSpPr>
              <a:spLocks/>
            </p:cNvSpPr>
            <p:nvPr/>
          </p:nvSpPr>
          <p:spPr bwMode="auto">
            <a:xfrm>
              <a:off x="5165974" y="2612136"/>
              <a:ext cx="80481" cy="55332"/>
            </a:xfrm>
            <a:custGeom>
              <a:avLst/>
              <a:gdLst>
                <a:gd name="T0" fmla="*/ 2 w 16"/>
                <a:gd name="T1" fmla="*/ 9 h 11"/>
                <a:gd name="T2" fmla="*/ 3 w 16"/>
                <a:gd name="T3" fmla="*/ 7 h 11"/>
                <a:gd name="T4" fmla="*/ 4 w 16"/>
                <a:gd name="T5" fmla="*/ 8 h 11"/>
                <a:gd name="T6" fmla="*/ 3 w 16"/>
                <a:gd name="T7" fmla="*/ 7 h 11"/>
                <a:gd name="T8" fmla="*/ 2 w 16"/>
                <a:gd name="T9" fmla="*/ 9 h 11"/>
                <a:gd name="T10" fmla="*/ 0 w 16"/>
                <a:gd name="T11" fmla="*/ 9 h 11"/>
                <a:gd name="T12" fmla="*/ 2 w 16"/>
                <a:gd name="T13" fmla="*/ 0 h 11"/>
                <a:gd name="T14" fmla="*/ 16 w 16"/>
                <a:gd name="T15" fmla="*/ 2 h 11"/>
                <a:gd name="T16" fmla="*/ 14 w 16"/>
                <a:gd name="T17" fmla="*/ 11 h 11"/>
                <a:gd name="T18" fmla="*/ 2 w 16"/>
                <a:gd name="T19" fmla="*/ 9 h 11"/>
                <a:gd name="T20" fmla="*/ 2 w 16"/>
                <a:gd name="T21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1">
                  <a:moveTo>
                    <a:pt x="2" y="9"/>
                  </a:moveTo>
                  <a:lnTo>
                    <a:pt x="3" y="7"/>
                  </a:lnTo>
                  <a:lnTo>
                    <a:pt x="4" y="8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9"/>
                  </a:lnTo>
                  <a:lnTo>
                    <a:pt x="2" y="0"/>
                  </a:lnTo>
                  <a:lnTo>
                    <a:pt x="16" y="2"/>
                  </a:lnTo>
                  <a:lnTo>
                    <a:pt x="14" y="11"/>
                  </a:lnTo>
                  <a:lnTo>
                    <a:pt x="2" y="9"/>
                  </a:lnTo>
                  <a:lnTo>
                    <a:pt x="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3747"/>
            <p:cNvSpPr>
              <a:spLocks/>
            </p:cNvSpPr>
            <p:nvPr/>
          </p:nvSpPr>
          <p:spPr bwMode="auto">
            <a:xfrm>
              <a:off x="4929560" y="2707706"/>
              <a:ext cx="35212" cy="55332"/>
            </a:xfrm>
            <a:custGeom>
              <a:avLst/>
              <a:gdLst>
                <a:gd name="T0" fmla="*/ 0 w 7"/>
                <a:gd name="T1" fmla="*/ 9 h 11"/>
                <a:gd name="T2" fmla="*/ 3 w 7"/>
                <a:gd name="T3" fmla="*/ 0 h 11"/>
                <a:gd name="T4" fmla="*/ 7 w 7"/>
                <a:gd name="T5" fmla="*/ 2 h 11"/>
                <a:gd name="T6" fmla="*/ 4 w 7"/>
                <a:gd name="T7" fmla="*/ 11 h 11"/>
                <a:gd name="T8" fmla="*/ 0 w 7"/>
                <a:gd name="T9" fmla="*/ 9 h 11"/>
                <a:gd name="T10" fmla="*/ 0 w 7"/>
                <a:gd name="T11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0" y="9"/>
                  </a:moveTo>
                  <a:lnTo>
                    <a:pt x="3" y="0"/>
                  </a:lnTo>
                  <a:lnTo>
                    <a:pt x="7" y="2"/>
                  </a:lnTo>
                  <a:lnTo>
                    <a:pt x="4" y="1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3748"/>
            <p:cNvSpPr>
              <a:spLocks/>
            </p:cNvSpPr>
            <p:nvPr/>
          </p:nvSpPr>
          <p:spPr bwMode="auto">
            <a:xfrm>
              <a:off x="4914471" y="2697646"/>
              <a:ext cx="65392" cy="75452"/>
            </a:xfrm>
            <a:custGeom>
              <a:avLst/>
              <a:gdLst>
                <a:gd name="T0" fmla="*/ 6 w 13"/>
                <a:gd name="T1" fmla="*/ 14 h 15"/>
                <a:gd name="T2" fmla="*/ 3 w 13"/>
                <a:gd name="T3" fmla="*/ 13 h 15"/>
                <a:gd name="T4" fmla="*/ 3 w 13"/>
                <a:gd name="T5" fmla="*/ 11 h 15"/>
                <a:gd name="T6" fmla="*/ 5 w 13"/>
                <a:gd name="T7" fmla="*/ 12 h 15"/>
                <a:gd name="T8" fmla="*/ 3 w 13"/>
                <a:gd name="T9" fmla="*/ 11 h 15"/>
                <a:gd name="T10" fmla="*/ 3 w 13"/>
                <a:gd name="T11" fmla="*/ 13 h 15"/>
                <a:gd name="T12" fmla="*/ 0 w 13"/>
                <a:gd name="T13" fmla="*/ 13 h 15"/>
                <a:gd name="T14" fmla="*/ 5 w 13"/>
                <a:gd name="T15" fmla="*/ 0 h 15"/>
                <a:gd name="T16" fmla="*/ 13 w 13"/>
                <a:gd name="T17" fmla="*/ 2 h 15"/>
                <a:gd name="T18" fmla="*/ 8 w 13"/>
                <a:gd name="T19" fmla="*/ 15 h 15"/>
                <a:gd name="T20" fmla="*/ 6 w 13"/>
                <a:gd name="T21" fmla="*/ 14 h 15"/>
                <a:gd name="T22" fmla="*/ 6 w 13"/>
                <a:gd name="T23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5">
                  <a:moveTo>
                    <a:pt x="6" y="14"/>
                  </a:moveTo>
                  <a:lnTo>
                    <a:pt x="3" y="13"/>
                  </a:lnTo>
                  <a:lnTo>
                    <a:pt x="3" y="11"/>
                  </a:lnTo>
                  <a:lnTo>
                    <a:pt x="5" y="12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5" y="0"/>
                  </a:lnTo>
                  <a:lnTo>
                    <a:pt x="13" y="2"/>
                  </a:lnTo>
                  <a:lnTo>
                    <a:pt x="8" y="15"/>
                  </a:lnTo>
                  <a:lnTo>
                    <a:pt x="6" y="14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3749"/>
            <p:cNvSpPr>
              <a:spLocks/>
            </p:cNvSpPr>
            <p:nvPr/>
          </p:nvSpPr>
          <p:spPr bwMode="auto">
            <a:xfrm>
              <a:off x="4939620" y="2194640"/>
              <a:ext cx="125753" cy="221323"/>
            </a:xfrm>
            <a:custGeom>
              <a:avLst/>
              <a:gdLst>
                <a:gd name="T0" fmla="*/ 0 w 23"/>
                <a:gd name="T1" fmla="*/ 13 h 40"/>
                <a:gd name="T2" fmla="*/ 3 w 23"/>
                <a:gd name="T3" fmla="*/ 7 h 40"/>
                <a:gd name="T4" fmla="*/ 3 w 23"/>
                <a:gd name="T5" fmla="*/ 7 h 40"/>
                <a:gd name="T6" fmla="*/ 15 w 23"/>
                <a:gd name="T7" fmla="*/ 0 h 40"/>
                <a:gd name="T8" fmla="*/ 15 w 23"/>
                <a:gd name="T9" fmla="*/ 0 h 40"/>
                <a:gd name="T10" fmla="*/ 23 w 23"/>
                <a:gd name="T11" fmla="*/ 3 h 40"/>
                <a:gd name="T12" fmla="*/ 23 w 23"/>
                <a:gd name="T13" fmla="*/ 3 h 40"/>
                <a:gd name="T14" fmla="*/ 20 w 23"/>
                <a:gd name="T15" fmla="*/ 6 h 40"/>
                <a:gd name="T16" fmla="*/ 19 w 23"/>
                <a:gd name="T17" fmla="*/ 5 h 40"/>
                <a:gd name="T18" fmla="*/ 19 w 23"/>
                <a:gd name="T19" fmla="*/ 5 h 40"/>
                <a:gd name="T20" fmla="*/ 15 w 23"/>
                <a:gd name="T21" fmla="*/ 4 h 40"/>
                <a:gd name="T22" fmla="*/ 15 w 23"/>
                <a:gd name="T23" fmla="*/ 4 h 40"/>
                <a:gd name="T24" fmla="*/ 6 w 23"/>
                <a:gd name="T25" fmla="*/ 9 h 40"/>
                <a:gd name="T26" fmla="*/ 6 w 23"/>
                <a:gd name="T27" fmla="*/ 9 h 40"/>
                <a:gd name="T28" fmla="*/ 4 w 23"/>
                <a:gd name="T29" fmla="*/ 13 h 40"/>
                <a:gd name="T30" fmla="*/ 4 w 23"/>
                <a:gd name="T31" fmla="*/ 13 h 40"/>
                <a:gd name="T32" fmla="*/ 13 w 23"/>
                <a:gd name="T33" fmla="*/ 28 h 40"/>
                <a:gd name="T34" fmla="*/ 13 w 23"/>
                <a:gd name="T35" fmla="*/ 28 h 40"/>
                <a:gd name="T36" fmla="*/ 23 w 23"/>
                <a:gd name="T37" fmla="*/ 37 h 40"/>
                <a:gd name="T38" fmla="*/ 23 w 23"/>
                <a:gd name="T39" fmla="*/ 37 h 40"/>
                <a:gd name="T40" fmla="*/ 23 w 23"/>
                <a:gd name="T41" fmla="*/ 37 h 40"/>
                <a:gd name="T42" fmla="*/ 20 w 23"/>
                <a:gd name="T43" fmla="*/ 40 h 40"/>
                <a:gd name="T44" fmla="*/ 0 w 23"/>
                <a:gd name="T45" fmla="*/ 1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40">
                  <a:moveTo>
                    <a:pt x="0" y="13"/>
                  </a:moveTo>
                  <a:cubicBezTo>
                    <a:pt x="0" y="11"/>
                    <a:pt x="1" y="8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7" y="2"/>
                    <a:pt x="12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5"/>
                    <a:pt x="17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3" y="4"/>
                    <a:pt x="10" y="5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7"/>
                    <a:pt x="9" y="23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8" y="33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1" y="26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3750"/>
            <p:cNvSpPr>
              <a:spLocks noEditPoints="1"/>
            </p:cNvSpPr>
            <p:nvPr/>
          </p:nvSpPr>
          <p:spPr bwMode="auto">
            <a:xfrm>
              <a:off x="4929560" y="2184580"/>
              <a:ext cx="150902" cy="256535"/>
            </a:xfrm>
            <a:custGeom>
              <a:avLst/>
              <a:gdLst>
                <a:gd name="T0" fmla="*/ 20 w 28"/>
                <a:gd name="T1" fmla="*/ 43 h 47"/>
                <a:gd name="T2" fmla="*/ 18 w 28"/>
                <a:gd name="T3" fmla="*/ 41 h 47"/>
                <a:gd name="T4" fmla="*/ 11 w 28"/>
                <a:gd name="T5" fmla="*/ 34 h 47"/>
                <a:gd name="T6" fmla="*/ 0 w 28"/>
                <a:gd name="T7" fmla="*/ 15 h 47"/>
                <a:gd name="T8" fmla="*/ 0 w 28"/>
                <a:gd name="T9" fmla="*/ 15 h 47"/>
                <a:gd name="T10" fmla="*/ 3 w 28"/>
                <a:gd name="T11" fmla="*/ 7 h 47"/>
                <a:gd name="T12" fmla="*/ 17 w 28"/>
                <a:gd name="T13" fmla="*/ 0 h 47"/>
                <a:gd name="T14" fmla="*/ 17 w 28"/>
                <a:gd name="T15" fmla="*/ 0 h 47"/>
                <a:gd name="T16" fmla="*/ 18 w 28"/>
                <a:gd name="T17" fmla="*/ 0 h 47"/>
                <a:gd name="T18" fmla="*/ 26 w 28"/>
                <a:gd name="T19" fmla="*/ 3 h 47"/>
                <a:gd name="T20" fmla="*/ 28 w 28"/>
                <a:gd name="T21" fmla="*/ 4 h 47"/>
                <a:gd name="T22" fmla="*/ 22 w 28"/>
                <a:gd name="T23" fmla="*/ 10 h 47"/>
                <a:gd name="T24" fmla="*/ 21 w 28"/>
                <a:gd name="T25" fmla="*/ 9 h 47"/>
                <a:gd name="T26" fmla="*/ 21 w 28"/>
                <a:gd name="T27" fmla="*/ 9 h 47"/>
                <a:gd name="T28" fmla="*/ 21 w 28"/>
                <a:gd name="T29" fmla="*/ 9 h 47"/>
                <a:gd name="T30" fmla="*/ 20 w 28"/>
                <a:gd name="T31" fmla="*/ 9 h 47"/>
                <a:gd name="T32" fmla="*/ 17 w 28"/>
                <a:gd name="T33" fmla="*/ 8 h 47"/>
                <a:gd name="T34" fmla="*/ 9 w 28"/>
                <a:gd name="T35" fmla="*/ 13 h 47"/>
                <a:gd name="T36" fmla="*/ 8 w 28"/>
                <a:gd name="T37" fmla="*/ 15 h 47"/>
                <a:gd name="T38" fmla="*/ 8 w 28"/>
                <a:gd name="T39" fmla="*/ 15 h 47"/>
                <a:gd name="T40" fmla="*/ 17 w 28"/>
                <a:gd name="T41" fmla="*/ 29 h 47"/>
                <a:gd name="T42" fmla="*/ 26 w 28"/>
                <a:gd name="T43" fmla="*/ 37 h 47"/>
                <a:gd name="T44" fmla="*/ 26 w 28"/>
                <a:gd name="T45" fmla="*/ 37 h 47"/>
                <a:gd name="T46" fmla="*/ 21 w 28"/>
                <a:gd name="T47" fmla="*/ 47 h 47"/>
                <a:gd name="T48" fmla="*/ 19 w 28"/>
                <a:gd name="T49" fmla="*/ 37 h 47"/>
                <a:gd name="T50" fmla="*/ 14 w 28"/>
                <a:gd name="T51" fmla="*/ 32 h 47"/>
                <a:gd name="T52" fmla="*/ 8 w 28"/>
                <a:gd name="T53" fmla="*/ 25 h 47"/>
                <a:gd name="T54" fmla="*/ 2 w 28"/>
                <a:gd name="T55" fmla="*/ 15 h 47"/>
                <a:gd name="T56" fmla="*/ 2 w 28"/>
                <a:gd name="T57" fmla="*/ 15 h 47"/>
                <a:gd name="T58" fmla="*/ 2 w 28"/>
                <a:gd name="T59" fmla="*/ 15 h 47"/>
                <a:gd name="T60" fmla="*/ 4 w 28"/>
                <a:gd name="T61" fmla="*/ 15 h 47"/>
                <a:gd name="T62" fmla="*/ 6 w 28"/>
                <a:gd name="T63" fmla="*/ 10 h 47"/>
                <a:gd name="T64" fmla="*/ 17 w 28"/>
                <a:gd name="T65" fmla="*/ 4 h 47"/>
                <a:gd name="T66" fmla="*/ 17 w 28"/>
                <a:gd name="T67" fmla="*/ 4 h 47"/>
                <a:gd name="T68" fmla="*/ 17 w 28"/>
                <a:gd name="T69" fmla="*/ 4 h 47"/>
                <a:gd name="T70" fmla="*/ 6 w 28"/>
                <a:gd name="T71" fmla="*/ 10 h 47"/>
                <a:gd name="T72" fmla="*/ 4 w 28"/>
                <a:gd name="T73" fmla="*/ 15 h 47"/>
                <a:gd name="T74" fmla="*/ 4 w 28"/>
                <a:gd name="T75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" h="47">
                  <a:moveTo>
                    <a:pt x="20" y="43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19" y="42"/>
                    <a:pt x="18" y="41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6" y="39"/>
                    <a:pt x="14" y="37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6" y="29"/>
                    <a:pt x="1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1" y="9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8" y="2"/>
                    <a:pt x="13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3" y="0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3" y="9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8"/>
                    <a:pt x="12" y="24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1" y="33"/>
                    <a:pt x="25" y="36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3"/>
                    <a:pt x="20" y="43"/>
                    <a:pt x="20" y="43"/>
                  </a:cubicBezTo>
                  <a:close/>
                  <a:moveTo>
                    <a:pt x="19" y="37"/>
                  </a:moveTo>
                  <a:cubicBezTo>
                    <a:pt x="18" y="35"/>
                    <a:pt x="16" y="34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2" y="29"/>
                    <a:pt x="10" y="27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1" y="29"/>
                    <a:pt x="16" y="34"/>
                    <a:pt x="19" y="37"/>
                  </a:cubicBezTo>
                  <a:close/>
                  <a:moveTo>
                    <a:pt x="2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2" y="15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5" y="11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1" y="6"/>
                    <a:pt x="15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4" y="4"/>
                    <a:pt x="10" y="6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11"/>
                    <a:pt x="4" y="13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751"/>
            <p:cNvSpPr>
              <a:spLocks/>
            </p:cNvSpPr>
            <p:nvPr/>
          </p:nvSpPr>
          <p:spPr bwMode="auto">
            <a:xfrm>
              <a:off x="5035193" y="2239912"/>
              <a:ext cx="130782" cy="145873"/>
            </a:xfrm>
            <a:custGeom>
              <a:avLst/>
              <a:gdLst>
                <a:gd name="T0" fmla="*/ 0 w 24"/>
                <a:gd name="T1" fmla="*/ 7 h 27"/>
                <a:gd name="T2" fmla="*/ 4 w 24"/>
                <a:gd name="T3" fmla="*/ 1 h 27"/>
                <a:gd name="T4" fmla="*/ 4 w 24"/>
                <a:gd name="T5" fmla="*/ 1 h 27"/>
                <a:gd name="T6" fmla="*/ 9 w 24"/>
                <a:gd name="T7" fmla="*/ 0 h 27"/>
                <a:gd name="T8" fmla="*/ 9 w 24"/>
                <a:gd name="T9" fmla="*/ 0 h 27"/>
                <a:gd name="T10" fmla="*/ 19 w 24"/>
                <a:gd name="T11" fmla="*/ 3 h 27"/>
                <a:gd name="T12" fmla="*/ 19 w 24"/>
                <a:gd name="T13" fmla="*/ 3 h 27"/>
                <a:gd name="T14" fmla="*/ 24 w 24"/>
                <a:gd name="T15" fmla="*/ 9 h 27"/>
                <a:gd name="T16" fmla="*/ 24 w 24"/>
                <a:gd name="T17" fmla="*/ 9 h 27"/>
                <a:gd name="T18" fmla="*/ 20 w 24"/>
                <a:gd name="T19" fmla="*/ 9 h 27"/>
                <a:gd name="T20" fmla="*/ 17 w 24"/>
                <a:gd name="T21" fmla="*/ 6 h 27"/>
                <a:gd name="T22" fmla="*/ 17 w 24"/>
                <a:gd name="T23" fmla="*/ 6 h 27"/>
                <a:gd name="T24" fmla="*/ 9 w 24"/>
                <a:gd name="T25" fmla="*/ 4 h 27"/>
                <a:gd name="T26" fmla="*/ 9 w 24"/>
                <a:gd name="T27" fmla="*/ 4 h 27"/>
                <a:gd name="T28" fmla="*/ 5 w 24"/>
                <a:gd name="T29" fmla="*/ 5 h 27"/>
                <a:gd name="T30" fmla="*/ 5 w 24"/>
                <a:gd name="T31" fmla="*/ 5 h 27"/>
                <a:gd name="T32" fmla="*/ 4 w 24"/>
                <a:gd name="T33" fmla="*/ 7 h 27"/>
                <a:gd name="T34" fmla="*/ 4 w 24"/>
                <a:gd name="T35" fmla="*/ 7 h 27"/>
                <a:gd name="T36" fmla="*/ 8 w 24"/>
                <a:gd name="T37" fmla="*/ 18 h 27"/>
                <a:gd name="T38" fmla="*/ 8 w 24"/>
                <a:gd name="T39" fmla="*/ 18 h 27"/>
                <a:gd name="T40" fmla="*/ 11 w 24"/>
                <a:gd name="T41" fmla="*/ 25 h 27"/>
                <a:gd name="T42" fmla="*/ 11 w 24"/>
                <a:gd name="T43" fmla="*/ 25 h 27"/>
                <a:gd name="T44" fmla="*/ 11 w 24"/>
                <a:gd name="T45" fmla="*/ 25 h 27"/>
                <a:gd name="T46" fmla="*/ 8 w 24"/>
                <a:gd name="T47" fmla="*/ 27 h 27"/>
                <a:gd name="T48" fmla="*/ 0 w 24"/>
                <a:gd name="T49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7">
                  <a:moveTo>
                    <a:pt x="0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3" y="0"/>
                    <a:pt x="16" y="1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1" y="4"/>
                    <a:pt x="24" y="6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7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5" y="5"/>
                    <a:pt x="12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4"/>
                    <a:pt x="7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10"/>
                    <a:pt x="6" y="14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22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6"/>
                    <a:pt x="0" y="1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752"/>
            <p:cNvSpPr>
              <a:spLocks noEditPoints="1"/>
            </p:cNvSpPr>
            <p:nvPr/>
          </p:nvSpPr>
          <p:spPr bwMode="auto">
            <a:xfrm>
              <a:off x="5020101" y="2224820"/>
              <a:ext cx="155933" cy="181082"/>
            </a:xfrm>
            <a:custGeom>
              <a:avLst/>
              <a:gdLst>
                <a:gd name="T0" fmla="*/ 8 w 28"/>
                <a:gd name="T1" fmla="*/ 29 h 32"/>
                <a:gd name="T2" fmla="*/ 7 w 28"/>
                <a:gd name="T3" fmla="*/ 28 h 32"/>
                <a:gd name="T4" fmla="*/ 4 w 28"/>
                <a:gd name="T5" fmla="*/ 23 h 32"/>
                <a:gd name="T6" fmla="*/ 0 w 28"/>
                <a:gd name="T7" fmla="*/ 9 h 32"/>
                <a:gd name="T8" fmla="*/ 0 w 28"/>
                <a:gd name="T9" fmla="*/ 9 h 32"/>
                <a:gd name="T10" fmla="*/ 0 w 28"/>
                <a:gd name="T11" fmla="*/ 9 h 32"/>
                <a:gd name="T12" fmla="*/ 5 w 28"/>
                <a:gd name="T13" fmla="*/ 1 h 32"/>
                <a:gd name="T14" fmla="*/ 11 w 28"/>
                <a:gd name="T15" fmla="*/ 0 h 32"/>
                <a:gd name="T16" fmla="*/ 22 w 28"/>
                <a:gd name="T17" fmla="*/ 3 h 32"/>
                <a:gd name="T18" fmla="*/ 28 w 28"/>
                <a:gd name="T19" fmla="*/ 11 h 32"/>
                <a:gd name="T20" fmla="*/ 19 w 28"/>
                <a:gd name="T21" fmla="*/ 13 h 32"/>
                <a:gd name="T22" fmla="*/ 19 w 28"/>
                <a:gd name="T23" fmla="*/ 11 h 32"/>
                <a:gd name="T24" fmla="*/ 18 w 28"/>
                <a:gd name="T25" fmla="*/ 10 h 32"/>
                <a:gd name="T26" fmla="*/ 12 w 28"/>
                <a:gd name="T27" fmla="*/ 8 h 32"/>
                <a:gd name="T28" fmla="*/ 11 w 28"/>
                <a:gd name="T29" fmla="*/ 8 h 32"/>
                <a:gd name="T30" fmla="*/ 8 w 28"/>
                <a:gd name="T31" fmla="*/ 8 h 32"/>
                <a:gd name="T32" fmla="*/ 8 w 28"/>
                <a:gd name="T33" fmla="*/ 9 h 32"/>
                <a:gd name="T34" fmla="*/ 8 w 28"/>
                <a:gd name="T35" fmla="*/ 9 h 32"/>
                <a:gd name="T36" fmla="*/ 11 w 28"/>
                <a:gd name="T37" fmla="*/ 19 h 32"/>
                <a:gd name="T38" fmla="*/ 14 w 28"/>
                <a:gd name="T39" fmla="*/ 24 h 32"/>
                <a:gd name="T40" fmla="*/ 15 w 28"/>
                <a:gd name="T41" fmla="*/ 25 h 32"/>
                <a:gd name="T42" fmla="*/ 15 w 28"/>
                <a:gd name="T43" fmla="*/ 26 h 32"/>
                <a:gd name="T44" fmla="*/ 15 w 28"/>
                <a:gd name="T45" fmla="*/ 28 h 32"/>
                <a:gd name="T46" fmla="*/ 8 w 28"/>
                <a:gd name="T47" fmla="*/ 29 h 32"/>
                <a:gd name="T48" fmla="*/ 10 w 28"/>
                <a:gd name="T49" fmla="*/ 26 h 32"/>
                <a:gd name="T50" fmla="*/ 10 w 28"/>
                <a:gd name="T51" fmla="*/ 26 h 32"/>
                <a:gd name="T52" fmla="*/ 8 w 28"/>
                <a:gd name="T53" fmla="*/ 21 h 32"/>
                <a:gd name="T54" fmla="*/ 6 w 28"/>
                <a:gd name="T55" fmla="*/ 17 h 32"/>
                <a:gd name="T56" fmla="*/ 4 w 28"/>
                <a:gd name="T57" fmla="*/ 9 h 32"/>
                <a:gd name="T58" fmla="*/ 4 w 28"/>
                <a:gd name="T59" fmla="*/ 9 h 32"/>
                <a:gd name="T60" fmla="*/ 4 w 28"/>
                <a:gd name="T61" fmla="*/ 9 h 32"/>
                <a:gd name="T62" fmla="*/ 4 w 28"/>
                <a:gd name="T63" fmla="*/ 9 h 32"/>
                <a:gd name="T64" fmla="*/ 4 w 28"/>
                <a:gd name="T65" fmla="*/ 9 h 32"/>
                <a:gd name="T66" fmla="*/ 4 w 28"/>
                <a:gd name="T67" fmla="*/ 9 h 32"/>
                <a:gd name="T68" fmla="*/ 20 w 28"/>
                <a:gd name="T69" fmla="*/ 6 h 32"/>
                <a:gd name="T70" fmla="*/ 22 w 28"/>
                <a:gd name="T71" fmla="*/ 8 h 32"/>
                <a:gd name="T72" fmla="*/ 20 w 28"/>
                <a:gd name="T73" fmla="*/ 6 h 32"/>
                <a:gd name="T74" fmla="*/ 18 w 28"/>
                <a:gd name="T75" fmla="*/ 5 h 32"/>
                <a:gd name="T76" fmla="*/ 4 w 28"/>
                <a:gd name="T77" fmla="*/ 8 h 32"/>
                <a:gd name="T78" fmla="*/ 6 w 28"/>
                <a:gd name="T79" fmla="*/ 5 h 32"/>
                <a:gd name="T80" fmla="*/ 8 w 28"/>
                <a:gd name="T81" fmla="*/ 4 h 32"/>
                <a:gd name="T82" fmla="*/ 8 w 28"/>
                <a:gd name="T83" fmla="*/ 4 h 32"/>
                <a:gd name="T84" fmla="*/ 8 w 28"/>
                <a:gd name="T85" fmla="*/ 4 h 32"/>
                <a:gd name="T86" fmla="*/ 8 w 28"/>
                <a:gd name="T87" fmla="*/ 4 h 32"/>
                <a:gd name="T88" fmla="*/ 9 w 28"/>
                <a:gd name="T89" fmla="*/ 4 h 32"/>
                <a:gd name="T90" fmla="*/ 9 w 28"/>
                <a:gd name="T91" fmla="*/ 4 h 32"/>
                <a:gd name="T92" fmla="*/ 9 w 28"/>
                <a:gd name="T93" fmla="*/ 4 h 32"/>
                <a:gd name="T94" fmla="*/ 9 w 28"/>
                <a:gd name="T95" fmla="*/ 4 h 32"/>
                <a:gd name="T96" fmla="*/ 9 w 28"/>
                <a:gd name="T97" fmla="*/ 4 h 32"/>
                <a:gd name="T98" fmla="*/ 9 w 28"/>
                <a:gd name="T99" fmla="*/ 4 h 32"/>
                <a:gd name="T100" fmla="*/ 10 w 28"/>
                <a:gd name="T101" fmla="*/ 4 h 32"/>
                <a:gd name="T102" fmla="*/ 10 w 28"/>
                <a:gd name="T103" fmla="*/ 4 h 32"/>
                <a:gd name="T104" fmla="*/ 10 w 28"/>
                <a:gd name="T105" fmla="*/ 4 h 32"/>
                <a:gd name="T106" fmla="*/ 11 w 28"/>
                <a:gd name="T107" fmla="*/ 4 h 32"/>
                <a:gd name="T108" fmla="*/ 11 w 28"/>
                <a:gd name="T109" fmla="*/ 4 h 32"/>
                <a:gd name="T110" fmla="*/ 11 w 28"/>
                <a:gd name="T11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" h="32">
                  <a:moveTo>
                    <a:pt x="8" y="29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7" y="29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26"/>
                    <a:pt x="5" y="25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3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9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5" y="0"/>
                    <a:pt x="19" y="1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5" y="5"/>
                    <a:pt x="28" y="7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6" y="9"/>
                    <a:pt x="14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1"/>
                    <a:pt x="10" y="16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21"/>
                    <a:pt x="13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29"/>
                    <a:pt x="8" y="29"/>
                    <a:pt x="8" y="29"/>
                  </a:cubicBezTo>
                  <a:close/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4"/>
                    <a:pt x="9" y="23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7" y="20"/>
                    <a:pt x="7" y="19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21"/>
                    <a:pt x="9" y="24"/>
                    <a:pt x="10" y="26"/>
                  </a:cubicBezTo>
                  <a:close/>
                  <a:moveTo>
                    <a:pt x="4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lose/>
                  <a:moveTo>
                    <a:pt x="20" y="6"/>
                  </a:moveTo>
                  <a:cubicBezTo>
                    <a:pt x="21" y="7"/>
                    <a:pt x="21" y="7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7"/>
                    <a:pt x="21" y="7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6"/>
                    <a:pt x="19" y="6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6"/>
                    <a:pt x="19" y="6"/>
                    <a:pt x="20" y="6"/>
                  </a:cubicBezTo>
                  <a:close/>
                  <a:moveTo>
                    <a:pt x="4" y="8"/>
                  </a:moveTo>
                  <a:cubicBezTo>
                    <a:pt x="5" y="7"/>
                    <a:pt x="5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6"/>
                    <a:pt x="5" y="7"/>
                    <a:pt x="4" y="8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753"/>
            <p:cNvSpPr>
              <a:spLocks/>
            </p:cNvSpPr>
            <p:nvPr/>
          </p:nvSpPr>
          <p:spPr bwMode="auto">
            <a:xfrm>
              <a:off x="5251484" y="2989389"/>
              <a:ext cx="50301" cy="65392"/>
            </a:xfrm>
            <a:custGeom>
              <a:avLst/>
              <a:gdLst>
                <a:gd name="T0" fmla="*/ 0 w 10"/>
                <a:gd name="T1" fmla="*/ 3 h 13"/>
                <a:gd name="T2" fmla="*/ 5 w 10"/>
                <a:gd name="T3" fmla="*/ 0 h 13"/>
                <a:gd name="T4" fmla="*/ 10 w 10"/>
                <a:gd name="T5" fmla="*/ 10 h 13"/>
                <a:gd name="T6" fmla="*/ 7 w 10"/>
                <a:gd name="T7" fmla="*/ 13 h 13"/>
                <a:gd name="T8" fmla="*/ 0 w 10"/>
                <a:gd name="T9" fmla="*/ 3 h 13"/>
                <a:gd name="T10" fmla="*/ 0 w 10"/>
                <a:gd name="T1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3">
                  <a:moveTo>
                    <a:pt x="0" y="3"/>
                  </a:moveTo>
                  <a:lnTo>
                    <a:pt x="5" y="0"/>
                  </a:lnTo>
                  <a:lnTo>
                    <a:pt x="10" y="10"/>
                  </a:lnTo>
                  <a:lnTo>
                    <a:pt x="7" y="1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754"/>
            <p:cNvSpPr>
              <a:spLocks/>
            </p:cNvSpPr>
            <p:nvPr/>
          </p:nvSpPr>
          <p:spPr bwMode="auto">
            <a:xfrm>
              <a:off x="5236395" y="2979329"/>
              <a:ext cx="85513" cy="85513"/>
            </a:xfrm>
            <a:custGeom>
              <a:avLst/>
              <a:gdLst>
                <a:gd name="T0" fmla="*/ 2 w 17"/>
                <a:gd name="T1" fmla="*/ 6 h 17"/>
                <a:gd name="T2" fmla="*/ 3 w 17"/>
                <a:gd name="T3" fmla="*/ 5 h 17"/>
                <a:gd name="T4" fmla="*/ 5 w 17"/>
                <a:gd name="T5" fmla="*/ 6 h 17"/>
                <a:gd name="T6" fmla="*/ 3 w 17"/>
                <a:gd name="T7" fmla="*/ 5 h 17"/>
                <a:gd name="T8" fmla="*/ 2 w 17"/>
                <a:gd name="T9" fmla="*/ 6 h 17"/>
                <a:gd name="T10" fmla="*/ 0 w 17"/>
                <a:gd name="T11" fmla="*/ 4 h 17"/>
                <a:gd name="T12" fmla="*/ 8 w 17"/>
                <a:gd name="T13" fmla="*/ 0 h 17"/>
                <a:gd name="T14" fmla="*/ 17 w 17"/>
                <a:gd name="T15" fmla="*/ 13 h 17"/>
                <a:gd name="T16" fmla="*/ 9 w 17"/>
                <a:gd name="T17" fmla="*/ 17 h 17"/>
                <a:gd name="T18" fmla="*/ 2 w 17"/>
                <a:gd name="T19" fmla="*/ 6 h 17"/>
                <a:gd name="T20" fmla="*/ 2 w 17"/>
                <a:gd name="T21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7">
                  <a:moveTo>
                    <a:pt x="2" y="6"/>
                  </a:moveTo>
                  <a:lnTo>
                    <a:pt x="3" y="5"/>
                  </a:lnTo>
                  <a:lnTo>
                    <a:pt x="5" y="6"/>
                  </a:lnTo>
                  <a:lnTo>
                    <a:pt x="3" y="5"/>
                  </a:lnTo>
                  <a:lnTo>
                    <a:pt x="2" y="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7" y="13"/>
                  </a:lnTo>
                  <a:lnTo>
                    <a:pt x="9" y="17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755"/>
            <p:cNvSpPr>
              <a:spLocks noEditPoints="1"/>
            </p:cNvSpPr>
            <p:nvPr/>
          </p:nvSpPr>
          <p:spPr bwMode="auto">
            <a:xfrm>
              <a:off x="5221303" y="3019570"/>
              <a:ext cx="171022" cy="115693"/>
            </a:xfrm>
            <a:custGeom>
              <a:avLst/>
              <a:gdLst>
                <a:gd name="T0" fmla="*/ 9 w 31"/>
                <a:gd name="T1" fmla="*/ 21 h 21"/>
                <a:gd name="T2" fmla="*/ 0 w 31"/>
                <a:gd name="T3" fmla="*/ 14 h 21"/>
                <a:gd name="T4" fmla="*/ 0 w 31"/>
                <a:gd name="T5" fmla="*/ 14 h 21"/>
                <a:gd name="T6" fmla="*/ 4 w 31"/>
                <a:gd name="T7" fmla="*/ 12 h 21"/>
                <a:gd name="T8" fmla="*/ 6 w 31"/>
                <a:gd name="T9" fmla="*/ 15 h 21"/>
                <a:gd name="T10" fmla="*/ 6 w 31"/>
                <a:gd name="T11" fmla="*/ 15 h 21"/>
                <a:gd name="T12" fmla="*/ 9 w 31"/>
                <a:gd name="T13" fmla="*/ 17 h 21"/>
                <a:gd name="T14" fmla="*/ 9 w 31"/>
                <a:gd name="T15" fmla="*/ 17 h 21"/>
                <a:gd name="T16" fmla="*/ 10 w 31"/>
                <a:gd name="T17" fmla="*/ 17 h 21"/>
                <a:gd name="T18" fmla="*/ 10 w 31"/>
                <a:gd name="T19" fmla="*/ 17 h 21"/>
                <a:gd name="T20" fmla="*/ 12 w 31"/>
                <a:gd name="T21" fmla="*/ 11 h 21"/>
                <a:gd name="T22" fmla="*/ 12 w 31"/>
                <a:gd name="T23" fmla="*/ 11 h 21"/>
                <a:gd name="T24" fmla="*/ 12 w 31"/>
                <a:gd name="T25" fmla="*/ 8 h 21"/>
                <a:gd name="T26" fmla="*/ 12 w 31"/>
                <a:gd name="T27" fmla="*/ 8 h 21"/>
                <a:gd name="T28" fmla="*/ 11 w 31"/>
                <a:gd name="T29" fmla="*/ 4 h 21"/>
                <a:gd name="T30" fmla="*/ 15 w 31"/>
                <a:gd name="T31" fmla="*/ 5 h 21"/>
                <a:gd name="T32" fmla="*/ 18 w 31"/>
                <a:gd name="T33" fmla="*/ 7 h 21"/>
                <a:gd name="T34" fmla="*/ 18 w 31"/>
                <a:gd name="T35" fmla="*/ 7 h 21"/>
                <a:gd name="T36" fmla="*/ 24 w 31"/>
                <a:gd name="T37" fmla="*/ 8 h 21"/>
                <a:gd name="T38" fmla="*/ 24 w 31"/>
                <a:gd name="T39" fmla="*/ 8 h 21"/>
                <a:gd name="T40" fmla="*/ 26 w 31"/>
                <a:gd name="T41" fmla="*/ 8 h 21"/>
                <a:gd name="T42" fmla="*/ 26 w 31"/>
                <a:gd name="T43" fmla="*/ 8 h 21"/>
                <a:gd name="T44" fmla="*/ 27 w 31"/>
                <a:gd name="T45" fmla="*/ 4 h 21"/>
                <a:gd name="T46" fmla="*/ 27 w 31"/>
                <a:gd name="T47" fmla="*/ 4 h 21"/>
                <a:gd name="T48" fmla="*/ 26 w 31"/>
                <a:gd name="T49" fmla="*/ 0 h 21"/>
                <a:gd name="T50" fmla="*/ 26 w 31"/>
                <a:gd name="T51" fmla="*/ 0 h 21"/>
                <a:gd name="T52" fmla="*/ 30 w 31"/>
                <a:gd name="T53" fmla="*/ 0 h 21"/>
                <a:gd name="T54" fmla="*/ 31 w 31"/>
                <a:gd name="T55" fmla="*/ 4 h 21"/>
                <a:gd name="T56" fmla="*/ 31 w 31"/>
                <a:gd name="T57" fmla="*/ 4 h 21"/>
                <a:gd name="T58" fmla="*/ 28 w 31"/>
                <a:gd name="T59" fmla="*/ 11 h 21"/>
                <a:gd name="T60" fmla="*/ 28 w 31"/>
                <a:gd name="T61" fmla="*/ 11 h 21"/>
                <a:gd name="T62" fmla="*/ 24 w 31"/>
                <a:gd name="T63" fmla="*/ 12 h 21"/>
                <a:gd name="T64" fmla="*/ 24 w 31"/>
                <a:gd name="T65" fmla="*/ 12 h 21"/>
                <a:gd name="T66" fmla="*/ 16 w 31"/>
                <a:gd name="T67" fmla="*/ 10 h 21"/>
                <a:gd name="T68" fmla="*/ 16 w 31"/>
                <a:gd name="T69" fmla="*/ 10 h 21"/>
                <a:gd name="T70" fmla="*/ 16 w 31"/>
                <a:gd name="T71" fmla="*/ 11 h 21"/>
                <a:gd name="T72" fmla="*/ 16 w 31"/>
                <a:gd name="T73" fmla="*/ 11 h 21"/>
                <a:gd name="T74" fmla="*/ 12 w 31"/>
                <a:gd name="T75" fmla="*/ 20 h 21"/>
                <a:gd name="T76" fmla="*/ 12 w 31"/>
                <a:gd name="T77" fmla="*/ 20 h 21"/>
                <a:gd name="T78" fmla="*/ 9 w 31"/>
                <a:gd name="T79" fmla="*/ 21 h 21"/>
                <a:gd name="T80" fmla="*/ 9 w 31"/>
                <a:gd name="T81" fmla="*/ 21 h 21"/>
                <a:gd name="T82" fmla="*/ 9 w 31"/>
                <a:gd name="T83" fmla="*/ 21 h 21"/>
                <a:gd name="T84" fmla="*/ 0 w 31"/>
                <a:gd name="T85" fmla="*/ 14 h 21"/>
                <a:gd name="T86" fmla="*/ 0 w 31"/>
                <a:gd name="T87" fmla="*/ 14 h 21"/>
                <a:gd name="T88" fmla="*/ 0 w 31"/>
                <a:gd name="T89" fmla="*/ 14 h 21"/>
                <a:gd name="T90" fmla="*/ 0 w 31"/>
                <a:gd name="T91" fmla="*/ 14 h 21"/>
                <a:gd name="T92" fmla="*/ 0 w 31"/>
                <a:gd name="T93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" h="21">
                  <a:moveTo>
                    <a:pt x="9" y="21"/>
                  </a:moveTo>
                  <a:cubicBezTo>
                    <a:pt x="3" y="20"/>
                    <a:pt x="1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3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6"/>
                    <a:pt x="8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16"/>
                    <a:pt x="12" y="13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9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6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8"/>
                    <a:pt x="23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5" y="8"/>
                    <a:pt x="26" y="8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7" y="6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1" y="2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6"/>
                    <a:pt x="30" y="9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2" y="12"/>
                    <a:pt x="18" y="11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3"/>
                    <a:pt x="16" y="18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1" y="20"/>
                    <a:pt x="10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lose/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756"/>
            <p:cNvSpPr>
              <a:spLocks noEditPoints="1"/>
            </p:cNvSpPr>
            <p:nvPr/>
          </p:nvSpPr>
          <p:spPr bwMode="auto">
            <a:xfrm>
              <a:off x="5196155" y="3004481"/>
              <a:ext cx="206234" cy="145873"/>
            </a:xfrm>
            <a:custGeom>
              <a:avLst/>
              <a:gdLst>
                <a:gd name="T0" fmla="*/ 13 w 37"/>
                <a:gd name="T1" fmla="*/ 26 h 26"/>
                <a:gd name="T2" fmla="*/ 2 w 37"/>
                <a:gd name="T3" fmla="*/ 20 h 26"/>
                <a:gd name="T4" fmla="*/ 2 w 37"/>
                <a:gd name="T5" fmla="*/ 16 h 26"/>
                <a:gd name="T6" fmla="*/ 7 w 37"/>
                <a:gd name="T7" fmla="*/ 13 h 26"/>
                <a:gd name="T8" fmla="*/ 9 w 37"/>
                <a:gd name="T9" fmla="*/ 14 h 26"/>
                <a:gd name="T10" fmla="*/ 10 w 37"/>
                <a:gd name="T11" fmla="*/ 14 h 26"/>
                <a:gd name="T12" fmla="*/ 10 w 37"/>
                <a:gd name="T13" fmla="*/ 14 h 26"/>
                <a:gd name="T14" fmla="*/ 10 w 37"/>
                <a:gd name="T15" fmla="*/ 15 h 26"/>
                <a:gd name="T16" fmla="*/ 11 w 37"/>
                <a:gd name="T17" fmla="*/ 16 h 26"/>
                <a:gd name="T18" fmla="*/ 13 w 37"/>
                <a:gd name="T19" fmla="*/ 18 h 26"/>
                <a:gd name="T20" fmla="*/ 13 w 37"/>
                <a:gd name="T21" fmla="*/ 18 h 26"/>
                <a:gd name="T22" fmla="*/ 14 w 37"/>
                <a:gd name="T23" fmla="*/ 14 h 26"/>
                <a:gd name="T24" fmla="*/ 14 w 37"/>
                <a:gd name="T25" fmla="*/ 13 h 26"/>
                <a:gd name="T26" fmla="*/ 12 w 37"/>
                <a:gd name="T27" fmla="*/ 3 h 26"/>
                <a:gd name="T28" fmla="*/ 19 w 37"/>
                <a:gd name="T29" fmla="*/ 7 h 26"/>
                <a:gd name="T30" fmla="*/ 19 w 37"/>
                <a:gd name="T31" fmla="*/ 7 h 26"/>
                <a:gd name="T32" fmla="*/ 19 w 37"/>
                <a:gd name="T33" fmla="*/ 7 h 26"/>
                <a:gd name="T34" fmla="*/ 20 w 37"/>
                <a:gd name="T35" fmla="*/ 7 h 26"/>
                <a:gd name="T36" fmla="*/ 23 w 37"/>
                <a:gd name="T37" fmla="*/ 8 h 26"/>
                <a:gd name="T38" fmla="*/ 28 w 37"/>
                <a:gd name="T39" fmla="*/ 9 h 26"/>
                <a:gd name="T40" fmla="*/ 28 w 37"/>
                <a:gd name="T41" fmla="*/ 9 h 26"/>
                <a:gd name="T42" fmla="*/ 29 w 37"/>
                <a:gd name="T43" fmla="*/ 7 h 26"/>
                <a:gd name="T44" fmla="*/ 28 w 37"/>
                <a:gd name="T45" fmla="*/ 4 h 26"/>
                <a:gd name="T46" fmla="*/ 36 w 37"/>
                <a:gd name="T47" fmla="*/ 2 h 26"/>
                <a:gd name="T48" fmla="*/ 34 w 37"/>
                <a:gd name="T49" fmla="*/ 15 h 26"/>
                <a:gd name="T50" fmla="*/ 28 w 37"/>
                <a:gd name="T51" fmla="*/ 17 h 26"/>
                <a:gd name="T52" fmla="*/ 17 w 37"/>
                <a:gd name="T53" fmla="*/ 25 h 26"/>
                <a:gd name="T54" fmla="*/ 13 w 37"/>
                <a:gd name="T55" fmla="*/ 26 h 26"/>
                <a:gd name="T56" fmla="*/ 14 w 37"/>
                <a:gd name="T57" fmla="*/ 22 h 26"/>
                <a:gd name="T58" fmla="*/ 14 w 37"/>
                <a:gd name="T59" fmla="*/ 22 h 26"/>
                <a:gd name="T60" fmla="*/ 14 w 37"/>
                <a:gd name="T61" fmla="*/ 22 h 26"/>
                <a:gd name="T62" fmla="*/ 14 w 37"/>
                <a:gd name="T63" fmla="*/ 22 h 26"/>
                <a:gd name="T64" fmla="*/ 15 w 37"/>
                <a:gd name="T65" fmla="*/ 21 h 26"/>
                <a:gd name="T66" fmla="*/ 8 w 37"/>
                <a:gd name="T67" fmla="*/ 19 h 26"/>
                <a:gd name="T68" fmla="*/ 8 w 37"/>
                <a:gd name="T69" fmla="*/ 19 h 26"/>
                <a:gd name="T70" fmla="*/ 7 w 37"/>
                <a:gd name="T71" fmla="*/ 18 h 26"/>
                <a:gd name="T72" fmla="*/ 13 w 37"/>
                <a:gd name="T73" fmla="*/ 18 h 26"/>
                <a:gd name="T74" fmla="*/ 18 w 37"/>
                <a:gd name="T75" fmla="*/ 17 h 26"/>
                <a:gd name="T76" fmla="*/ 18 w 37"/>
                <a:gd name="T77" fmla="*/ 17 h 26"/>
                <a:gd name="T78" fmla="*/ 30 w 37"/>
                <a:gd name="T79" fmla="*/ 13 h 26"/>
                <a:gd name="T80" fmla="*/ 30 w 37"/>
                <a:gd name="T81" fmla="*/ 13 h 26"/>
                <a:gd name="T82" fmla="*/ 25 w 37"/>
                <a:gd name="T83" fmla="*/ 13 h 26"/>
                <a:gd name="T84" fmla="*/ 22 w 37"/>
                <a:gd name="T85" fmla="*/ 12 h 26"/>
                <a:gd name="T86" fmla="*/ 21 w 37"/>
                <a:gd name="T87" fmla="*/ 11 h 26"/>
                <a:gd name="T88" fmla="*/ 31 w 37"/>
                <a:gd name="T89" fmla="*/ 13 h 26"/>
                <a:gd name="T90" fmla="*/ 31 w 37"/>
                <a:gd name="T91" fmla="*/ 13 h 26"/>
                <a:gd name="T92" fmla="*/ 31 w 37"/>
                <a:gd name="T93" fmla="*/ 13 h 26"/>
                <a:gd name="T94" fmla="*/ 32 w 37"/>
                <a:gd name="T95" fmla="*/ 12 h 26"/>
                <a:gd name="T96" fmla="*/ 31 w 37"/>
                <a:gd name="T97" fmla="*/ 12 h 26"/>
                <a:gd name="T98" fmla="*/ 18 w 37"/>
                <a:gd name="T99" fmla="*/ 12 h 26"/>
                <a:gd name="T100" fmla="*/ 18 w 37"/>
                <a:gd name="T101" fmla="*/ 10 h 26"/>
                <a:gd name="T102" fmla="*/ 18 w 37"/>
                <a:gd name="T103" fmla="*/ 10 h 26"/>
                <a:gd name="T104" fmla="*/ 18 w 37"/>
                <a:gd name="T105" fmla="*/ 10 h 26"/>
                <a:gd name="T106" fmla="*/ 33 w 37"/>
                <a:gd name="T107" fmla="*/ 7 h 26"/>
                <a:gd name="T108" fmla="*/ 32 w 37"/>
                <a:gd name="T10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7" h="26">
                  <a:moveTo>
                    <a:pt x="13" y="26"/>
                  </a:moveTo>
                  <a:cubicBezTo>
                    <a:pt x="13" y="24"/>
                    <a:pt x="13" y="24"/>
                    <a:pt x="13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8" y="25"/>
                    <a:pt x="5" y="22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7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4" y="16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2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7"/>
                    <a:pt x="22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9"/>
                    <a:pt x="27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9" y="9"/>
                    <a:pt x="29" y="8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5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37" y="4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9"/>
                    <a:pt x="36" y="13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2" y="17"/>
                    <a:pt x="30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6" y="17"/>
                    <a:pt x="24" y="17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9"/>
                    <a:pt x="20" y="22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5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lose/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4" y="22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5" y="21"/>
                  </a:moveTo>
                  <a:cubicBezTo>
                    <a:pt x="14" y="21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8" y="19"/>
                  </a:moveTo>
                  <a:cubicBezTo>
                    <a:pt x="9" y="19"/>
                    <a:pt x="9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9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8"/>
                    <a:pt x="8" y="19"/>
                  </a:cubicBezTo>
                  <a:close/>
                  <a:moveTo>
                    <a:pt x="13" y="18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lose/>
                  <a:moveTo>
                    <a:pt x="18" y="17"/>
                  </a:moveTo>
                  <a:cubicBezTo>
                    <a:pt x="18" y="16"/>
                    <a:pt x="18" y="15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6"/>
                    <a:pt x="18" y="17"/>
                  </a:cubicBezTo>
                  <a:close/>
                  <a:moveTo>
                    <a:pt x="30" y="13"/>
                  </a:move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lose/>
                  <a:moveTo>
                    <a:pt x="21" y="11"/>
                  </a:moveTo>
                  <a:cubicBezTo>
                    <a:pt x="22" y="12"/>
                    <a:pt x="24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4" y="13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1" y="12"/>
                  </a:moveTo>
                  <a:cubicBezTo>
                    <a:pt x="31" y="12"/>
                    <a:pt x="32" y="12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lose/>
                  <a:moveTo>
                    <a:pt x="18" y="10"/>
                  </a:moveTo>
                  <a:cubicBezTo>
                    <a:pt x="18" y="10"/>
                    <a:pt x="18" y="11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lose/>
                  <a:moveTo>
                    <a:pt x="18" y="10"/>
                  </a:move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lose/>
                  <a:moveTo>
                    <a:pt x="32" y="10"/>
                  </a:moveTo>
                  <a:cubicBezTo>
                    <a:pt x="33" y="9"/>
                    <a:pt x="33" y="8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9"/>
                    <a:pt x="3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757"/>
            <p:cNvSpPr>
              <a:spLocks noEditPoints="1"/>
            </p:cNvSpPr>
            <p:nvPr/>
          </p:nvSpPr>
          <p:spPr bwMode="auto">
            <a:xfrm>
              <a:off x="5291724" y="3064842"/>
              <a:ext cx="241443" cy="427557"/>
            </a:xfrm>
            <a:custGeom>
              <a:avLst/>
              <a:gdLst>
                <a:gd name="T0" fmla="*/ 24 w 48"/>
                <a:gd name="T1" fmla="*/ 73 h 85"/>
                <a:gd name="T2" fmla="*/ 25 w 48"/>
                <a:gd name="T3" fmla="*/ 70 h 85"/>
                <a:gd name="T4" fmla="*/ 28 w 48"/>
                <a:gd name="T5" fmla="*/ 70 h 85"/>
                <a:gd name="T6" fmla="*/ 25 w 48"/>
                <a:gd name="T7" fmla="*/ 70 h 85"/>
                <a:gd name="T8" fmla="*/ 24 w 48"/>
                <a:gd name="T9" fmla="*/ 73 h 85"/>
                <a:gd name="T10" fmla="*/ 24 w 48"/>
                <a:gd name="T11" fmla="*/ 73 h 85"/>
                <a:gd name="T12" fmla="*/ 0 w 48"/>
                <a:gd name="T13" fmla="*/ 2 h 85"/>
                <a:gd name="T14" fmla="*/ 4 w 48"/>
                <a:gd name="T15" fmla="*/ 0 h 85"/>
                <a:gd name="T16" fmla="*/ 46 w 48"/>
                <a:gd name="T17" fmla="*/ 61 h 85"/>
                <a:gd name="T18" fmla="*/ 48 w 48"/>
                <a:gd name="T19" fmla="*/ 85 h 85"/>
                <a:gd name="T20" fmla="*/ 24 w 48"/>
                <a:gd name="T21" fmla="*/ 73 h 85"/>
                <a:gd name="T22" fmla="*/ 24 w 48"/>
                <a:gd name="T23" fmla="*/ 73 h 85"/>
                <a:gd name="T24" fmla="*/ 43 w 48"/>
                <a:gd name="T25" fmla="*/ 77 h 85"/>
                <a:gd name="T26" fmla="*/ 42 w 48"/>
                <a:gd name="T27" fmla="*/ 62 h 85"/>
                <a:gd name="T28" fmla="*/ 9 w 48"/>
                <a:gd name="T29" fmla="*/ 16 h 85"/>
                <a:gd name="T30" fmla="*/ 28 w 48"/>
                <a:gd name="T31" fmla="*/ 69 h 85"/>
                <a:gd name="T32" fmla="*/ 43 w 48"/>
                <a:gd name="T33" fmla="*/ 77 h 85"/>
                <a:gd name="T34" fmla="*/ 43 w 48"/>
                <a:gd name="T35" fmla="*/ 7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" h="85">
                  <a:moveTo>
                    <a:pt x="24" y="73"/>
                  </a:moveTo>
                  <a:lnTo>
                    <a:pt x="25" y="70"/>
                  </a:lnTo>
                  <a:lnTo>
                    <a:pt x="28" y="70"/>
                  </a:lnTo>
                  <a:lnTo>
                    <a:pt x="25" y="70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6" y="61"/>
                  </a:lnTo>
                  <a:lnTo>
                    <a:pt x="48" y="85"/>
                  </a:lnTo>
                  <a:lnTo>
                    <a:pt x="24" y="73"/>
                  </a:lnTo>
                  <a:lnTo>
                    <a:pt x="24" y="73"/>
                  </a:lnTo>
                  <a:close/>
                  <a:moveTo>
                    <a:pt x="43" y="77"/>
                  </a:moveTo>
                  <a:lnTo>
                    <a:pt x="42" y="62"/>
                  </a:lnTo>
                  <a:lnTo>
                    <a:pt x="9" y="16"/>
                  </a:lnTo>
                  <a:lnTo>
                    <a:pt x="28" y="69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58"/>
            <p:cNvSpPr>
              <a:spLocks noEditPoints="1"/>
            </p:cNvSpPr>
            <p:nvPr/>
          </p:nvSpPr>
          <p:spPr bwMode="auto">
            <a:xfrm>
              <a:off x="5281664" y="3054782"/>
              <a:ext cx="266595" cy="452705"/>
            </a:xfrm>
            <a:custGeom>
              <a:avLst/>
              <a:gdLst>
                <a:gd name="T0" fmla="*/ 26 w 53"/>
                <a:gd name="T1" fmla="*/ 77 h 90"/>
                <a:gd name="T2" fmla="*/ 24 w 53"/>
                <a:gd name="T3" fmla="*/ 76 h 90"/>
                <a:gd name="T4" fmla="*/ 24 w 53"/>
                <a:gd name="T5" fmla="*/ 76 h 90"/>
                <a:gd name="T6" fmla="*/ 24 w 53"/>
                <a:gd name="T7" fmla="*/ 76 h 90"/>
                <a:gd name="T8" fmla="*/ 24 w 53"/>
                <a:gd name="T9" fmla="*/ 76 h 90"/>
                <a:gd name="T10" fmla="*/ 0 w 53"/>
                <a:gd name="T11" fmla="*/ 3 h 90"/>
                <a:gd name="T12" fmla="*/ 6 w 53"/>
                <a:gd name="T13" fmla="*/ 0 h 90"/>
                <a:gd name="T14" fmla="*/ 50 w 53"/>
                <a:gd name="T15" fmla="*/ 61 h 90"/>
                <a:gd name="T16" fmla="*/ 53 w 53"/>
                <a:gd name="T17" fmla="*/ 90 h 90"/>
                <a:gd name="T18" fmla="*/ 26 w 53"/>
                <a:gd name="T19" fmla="*/ 77 h 90"/>
                <a:gd name="T20" fmla="*/ 26 w 53"/>
                <a:gd name="T21" fmla="*/ 77 h 90"/>
                <a:gd name="T22" fmla="*/ 48 w 53"/>
                <a:gd name="T23" fmla="*/ 82 h 90"/>
                <a:gd name="T24" fmla="*/ 46 w 53"/>
                <a:gd name="T25" fmla="*/ 63 h 90"/>
                <a:gd name="T26" fmla="*/ 31 w 53"/>
                <a:gd name="T27" fmla="*/ 41 h 90"/>
                <a:gd name="T28" fmla="*/ 46 w 53"/>
                <a:gd name="T29" fmla="*/ 63 h 90"/>
                <a:gd name="T30" fmla="*/ 47 w 53"/>
                <a:gd name="T31" fmla="*/ 79 h 90"/>
                <a:gd name="T32" fmla="*/ 45 w 53"/>
                <a:gd name="T33" fmla="*/ 79 h 90"/>
                <a:gd name="T34" fmla="*/ 46 w 53"/>
                <a:gd name="T35" fmla="*/ 77 h 90"/>
                <a:gd name="T36" fmla="*/ 45 w 53"/>
                <a:gd name="T37" fmla="*/ 79 h 90"/>
                <a:gd name="T38" fmla="*/ 47 w 53"/>
                <a:gd name="T39" fmla="*/ 79 h 90"/>
                <a:gd name="T40" fmla="*/ 48 w 53"/>
                <a:gd name="T41" fmla="*/ 82 h 90"/>
                <a:gd name="T42" fmla="*/ 31 w 53"/>
                <a:gd name="T43" fmla="*/ 74 h 90"/>
                <a:gd name="T44" fmla="*/ 31 w 53"/>
                <a:gd name="T45" fmla="*/ 74 h 90"/>
                <a:gd name="T46" fmla="*/ 48 w 53"/>
                <a:gd name="T47" fmla="*/ 82 h 90"/>
                <a:gd name="T48" fmla="*/ 48 w 53"/>
                <a:gd name="T49" fmla="*/ 82 h 90"/>
                <a:gd name="T50" fmla="*/ 32 w 53"/>
                <a:gd name="T51" fmla="*/ 69 h 90"/>
                <a:gd name="T52" fmla="*/ 43 w 53"/>
                <a:gd name="T53" fmla="*/ 76 h 90"/>
                <a:gd name="T54" fmla="*/ 42 w 53"/>
                <a:gd name="T55" fmla="*/ 65 h 90"/>
                <a:gd name="T56" fmla="*/ 19 w 53"/>
                <a:gd name="T57" fmla="*/ 31 h 90"/>
                <a:gd name="T58" fmla="*/ 32 w 53"/>
                <a:gd name="T59" fmla="*/ 69 h 90"/>
                <a:gd name="T60" fmla="*/ 32 w 53"/>
                <a:gd name="T61" fmla="*/ 69 h 90"/>
                <a:gd name="T62" fmla="*/ 27 w 53"/>
                <a:gd name="T63" fmla="*/ 70 h 90"/>
                <a:gd name="T64" fmla="*/ 27 w 53"/>
                <a:gd name="T65" fmla="*/ 70 h 90"/>
                <a:gd name="T66" fmla="*/ 27 w 53"/>
                <a:gd name="T67" fmla="*/ 70 h 90"/>
                <a:gd name="T68" fmla="*/ 14 w 53"/>
                <a:gd name="T69" fmla="*/ 31 h 90"/>
                <a:gd name="T70" fmla="*/ 27 w 53"/>
                <a:gd name="T71" fmla="*/ 70 h 90"/>
                <a:gd name="T72" fmla="*/ 27 w 53"/>
                <a:gd name="T73" fmla="*/ 70 h 90"/>
                <a:gd name="T74" fmla="*/ 5 w 53"/>
                <a:gd name="T75" fmla="*/ 5 h 90"/>
                <a:gd name="T76" fmla="*/ 10 w 53"/>
                <a:gd name="T77" fmla="*/ 18 h 90"/>
                <a:gd name="T78" fmla="*/ 13 w 53"/>
                <a:gd name="T79" fmla="*/ 16 h 90"/>
                <a:gd name="T80" fmla="*/ 5 w 53"/>
                <a:gd name="T81" fmla="*/ 5 h 90"/>
                <a:gd name="T82" fmla="*/ 5 w 53"/>
                <a:gd name="T83" fmla="*/ 5 h 90"/>
                <a:gd name="T84" fmla="*/ 5 w 53"/>
                <a:gd name="T85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" h="90">
                  <a:moveTo>
                    <a:pt x="26" y="77"/>
                  </a:moveTo>
                  <a:lnTo>
                    <a:pt x="24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0" y="3"/>
                  </a:lnTo>
                  <a:lnTo>
                    <a:pt x="6" y="0"/>
                  </a:lnTo>
                  <a:lnTo>
                    <a:pt x="50" y="61"/>
                  </a:lnTo>
                  <a:lnTo>
                    <a:pt x="53" y="90"/>
                  </a:lnTo>
                  <a:lnTo>
                    <a:pt x="26" y="77"/>
                  </a:lnTo>
                  <a:lnTo>
                    <a:pt x="26" y="77"/>
                  </a:lnTo>
                  <a:close/>
                  <a:moveTo>
                    <a:pt x="48" y="82"/>
                  </a:moveTo>
                  <a:lnTo>
                    <a:pt x="46" y="63"/>
                  </a:lnTo>
                  <a:lnTo>
                    <a:pt x="31" y="41"/>
                  </a:lnTo>
                  <a:lnTo>
                    <a:pt x="46" y="63"/>
                  </a:lnTo>
                  <a:lnTo>
                    <a:pt x="47" y="79"/>
                  </a:lnTo>
                  <a:lnTo>
                    <a:pt x="45" y="79"/>
                  </a:lnTo>
                  <a:lnTo>
                    <a:pt x="46" y="77"/>
                  </a:lnTo>
                  <a:lnTo>
                    <a:pt x="45" y="79"/>
                  </a:lnTo>
                  <a:lnTo>
                    <a:pt x="47" y="79"/>
                  </a:lnTo>
                  <a:lnTo>
                    <a:pt x="48" y="82"/>
                  </a:lnTo>
                  <a:lnTo>
                    <a:pt x="31" y="74"/>
                  </a:lnTo>
                  <a:lnTo>
                    <a:pt x="31" y="74"/>
                  </a:lnTo>
                  <a:lnTo>
                    <a:pt x="48" y="82"/>
                  </a:lnTo>
                  <a:lnTo>
                    <a:pt x="48" y="82"/>
                  </a:lnTo>
                  <a:close/>
                  <a:moveTo>
                    <a:pt x="32" y="69"/>
                  </a:moveTo>
                  <a:lnTo>
                    <a:pt x="43" y="76"/>
                  </a:lnTo>
                  <a:lnTo>
                    <a:pt x="42" y="65"/>
                  </a:lnTo>
                  <a:lnTo>
                    <a:pt x="19" y="31"/>
                  </a:lnTo>
                  <a:lnTo>
                    <a:pt x="32" y="69"/>
                  </a:lnTo>
                  <a:lnTo>
                    <a:pt x="32" y="69"/>
                  </a:lnTo>
                  <a:close/>
                  <a:moveTo>
                    <a:pt x="27" y="70"/>
                  </a:moveTo>
                  <a:lnTo>
                    <a:pt x="27" y="70"/>
                  </a:lnTo>
                  <a:lnTo>
                    <a:pt x="27" y="70"/>
                  </a:lnTo>
                  <a:lnTo>
                    <a:pt x="14" y="31"/>
                  </a:lnTo>
                  <a:lnTo>
                    <a:pt x="27" y="70"/>
                  </a:lnTo>
                  <a:lnTo>
                    <a:pt x="27" y="70"/>
                  </a:lnTo>
                  <a:close/>
                  <a:moveTo>
                    <a:pt x="5" y="5"/>
                  </a:moveTo>
                  <a:lnTo>
                    <a:pt x="10" y="18"/>
                  </a:lnTo>
                  <a:lnTo>
                    <a:pt x="13" y="16"/>
                  </a:lnTo>
                  <a:lnTo>
                    <a:pt x="5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759"/>
            <p:cNvSpPr>
              <a:spLocks noEditPoints="1"/>
            </p:cNvSpPr>
            <p:nvPr/>
          </p:nvSpPr>
          <p:spPr bwMode="auto">
            <a:xfrm>
              <a:off x="5150882" y="3009510"/>
              <a:ext cx="462766" cy="563367"/>
            </a:xfrm>
            <a:custGeom>
              <a:avLst/>
              <a:gdLst>
                <a:gd name="T0" fmla="*/ 60 w 84"/>
                <a:gd name="T1" fmla="*/ 102 h 102"/>
                <a:gd name="T2" fmla="*/ 4 w 84"/>
                <a:gd name="T3" fmla="*/ 57 h 102"/>
                <a:gd name="T4" fmla="*/ 4 w 84"/>
                <a:gd name="T5" fmla="*/ 57 h 102"/>
                <a:gd name="T6" fmla="*/ 0 w 84"/>
                <a:gd name="T7" fmla="*/ 39 h 102"/>
                <a:gd name="T8" fmla="*/ 0 w 84"/>
                <a:gd name="T9" fmla="*/ 39 h 102"/>
                <a:gd name="T10" fmla="*/ 27 w 84"/>
                <a:gd name="T11" fmla="*/ 2 h 102"/>
                <a:gd name="T12" fmla="*/ 27 w 84"/>
                <a:gd name="T13" fmla="*/ 2 h 102"/>
                <a:gd name="T14" fmla="*/ 38 w 84"/>
                <a:gd name="T15" fmla="*/ 0 h 102"/>
                <a:gd name="T16" fmla="*/ 38 w 84"/>
                <a:gd name="T17" fmla="*/ 0 h 102"/>
                <a:gd name="T18" fmla="*/ 76 w 84"/>
                <a:gd name="T19" fmla="*/ 36 h 102"/>
                <a:gd name="T20" fmla="*/ 76 w 84"/>
                <a:gd name="T21" fmla="*/ 36 h 102"/>
                <a:gd name="T22" fmla="*/ 74 w 84"/>
                <a:gd name="T23" fmla="*/ 37 h 102"/>
                <a:gd name="T24" fmla="*/ 76 w 84"/>
                <a:gd name="T25" fmla="*/ 36 h 102"/>
                <a:gd name="T26" fmla="*/ 84 w 84"/>
                <a:gd name="T27" fmla="*/ 72 h 102"/>
                <a:gd name="T28" fmla="*/ 84 w 84"/>
                <a:gd name="T29" fmla="*/ 72 h 102"/>
                <a:gd name="T30" fmla="*/ 69 w 84"/>
                <a:gd name="T31" fmla="*/ 100 h 102"/>
                <a:gd name="T32" fmla="*/ 69 w 84"/>
                <a:gd name="T33" fmla="*/ 100 h 102"/>
                <a:gd name="T34" fmla="*/ 60 w 84"/>
                <a:gd name="T35" fmla="*/ 102 h 102"/>
                <a:gd name="T36" fmla="*/ 60 w 84"/>
                <a:gd name="T37" fmla="*/ 102 h 102"/>
                <a:gd name="T38" fmla="*/ 60 w 84"/>
                <a:gd name="T39" fmla="*/ 102 h 102"/>
                <a:gd name="T40" fmla="*/ 38 w 84"/>
                <a:gd name="T41" fmla="*/ 4 h 102"/>
                <a:gd name="T42" fmla="*/ 29 w 84"/>
                <a:gd name="T43" fmla="*/ 6 h 102"/>
                <a:gd name="T44" fmla="*/ 29 w 84"/>
                <a:gd name="T45" fmla="*/ 6 h 102"/>
                <a:gd name="T46" fmla="*/ 4 w 84"/>
                <a:gd name="T47" fmla="*/ 39 h 102"/>
                <a:gd name="T48" fmla="*/ 4 w 84"/>
                <a:gd name="T49" fmla="*/ 39 h 102"/>
                <a:gd name="T50" fmla="*/ 8 w 84"/>
                <a:gd name="T51" fmla="*/ 55 h 102"/>
                <a:gd name="T52" fmla="*/ 8 w 84"/>
                <a:gd name="T53" fmla="*/ 55 h 102"/>
                <a:gd name="T54" fmla="*/ 60 w 84"/>
                <a:gd name="T55" fmla="*/ 98 h 102"/>
                <a:gd name="T56" fmla="*/ 60 w 84"/>
                <a:gd name="T57" fmla="*/ 98 h 102"/>
                <a:gd name="T58" fmla="*/ 67 w 84"/>
                <a:gd name="T59" fmla="*/ 97 h 102"/>
                <a:gd name="T60" fmla="*/ 67 w 84"/>
                <a:gd name="T61" fmla="*/ 97 h 102"/>
                <a:gd name="T62" fmla="*/ 80 w 84"/>
                <a:gd name="T63" fmla="*/ 72 h 102"/>
                <a:gd name="T64" fmla="*/ 80 w 84"/>
                <a:gd name="T65" fmla="*/ 72 h 102"/>
                <a:gd name="T66" fmla="*/ 72 w 84"/>
                <a:gd name="T67" fmla="*/ 37 h 102"/>
                <a:gd name="T68" fmla="*/ 72 w 84"/>
                <a:gd name="T69" fmla="*/ 37 h 102"/>
                <a:gd name="T70" fmla="*/ 72 w 84"/>
                <a:gd name="T71" fmla="*/ 37 h 102"/>
                <a:gd name="T72" fmla="*/ 38 w 84"/>
                <a:gd name="T73" fmla="*/ 4 h 102"/>
                <a:gd name="T74" fmla="*/ 38 w 84"/>
                <a:gd name="T75" fmla="*/ 4 h 102"/>
                <a:gd name="T76" fmla="*/ 38 w 84"/>
                <a:gd name="T77" fmla="*/ 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4" h="102">
                  <a:moveTo>
                    <a:pt x="60" y="102"/>
                  </a:moveTo>
                  <a:cubicBezTo>
                    <a:pt x="40" y="102"/>
                    <a:pt x="14" y="80"/>
                    <a:pt x="4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1" y="51"/>
                    <a:pt x="0" y="45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21"/>
                    <a:pt x="13" y="8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1" y="1"/>
                    <a:pt x="35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4" y="0"/>
                    <a:pt x="66" y="14"/>
                    <a:pt x="76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81" y="48"/>
                    <a:pt x="84" y="61"/>
                    <a:pt x="84" y="72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4" y="85"/>
                    <a:pt x="79" y="96"/>
                    <a:pt x="69" y="100"/>
                  </a:cubicBezTo>
                  <a:cubicBezTo>
                    <a:pt x="69" y="100"/>
                    <a:pt x="69" y="100"/>
                    <a:pt x="69" y="100"/>
                  </a:cubicBezTo>
                  <a:cubicBezTo>
                    <a:pt x="66" y="101"/>
                    <a:pt x="63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lose/>
                  <a:moveTo>
                    <a:pt x="38" y="4"/>
                  </a:moveTo>
                  <a:cubicBezTo>
                    <a:pt x="35" y="4"/>
                    <a:pt x="32" y="5"/>
                    <a:pt x="2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15" y="12"/>
                    <a:pt x="4" y="23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4"/>
                    <a:pt x="5" y="49"/>
                    <a:pt x="8" y="55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7" y="77"/>
                    <a:pt x="43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3" y="98"/>
                    <a:pt x="65" y="97"/>
                    <a:pt x="67" y="97"/>
                  </a:cubicBezTo>
                  <a:cubicBezTo>
                    <a:pt x="67" y="97"/>
                    <a:pt x="67" y="97"/>
                    <a:pt x="67" y="97"/>
                  </a:cubicBezTo>
                  <a:cubicBezTo>
                    <a:pt x="76" y="93"/>
                    <a:pt x="80" y="84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61"/>
                    <a:pt x="77" y="49"/>
                    <a:pt x="72" y="37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63" y="16"/>
                    <a:pt x="51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760"/>
            <p:cNvSpPr>
              <a:spLocks noEditPoints="1"/>
            </p:cNvSpPr>
            <p:nvPr/>
          </p:nvSpPr>
          <p:spPr bwMode="auto">
            <a:xfrm>
              <a:off x="5135794" y="2999449"/>
              <a:ext cx="487917" cy="583487"/>
            </a:xfrm>
            <a:custGeom>
              <a:avLst/>
              <a:gdLst>
                <a:gd name="T0" fmla="*/ 62 w 88"/>
                <a:gd name="T1" fmla="*/ 104 h 106"/>
                <a:gd name="T2" fmla="*/ 4 w 88"/>
                <a:gd name="T3" fmla="*/ 60 h 106"/>
                <a:gd name="T4" fmla="*/ 0 w 88"/>
                <a:gd name="T5" fmla="*/ 41 h 106"/>
                <a:gd name="T6" fmla="*/ 0 w 88"/>
                <a:gd name="T7" fmla="*/ 41 h 106"/>
                <a:gd name="T8" fmla="*/ 0 w 88"/>
                <a:gd name="T9" fmla="*/ 41 h 106"/>
                <a:gd name="T10" fmla="*/ 40 w 88"/>
                <a:gd name="T11" fmla="*/ 0 h 106"/>
                <a:gd name="T12" fmla="*/ 79 w 88"/>
                <a:gd name="T13" fmla="*/ 35 h 106"/>
                <a:gd name="T14" fmla="*/ 80 w 88"/>
                <a:gd name="T15" fmla="*/ 39 h 106"/>
                <a:gd name="T16" fmla="*/ 88 w 88"/>
                <a:gd name="T17" fmla="*/ 74 h 106"/>
                <a:gd name="T18" fmla="*/ 71 w 88"/>
                <a:gd name="T19" fmla="*/ 104 h 106"/>
                <a:gd name="T20" fmla="*/ 62 w 88"/>
                <a:gd name="T21" fmla="*/ 106 h 106"/>
                <a:gd name="T22" fmla="*/ 68 w 88"/>
                <a:gd name="T23" fmla="*/ 101 h 106"/>
                <a:gd name="T24" fmla="*/ 62 w 88"/>
                <a:gd name="T25" fmla="*/ 102 h 106"/>
                <a:gd name="T26" fmla="*/ 62 w 88"/>
                <a:gd name="T27" fmla="*/ 102 h 106"/>
                <a:gd name="T28" fmla="*/ 61 w 88"/>
                <a:gd name="T29" fmla="*/ 102 h 106"/>
                <a:gd name="T30" fmla="*/ 60 w 88"/>
                <a:gd name="T31" fmla="*/ 102 h 106"/>
                <a:gd name="T32" fmla="*/ 60 w 88"/>
                <a:gd name="T33" fmla="*/ 102 h 106"/>
                <a:gd name="T34" fmla="*/ 60 w 88"/>
                <a:gd name="T35" fmla="*/ 102 h 106"/>
                <a:gd name="T36" fmla="*/ 59 w 88"/>
                <a:gd name="T37" fmla="*/ 102 h 106"/>
                <a:gd name="T38" fmla="*/ 33 w 88"/>
                <a:gd name="T39" fmla="*/ 90 h 106"/>
                <a:gd name="T40" fmla="*/ 8 w 88"/>
                <a:gd name="T41" fmla="*/ 41 h 106"/>
                <a:gd name="T42" fmla="*/ 62 w 88"/>
                <a:gd name="T43" fmla="*/ 98 h 106"/>
                <a:gd name="T44" fmla="*/ 62 w 88"/>
                <a:gd name="T45" fmla="*/ 98 h 106"/>
                <a:gd name="T46" fmla="*/ 80 w 88"/>
                <a:gd name="T47" fmla="*/ 74 h 106"/>
                <a:gd name="T48" fmla="*/ 73 w 88"/>
                <a:gd name="T49" fmla="*/ 41 h 106"/>
                <a:gd name="T50" fmla="*/ 40 w 88"/>
                <a:gd name="T51" fmla="*/ 8 h 106"/>
                <a:gd name="T52" fmla="*/ 40 w 88"/>
                <a:gd name="T53" fmla="*/ 4 h 106"/>
                <a:gd name="T54" fmla="*/ 40 w 88"/>
                <a:gd name="T55" fmla="*/ 4 h 106"/>
                <a:gd name="T56" fmla="*/ 40 w 88"/>
                <a:gd name="T57" fmla="*/ 4 h 106"/>
                <a:gd name="T58" fmla="*/ 40 w 88"/>
                <a:gd name="T59" fmla="*/ 8 h 106"/>
                <a:gd name="T60" fmla="*/ 8 w 88"/>
                <a:gd name="T61" fmla="*/ 41 h 106"/>
                <a:gd name="T62" fmla="*/ 8 w 88"/>
                <a:gd name="T63" fmla="*/ 41 h 106"/>
                <a:gd name="T64" fmla="*/ 33 w 88"/>
                <a:gd name="T65" fmla="*/ 90 h 106"/>
                <a:gd name="T66" fmla="*/ 33 w 88"/>
                <a:gd name="T67" fmla="*/ 89 h 106"/>
                <a:gd name="T68" fmla="*/ 33 w 88"/>
                <a:gd name="T69" fmla="*/ 89 h 106"/>
                <a:gd name="T70" fmla="*/ 32 w 88"/>
                <a:gd name="T71" fmla="*/ 89 h 106"/>
                <a:gd name="T72" fmla="*/ 31 w 88"/>
                <a:gd name="T73" fmla="*/ 89 h 106"/>
                <a:gd name="T74" fmla="*/ 84 w 88"/>
                <a:gd name="T75" fmla="*/ 74 h 106"/>
                <a:gd name="T76" fmla="*/ 84 w 88"/>
                <a:gd name="T77" fmla="*/ 74 h 106"/>
                <a:gd name="T78" fmla="*/ 6 w 88"/>
                <a:gd name="T79" fmla="*/ 53 h 106"/>
                <a:gd name="T80" fmla="*/ 4 w 88"/>
                <a:gd name="T81" fmla="*/ 41 h 106"/>
                <a:gd name="T82" fmla="*/ 4 w 88"/>
                <a:gd name="T83" fmla="*/ 41 h 106"/>
                <a:gd name="T84" fmla="*/ 4 w 88"/>
                <a:gd name="T85" fmla="*/ 41 h 106"/>
                <a:gd name="T86" fmla="*/ 76 w 88"/>
                <a:gd name="T87" fmla="*/ 39 h 106"/>
                <a:gd name="T88" fmla="*/ 69 w 88"/>
                <a:gd name="T89" fmla="*/ 26 h 106"/>
                <a:gd name="T90" fmla="*/ 69 w 88"/>
                <a:gd name="T91" fmla="*/ 26 h 106"/>
                <a:gd name="T92" fmla="*/ 69 w 88"/>
                <a:gd name="T93" fmla="*/ 25 h 106"/>
                <a:gd name="T94" fmla="*/ 69 w 88"/>
                <a:gd name="T95" fmla="*/ 25 h 106"/>
                <a:gd name="T96" fmla="*/ 69 w 88"/>
                <a:gd name="T97" fmla="*/ 25 h 106"/>
                <a:gd name="T98" fmla="*/ 69 w 88"/>
                <a:gd name="T99" fmla="*/ 25 h 106"/>
                <a:gd name="T100" fmla="*/ 41 w 88"/>
                <a:gd name="T101" fmla="*/ 4 h 106"/>
                <a:gd name="T102" fmla="*/ 24 w 88"/>
                <a:gd name="T103" fmla="*/ 9 h 106"/>
                <a:gd name="T104" fmla="*/ 30 w 88"/>
                <a:gd name="T105" fmla="*/ 6 h 106"/>
                <a:gd name="T106" fmla="*/ 30 w 88"/>
                <a:gd name="T107" fmla="*/ 6 h 106"/>
                <a:gd name="T108" fmla="*/ 34 w 88"/>
                <a:gd name="T109" fmla="*/ 5 h 106"/>
                <a:gd name="T110" fmla="*/ 34 w 88"/>
                <a:gd name="T111" fmla="*/ 5 h 106"/>
                <a:gd name="T112" fmla="*/ 41 w 88"/>
                <a:gd name="T113" fmla="*/ 4 h 106"/>
                <a:gd name="T114" fmla="*/ 41 w 88"/>
                <a:gd name="T115" fmla="*/ 4 h 106"/>
                <a:gd name="T116" fmla="*/ 41 w 88"/>
                <a:gd name="T117" fmla="*/ 4 h 106"/>
                <a:gd name="T118" fmla="*/ 40 w 88"/>
                <a:gd name="T119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" h="106">
                  <a:moveTo>
                    <a:pt x="62" y="106"/>
                  </a:moveTo>
                  <a:cubicBezTo>
                    <a:pt x="62" y="106"/>
                    <a:pt x="62" y="106"/>
                    <a:pt x="62" y="106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41" y="106"/>
                    <a:pt x="15" y="84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1" y="53"/>
                    <a:pt x="0" y="47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2"/>
                    <a:pt x="14" y="9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2" y="1"/>
                    <a:pt x="36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69" y="14"/>
                    <a:pt x="79" y="35"/>
                  </a:cubicBezTo>
                  <a:cubicBezTo>
                    <a:pt x="79" y="35"/>
                    <a:pt x="79" y="35"/>
                    <a:pt x="79" y="35"/>
                  </a:cubicBezTo>
                  <a:cubicBezTo>
                    <a:pt x="79" y="35"/>
                    <a:pt x="79" y="35"/>
                    <a:pt x="79" y="35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5" y="51"/>
                    <a:pt x="88" y="63"/>
                    <a:pt x="88" y="74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88" y="87"/>
                    <a:pt x="83" y="99"/>
                    <a:pt x="71" y="104"/>
                  </a:cubicBezTo>
                  <a:cubicBezTo>
                    <a:pt x="71" y="104"/>
                    <a:pt x="71" y="104"/>
                    <a:pt x="71" y="104"/>
                  </a:cubicBezTo>
                  <a:cubicBezTo>
                    <a:pt x="68" y="105"/>
                    <a:pt x="65" y="106"/>
                    <a:pt x="62" y="106"/>
                  </a:cubicBezTo>
                  <a:cubicBezTo>
                    <a:pt x="62" y="106"/>
                    <a:pt x="62" y="106"/>
                    <a:pt x="62" y="106"/>
                  </a:cubicBezTo>
                  <a:cubicBezTo>
                    <a:pt x="62" y="106"/>
                    <a:pt x="62" y="106"/>
                    <a:pt x="62" y="106"/>
                  </a:cubicBezTo>
                  <a:close/>
                  <a:moveTo>
                    <a:pt x="62" y="102"/>
                  </a:moveTo>
                  <a:cubicBezTo>
                    <a:pt x="64" y="102"/>
                    <a:pt x="66" y="102"/>
                    <a:pt x="68" y="10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6" y="102"/>
                    <a:pt x="64" y="102"/>
                    <a:pt x="62" y="102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2" y="102"/>
                    <a:pt x="62" y="102"/>
                    <a:pt x="62" y="102"/>
                  </a:cubicBezTo>
                  <a:close/>
                  <a:moveTo>
                    <a:pt x="61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lose/>
                  <a:moveTo>
                    <a:pt x="60" y="102"/>
                  </a:move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lose/>
                  <a:moveTo>
                    <a:pt x="60" y="102"/>
                  </a:move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lose/>
                  <a:moveTo>
                    <a:pt x="59" y="102"/>
                  </a:moveTo>
                  <a:cubicBezTo>
                    <a:pt x="59" y="102"/>
                    <a:pt x="59" y="102"/>
                    <a:pt x="59" y="102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2"/>
                    <a:pt x="59" y="102"/>
                    <a:pt x="59" y="102"/>
                  </a:cubicBezTo>
                  <a:close/>
                  <a:moveTo>
                    <a:pt x="59" y="102"/>
                  </a:moveTo>
                  <a:cubicBezTo>
                    <a:pt x="51" y="101"/>
                    <a:pt x="42" y="96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42" y="96"/>
                    <a:pt x="51" y="101"/>
                    <a:pt x="59" y="102"/>
                  </a:cubicBezTo>
                  <a:close/>
                  <a:moveTo>
                    <a:pt x="8" y="41"/>
                  </a:moveTo>
                  <a:cubicBezTo>
                    <a:pt x="8" y="46"/>
                    <a:pt x="9" y="51"/>
                    <a:pt x="12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20" y="78"/>
                    <a:pt x="46" y="98"/>
                    <a:pt x="62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64" y="98"/>
                    <a:pt x="66" y="98"/>
                    <a:pt x="68" y="97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76" y="93"/>
                    <a:pt x="80" y="86"/>
                    <a:pt x="80" y="74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0" y="64"/>
                    <a:pt x="77" y="53"/>
                    <a:pt x="73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63" y="19"/>
                    <a:pt x="52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4"/>
                    <a:pt x="39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7" y="8"/>
                    <a:pt x="35" y="9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19" y="15"/>
                    <a:pt x="8" y="26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lose/>
                  <a:moveTo>
                    <a:pt x="33" y="90"/>
                  </a:move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lose/>
                  <a:moveTo>
                    <a:pt x="33" y="89"/>
                  </a:moveTo>
                  <a:cubicBezTo>
                    <a:pt x="33" y="89"/>
                    <a:pt x="32" y="89"/>
                    <a:pt x="32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3" y="89"/>
                    <a:pt x="33" y="89"/>
                  </a:cubicBezTo>
                  <a:close/>
                  <a:moveTo>
                    <a:pt x="32" y="89"/>
                  </a:move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2" y="89"/>
                  </a:cubicBezTo>
                  <a:close/>
                  <a:moveTo>
                    <a:pt x="32" y="89"/>
                  </a:moveTo>
                  <a:cubicBezTo>
                    <a:pt x="32" y="89"/>
                    <a:pt x="31" y="89"/>
                    <a:pt x="31" y="89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1" y="89"/>
                    <a:pt x="32" y="89"/>
                    <a:pt x="32" y="89"/>
                  </a:cubicBezTo>
                  <a:close/>
                  <a:moveTo>
                    <a:pt x="84" y="74"/>
                  </a:moveTo>
                  <a:cubicBezTo>
                    <a:pt x="84" y="66"/>
                    <a:pt x="82" y="57"/>
                    <a:pt x="79" y="48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82" y="57"/>
                    <a:pt x="84" y="66"/>
                    <a:pt x="84" y="74"/>
                  </a:cubicBezTo>
                  <a:close/>
                  <a:moveTo>
                    <a:pt x="6" y="53"/>
                  </a:move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lose/>
                  <a:moveTo>
                    <a:pt x="6" y="53"/>
                  </a:moveTo>
                  <a:cubicBezTo>
                    <a:pt x="5" y="49"/>
                    <a:pt x="4" y="45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5"/>
                    <a:pt x="5" y="49"/>
                    <a:pt x="6" y="53"/>
                  </a:cubicBezTo>
                  <a:close/>
                  <a:moveTo>
                    <a:pt x="76" y="39"/>
                  </a:move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lose/>
                  <a:moveTo>
                    <a:pt x="69" y="26"/>
                  </a:moveTo>
                  <a:cubicBezTo>
                    <a:pt x="69" y="26"/>
                    <a:pt x="69" y="26"/>
                    <a:pt x="69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69" y="26"/>
                    <a:pt x="69" y="26"/>
                    <a:pt x="69" y="26"/>
                  </a:cubicBezTo>
                  <a:close/>
                  <a:moveTo>
                    <a:pt x="69" y="25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69" y="25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69" y="25"/>
                  </a:moveTo>
                  <a:cubicBezTo>
                    <a:pt x="69" y="25"/>
                    <a:pt x="68" y="24"/>
                    <a:pt x="68" y="24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4"/>
                    <a:pt x="69" y="25"/>
                    <a:pt x="69" y="25"/>
                  </a:cubicBezTo>
                  <a:close/>
                  <a:moveTo>
                    <a:pt x="68" y="24"/>
                  </a:moveTo>
                  <a:cubicBezTo>
                    <a:pt x="61" y="12"/>
                    <a:pt x="51" y="5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51" y="5"/>
                    <a:pt x="61" y="12"/>
                    <a:pt x="68" y="24"/>
                  </a:cubicBezTo>
                  <a:close/>
                  <a:moveTo>
                    <a:pt x="24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  <a:moveTo>
                    <a:pt x="30" y="6"/>
                  </a:moveTo>
                  <a:cubicBezTo>
                    <a:pt x="28" y="7"/>
                    <a:pt x="26" y="8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6" y="8"/>
                    <a:pt x="28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3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3" y="5"/>
                    <a:pt x="31" y="6"/>
                    <a:pt x="30" y="6"/>
                  </a:cubicBezTo>
                  <a:close/>
                  <a:moveTo>
                    <a:pt x="34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lose/>
                  <a:moveTo>
                    <a:pt x="41" y="4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lose/>
                  <a:moveTo>
                    <a:pt x="41" y="4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lose/>
                  <a:moveTo>
                    <a:pt x="40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761"/>
            <p:cNvSpPr>
              <a:spLocks/>
            </p:cNvSpPr>
            <p:nvPr/>
          </p:nvSpPr>
          <p:spPr bwMode="auto">
            <a:xfrm>
              <a:off x="4999981" y="3145323"/>
              <a:ext cx="191142" cy="548278"/>
            </a:xfrm>
            <a:custGeom>
              <a:avLst/>
              <a:gdLst>
                <a:gd name="T0" fmla="*/ 17 w 35"/>
                <a:gd name="T1" fmla="*/ 99 h 100"/>
                <a:gd name="T2" fmla="*/ 11 w 35"/>
                <a:gd name="T3" fmla="*/ 93 h 100"/>
                <a:gd name="T4" fmla="*/ 11 w 35"/>
                <a:gd name="T5" fmla="*/ 93 h 100"/>
                <a:gd name="T6" fmla="*/ 7 w 35"/>
                <a:gd name="T7" fmla="*/ 80 h 100"/>
                <a:gd name="T8" fmla="*/ 7 w 35"/>
                <a:gd name="T9" fmla="*/ 80 h 100"/>
                <a:gd name="T10" fmla="*/ 0 w 35"/>
                <a:gd name="T11" fmla="*/ 52 h 100"/>
                <a:gd name="T12" fmla="*/ 0 w 35"/>
                <a:gd name="T13" fmla="*/ 52 h 100"/>
                <a:gd name="T14" fmla="*/ 0 w 35"/>
                <a:gd name="T15" fmla="*/ 50 h 100"/>
                <a:gd name="T16" fmla="*/ 0 w 35"/>
                <a:gd name="T17" fmla="*/ 50 h 100"/>
                <a:gd name="T18" fmla="*/ 31 w 35"/>
                <a:gd name="T19" fmla="*/ 0 h 100"/>
                <a:gd name="T20" fmla="*/ 31 w 35"/>
                <a:gd name="T21" fmla="*/ 0 h 100"/>
                <a:gd name="T22" fmla="*/ 31 w 35"/>
                <a:gd name="T23" fmla="*/ 0 h 100"/>
                <a:gd name="T24" fmla="*/ 34 w 35"/>
                <a:gd name="T25" fmla="*/ 2 h 100"/>
                <a:gd name="T26" fmla="*/ 19 w 35"/>
                <a:gd name="T27" fmla="*/ 21 h 100"/>
                <a:gd name="T28" fmla="*/ 19 w 35"/>
                <a:gd name="T29" fmla="*/ 21 h 100"/>
                <a:gd name="T30" fmla="*/ 4 w 35"/>
                <a:gd name="T31" fmla="*/ 50 h 100"/>
                <a:gd name="T32" fmla="*/ 4 w 35"/>
                <a:gd name="T33" fmla="*/ 50 h 100"/>
                <a:gd name="T34" fmla="*/ 4 w 35"/>
                <a:gd name="T35" fmla="*/ 51 h 100"/>
                <a:gd name="T36" fmla="*/ 4 w 35"/>
                <a:gd name="T37" fmla="*/ 51 h 100"/>
                <a:gd name="T38" fmla="*/ 10 w 35"/>
                <a:gd name="T39" fmla="*/ 77 h 100"/>
                <a:gd name="T40" fmla="*/ 10 w 35"/>
                <a:gd name="T41" fmla="*/ 77 h 100"/>
                <a:gd name="T42" fmla="*/ 18 w 35"/>
                <a:gd name="T43" fmla="*/ 95 h 100"/>
                <a:gd name="T44" fmla="*/ 18 w 35"/>
                <a:gd name="T45" fmla="*/ 95 h 100"/>
                <a:gd name="T46" fmla="*/ 18 w 35"/>
                <a:gd name="T47" fmla="*/ 95 h 100"/>
                <a:gd name="T48" fmla="*/ 18 w 35"/>
                <a:gd name="T49" fmla="*/ 95 h 100"/>
                <a:gd name="T50" fmla="*/ 24 w 35"/>
                <a:gd name="T51" fmla="*/ 96 h 100"/>
                <a:gd name="T52" fmla="*/ 24 w 35"/>
                <a:gd name="T53" fmla="*/ 96 h 100"/>
                <a:gd name="T54" fmla="*/ 34 w 35"/>
                <a:gd name="T55" fmla="*/ 95 h 100"/>
                <a:gd name="T56" fmla="*/ 34 w 35"/>
                <a:gd name="T57" fmla="*/ 95 h 100"/>
                <a:gd name="T58" fmla="*/ 35 w 35"/>
                <a:gd name="T59" fmla="*/ 99 h 100"/>
                <a:gd name="T60" fmla="*/ 24 w 35"/>
                <a:gd name="T61" fmla="*/ 100 h 100"/>
                <a:gd name="T62" fmla="*/ 24 w 35"/>
                <a:gd name="T63" fmla="*/ 100 h 100"/>
                <a:gd name="T64" fmla="*/ 17 w 35"/>
                <a:gd name="T6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100">
                  <a:moveTo>
                    <a:pt x="17" y="99"/>
                  </a:moveTo>
                  <a:cubicBezTo>
                    <a:pt x="14" y="98"/>
                    <a:pt x="13" y="96"/>
                    <a:pt x="11" y="93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10" y="89"/>
                    <a:pt x="8" y="85"/>
                    <a:pt x="7" y="80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4" y="71"/>
                    <a:pt x="1" y="59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1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32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26" y="10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1" y="30"/>
                    <a:pt x="4" y="43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50"/>
                    <a:pt x="4" y="5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58"/>
                    <a:pt x="8" y="68"/>
                    <a:pt x="10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86"/>
                    <a:pt x="16" y="94"/>
                    <a:pt x="18" y="95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19" y="96"/>
                    <a:pt x="21" y="96"/>
                    <a:pt x="24" y="9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9" y="96"/>
                    <a:pt x="34" y="95"/>
                    <a:pt x="34" y="9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5" y="99"/>
                    <a:pt x="35" y="99"/>
                    <a:pt x="35" y="99"/>
                  </a:cubicBezTo>
                  <a:cubicBezTo>
                    <a:pt x="35" y="99"/>
                    <a:pt x="29" y="100"/>
                    <a:pt x="24" y="100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1" y="100"/>
                    <a:pt x="19" y="100"/>
                    <a:pt x="17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762"/>
            <p:cNvSpPr>
              <a:spLocks noEditPoints="1"/>
            </p:cNvSpPr>
            <p:nvPr/>
          </p:nvSpPr>
          <p:spPr bwMode="auto">
            <a:xfrm>
              <a:off x="4989920" y="3130231"/>
              <a:ext cx="216294" cy="573427"/>
            </a:xfrm>
            <a:custGeom>
              <a:avLst/>
              <a:gdLst>
                <a:gd name="T0" fmla="*/ 19 w 39"/>
                <a:gd name="T1" fmla="*/ 101 h 104"/>
                <a:gd name="T2" fmla="*/ 12 w 39"/>
                <a:gd name="T3" fmla="*/ 95 h 104"/>
                <a:gd name="T4" fmla="*/ 7 w 39"/>
                <a:gd name="T5" fmla="*/ 83 h 104"/>
                <a:gd name="T6" fmla="*/ 0 w 39"/>
                <a:gd name="T7" fmla="*/ 54 h 104"/>
                <a:gd name="T8" fmla="*/ 0 w 39"/>
                <a:gd name="T9" fmla="*/ 52 h 104"/>
                <a:gd name="T10" fmla="*/ 31 w 39"/>
                <a:gd name="T11" fmla="*/ 1 h 104"/>
                <a:gd name="T12" fmla="*/ 31 w 39"/>
                <a:gd name="T13" fmla="*/ 0 h 104"/>
                <a:gd name="T14" fmla="*/ 33 w 39"/>
                <a:gd name="T15" fmla="*/ 0 h 104"/>
                <a:gd name="T16" fmla="*/ 37 w 39"/>
                <a:gd name="T17" fmla="*/ 5 h 104"/>
                <a:gd name="T18" fmla="*/ 37 w 39"/>
                <a:gd name="T19" fmla="*/ 6 h 104"/>
                <a:gd name="T20" fmla="*/ 37 w 39"/>
                <a:gd name="T21" fmla="*/ 6 h 104"/>
                <a:gd name="T22" fmla="*/ 37 w 39"/>
                <a:gd name="T23" fmla="*/ 6 h 104"/>
                <a:gd name="T24" fmla="*/ 37 w 39"/>
                <a:gd name="T25" fmla="*/ 6 h 104"/>
                <a:gd name="T26" fmla="*/ 36 w 39"/>
                <a:gd name="T27" fmla="*/ 7 h 104"/>
                <a:gd name="T28" fmla="*/ 32 w 39"/>
                <a:gd name="T29" fmla="*/ 11 h 104"/>
                <a:gd name="T30" fmla="*/ 22 w 39"/>
                <a:gd name="T31" fmla="*/ 24 h 104"/>
                <a:gd name="T32" fmla="*/ 8 w 39"/>
                <a:gd name="T33" fmla="*/ 51 h 104"/>
                <a:gd name="T34" fmla="*/ 8 w 39"/>
                <a:gd name="T35" fmla="*/ 52 h 104"/>
                <a:gd name="T36" fmla="*/ 8 w 39"/>
                <a:gd name="T37" fmla="*/ 53 h 104"/>
                <a:gd name="T38" fmla="*/ 14 w 39"/>
                <a:gd name="T39" fmla="*/ 79 h 104"/>
                <a:gd name="T40" fmla="*/ 18 w 39"/>
                <a:gd name="T41" fmla="*/ 90 h 104"/>
                <a:gd name="T42" fmla="*/ 21 w 39"/>
                <a:gd name="T43" fmla="*/ 95 h 104"/>
                <a:gd name="T44" fmla="*/ 26 w 39"/>
                <a:gd name="T45" fmla="*/ 96 h 104"/>
                <a:gd name="T46" fmla="*/ 26 w 39"/>
                <a:gd name="T47" fmla="*/ 96 h 104"/>
                <a:gd name="T48" fmla="*/ 26 w 39"/>
                <a:gd name="T49" fmla="*/ 96 h 104"/>
                <a:gd name="T50" fmla="*/ 36 w 39"/>
                <a:gd name="T51" fmla="*/ 95 h 104"/>
                <a:gd name="T52" fmla="*/ 39 w 39"/>
                <a:gd name="T53" fmla="*/ 103 h 104"/>
                <a:gd name="T54" fmla="*/ 37 w 39"/>
                <a:gd name="T55" fmla="*/ 103 h 104"/>
                <a:gd name="T56" fmla="*/ 36 w 39"/>
                <a:gd name="T57" fmla="*/ 103 h 104"/>
                <a:gd name="T58" fmla="*/ 33 w 39"/>
                <a:gd name="T59" fmla="*/ 104 h 104"/>
                <a:gd name="T60" fmla="*/ 26 w 39"/>
                <a:gd name="T61" fmla="*/ 104 h 104"/>
                <a:gd name="T62" fmla="*/ 26 w 39"/>
                <a:gd name="T63" fmla="*/ 100 h 104"/>
                <a:gd name="T64" fmla="*/ 19 w 39"/>
                <a:gd name="T65" fmla="*/ 99 h 104"/>
                <a:gd name="T66" fmla="*/ 19 w 39"/>
                <a:gd name="T67" fmla="*/ 99 h 104"/>
                <a:gd name="T68" fmla="*/ 26 w 39"/>
                <a:gd name="T69" fmla="*/ 100 h 104"/>
                <a:gd name="T70" fmla="*/ 30 w 39"/>
                <a:gd name="T71" fmla="*/ 100 h 104"/>
                <a:gd name="T72" fmla="*/ 33 w 39"/>
                <a:gd name="T73" fmla="*/ 100 h 104"/>
                <a:gd name="T74" fmla="*/ 33 w 39"/>
                <a:gd name="T75" fmla="*/ 100 h 104"/>
                <a:gd name="T76" fmla="*/ 17 w 39"/>
                <a:gd name="T77" fmla="*/ 97 h 104"/>
                <a:gd name="T78" fmla="*/ 18 w 39"/>
                <a:gd name="T79" fmla="*/ 99 h 104"/>
                <a:gd name="T80" fmla="*/ 15 w 39"/>
                <a:gd name="T81" fmla="*/ 94 h 104"/>
                <a:gd name="T82" fmla="*/ 14 w 39"/>
                <a:gd name="T83" fmla="*/ 92 h 104"/>
                <a:gd name="T84" fmla="*/ 13 w 39"/>
                <a:gd name="T85" fmla="*/ 89 h 104"/>
                <a:gd name="T86" fmla="*/ 15 w 39"/>
                <a:gd name="T87" fmla="*/ 94 h 104"/>
                <a:gd name="T88" fmla="*/ 10 w 39"/>
                <a:gd name="T89" fmla="*/ 80 h 104"/>
                <a:gd name="T90" fmla="*/ 10 w 39"/>
                <a:gd name="T91" fmla="*/ 80 h 104"/>
                <a:gd name="T92" fmla="*/ 4 w 39"/>
                <a:gd name="T93" fmla="*/ 53 h 104"/>
                <a:gd name="T94" fmla="*/ 4 w 39"/>
                <a:gd name="T95" fmla="*/ 53 h 104"/>
                <a:gd name="T96" fmla="*/ 4 w 39"/>
                <a:gd name="T97" fmla="*/ 53 h 104"/>
                <a:gd name="T98" fmla="*/ 10 w 39"/>
                <a:gd name="T99" fmla="*/ 35 h 104"/>
                <a:gd name="T100" fmla="*/ 19 w 39"/>
                <a:gd name="T101" fmla="*/ 21 h 104"/>
                <a:gd name="T102" fmla="*/ 27 w 39"/>
                <a:gd name="T103" fmla="*/ 12 h 104"/>
                <a:gd name="T104" fmla="*/ 19 w 39"/>
                <a:gd name="T105" fmla="*/ 2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" h="104">
                  <a:moveTo>
                    <a:pt x="18" y="103"/>
                  </a:moveTo>
                  <a:cubicBezTo>
                    <a:pt x="19" y="101"/>
                    <a:pt x="19" y="101"/>
                    <a:pt x="19" y="101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4" y="102"/>
                    <a:pt x="13" y="99"/>
                    <a:pt x="12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0" y="92"/>
                    <a:pt x="8" y="88"/>
                    <a:pt x="7" y="83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4" y="73"/>
                    <a:pt x="1" y="62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3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" y="33"/>
                    <a:pt x="28" y="5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4" y="9"/>
                    <a:pt x="32" y="1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0" y="14"/>
                    <a:pt x="26" y="19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33"/>
                    <a:pt x="8" y="46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2"/>
                    <a:pt x="8" y="52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9" y="60"/>
                    <a:pt x="11" y="70"/>
                    <a:pt x="14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5" y="83"/>
                    <a:pt x="17" y="87"/>
                    <a:pt x="18" y="90"/>
                  </a:cubicBezTo>
                  <a:cubicBezTo>
                    <a:pt x="18" y="90"/>
                    <a:pt x="18" y="90"/>
                    <a:pt x="18" y="90"/>
                  </a:cubicBezTo>
                  <a:cubicBezTo>
                    <a:pt x="19" y="93"/>
                    <a:pt x="20" y="95"/>
                    <a:pt x="2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2" y="96"/>
                    <a:pt x="24" y="96"/>
                    <a:pt x="26" y="96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26" y="96"/>
                    <a:pt x="26" y="96"/>
                    <a:pt x="26" y="96"/>
                  </a:cubicBezTo>
                  <a:cubicBezTo>
                    <a:pt x="31" y="96"/>
                    <a:pt x="36" y="95"/>
                    <a:pt x="36" y="95"/>
                  </a:cubicBezTo>
                  <a:cubicBezTo>
                    <a:pt x="36" y="95"/>
                    <a:pt x="36" y="95"/>
                    <a:pt x="36" y="95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5" y="103"/>
                    <a:pt x="34" y="103"/>
                    <a:pt x="33" y="104"/>
                  </a:cubicBezTo>
                  <a:cubicBezTo>
                    <a:pt x="33" y="104"/>
                    <a:pt x="33" y="104"/>
                    <a:pt x="33" y="104"/>
                  </a:cubicBezTo>
                  <a:cubicBezTo>
                    <a:pt x="31" y="104"/>
                    <a:pt x="29" y="104"/>
                    <a:pt x="26" y="104"/>
                  </a:cubicBezTo>
                  <a:cubicBezTo>
                    <a:pt x="26" y="104"/>
                    <a:pt x="26" y="104"/>
                    <a:pt x="26" y="104"/>
                  </a:cubicBezTo>
                  <a:cubicBezTo>
                    <a:pt x="23" y="104"/>
                    <a:pt x="20" y="104"/>
                    <a:pt x="18" y="103"/>
                  </a:cubicBezTo>
                  <a:close/>
                  <a:moveTo>
                    <a:pt x="26" y="100"/>
                  </a:moveTo>
                  <a:cubicBezTo>
                    <a:pt x="26" y="100"/>
                    <a:pt x="26" y="100"/>
                    <a:pt x="26" y="100"/>
                  </a:cubicBezTo>
                  <a:cubicBezTo>
                    <a:pt x="23" y="100"/>
                    <a:pt x="21" y="100"/>
                    <a:pt x="19" y="99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19" y="99"/>
                    <a:pt x="19" y="99"/>
                    <a:pt x="19" y="99"/>
                  </a:cubicBezTo>
                  <a:cubicBezTo>
                    <a:pt x="21" y="100"/>
                    <a:pt x="23" y="100"/>
                    <a:pt x="26" y="100"/>
                  </a:cubicBezTo>
                  <a:close/>
                  <a:moveTo>
                    <a:pt x="33" y="100"/>
                  </a:moveTo>
                  <a:cubicBezTo>
                    <a:pt x="32" y="100"/>
                    <a:pt x="31" y="100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1" y="100"/>
                    <a:pt x="32" y="100"/>
                    <a:pt x="33" y="100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33" y="100"/>
                    <a:pt x="33" y="100"/>
                    <a:pt x="33" y="100"/>
                  </a:cubicBezTo>
                  <a:close/>
                  <a:moveTo>
                    <a:pt x="18" y="99"/>
                  </a:moveTo>
                  <a:cubicBezTo>
                    <a:pt x="18" y="98"/>
                    <a:pt x="17" y="98"/>
                    <a:pt x="17" y="97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7" y="98"/>
                    <a:pt x="18" y="98"/>
                    <a:pt x="18" y="99"/>
                  </a:cubicBezTo>
                  <a:close/>
                  <a:moveTo>
                    <a:pt x="15" y="94"/>
                  </a:moveTo>
                  <a:cubicBezTo>
                    <a:pt x="15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5" y="94"/>
                    <a:pt x="15" y="93"/>
                    <a:pt x="14" y="92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4" y="91"/>
                    <a:pt x="14" y="90"/>
                    <a:pt x="13" y="89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4" y="91"/>
                    <a:pt x="14" y="92"/>
                    <a:pt x="15" y="94"/>
                  </a:cubicBezTo>
                  <a:close/>
                  <a:moveTo>
                    <a:pt x="4" y="53"/>
                  </a:moveTo>
                  <a:cubicBezTo>
                    <a:pt x="5" y="61"/>
                    <a:pt x="8" y="71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1"/>
                    <a:pt x="5" y="61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lose/>
                  <a:moveTo>
                    <a:pt x="19" y="21"/>
                  </a:moveTo>
                  <a:cubicBezTo>
                    <a:pt x="16" y="25"/>
                    <a:pt x="13" y="30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3" y="30"/>
                    <a:pt x="16" y="26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2" y="18"/>
                    <a:pt x="24" y="15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5"/>
                    <a:pt x="22" y="18"/>
                    <a:pt x="1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763"/>
            <p:cNvSpPr>
              <a:spLocks/>
            </p:cNvSpPr>
            <p:nvPr/>
          </p:nvSpPr>
          <p:spPr bwMode="auto">
            <a:xfrm>
              <a:off x="5095553" y="3668449"/>
              <a:ext cx="95573" cy="55332"/>
            </a:xfrm>
            <a:custGeom>
              <a:avLst/>
              <a:gdLst>
                <a:gd name="T0" fmla="*/ 0 w 19"/>
                <a:gd name="T1" fmla="*/ 4 h 11"/>
                <a:gd name="T2" fmla="*/ 1 w 19"/>
                <a:gd name="T3" fmla="*/ 0 h 11"/>
                <a:gd name="T4" fmla="*/ 19 w 19"/>
                <a:gd name="T5" fmla="*/ 7 h 11"/>
                <a:gd name="T6" fmla="*/ 18 w 19"/>
                <a:gd name="T7" fmla="*/ 11 h 11"/>
                <a:gd name="T8" fmla="*/ 0 w 19"/>
                <a:gd name="T9" fmla="*/ 4 h 11"/>
                <a:gd name="T10" fmla="*/ 0 w 19"/>
                <a:gd name="T11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1">
                  <a:moveTo>
                    <a:pt x="0" y="4"/>
                  </a:moveTo>
                  <a:lnTo>
                    <a:pt x="1" y="0"/>
                  </a:lnTo>
                  <a:lnTo>
                    <a:pt x="19" y="7"/>
                  </a:lnTo>
                  <a:lnTo>
                    <a:pt x="18" y="11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764"/>
            <p:cNvSpPr>
              <a:spLocks noEditPoints="1"/>
            </p:cNvSpPr>
            <p:nvPr/>
          </p:nvSpPr>
          <p:spPr bwMode="auto">
            <a:xfrm>
              <a:off x="5075433" y="3658389"/>
              <a:ext cx="135813" cy="80481"/>
            </a:xfrm>
            <a:custGeom>
              <a:avLst/>
              <a:gdLst>
                <a:gd name="T0" fmla="*/ 2 w 27"/>
                <a:gd name="T1" fmla="*/ 8 h 16"/>
                <a:gd name="T2" fmla="*/ 4 w 27"/>
                <a:gd name="T3" fmla="*/ 6 h 16"/>
                <a:gd name="T4" fmla="*/ 5 w 27"/>
                <a:gd name="T5" fmla="*/ 7 h 16"/>
                <a:gd name="T6" fmla="*/ 4 w 27"/>
                <a:gd name="T7" fmla="*/ 6 h 16"/>
                <a:gd name="T8" fmla="*/ 2 w 27"/>
                <a:gd name="T9" fmla="*/ 8 h 16"/>
                <a:gd name="T10" fmla="*/ 0 w 27"/>
                <a:gd name="T11" fmla="*/ 7 h 16"/>
                <a:gd name="T12" fmla="*/ 4 w 27"/>
                <a:gd name="T13" fmla="*/ 0 h 16"/>
                <a:gd name="T14" fmla="*/ 27 w 27"/>
                <a:gd name="T15" fmla="*/ 8 h 16"/>
                <a:gd name="T16" fmla="*/ 23 w 27"/>
                <a:gd name="T17" fmla="*/ 16 h 16"/>
                <a:gd name="T18" fmla="*/ 2 w 27"/>
                <a:gd name="T19" fmla="*/ 8 h 16"/>
                <a:gd name="T20" fmla="*/ 2 w 27"/>
                <a:gd name="T21" fmla="*/ 8 h 16"/>
                <a:gd name="T22" fmla="*/ 20 w 27"/>
                <a:gd name="T23" fmla="*/ 11 h 16"/>
                <a:gd name="T24" fmla="*/ 20 w 27"/>
                <a:gd name="T25" fmla="*/ 11 h 16"/>
                <a:gd name="T26" fmla="*/ 6 w 27"/>
                <a:gd name="T27" fmla="*/ 5 h 16"/>
                <a:gd name="T28" fmla="*/ 6 w 27"/>
                <a:gd name="T29" fmla="*/ 5 h 16"/>
                <a:gd name="T30" fmla="*/ 20 w 27"/>
                <a:gd name="T31" fmla="*/ 11 h 16"/>
                <a:gd name="T32" fmla="*/ 20 w 27"/>
                <a:gd name="T33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16">
                  <a:moveTo>
                    <a:pt x="2" y="8"/>
                  </a:moveTo>
                  <a:lnTo>
                    <a:pt x="4" y="6"/>
                  </a:lnTo>
                  <a:lnTo>
                    <a:pt x="5" y="7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7"/>
                  </a:lnTo>
                  <a:lnTo>
                    <a:pt x="4" y="0"/>
                  </a:lnTo>
                  <a:lnTo>
                    <a:pt x="27" y="8"/>
                  </a:lnTo>
                  <a:lnTo>
                    <a:pt x="23" y="16"/>
                  </a:lnTo>
                  <a:lnTo>
                    <a:pt x="2" y="8"/>
                  </a:lnTo>
                  <a:lnTo>
                    <a:pt x="2" y="8"/>
                  </a:lnTo>
                  <a:close/>
                  <a:moveTo>
                    <a:pt x="20" y="11"/>
                  </a:moveTo>
                  <a:lnTo>
                    <a:pt x="20" y="11"/>
                  </a:lnTo>
                  <a:lnTo>
                    <a:pt x="6" y="5"/>
                  </a:lnTo>
                  <a:lnTo>
                    <a:pt x="6" y="5"/>
                  </a:lnTo>
                  <a:lnTo>
                    <a:pt x="20" y="11"/>
                  </a:lnTo>
                  <a:lnTo>
                    <a:pt x="2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65"/>
            <p:cNvSpPr>
              <a:spLocks/>
            </p:cNvSpPr>
            <p:nvPr/>
          </p:nvSpPr>
          <p:spPr bwMode="auto">
            <a:xfrm>
              <a:off x="5362145" y="2511535"/>
              <a:ext cx="417497" cy="518098"/>
            </a:xfrm>
            <a:custGeom>
              <a:avLst/>
              <a:gdLst>
                <a:gd name="T0" fmla="*/ 0 w 75"/>
                <a:gd name="T1" fmla="*/ 89 h 93"/>
                <a:gd name="T2" fmla="*/ 33 w 75"/>
                <a:gd name="T3" fmla="*/ 80 h 93"/>
                <a:gd name="T4" fmla="*/ 33 w 75"/>
                <a:gd name="T5" fmla="*/ 80 h 93"/>
                <a:gd name="T6" fmla="*/ 69 w 75"/>
                <a:gd name="T7" fmla="*/ 52 h 93"/>
                <a:gd name="T8" fmla="*/ 69 w 75"/>
                <a:gd name="T9" fmla="*/ 52 h 93"/>
                <a:gd name="T10" fmla="*/ 71 w 75"/>
                <a:gd name="T11" fmla="*/ 40 h 93"/>
                <a:gd name="T12" fmla="*/ 71 w 75"/>
                <a:gd name="T13" fmla="*/ 40 h 93"/>
                <a:gd name="T14" fmla="*/ 65 w 75"/>
                <a:gd name="T15" fmla="*/ 15 h 93"/>
                <a:gd name="T16" fmla="*/ 65 w 75"/>
                <a:gd name="T17" fmla="*/ 15 h 93"/>
                <a:gd name="T18" fmla="*/ 58 w 75"/>
                <a:gd name="T19" fmla="*/ 5 h 93"/>
                <a:gd name="T20" fmla="*/ 58 w 75"/>
                <a:gd name="T21" fmla="*/ 5 h 93"/>
                <a:gd name="T22" fmla="*/ 41 w 75"/>
                <a:gd name="T23" fmla="*/ 4 h 93"/>
                <a:gd name="T24" fmla="*/ 42 w 75"/>
                <a:gd name="T25" fmla="*/ 0 h 93"/>
                <a:gd name="T26" fmla="*/ 60 w 75"/>
                <a:gd name="T27" fmla="*/ 1 h 93"/>
                <a:gd name="T28" fmla="*/ 60 w 75"/>
                <a:gd name="T29" fmla="*/ 2 h 93"/>
                <a:gd name="T30" fmla="*/ 68 w 75"/>
                <a:gd name="T31" fmla="*/ 13 h 93"/>
                <a:gd name="T32" fmla="*/ 68 w 75"/>
                <a:gd name="T33" fmla="*/ 13 h 93"/>
                <a:gd name="T34" fmla="*/ 75 w 75"/>
                <a:gd name="T35" fmla="*/ 40 h 93"/>
                <a:gd name="T36" fmla="*/ 75 w 75"/>
                <a:gd name="T37" fmla="*/ 40 h 93"/>
                <a:gd name="T38" fmla="*/ 73 w 75"/>
                <a:gd name="T39" fmla="*/ 53 h 93"/>
                <a:gd name="T40" fmla="*/ 73 w 75"/>
                <a:gd name="T41" fmla="*/ 53 h 93"/>
                <a:gd name="T42" fmla="*/ 34 w 75"/>
                <a:gd name="T43" fmla="*/ 84 h 93"/>
                <a:gd name="T44" fmla="*/ 34 w 75"/>
                <a:gd name="T45" fmla="*/ 84 h 93"/>
                <a:gd name="T46" fmla="*/ 1 w 75"/>
                <a:gd name="T47" fmla="*/ 93 h 93"/>
                <a:gd name="T48" fmla="*/ 1 w 75"/>
                <a:gd name="T49" fmla="*/ 93 h 93"/>
                <a:gd name="T50" fmla="*/ 0 w 75"/>
                <a:gd name="T51" fmla="*/ 8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5" h="93">
                  <a:moveTo>
                    <a:pt x="0" y="89"/>
                  </a:moveTo>
                  <a:cubicBezTo>
                    <a:pt x="0" y="89"/>
                    <a:pt x="16" y="86"/>
                    <a:pt x="33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50" y="74"/>
                    <a:pt x="67" y="64"/>
                    <a:pt x="69" y="52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70" y="48"/>
                    <a:pt x="71" y="44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30"/>
                    <a:pt x="68" y="21"/>
                    <a:pt x="6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2" y="10"/>
                    <a:pt x="59" y="6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2" y="3"/>
                    <a:pt x="65" y="7"/>
                    <a:pt x="68" y="1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72" y="20"/>
                    <a:pt x="75" y="29"/>
                    <a:pt x="75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5" y="44"/>
                    <a:pt x="74" y="48"/>
                    <a:pt x="73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0" y="68"/>
                    <a:pt x="51" y="77"/>
                    <a:pt x="34" y="84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17" y="90"/>
                    <a:pt x="1" y="93"/>
                    <a:pt x="1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0" y="89"/>
                    <a:pt x="0" y="89"/>
                    <a:pt x="0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766"/>
            <p:cNvSpPr>
              <a:spLocks noEditPoints="1"/>
            </p:cNvSpPr>
            <p:nvPr/>
          </p:nvSpPr>
          <p:spPr bwMode="auto">
            <a:xfrm>
              <a:off x="5352085" y="2496443"/>
              <a:ext cx="437617" cy="548278"/>
            </a:xfrm>
            <a:custGeom>
              <a:avLst/>
              <a:gdLst>
                <a:gd name="T0" fmla="*/ 0 w 79"/>
                <a:gd name="T1" fmla="*/ 92 h 99"/>
                <a:gd name="T2" fmla="*/ 0 w 79"/>
                <a:gd name="T3" fmla="*/ 92 h 99"/>
                <a:gd name="T4" fmla="*/ 1 w 79"/>
                <a:gd name="T5" fmla="*/ 91 h 99"/>
                <a:gd name="T6" fmla="*/ 1 w 79"/>
                <a:gd name="T7" fmla="*/ 90 h 99"/>
                <a:gd name="T8" fmla="*/ 2 w 79"/>
                <a:gd name="T9" fmla="*/ 90 h 99"/>
                <a:gd name="T10" fmla="*/ 2 w 79"/>
                <a:gd name="T11" fmla="*/ 90 h 99"/>
                <a:gd name="T12" fmla="*/ 2 w 79"/>
                <a:gd name="T13" fmla="*/ 90 h 99"/>
                <a:gd name="T14" fmla="*/ 2 w 79"/>
                <a:gd name="T15" fmla="*/ 90 h 99"/>
                <a:gd name="T16" fmla="*/ 4 w 79"/>
                <a:gd name="T17" fmla="*/ 90 h 99"/>
                <a:gd name="T18" fmla="*/ 12 w 79"/>
                <a:gd name="T19" fmla="*/ 88 h 99"/>
                <a:gd name="T20" fmla="*/ 34 w 79"/>
                <a:gd name="T21" fmla="*/ 81 h 99"/>
                <a:gd name="T22" fmla="*/ 69 w 79"/>
                <a:gd name="T23" fmla="*/ 54 h 99"/>
                <a:gd name="T24" fmla="*/ 71 w 79"/>
                <a:gd name="T25" fmla="*/ 43 h 99"/>
                <a:gd name="T26" fmla="*/ 65 w 79"/>
                <a:gd name="T27" fmla="*/ 19 h 99"/>
                <a:gd name="T28" fmla="*/ 59 w 79"/>
                <a:gd name="T29" fmla="*/ 10 h 99"/>
                <a:gd name="T30" fmla="*/ 41 w 79"/>
                <a:gd name="T31" fmla="*/ 8 h 99"/>
                <a:gd name="T32" fmla="*/ 62 w 79"/>
                <a:gd name="T33" fmla="*/ 2 h 99"/>
                <a:gd name="T34" fmla="*/ 63 w 79"/>
                <a:gd name="T35" fmla="*/ 3 h 99"/>
                <a:gd name="T36" fmla="*/ 72 w 79"/>
                <a:gd name="T37" fmla="*/ 15 h 99"/>
                <a:gd name="T38" fmla="*/ 79 w 79"/>
                <a:gd name="T39" fmla="*/ 43 h 99"/>
                <a:gd name="T40" fmla="*/ 79 w 79"/>
                <a:gd name="T41" fmla="*/ 43 h 99"/>
                <a:gd name="T42" fmla="*/ 77 w 79"/>
                <a:gd name="T43" fmla="*/ 56 h 99"/>
                <a:gd name="T44" fmla="*/ 37 w 79"/>
                <a:gd name="T45" fmla="*/ 89 h 99"/>
                <a:gd name="T46" fmla="*/ 3 w 79"/>
                <a:gd name="T47" fmla="*/ 98 h 99"/>
                <a:gd name="T48" fmla="*/ 1 w 79"/>
                <a:gd name="T49" fmla="*/ 96 h 99"/>
                <a:gd name="T50" fmla="*/ 5 w 79"/>
                <a:gd name="T51" fmla="*/ 93 h 99"/>
                <a:gd name="T52" fmla="*/ 13 w 79"/>
                <a:gd name="T53" fmla="*/ 92 h 99"/>
                <a:gd name="T54" fmla="*/ 28 w 79"/>
                <a:gd name="T55" fmla="*/ 88 h 99"/>
                <a:gd name="T56" fmla="*/ 4 w 79"/>
                <a:gd name="T57" fmla="*/ 94 h 99"/>
                <a:gd name="T58" fmla="*/ 4 w 79"/>
                <a:gd name="T59" fmla="*/ 94 h 99"/>
                <a:gd name="T60" fmla="*/ 28 w 79"/>
                <a:gd name="T61" fmla="*/ 87 h 99"/>
                <a:gd name="T62" fmla="*/ 28 w 79"/>
                <a:gd name="T63" fmla="*/ 88 h 99"/>
                <a:gd name="T64" fmla="*/ 43 w 79"/>
                <a:gd name="T65" fmla="*/ 82 h 99"/>
                <a:gd name="T66" fmla="*/ 73 w 79"/>
                <a:gd name="T67" fmla="*/ 55 h 99"/>
                <a:gd name="T68" fmla="*/ 74 w 79"/>
                <a:gd name="T69" fmla="*/ 53 h 99"/>
                <a:gd name="T70" fmla="*/ 73 w 79"/>
                <a:gd name="T71" fmla="*/ 55 h 99"/>
                <a:gd name="T72" fmla="*/ 70 w 79"/>
                <a:gd name="T73" fmla="*/ 20 h 99"/>
                <a:gd name="T74" fmla="*/ 75 w 79"/>
                <a:gd name="T75" fmla="*/ 42 h 99"/>
                <a:gd name="T76" fmla="*/ 62 w 79"/>
                <a:gd name="T77" fmla="*/ 7 h 99"/>
                <a:gd name="T78" fmla="*/ 65 w 79"/>
                <a:gd name="T79" fmla="*/ 11 h 99"/>
                <a:gd name="T80" fmla="*/ 61 w 79"/>
                <a:gd name="T81" fmla="*/ 6 h 99"/>
                <a:gd name="T82" fmla="*/ 45 w 79"/>
                <a:gd name="T83" fmla="*/ 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9" h="99">
                  <a:moveTo>
                    <a:pt x="1" y="96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0"/>
                    <a:pt x="2" y="90"/>
                    <a:pt x="2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3" y="90"/>
                    <a:pt x="4" y="90"/>
                    <a:pt x="4" y="90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6" y="89"/>
                    <a:pt x="9" y="89"/>
                    <a:pt x="12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8" y="86"/>
                    <a:pt x="26" y="84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51" y="75"/>
                    <a:pt x="68" y="65"/>
                    <a:pt x="69" y="54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70" y="50"/>
                    <a:pt x="71" y="46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33"/>
                    <a:pt x="68" y="25"/>
                    <a:pt x="65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5"/>
                    <a:pt x="60" y="11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5" y="5"/>
                    <a:pt x="69" y="9"/>
                    <a:pt x="72" y="15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6" y="22"/>
                    <a:pt x="79" y="32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7"/>
                    <a:pt x="78" y="51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3" y="73"/>
                    <a:pt x="54" y="82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20" y="95"/>
                    <a:pt x="5" y="98"/>
                    <a:pt x="3" y="98"/>
                  </a:cubicBezTo>
                  <a:cubicBezTo>
                    <a:pt x="3" y="98"/>
                    <a:pt x="3" y="98"/>
                    <a:pt x="3" y="98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96"/>
                    <a:pt x="1" y="96"/>
                    <a:pt x="1" y="96"/>
                  </a:cubicBezTo>
                  <a:close/>
                  <a:moveTo>
                    <a:pt x="4" y="94"/>
                  </a:moveTo>
                  <a:cubicBezTo>
                    <a:pt x="5" y="94"/>
                    <a:pt x="5" y="94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7" y="93"/>
                    <a:pt x="10" y="93"/>
                    <a:pt x="13" y="92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7" y="91"/>
                    <a:pt x="22" y="89"/>
                    <a:pt x="28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7" y="91"/>
                    <a:pt x="8" y="93"/>
                    <a:pt x="4" y="94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4" y="94"/>
                    <a:pt x="4" y="94"/>
                    <a:pt x="4" y="94"/>
                  </a:cubicBezTo>
                  <a:close/>
                  <a:moveTo>
                    <a:pt x="28" y="88"/>
                  </a:moveTo>
                  <a:cubicBezTo>
                    <a:pt x="28" y="87"/>
                    <a:pt x="28" y="87"/>
                    <a:pt x="28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8" y="87"/>
                    <a:pt x="28" y="87"/>
                    <a:pt x="28" y="88"/>
                  </a:cubicBezTo>
                  <a:close/>
                  <a:moveTo>
                    <a:pt x="73" y="55"/>
                  </a:moveTo>
                  <a:cubicBezTo>
                    <a:pt x="71" y="67"/>
                    <a:pt x="57" y="76"/>
                    <a:pt x="43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57" y="76"/>
                    <a:pt x="71" y="67"/>
                    <a:pt x="73" y="55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74" y="54"/>
                    <a:pt x="74" y="54"/>
                    <a:pt x="74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4"/>
                    <a:pt x="74" y="54"/>
                    <a:pt x="73" y="55"/>
                  </a:cubicBezTo>
                  <a:close/>
                  <a:moveTo>
                    <a:pt x="75" y="42"/>
                  </a:moveTo>
                  <a:cubicBezTo>
                    <a:pt x="75" y="33"/>
                    <a:pt x="72" y="26"/>
                    <a:pt x="70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2" y="26"/>
                    <a:pt x="75" y="33"/>
                    <a:pt x="75" y="42"/>
                  </a:cubicBezTo>
                  <a:close/>
                  <a:moveTo>
                    <a:pt x="65" y="11"/>
                  </a:moveTo>
                  <a:cubicBezTo>
                    <a:pt x="64" y="9"/>
                    <a:pt x="63" y="8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3" y="8"/>
                    <a:pt x="64" y="9"/>
                    <a:pt x="65" y="11"/>
                  </a:cubicBezTo>
                  <a:close/>
                  <a:moveTo>
                    <a:pt x="45" y="5"/>
                  </a:moveTo>
                  <a:cubicBezTo>
                    <a:pt x="61" y="6"/>
                    <a:pt x="61" y="6"/>
                    <a:pt x="61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767"/>
            <p:cNvSpPr>
              <a:spLocks/>
            </p:cNvSpPr>
            <p:nvPr/>
          </p:nvSpPr>
          <p:spPr bwMode="auto">
            <a:xfrm>
              <a:off x="5623708" y="2431054"/>
              <a:ext cx="45272" cy="100601"/>
            </a:xfrm>
            <a:custGeom>
              <a:avLst/>
              <a:gdLst>
                <a:gd name="T0" fmla="*/ 0 w 9"/>
                <a:gd name="T1" fmla="*/ 0 h 20"/>
                <a:gd name="T2" fmla="*/ 4 w 9"/>
                <a:gd name="T3" fmla="*/ 0 h 20"/>
                <a:gd name="T4" fmla="*/ 9 w 9"/>
                <a:gd name="T5" fmla="*/ 19 h 20"/>
                <a:gd name="T6" fmla="*/ 4 w 9"/>
                <a:gd name="T7" fmla="*/ 20 h 20"/>
                <a:gd name="T8" fmla="*/ 0 w 9"/>
                <a:gd name="T9" fmla="*/ 0 h 20"/>
                <a:gd name="T10" fmla="*/ 0 w 9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0">
                  <a:moveTo>
                    <a:pt x="0" y="0"/>
                  </a:moveTo>
                  <a:lnTo>
                    <a:pt x="4" y="0"/>
                  </a:lnTo>
                  <a:lnTo>
                    <a:pt x="9" y="19"/>
                  </a:lnTo>
                  <a:lnTo>
                    <a:pt x="4" y="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3768"/>
            <p:cNvSpPr>
              <a:spLocks noEditPoints="1"/>
            </p:cNvSpPr>
            <p:nvPr/>
          </p:nvSpPr>
          <p:spPr bwMode="auto">
            <a:xfrm>
              <a:off x="5613648" y="2415962"/>
              <a:ext cx="65392" cy="125753"/>
            </a:xfrm>
            <a:custGeom>
              <a:avLst/>
              <a:gdLst>
                <a:gd name="T0" fmla="*/ 0 w 13"/>
                <a:gd name="T1" fmla="*/ 4 h 25"/>
                <a:gd name="T2" fmla="*/ 2 w 13"/>
                <a:gd name="T3" fmla="*/ 3 h 25"/>
                <a:gd name="T4" fmla="*/ 3 w 13"/>
                <a:gd name="T5" fmla="*/ 5 h 25"/>
                <a:gd name="T6" fmla="*/ 2 w 13"/>
                <a:gd name="T7" fmla="*/ 3 h 25"/>
                <a:gd name="T8" fmla="*/ 0 w 13"/>
                <a:gd name="T9" fmla="*/ 4 h 25"/>
                <a:gd name="T10" fmla="*/ 0 w 13"/>
                <a:gd name="T11" fmla="*/ 2 h 25"/>
                <a:gd name="T12" fmla="*/ 8 w 13"/>
                <a:gd name="T13" fmla="*/ 0 h 25"/>
                <a:gd name="T14" fmla="*/ 13 w 13"/>
                <a:gd name="T15" fmla="*/ 24 h 25"/>
                <a:gd name="T16" fmla="*/ 4 w 13"/>
                <a:gd name="T17" fmla="*/ 25 h 25"/>
                <a:gd name="T18" fmla="*/ 0 w 13"/>
                <a:gd name="T19" fmla="*/ 4 h 25"/>
                <a:gd name="T20" fmla="*/ 0 w 13"/>
                <a:gd name="T21" fmla="*/ 4 h 25"/>
                <a:gd name="T22" fmla="*/ 7 w 13"/>
                <a:gd name="T23" fmla="*/ 21 h 25"/>
                <a:gd name="T24" fmla="*/ 7 w 13"/>
                <a:gd name="T25" fmla="*/ 21 h 25"/>
                <a:gd name="T26" fmla="*/ 5 w 13"/>
                <a:gd name="T27" fmla="*/ 5 h 25"/>
                <a:gd name="T28" fmla="*/ 5 w 13"/>
                <a:gd name="T29" fmla="*/ 5 h 25"/>
                <a:gd name="T30" fmla="*/ 7 w 13"/>
                <a:gd name="T31" fmla="*/ 21 h 25"/>
                <a:gd name="T32" fmla="*/ 7 w 13"/>
                <a:gd name="T33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" h="25">
                  <a:moveTo>
                    <a:pt x="0" y="4"/>
                  </a:moveTo>
                  <a:lnTo>
                    <a:pt x="2" y="3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4"/>
                  </a:lnTo>
                  <a:lnTo>
                    <a:pt x="0" y="2"/>
                  </a:lnTo>
                  <a:lnTo>
                    <a:pt x="8" y="0"/>
                  </a:lnTo>
                  <a:lnTo>
                    <a:pt x="13" y="24"/>
                  </a:lnTo>
                  <a:lnTo>
                    <a:pt x="4" y="25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7" y="21"/>
                  </a:moveTo>
                  <a:lnTo>
                    <a:pt x="7" y="21"/>
                  </a:lnTo>
                  <a:lnTo>
                    <a:pt x="5" y="5"/>
                  </a:lnTo>
                  <a:lnTo>
                    <a:pt x="5" y="5"/>
                  </a:lnTo>
                  <a:lnTo>
                    <a:pt x="7" y="21"/>
                  </a:lnTo>
                  <a:lnTo>
                    <a:pt x="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3769"/>
            <p:cNvSpPr>
              <a:spLocks/>
            </p:cNvSpPr>
            <p:nvPr/>
          </p:nvSpPr>
          <p:spPr bwMode="auto">
            <a:xfrm>
              <a:off x="5653888" y="2441114"/>
              <a:ext cx="25152" cy="85513"/>
            </a:xfrm>
            <a:custGeom>
              <a:avLst/>
              <a:gdLst>
                <a:gd name="T0" fmla="*/ 0 w 5"/>
                <a:gd name="T1" fmla="*/ 17 h 17"/>
                <a:gd name="T2" fmla="*/ 0 w 5"/>
                <a:gd name="T3" fmla="*/ 0 h 17"/>
                <a:gd name="T4" fmla="*/ 5 w 5"/>
                <a:gd name="T5" fmla="*/ 0 h 17"/>
                <a:gd name="T6" fmla="*/ 5 w 5"/>
                <a:gd name="T7" fmla="*/ 17 h 17"/>
                <a:gd name="T8" fmla="*/ 0 w 5"/>
                <a:gd name="T9" fmla="*/ 17 h 17"/>
                <a:gd name="T10" fmla="*/ 0 w 5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7">
                  <a:moveTo>
                    <a:pt x="0" y="17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7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3770"/>
            <p:cNvSpPr>
              <a:spLocks noEditPoints="1"/>
            </p:cNvSpPr>
            <p:nvPr/>
          </p:nvSpPr>
          <p:spPr bwMode="auto">
            <a:xfrm>
              <a:off x="5643828" y="2431054"/>
              <a:ext cx="45272" cy="105633"/>
            </a:xfrm>
            <a:custGeom>
              <a:avLst/>
              <a:gdLst>
                <a:gd name="T0" fmla="*/ 7 w 9"/>
                <a:gd name="T1" fmla="*/ 21 h 21"/>
                <a:gd name="T2" fmla="*/ 2 w 9"/>
                <a:gd name="T3" fmla="*/ 21 h 21"/>
                <a:gd name="T4" fmla="*/ 2 w 9"/>
                <a:gd name="T5" fmla="*/ 19 h 21"/>
                <a:gd name="T6" fmla="*/ 5 w 9"/>
                <a:gd name="T7" fmla="*/ 19 h 21"/>
                <a:gd name="T8" fmla="*/ 2 w 9"/>
                <a:gd name="T9" fmla="*/ 19 h 21"/>
                <a:gd name="T10" fmla="*/ 2 w 9"/>
                <a:gd name="T11" fmla="*/ 21 h 21"/>
                <a:gd name="T12" fmla="*/ 0 w 9"/>
                <a:gd name="T13" fmla="*/ 21 h 21"/>
                <a:gd name="T14" fmla="*/ 0 w 9"/>
                <a:gd name="T15" fmla="*/ 0 h 21"/>
                <a:gd name="T16" fmla="*/ 9 w 9"/>
                <a:gd name="T17" fmla="*/ 0 h 21"/>
                <a:gd name="T18" fmla="*/ 9 w 9"/>
                <a:gd name="T19" fmla="*/ 21 h 21"/>
                <a:gd name="T20" fmla="*/ 7 w 9"/>
                <a:gd name="T21" fmla="*/ 21 h 21"/>
                <a:gd name="T22" fmla="*/ 7 w 9"/>
                <a:gd name="T23" fmla="*/ 21 h 21"/>
                <a:gd name="T24" fmla="*/ 5 w 9"/>
                <a:gd name="T25" fmla="*/ 16 h 21"/>
                <a:gd name="T26" fmla="*/ 5 w 9"/>
                <a:gd name="T27" fmla="*/ 16 h 21"/>
                <a:gd name="T28" fmla="*/ 5 w 9"/>
                <a:gd name="T29" fmla="*/ 4 h 21"/>
                <a:gd name="T30" fmla="*/ 5 w 9"/>
                <a:gd name="T31" fmla="*/ 4 h 21"/>
                <a:gd name="T32" fmla="*/ 5 w 9"/>
                <a:gd name="T33" fmla="*/ 16 h 21"/>
                <a:gd name="T34" fmla="*/ 5 w 9"/>
                <a:gd name="T35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21">
                  <a:moveTo>
                    <a:pt x="7" y="21"/>
                  </a:moveTo>
                  <a:lnTo>
                    <a:pt x="2" y="21"/>
                  </a:lnTo>
                  <a:lnTo>
                    <a:pt x="2" y="19"/>
                  </a:lnTo>
                  <a:lnTo>
                    <a:pt x="5" y="19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21"/>
                  </a:lnTo>
                  <a:lnTo>
                    <a:pt x="7" y="21"/>
                  </a:lnTo>
                  <a:lnTo>
                    <a:pt x="7" y="21"/>
                  </a:lnTo>
                  <a:close/>
                  <a:moveTo>
                    <a:pt x="5" y="16"/>
                  </a:moveTo>
                  <a:lnTo>
                    <a:pt x="5" y="16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3771"/>
            <p:cNvSpPr>
              <a:spLocks/>
            </p:cNvSpPr>
            <p:nvPr/>
          </p:nvSpPr>
          <p:spPr bwMode="auto">
            <a:xfrm>
              <a:off x="5653888" y="2436083"/>
              <a:ext cx="50301" cy="95573"/>
            </a:xfrm>
            <a:custGeom>
              <a:avLst/>
              <a:gdLst>
                <a:gd name="T0" fmla="*/ 0 w 10"/>
                <a:gd name="T1" fmla="*/ 18 h 19"/>
                <a:gd name="T2" fmla="*/ 6 w 10"/>
                <a:gd name="T3" fmla="*/ 0 h 19"/>
                <a:gd name="T4" fmla="*/ 10 w 10"/>
                <a:gd name="T5" fmla="*/ 2 h 19"/>
                <a:gd name="T6" fmla="*/ 5 w 10"/>
                <a:gd name="T7" fmla="*/ 19 h 19"/>
                <a:gd name="T8" fmla="*/ 0 w 10"/>
                <a:gd name="T9" fmla="*/ 18 h 19"/>
                <a:gd name="T10" fmla="*/ 0 w 10"/>
                <a:gd name="T1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9">
                  <a:moveTo>
                    <a:pt x="0" y="18"/>
                  </a:moveTo>
                  <a:lnTo>
                    <a:pt x="6" y="0"/>
                  </a:lnTo>
                  <a:lnTo>
                    <a:pt x="10" y="2"/>
                  </a:lnTo>
                  <a:lnTo>
                    <a:pt x="5" y="19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3772"/>
            <p:cNvSpPr>
              <a:spLocks/>
            </p:cNvSpPr>
            <p:nvPr/>
          </p:nvSpPr>
          <p:spPr bwMode="auto">
            <a:xfrm>
              <a:off x="5638800" y="2426023"/>
              <a:ext cx="80481" cy="120721"/>
            </a:xfrm>
            <a:custGeom>
              <a:avLst/>
              <a:gdLst>
                <a:gd name="T0" fmla="*/ 7 w 16"/>
                <a:gd name="T1" fmla="*/ 23 h 24"/>
                <a:gd name="T2" fmla="*/ 2 w 16"/>
                <a:gd name="T3" fmla="*/ 22 h 24"/>
                <a:gd name="T4" fmla="*/ 3 w 16"/>
                <a:gd name="T5" fmla="*/ 20 h 24"/>
                <a:gd name="T6" fmla="*/ 6 w 16"/>
                <a:gd name="T7" fmla="*/ 21 h 24"/>
                <a:gd name="T8" fmla="*/ 3 w 16"/>
                <a:gd name="T9" fmla="*/ 20 h 24"/>
                <a:gd name="T10" fmla="*/ 2 w 16"/>
                <a:gd name="T11" fmla="*/ 22 h 24"/>
                <a:gd name="T12" fmla="*/ 0 w 16"/>
                <a:gd name="T13" fmla="*/ 21 h 24"/>
                <a:gd name="T14" fmla="*/ 8 w 16"/>
                <a:gd name="T15" fmla="*/ 0 h 24"/>
                <a:gd name="T16" fmla="*/ 16 w 16"/>
                <a:gd name="T17" fmla="*/ 2 h 24"/>
                <a:gd name="T18" fmla="*/ 9 w 16"/>
                <a:gd name="T19" fmla="*/ 24 h 24"/>
                <a:gd name="T20" fmla="*/ 7 w 16"/>
                <a:gd name="T21" fmla="*/ 23 h 24"/>
                <a:gd name="T22" fmla="*/ 7 w 16"/>
                <a:gd name="T23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4">
                  <a:moveTo>
                    <a:pt x="7" y="23"/>
                  </a:moveTo>
                  <a:lnTo>
                    <a:pt x="2" y="22"/>
                  </a:lnTo>
                  <a:lnTo>
                    <a:pt x="3" y="20"/>
                  </a:lnTo>
                  <a:lnTo>
                    <a:pt x="6" y="21"/>
                  </a:lnTo>
                  <a:lnTo>
                    <a:pt x="3" y="20"/>
                  </a:lnTo>
                  <a:lnTo>
                    <a:pt x="2" y="22"/>
                  </a:lnTo>
                  <a:lnTo>
                    <a:pt x="0" y="21"/>
                  </a:lnTo>
                  <a:lnTo>
                    <a:pt x="8" y="0"/>
                  </a:lnTo>
                  <a:lnTo>
                    <a:pt x="16" y="2"/>
                  </a:lnTo>
                  <a:lnTo>
                    <a:pt x="9" y="24"/>
                  </a:lnTo>
                  <a:lnTo>
                    <a:pt x="7" y="23"/>
                  </a:lnTo>
                  <a:lnTo>
                    <a:pt x="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3773"/>
            <p:cNvSpPr>
              <a:spLocks/>
            </p:cNvSpPr>
            <p:nvPr/>
          </p:nvSpPr>
          <p:spPr bwMode="auto">
            <a:xfrm>
              <a:off x="5674009" y="2466263"/>
              <a:ext cx="45272" cy="70421"/>
            </a:xfrm>
            <a:custGeom>
              <a:avLst/>
              <a:gdLst>
                <a:gd name="T0" fmla="*/ 0 w 9"/>
                <a:gd name="T1" fmla="*/ 12 h 14"/>
                <a:gd name="T2" fmla="*/ 4 w 9"/>
                <a:gd name="T3" fmla="*/ 0 h 14"/>
                <a:gd name="T4" fmla="*/ 9 w 9"/>
                <a:gd name="T5" fmla="*/ 2 h 14"/>
                <a:gd name="T6" fmla="*/ 3 w 9"/>
                <a:gd name="T7" fmla="*/ 14 h 14"/>
                <a:gd name="T8" fmla="*/ 0 w 9"/>
                <a:gd name="T9" fmla="*/ 12 h 14"/>
                <a:gd name="T10" fmla="*/ 0 w 9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4">
                  <a:moveTo>
                    <a:pt x="0" y="12"/>
                  </a:moveTo>
                  <a:lnTo>
                    <a:pt x="4" y="0"/>
                  </a:lnTo>
                  <a:lnTo>
                    <a:pt x="9" y="2"/>
                  </a:lnTo>
                  <a:lnTo>
                    <a:pt x="3" y="14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3774"/>
            <p:cNvSpPr>
              <a:spLocks noEditPoints="1"/>
            </p:cNvSpPr>
            <p:nvPr/>
          </p:nvSpPr>
          <p:spPr bwMode="auto">
            <a:xfrm>
              <a:off x="5653888" y="2446143"/>
              <a:ext cx="80481" cy="100601"/>
            </a:xfrm>
            <a:custGeom>
              <a:avLst/>
              <a:gdLst>
                <a:gd name="T0" fmla="*/ 6 w 16"/>
                <a:gd name="T1" fmla="*/ 19 h 20"/>
                <a:gd name="T2" fmla="*/ 3 w 16"/>
                <a:gd name="T3" fmla="*/ 18 h 20"/>
                <a:gd name="T4" fmla="*/ 4 w 16"/>
                <a:gd name="T5" fmla="*/ 16 h 20"/>
                <a:gd name="T6" fmla="*/ 5 w 16"/>
                <a:gd name="T7" fmla="*/ 17 h 20"/>
                <a:gd name="T8" fmla="*/ 4 w 16"/>
                <a:gd name="T9" fmla="*/ 16 h 20"/>
                <a:gd name="T10" fmla="*/ 3 w 16"/>
                <a:gd name="T11" fmla="*/ 18 h 20"/>
                <a:gd name="T12" fmla="*/ 0 w 16"/>
                <a:gd name="T13" fmla="*/ 17 h 20"/>
                <a:gd name="T14" fmla="*/ 7 w 16"/>
                <a:gd name="T15" fmla="*/ 0 h 20"/>
                <a:gd name="T16" fmla="*/ 16 w 16"/>
                <a:gd name="T17" fmla="*/ 5 h 20"/>
                <a:gd name="T18" fmla="*/ 8 w 16"/>
                <a:gd name="T19" fmla="*/ 20 h 20"/>
                <a:gd name="T20" fmla="*/ 6 w 16"/>
                <a:gd name="T21" fmla="*/ 19 h 20"/>
                <a:gd name="T22" fmla="*/ 6 w 16"/>
                <a:gd name="T23" fmla="*/ 19 h 20"/>
                <a:gd name="T24" fmla="*/ 7 w 16"/>
                <a:gd name="T25" fmla="*/ 13 h 20"/>
                <a:gd name="T26" fmla="*/ 9 w 16"/>
                <a:gd name="T27" fmla="*/ 7 h 20"/>
                <a:gd name="T28" fmla="*/ 9 w 16"/>
                <a:gd name="T29" fmla="*/ 7 h 20"/>
                <a:gd name="T30" fmla="*/ 7 w 16"/>
                <a:gd name="T31" fmla="*/ 13 h 20"/>
                <a:gd name="T32" fmla="*/ 7 w 16"/>
                <a:gd name="T33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20">
                  <a:moveTo>
                    <a:pt x="6" y="19"/>
                  </a:moveTo>
                  <a:lnTo>
                    <a:pt x="3" y="18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4" y="16"/>
                  </a:lnTo>
                  <a:lnTo>
                    <a:pt x="3" y="18"/>
                  </a:lnTo>
                  <a:lnTo>
                    <a:pt x="0" y="17"/>
                  </a:lnTo>
                  <a:lnTo>
                    <a:pt x="7" y="0"/>
                  </a:lnTo>
                  <a:lnTo>
                    <a:pt x="16" y="5"/>
                  </a:lnTo>
                  <a:lnTo>
                    <a:pt x="8" y="20"/>
                  </a:lnTo>
                  <a:lnTo>
                    <a:pt x="6" y="19"/>
                  </a:lnTo>
                  <a:lnTo>
                    <a:pt x="6" y="19"/>
                  </a:lnTo>
                  <a:close/>
                  <a:moveTo>
                    <a:pt x="7" y="13"/>
                  </a:moveTo>
                  <a:lnTo>
                    <a:pt x="9" y="7"/>
                  </a:lnTo>
                  <a:lnTo>
                    <a:pt x="9" y="7"/>
                  </a:lnTo>
                  <a:lnTo>
                    <a:pt x="7" y="13"/>
                  </a:ln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3775"/>
            <p:cNvSpPr>
              <a:spLocks/>
            </p:cNvSpPr>
            <p:nvPr/>
          </p:nvSpPr>
          <p:spPr bwMode="auto">
            <a:xfrm>
              <a:off x="5392325" y="3562816"/>
              <a:ext cx="160962" cy="965772"/>
            </a:xfrm>
            <a:custGeom>
              <a:avLst/>
              <a:gdLst>
                <a:gd name="T0" fmla="*/ 0 w 29"/>
                <a:gd name="T1" fmla="*/ 174 h 175"/>
                <a:gd name="T2" fmla="*/ 0 w 29"/>
                <a:gd name="T3" fmla="*/ 170 h 175"/>
                <a:gd name="T4" fmla="*/ 20 w 29"/>
                <a:gd name="T5" fmla="*/ 171 h 175"/>
                <a:gd name="T6" fmla="*/ 20 w 29"/>
                <a:gd name="T7" fmla="*/ 171 h 175"/>
                <a:gd name="T8" fmla="*/ 25 w 29"/>
                <a:gd name="T9" fmla="*/ 171 h 175"/>
                <a:gd name="T10" fmla="*/ 25 w 29"/>
                <a:gd name="T11" fmla="*/ 171 h 175"/>
                <a:gd name="T12" fmla="*/ 17 w 29"/>
                <a:gd name="T13" fmla="*/ 83 h 175"/>
                <a:gd name="T14" fmla="*/ 17 w 29"/>
                <a:gd name="T15" fmla="*/ 83 h 175"/>
                <a:gd name="T16" fmla="*/ 9 w 29"/>
                <a:gd name="T17" fmla="*/ 0 h 175"/>
                <a:gd name="T18" fmla="*/ 9 w 29"/>
                <a:gd name="T19" fmla="*/ 0 h 175"/>
                <a:gd name="T20" fmla="*/ 9 w 29"/>
                <a:gd name="T21" fmla="*/ 0 h 175"/>
                <a:gd name="T22" fmla="*/ 13 w 29"/>
                <a:gd name="T23" fmla="*/ 0 h 175"/>
                <a:gd name="T24" fmla="*/ 29 w 29"/>
                <a:gd name="T25" fmla="*/ 172 h 175"/>
                <a:gd name="T26" fmla="*/ 29 w 29"/>
                <a:gd name="T27" fmla="*/ 172 h 175"/>
                <a:gd name="T28" fmla="*/ 29 w 29"/>
                <a:gd name="T29" fmla="*/ 173 h 175"/>
                <a:gd name="T30" fmla="*/ 29 w 29"/>
                <a:gd name="T31" fmla="*/ 173 h 175"/>
                <a:gd name="T32" fmla="*/ 29 w 29"/>
                <a:gd name="T33" fmla="*/ 173 h 175"/>
                <a:gd name="T34" fmla="*/ 29 w 29"/>
                <a:gd name="T35" fmla="*/ 173 h 175"/>
                <a:gd name="T36" fmla="*/ 27 w 29"/>
                <a:gd name="T37" fmla="*/ 174 h 175"/>
                <a:gd name="T38" fmla="*/ 27 w 29"/>
                <a:gd name="T39" fmla="*/ 174 h 175"/>
                <a:gd name="T40" fmla="*/ 25 w 29"/>
                <a:gd name="T41" fmla="*/ 175 h 175"/>
                <a:gd name="T42" fmla="*/ 25 w 29"/>
                <a:gd name="T43" fmla="*/ 175 h 175"/>
                <a:gd name="T44" fmla="*/ 20 w 29"/>
                <a:gd name="T45" fmla="*/ 175 h 175"/>
                <a:gd name="T46" fmla="*/ 20 w 29"/>
                <a:gd name="T47" fmla="*/ 175 h 175"/>
                <a:gd name="T48" fmla="*/ 0 w 29"/>
                <a:gd name="T49" fmla="*/ 17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" h="175">
                  <a:moveTo>
                    <a:pt x="0" y="174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170"/>
                    <a:pt x="12" y="171"/>
                    <a:pt x="20" y="171"/>
                  </a:cubicBezTo>
                  <a:cubicBezTo>
                    <a:pt x="20" y="171"/>
                    <a:pt x="20" y="171"/>
                    <a:pt x="20" y="171"/>
                  </a:cubicBezTo>
                  <a:cubicBezTo>
                    <a:pt x="22" y="171"/>
                    <a:pt x="24" y="171"/>
                    <a:pt x="25" y="171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25" y="162"/>
                    <a:pt x="21" y="122"/>
                    <a:pt x="17" y="83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3" y="41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29" y="164"/>
                    <a:pt x="29" y="172"/>
                  </a:cubicBezTo>
                  <a:cubicBezTo>
                    <a:pt x="29" y="172"/>
                    <a:pt x="29" y="172"/>
                    <a:pt x="29" y="172"/>
                  </a:cubicBezTo>
                  <a:cubicBezTo>
                    <a:pt x="29" y="172"/>
                    <a:pt x="29" y="172"/>
                    <a:pt x="29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9" y="173"/>
                    <a:pt x="29" y="173"/>
                    <a:pt x="29" y="173"/>
                  </a:cubicBezTo>
                  <a:cubicBezTo>
                    <a:pt x="28" y="175"/>
                    <a:pt x="28" y="174"/>
                    <a:pt x="27" y="174"/>
                  </a:cubicBezTo>
                  <a:cubicBezTo>
                    <a:pt x="27" y="174"/>
                    <a:pt x="27" y="174"/>
                    <a:pt x="27" y="174"/>
                  </a:cubicBezTo>
                  <a:cubicBezTo>
                    <a:pt x="26" y="174"/>
                    <a:pt x="26" y="175"/>
                    <a:pt x="25" y="175"/>
                  </a:cubicBezTo>
                  <a:cubicBezTo>
                    <a:pt x="25" y="175"/>
                    <a:pt x="25" y="175"/>
                    <a:pt x="25" y="175"/>
                  </a:cubicBezTo>
                  <a:cubicBezTo>
                    <a:pt x="24" y="175"/>
                    <a:pt x="22" y="175"/>
                    <a:pt x="20" y="175"/>
                  </a:cubicBezTo>
                  <a:cubicBezTo>
                    <a:pt x="20" y="175"/>
                    <a:pt x="20" y="175"/>
                    <a:pt x="20" y="175"/>
                  </a:cubicBezTo>
                  <a:cubicBezTo>
                    <a:pt x="12" y="175"/>
                    <a:pt x="0" y="174"/>
                    <a:pt x="0" y="1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3776"/>
            <p:cNvSpPr>
              <a:spLocks noEditPoints="1"/>
            </p:cNvSpPr>
            <p:nvPr/>
          </p:nvSpPr>
          <p:spPr bwMode="auto">
            <a:xfrm>
              <a:off x="5382265" y="3532636"/>
              <a:ext cx="181082" cy="1016072"/>
            </a:xfrm>
            <a:custGeom>
              <a:avLst/>
              <a:gdLst>
                <a:gd name="T0" fmla="*/ 0 w 33"/>
                <a:gd name="T1" fmla="*/ 181 h 184"/>
                <a:gd name="T2" fmla="*/ 0 w 33"/>
                <a:gd name="T3" fmla="*/ 180 h 184"/>
                <a:gd name="T4" fmla="*/ 0 w 33"/>
                <a:gd name="T5" fmla="*/ 179 h 184"/>
                <a:gd name="T6" fmla="*/ 0 w 33"/>
                <a:gd name="T7" fmla="*/ 179 h 184"/>
                <a:gd name="T8" fmla="*/ 2 w 33"/>
                <a:gd name="T9" fmla="*/ 173 h 184"/>
                <a:gd name="T10" fmla="*/ 22 w 33"/>
                <a:gd name="T11" fmla="*/ 174 h 184"/>
                <a:gd name="T12" fmla="*/ 23 w 33"/>
                <a:gd name="T13" fmla="*/ 174 h 184"/>
                <a:gd name="T14" fmla="*/ 25 w 33"/>
                <a:gd name="T15" fmla="*/ 174 h 184"/>
                <a:gd name="T16" fmla="*/ 17 w 33"/>
                <a:gd name="T17" fmla="*/ 89 h 184"/>
                <a:gd name="T18" fmla="*/ 9 w 33"/>
                <a:gd name="T19" fmla="*/ 5 h 184"/>
                <a:gd name="T20" fmla="*/ 12 w 33"/>
                <a:gd name="T21" fmla="*/ 3 h 184"/>
                <a:gd name="T22" fmla="*/ 17 w 33"/>
                <a:gd name="T23" fmla="*/ 5 h 184"/>
                <a:gd name="T24" fmla="*/ 17 w 33"/>
                <a:gd name="T25" fmla="*/ 5 h 184"/>
                <a:gd name="T26" fmla="*/ 18 w 33"/>
                <a:gd name="T27" fmla="*/ 6 h 184"/>
                <a:gd name="T28" fmla="*/ 18 w 33"/>
                <a:gd name="T29" fmla="*/ 12 h 184"/>
                <a:gd name="T30" fmla="*/ 20 w 33"/>
                <a:gd name="T31" fmla="*/ 30 h 184"/>
                <a:gd name="T32" fmla="*/ 25 w 33"/>
                <a:gd name="T33" fmla="*/ 88 h 184"/>
                <a:gd name="T34" fmla="*/ 33 w 33"/>
                <a:gd name="T35" fmla="*/ 177 h 184"/>
                <a:gd name="T36" fmla="*/ 33 w 33"/>
                <a:gd name="T37" fmla="*/ 177 h 184"/>
                <a:gd name="T38" fmla="*/ 33 w 33"/>
                <a:gd name="T39" fmla="*/ 178 h 184"/>
                <a:gd name="T40" fmla="*/ 33 w 33"/>
                <a:gd name="T41" fmla="*/ 178 h 184"/>
                <a:gd name="T42" fmla="*/ 33 w 33"/>
                <a:gd name="T43" fmla="*/ 179 h 184"/>
                <a:gd name="T44" fmla="*/ 33 w 33"/>
                <a:gd name="T45" fmla="*/ 180 h 184"/>
                <a:gd name="T46" fmla="*/ 30 w 33"/>
                <a:gd name="T47" fmla="*/ 181 h 184"/>
                <a:gd name="T48" fmla="*/ 30 w 33"/>
                <a:gd name="T49" fmla="*/ 181 h 184"/>
                <a:gd name="T50" fmla="*/ 27 w 33"/>
                <a:gd name="T51" fmla="*/ 182 h 184"/>
                <a:gd name="T52" fmla="*/ 22 w 33"/>
                <a:gd name="T53" fmla="*/ 182 h 184"/>
                <a:gd name="T54" fmla="*/ 4 w 33"/>
                <a:gd name="T55" fmla="*/ 181 h 184"/>
                <a:gd name="T56" fmla="*/ 3 w 33"/>
                <a:gd name="T57" fmla="*/ 184 h 184"/>
                <a:gd name="T58" fmla="*/ 2 w 33"/>
                <a:gd name="T59" fmla="*/ 181 h 184"/>
                <a:gd name="T60" fmla="*/ 2 w 33"/>
                <a:gd name="T61" fmla="*/ 181 h 184"/>
                <a:gd name="T62" fmla="*/ 1 w 33"/>
                <a:gd name="T63" fmla="*/ 181 h 184"/>
                <a:gd name="T64" fmla="*/ 2 w 33"/>
                <a:gd name="T65" fmla="*/ 179 h 184"/>
                <a:gd name="T66" fmla="*/ 2 w 33"/>
                <a:gd name="T67" fmla="*/ 179 h 184"/>
                <a:gd name="T68" fmla="*/ 2 w 33"/>
                <a:gd name="T69" fmla="*/ 179 h 184"/>
                <a:gd name="T70" fmla="*/ 25 w 33"/>
                <a:gd name="T71" fmla="*/ 178 h 184"/>
                <a:gd name="T72" fmla="*/ 27 w 33"/>
                <a:gd name="T73" fmla="*/ 178 h 184"/>
                <a:gd name="T74" fmla="*/ 27 w 33"/>
                <a:gd name="T75" fmla="*/ 178 h 184"/>
                <a:gd name="T76" fmla="*/ 33 w 33"/>
                <a:gd name="T77" fmla="*/ 178 h 184"/>
                <a:gd name="T78" fmla="*/ 33 w 33"/>
                <a:gd name="T79" fmla="*/ 178 h 184"/>
                <a:gd name="T80" fmla="*/ 26 w 33"/>
                <a:gd name="T81" fmla="*/ 135 h 184"/>
                <a:gd name="T82" fmla="*/ 29 w 33"/>
                <a:gd name="T83" fmla="*/ 175 h 184"/>
                <a:gd name="T84" fmla="*/ 14 w 33"/>
                <a:gd name="T85" fmla="*/ 7 h 184"/>
                <a:gd name="T86" fmla="*/ 14 w 33"/>
                <a:gd name="T87" fmla="*/ 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" h="184">
                  <a:moveTo>
                    <a:pt x="0" y="181"/>
                  </a:move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1"/>
                    <a:pt x="0" y="181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80"/>
                    <a:pt x="0" y="180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73"/>
                    <a:pt x="14" y="174"/>
                    <a:pt x="22" y="174"/>
                  </a:cubicBezTo>
                  <a:cubicBezTo>
                    <a:pt x="22" y="174"/>
                    <a:pt x="22" y="174"/>
                    <a:pt x="22" y="174"/>
                  </a:cubicBezTo>
                  <a:cubicBezTo>
                    <a:pt x="22" y="174"/>
                    <a:pt x="22" y="174"/>
                    <a:pt x="23" y="174"/>
                  </a:cubicBezTo>
                  <a:cubicBezTo>
                    <a:pt x="23" y="174"/>
                    <a:pt x="23" y="174"/>
                    <a:pt x="23" y="174"/>
                  </a:cubicBezTo>
                  <a:cubicBezTo>
                    <a:pt x="23" y="174"/>
                    <a:pt x="24" y="174"/>
                    <a:pt x="25" y="174"/>
                  </a:cubicBezTo>
                  <a:cubicBezTo>
                    <a:pt x="25" y="174"/>
                    <a:pt x="25" y="174"/>
                    <a:pt x="25" y="174"/>
                  </a:cubicBezTo>
                  <a:cubicBezTo>
                    <a:pt x="24" y="162"/>
                    <a:pt x="21" y="125"/>
                    <a:pt x="17" y="89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3" y="46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8"/>
                    <a:pt x="18" y="9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6"/>
                    <a:pt x="19" y="23"/>
                    <a:pt x="2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46"/>
                    <a:pt x="23" y="67"/>
                    <a:pt x="25" y="88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9" y="130"/>
                    <a:pt x="33" y="173"/>
                    <a:pt x="33" y="177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33" y="177"/>
                    <a:pt x="33" y="177"/>
                    <a:pt x="33" y="178"/>
                  </a:cubicBezTo>
                  <a:cubicBezTo>
                    <a:pt x="33" y="178"/>
                    <a:pt x="33" y="178"/>
                    <a:pt x="33" y="178"/>
                  </a:cubicBezTo>
                  <a:cubicBezTo>
                    <a:pt x="33" y="178"/>
                    <a:pt x="33" y="178"/>
                    <a:pt x="33" y="178"/>
                  </a:cubicBezTo>
                  <a:cubicBezTo>
                    <a:pt x="33" y="178"/>
                    <a:pt x="33" y="178"/>
                    <a:pt x="33" y="178"/>
                  </a:cubicBezTo>
                  <a:cubicBezTo>
                    <a:pt x="33" y="178"/>
                    <a:pt x="33" y="178"/>
                    <a:pt x="33" y="178"/>
                  </a:cubicBezTo>
                  <a:cubicBezTo>
                    <a:pt x="33" y="179"/>
                    <a:pt x="33" y="179"/>
                    <a:pt x="33" y="179"/>
                  </a:cubicBezTo>
                  <a:cubicBezTo>
                    <a:pt x="33" y="179"/>
                    <a:pt x="33" y="179"/>
                    <a:pt x="33" y="179"/>
                  </a:cubicBezTo>
                  <a:cubicBezTo>
                    <a:pt x="33" y="180"/>
                    <a:pt x="33" y="180"/>
                    <a:pt x="33" y="180"/>
                  </a:cubicBezTo>
                  <a:cubicBezTo>
                    <a:pt x="32" y="180"/>
                    <a:pt x="32" y="180"/>
                    <a:pt x="32" y="180"/>
                  </a:cubicBezTo>
                  <a:cubicBezTo>
                    <a:pt x="32" y="181"/>
                    <a:pt x="30" y="181"/>
                    <a:pt x="30" y="18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9" y="181"/>
                    <a:pt x="29" y="181"/>
                    <a:pt x="29" y="181"/>
                  </a:cubicBezTo>
                  <a:cubicBezTo>
                    <a:pt x="29" y="181"/>
                    <a:pt x="28" y="182"/>
                    <a:pt x="27" y="182"/>
                  </a:cubicBezTo>
                  <a:cubicBezTo>
                    <a:pt x="27" y="182"/>
                    <a:pt x="27" y="182"/>
                    <a:pt x="27" y="182"/>
                  </a:cubicBezTo>
                  <a:cubicBezTo>
                    <a:pt x="26" y="182"/>
                    <a:pt x="24" y="182"/>
                    <a:pt x="22" y="182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16" y="182"/>
                    <a:pt x="7" y="181"/>
                    <a:pt x="4" y="181"/>
                  </a:cubicBezTo>
                  <a:cubicBezTo>
                    <a:pt x="4" y="181"/>
                    <a:pt x="4" y="181"/>
                    <a:pt x="4" y="181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0" y="181"/>
                    <a:pt x="0" y="181"/>
                    <a:pt x="0" y="181"/>
                  </a:cubicBezTo>
                  <a:close/>
                  <a:moveTo>
                    <a:pt x="2" y="181"/>
                  </a:moveTo>
                  <a:cubicBezTo>
                    <a:pt x="2" y="181"/>
                    <a:pt x="2" y="181"/>
                    <a:pt x="2" y="181"/>
                  </a:cubicBezTo>
                  <a:cubicBezTo>
                    <a:pt x="2" y="181"/>
                    <a:pt x="2" y="181"/>
                    <a:pt x="2" y="181"/>
                  </a:cubicBezTo>
                  <a:cubicBezTo>
                    <a:pt x="1" y="181"/>
                    <a:pt x="1" y="181"/>
                    <a:pt x="1" y="181"/>
                  </a:cubicBezTo>
                  <a:cubicBezTo>
                    <a:pt x="1" y="181"/>
                    <a:pt x="1" y="181"/>
                    <a:pt x="1" y="181"/>
                  </a:cubicBezTo>
                  <a:cubicBezTo>
                    <a:pt x="1" y="181"/>
                    <a:pt x="1" y="181"/>
                    <a:pt x="2" y="181"/>
                  </a:cubicBezTo>
                  <a:close/>
                  <a:moveTo>
                    <a:pt x="2" y="179"/>
                  </a:moveTo>
                  <a:cubicBezTo>
                    <a:pt x="2" y="179"/>
                    <a:pt x="2" y="179"/>
                    <a:pt x="2" y="179"/>
                  </a:cubicBezTo>
                  <a:cubicBezTo>
                    <a:pt x="2" y="179"/>
                    <a:pt x="2" y="179"/>
                    <a:pt x="2" y="179"/>
                  </a:cubicBezTo>
                  <a:close/>
                  <a:moveTo>
                    <a:pt x="2" y="179"/>
                  </a:moveTo>
                  <a:cubicBezTo>
                    <a:pt x="2" y="179"/>
                    <a:pt x="2" y="179"/>
                    <a:pt x="2" y="179"/>
                  </a:cubicBezTo>
                  <a:cubicBezTo>
                    <a:pt x="2" y="179"/>
                    <a:pt x="2" y="179"/>
                    <a:pt x="2" y="179"/>
                  </a:cubicBezTo>
                  <a:close/>
                  <a:moveTo>
                    <a:pt x="25" y="178"/>
                  </a:moveTo>
                  <a:cubicBezTo>
                    <a:pt x="26" y="178"/>
                    <a:pt x="27" y="178"/>
                    <a:pt x="27" y="178"/>
                  </a:cubicBezTo>
                  <a:cubicBezTo>
                    <a:pt x="27" y="178"/>
                    <a:pt x="27" y="178"/>
                    <a:pt x="27" y="178"/>
                  </a:cubicBezTo>
                  <a:cubicBezTo>
                    <a:pt x="27" y="178"/>
                    <a:pt x="27" y="178"/>
                    <a:pt x="27" y="178"/>
                  </a:cubicBezTo>
                  <a:cubicBezTo>
                    <a:pt x="27" y="178"/>
                    <a:pt x="27" y="178"/>
                    <a:pt x="27" y="178"/>
                  </a:cubicBezTo>
                  <a:cubicBezTo>
                    <a:pt x="27" y="178"/>
                    <a:pt x="26" y="178"/>
                    <a:pt x="25" y="178"/>
                  </a:cubicBezTo>
                  <a:close/>
                  <a:moveTo>
                    <a:pt x="33" y="178"/>
                  </a:moveTo>
                  <a:cubicBezTo>
                    <a:pt x="33" y="178"/>
                    <a:pt x="33" y="178"/>
                    <a:pt x="33" y="178"/>
                  </a:cubicBezTo>
                  <a:cubicBezTo>
                    <a:pt x="33" y="178"/>
                    <a:pt x="33" y="178"/>
                    <a:pt x="33" y="178"/>
                  </a:cubicBezTo>
                  <a:close/>
                  <a:moveTo>
                    <a:pt x="29" y="175"/>
                  </a:moveTo>
                  <a:cubicBezTo>
                    <a:pt x="29" y="169"/>
                    <a:pt x="28" y="154"/>
                    <a:pt x="26" y="13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8" y="154"/>
                    <a:pt x="29" y="169"/>
                    <a:pt x="29" y="175"/>
                  </a:cubicBezTo>
                  <a:close/>
                  <a:moveTo>
                    <a:pt x="15" y="17"/>
                  </a:moveTo>
                  <a:cubicBezTo>
                    <a:pt x="14" y="13"/>
                    <a:pt x="14" y="9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9"/>
                    <a:pt x="14" y="13"/>
                    <a:pt x="1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3777"/>
            <p:cNvSpPr>
              <a:spLocks noEditPoints="1"/>
            </p:cNvSpPr>
            <p:nvPr/>
          </p:nvSpPr>
          <p:spPr bwMode="auto">
            <a:xfrm>
              <a:off x="5573407" y="3281133"/>
              <a:ext cx="850082" cy="377256"/>
            </a:xfrm>
            <a:custGeom>
              <a:avLst/>
              <a:gdLst>
                <a:gd name="T0" fmla="*/ 128 w 154"/>
                <a:gd name="T1" fmla="*/ 65 h 68"/>
                <a:gd name="T2" fmla="*/ 122 w 154"/>
                <a:gd name="T3" fmla="*/ 40 h 68"/>
                <a:gd name="T4" fmla="*/ 122 w 154"/>
                <a:gd name="T5" fmla="*/ 40 h 68"/>
                <a:gd name="T6" fmla="*/ 110 w 154"/>
                <a:gd name="T7" fmla="*/ 6 h 68"/>
                <a:gd name="T8" fmla="*/ 110 w 154"/>
                <a:gd name="T9" fmla="*/ 6 h 68"/>
                <a:gd name="T10" fmla="*/ 105 w 154"/>
                <a:gd name="T11" fmla="*/ 4 h 68"/>
                <a:gd name="T12" fmla="*/ 105 w 154"/>
                <a:gd name="T13" fmla="*/ 4 h 68"/>
                <a:gd name="T14" fmla="*/ 45 w 154"/>
                <a:gd name="T15" fmla="*/ 23 h 68"/>
                <a:gd name="T16" fmla="*/ 45 w 154"/>
                <a:gd name="T17" fmla="*/ 23 h 68"/>
                <a:gd name="T18" fmla="*/ 2 w 154"/>
                <a:gd name="T19" fmla="*/ 42 h 68"/>
                <a:gd name="T20" fmla="*/ 2 w 154"/>
                <a:gd name="T21" fmla="*/ 42 h 68"/>
                <a:gd name="T22" fmla="*/ 0 w 154"/>
                <a:gd name="T23" fmla="*/ 38 h 68"/>
                <a:gd name="T24" fmla="*/ 105 w 154"/>
                <a:gd name="T25" fmla="*/ 0 h 68"/>
                <a:gd name="T26" fmla="*/ 105 w 154"/>
                <a:gd name="T27" fmla="*/ 0 h 68"/>
                <a:gd name="T28" fmla="*/ 113 w 154"/>
                <a:gd name="T29" fmla="*/ 4 h 68"/>
                <a:gd name="T30" fmla="*/ 113 w 154"/>
                <a:gd name="T31" fmla="*/ 4 h 68"/>
                <a:gd name="T32" fmla="*/ 131 w 154"/>
                <a:gd name="T33" fmla="*/ 62 h 68"/>
                <a:gd name="T34" fmla="*/ 131 w 154"/>
                <a:gd name="T35" fmla="*/ 62 h 68"/>
                <a:gd name="T36" fmla="*/ 153 w 154"/>
                <a:gd name="T37" fmla="*/ 53 h 68"/>
                <a:gd name="T38" fmla="*/ 154 w 154"/>
                <a:gd name="T39" fmla="*/ 57 h 68"/>
                <a:gd name="T40" fmla="*/ 128 w 154"/>
                <a:gd name="T41" fmla="*/ 68 h 68"/>
                <a:gd name="T42" fmla="*/ 128 w 154"/>
                <a:gd name="T43" fmla="*/ 65 h 68"/>
                <a:gd name="T44" fmla="*/ 2 w 154"/>
                <a:gd name="T45" fmla="*/ 42 h 68"/>
                <a:gd name="T46" fmla="*/ 2 w 154"/>
                <a:gd name="T47" fmla="*/ 42 h 68"/>
                <a:gd name="T48" fmla="*/ 2 w 154"/>
                <a:gd name="T49" fmla="*/ 42 h 68"/>
                <a:gd name="T50" fmla="*/ 2 w 154"/>
                <a:gd name="T51" fmla="*/ 42 h 68"/>
                <a:gd name="T52" fmla="*/ 2 w 154"/>
                <a:gd name="T53" fmla="*/ 4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4" h="68">
                  <a:moveTo>
                    <a:pt x="128" y="65"/>
                  </a:moveTo>
                  <a:cubicBezTo>
                    <a:pt x="128" y="65"/>
                    <a:pt x="125" y="54"/>
                    <a:pt x="122" y="40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18" y="27"/>
                    <a:pt x="113" y="12"/>
                    <a:pt x="110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08" y="4"/>
                    <a:pt x="105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94" y="4"/>
                    <a:pt x="68" y="14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22" y="33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80" y="1"/>
                    <a:pt x="105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9" y="0"/>
                    <a:pt x="112" y="1"/>
                    <a:pt x="113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20" y="15"/>
                    <a:pt x="129" y="53"/>
                    <a:pt x="131" y="62"/>
                  </a:cubicBezTo>
                  <a:cubicBezTo>
                    <a:pt x="131" y="62"/>
                    <a:pt x="131" y="62"/>
                    <a:pt x="131" y="62"/>
                  </a:cubicBezTo>
                  <a:cubicBezTo>
                    <a:pt x="153" y="53"/>
                    <a:pt x="153" y="53"/>
                    <a:pt x="153" y="53"/>
                  </a:cubicBezTo>
                  <a:cubicBezTo>
                    <a:pt x="154" y="57"/>
                    <a:pt x="154" y="57"/>
                    <a:pt x="154" y="57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5"/>
                    <a:pt x="128" y="65"/>
                    <a:pt x="128" y="65"/>
                  </a:cubicBezTo>
                  <a:close/>
                  <a:moveTo>
                    <a:pt x="2" y="42"/>
                  </a:move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3778"/>
            <p:cNvSpPr>
              <a:spLocks noEditPoints="1"/>
            </p:cNvSpPr>
            <p:nvPr/>
          </p:nvSpPr>
          <p:spPr bwMode="auto">
            <a:xfrm>
              <a:off x="5558319" y="3271073"/>
              <a:ext cx="880262" cy="397376"/>
            </a:xfrm>
            <a:custGeom>
              <a:avLst/>
              <a:gdLst>
                <a:gd name="T0" fmla="*/ 129 w 160"/>
                <a:gd name="T1" fmla="*/ 68 h 72"/>
                <a:gd name="T2" fmla="*/ 129 w 160"/>
                <a:gd name="T3" fmla="*/ 68 h 72"/>
                <a:gd name="T4" fmla="*/ 129 w 160"/>
                <a:gd name="T5" fmla="*/ 68 h 72"/>
                <a:gd name="T6" fmla="*/ 131 w 160"/>
                <a:gd name="T7" fmla="*/ 67 h 72"/>
                <a:gd name="T8" fmla="*/ 131 w 160"/>
                <a:gd name="T9" fmla="*/ 67 h 72"/>
                <a:gd name="T10" fmla="*/ 129 w 160"/>
                <a:gd name="T11" fmla="*/ 68 h 72"/>
                <a:gd name="T12" fmla="*/ 129 w 160"/>
                <a:gd name="T13" fmla="*/ 68 h 72"/>
                <a:gd name="T14" fmla="*/ 129 w 160"/>
                <a:gd name="T15" fmla="*/ 67 h 72"/>
                <a:gd name="T16" fmla="*/ 128 w 160"/>
                <a:gd name="T17" fmla="*/ 66 h 72"/>
                <a:gd name="T18" fmla="*/ 127 w 160"/>
                <a:gd name="T19" fmla="*/ 60 h 72"/>
                <a:gd name="T20" fmla="*/ 123 w 160"/>
                <a:gd name="T21" fmla="*/ 43 h 72"/>
                <a:gd name="T22" fmla="*/ 111 w 160"/>
                <a:gd name="T23" fmla="*/ 9 h 72"/>
                <a:gd name="T24" fmla="*/ 111 w 160"/>
                <a:gd name="T25" fmla="*/ 9 h 72"/>
                <a:gd name="T26" fmla="*/ 109 w 160"/>
                <a:gd name="T27" fmla="*/ 8 h 72"/>
                <a:gd name="T28" fmla="*/ 108 w 160"/>
                <a:gd name="T29" fmla="*/ 8 h 72"/>
                <a:gd name="T30" fmla="*/ 49 w 160"/>
                <a:gd name="T31" fmla="*/ 27 h 72"/>
                <a:gd name="T32" fmla="*/ 7 w 160"/>
                <a:gd name="T33" fmla="*/ 45 h 72"/>
                <a:gd name="T34" fmla="*/ 7 w 160"/>
                <a:gd name="T35" fmla="*/ 46 h 72"/>
                <a:gd name="T36" fmla="*/ 4 w 160"/>
                <a:gd name="T37" fmla="*/ 47 h 72"/>
                <a:gd name="T38" fmla="*/ 3 w 160"/>
                <a:gd name="T39" fmla="*/ 39 h 72"/>
                <a:gd name="T40" fmla="*/ 3 w 160"/>
                <a:gd name="T41" fmla="*/ 38 h 72"/>
                <a:gd name="T42" fmla="*/ 6 w 160"/>
                <a:gd name="T43" fmla="*/ 37 h 72"/>
                <a:gd name="T44" fmla="*/ 15 w 160"/>
                <a:gd name="T45" fmla="*/ 33 h 72"/>
                <a:gd name="T46" fmla="*/ 46 w 160"/>
                <a:gd name="T47" fmla="*/ 20 h 72"/>
                <a:gd name="T48" fmla="*/ 108 w 160"/>
                <a:gd name="T49" fmla="*/ 0 h 72"/>
                <a:gd name="T50" fmla="*/ 118 w 160"/>
                <a:gd name="T51" fmla="*/ 5 h 72"/>
                <a:gd name="T52" fmla="*/ 136 w 160"/>
                <a:gd name="T53" fmla="*/ 61 h 72"/>
                <a:gd name="T54" fmla="*/ 160 w 160"/>
                <a:gd name="T55" fmla="*/ 60 h 72"/>
                <a:gd name="T56" fmla="*/ 129 w 160"/>
                <a:gd name="T57" fmla="*/ 70 h 72"/>
                <a:gd name="T58" fmla="*/ 133 w 160"/>
                <a:gd name="T59" fmla="*/ 67 h 72"/>
                <a:gd name="T60" fmla="*/ 133 w 160"/>
                <a:gd name="T61" fmla="*/ 67 h 72"/>
                <a:gd name="T62" fmla="*/ 133 w 160"/>
                <a:gd name="T63" fmla="*/ 67 h 72"/>
                <a:gd name="T64" fmla="*/ 131 w 160"/>
                <a:gd name="T65" fmla="*/ 59 h 72"/>
                <a:gd name="T66" fmla="*/ 115 w 160"/>
                <a:gd name="T67" fmla="*/ 7 h 72"/>
                <a:gd name="T68" fmla="*/ 115 w 160"/>
                <a:gd name="T69" fmla="*/ 7 h 72"/>
                <a:gd name="T70" fmla="*/ 126 w 160"/>
                <a:gd name="T71" fmla="*/ 42 h 72"/>
                <a:gd name="T72" fmla="*/ 8 w 160"/>
                <a:gd name="T73" fmla="*/ 40 h 72"/>
                <a:gd name="T74" fmla="*/ 7 w 160"/>
                <a:gd name="T75" fmla="*/ 41 h 72"/>
                <a:gd name="T76" fmla="*/ 115 w 160"/>
                <a:gd name="T77" fmla="*/ 7 h 72"/>
                <a:gd name="T78" fmla="*/ 114 w 160"/>
                <a:gd name="T79" fmla="*/ 6 h 72"/>
                <a:gd name="T80" fmla="*/ 115 w 160"/>
                <a:gd name="T81" fmla="*/ 7 h 72"/>
                <a:gd name="T82" fmla="*/ 109 w 160"/>
                <a:gd name="T83" fmla="*/ 4 h 72"/>
                <a:gd name="T84" fmla="*/ 112 w 160"/>
                <a:gd name="T85" fmla="*/ 5 h 72"/>
                <a:gd name="T86" fmla="*/ 129 w 160"/>
                <a:gd name="T87" fmla="*/ 6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0" h="72">
                  <a:moveTo>
                    <a:pt x="129" y="70"/>
                  </a:moveTo>
                  <a:cubicBezTo>
                    <a:pt x="129" y="68"/>
                    <a:pt x="129" y="68"/>
                    <a:pt x="129" y="68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29" y="68"/>
                    <a:pt x="129" y="68"/>
                    <a:pt x="129" y="68"/>
                  </a:cubicBezTo>
                  <a:cubicBezTo>
                    <a:pt x="129" y="68"/>
                    <a:pt x="129" y="67"/>
                    <a:pt x="129" y="67"/>
                  </a:cubicBezTo>
                  <a:cubicBezTo>
                    <a:pt x="129" y="67"/>
                    <a:pt x="129" y="67"/>
                    <a:pt x="129" y="67"/>
                  </a:cubicBezTo>
                  <a:cubicBezTo>
                    <a:pt x="129" y="67"/>
                    <a:pt x="128" y="66"/>
                    <a:pt x="128" y="66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64"/>
                    <a:pt x="128" y="63"/>
                    <a:pt x="127" y="60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56"/>
                    <a:pt x="124" y="49"/>
                    <a:pt x="123" y="43"/>
                  </a:cubicBezTo>
                  <a:cubicBezTo>
                    <a:pt x="123" y="43"/>
                    <a:pt x="123" y="43"/>
                    <a:pt x="123" y="43"/>
                  </a:cubicBezTo>
                  <a:cubicBezTo>
                    <a:pt x="119" y="30"/>
                    <a:pt x="115" y="14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9"/>
                    <a:pt x="110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98" y="8"/>
                    <a:pt x="71" y="18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29" y="35"/>
                    <a:pt x="11" y="43"/>
                    <a:pt x="7" y="45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" y="38"/>
                    <a:pt x="5" y="38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8" y="36"/>
                    <a:pt x="11" y="34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23" y="29"/>
                    <a:pt x="34" y="24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69" y="10"/>
                    <a:pt x="95" y="1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2" y="0"/>
                    <a:pt x="116" y="1"/>
                    <a:pt x="118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25" y="16"/>
                    <a:pt x="133" y="49"/>
                    <a:pt x="136" y="61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57" y="53"/>
                    <a:pt x="157" y="53"/>
                    <a:pt x="157" y="53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29" y="70"/>
                    <a:pt x="129" y="70"/>
                    <a:pt x="129" y="70"/>
                  </a:cubicBezTo>
                  <a:close/>
                  <a:moveTo>
                    <a:pt x="133" y="67"/>
                  </a:moveTo>
                  <a:cubicBezTo>
                    <a:pt x="133" y="67"/>
                    <a:pt x="133" y="67"/>
                    <a:pt x="133" y="67"/>
                  </a:cubicBezTo>
                  <a:cubicBezTo>
                    <a:pt x="155" y="58"/>
                    <a:pt x="155" y="58"/>
                    <a:pt x="155" y="58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33" y="67"/>
                    <a:pt x="133" y="67"/>
                    <a:pt x="133" y="67"/>
                  </a:cubicBezTo>
                  <a:cubicBezTo>
                    <a:pt x="133" y="67"/>
                    <a:pt x="133" y="67"/>
                    <a:pt x="133" y="67"/>
                  </a:cubicBezTo>
                  <a:close/>
                  <a:moveTo>
                    <a:pt x="126" y="42"/>
                  </a:moveTo>
                  <a:cubicBezTo>
                    <a:pt x="128" y="48"/>
                    <a:pt x="130" y="54"/>
                    <a:pt x="131" y="59"/>
                  </a:cubicBezTo>
                  <a:cubicBezTo>
                    <a:pt x="131" y="59"/>
                    <a:pt x="131" y="59"/>
                    <a:pt x="131" y="59"/>
                  </a:cubicBezTo>
                  <a:cubicBezTo>
                    <a:pt x="127" y="45"/>
                    <a:pt x="120" y="16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8" y="13"/>
                    <a:pt x="123" y="28"/>
                    <a:pt x="126" y="42"/>
                  </a:cubicBezTo>
                  <a:close/>
                  <a:moveTo>
                    <a:pt x="7" y="41"/>
                  </a:moveTo>
                  <a:cubicBezTo>
                    <a:pt x="7" y="41"/>
                    <a:pt x="8" y="41"/>
                    <a:pt x="8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1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4" y="6"/>
                    <a:pt x="114" y="6"/>
                    <a:pt x="115" y="7"/>
                  </a:cubicBezTo>
                  <a:close/>
                  <a:moveTo>
                    <a:pt x="112" y="5"/>
                  </a:moveTo>
                  <a:cubicBezTo>
                    <a:pt x="111" y="4"/>
                    <a:pt x="110" y="4"/>
                    <a:pt x="109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1" y="5"/>
                    <a:pt x="112" y="5"/>
                  </a:cubicBezTo>
                  <a:close/>
                  <a:moveTo>
                    <a:pt x="129" y="68"/>
                  </a:moveTo>
                  <a:cubicBezTo>
                    <a:pt x="129" y="68"/>
                    <a:pt x="129" y="68"/>
                    <a:pt x="129" y="68"/>
                  </a:cubicBezTo>
                  <a:cubicBezTo>
                    <a:pt x="129" y="68"/>
                    <a:pt x="129" y="68"/>
                    <a:pt x="129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236735" y="4157369"/>
            <a:ext cx="1144079" cy="2086765"/>
            <a:chOff x="6332948" y="2078950"/>
            <a:chExt cx="1343028" cy="244964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3779"/>
            <p:cNvSpPr>
              <a:spLocks noEditPoints="1"/>
            </p:cNvSpPr>
            <p:nvPr/>
          </p:nvSpPr>
          <p:spPr bwMode="auto">
            <a:xfrm>
              <a:off x="6750442" y="2320393"/>
              <a:ext cx="623728" cy="628759"/>
            </a:xfrm>
            <a:custGeom>
              <a:avLst/>
              <a:gdLst>
                <a:gd name="T0" fmla="*/ 0 w 113"/>
                <a:gd name="T1" fmla="*/ 57 h 114"/>
                <a:gd name="T2" fmla="*/ 55 w 113"/>
                <a:gd name="T3" fmla="*/ 0 h 114"/>
                <a:gd name="T4" fmla="*/ 55 w 113"/>
                <a:gd name="T5" fmla="*/ 0 h 114"/>
                <a:gd name="T6" fmla="*/ 113 w 113"/>
                <a:gd name="T7" fmla="*/ 57 h 114"/>
                <a:gd name="T8" fmla="*/ 113 w 113"/>
                <a:gd name="T9" fmla="*/ 57 h 114"/>
                <a:gd name="T10" fmla="*/ 55 w 113"/>
                <a:gd name="T11" fmla="*/ 114 h 114"/>
                <a:gd name="T12" fmla="*/ 55 w 113"/>
                <a:gd name="T13" fmla="*/ 114 h 114"/>
                <a:gd name="T14" fmla="*/ 0 w 113"/>
                <a:gd name="T15" fmla="*/ 57 h 114"/>
                <a:gd name="T16" fmla="*/ 4 w 113"/>
                <a:gd name="T17" fmla="*/ 57 h 114"/>
                <a:gd name="T18" fmla="*/ 55 w 113"/>
                <a:gd name="T19" fmla="*/ 110 h 114"/>
                <a:gd name="T20" fmla="*/ 55 w 113"/>
                <a:gd name="T21" fmla="*/ 110 h 114"/>
                <a:gd name="T22" fmla="*/ 109 w 113"/>
                <a:gd name="T23" fmla="*/ 57 h 114"/>
                <a:gd name="T24" fmla="*/ 109 w 113"/>
                <a:gd name="T25" fmla="*/ 57 h 114"/>
                <a:gd name="T26" fmla="*/ 55 w 113"/>
                <a:gd name="T27" fmla="*/ 4 h 114"/>
                <a:gd name="T28" fmla="*/ 55 w 113"/>
                <a:gd name="T29" fmla="*/ 4 h 114"/>
                <a:gd name="T30" fmla="*/ 4 w 113"/>
                <a:gd name="T31" fmla="*/ 5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3" h="114">
                  <a:moveTo>
                    <a:pt x="0" y="57"/>
                  </a:moveTo>
                  <a:cubicBezTo>
                    <a:pt x="0" y="25"/>
                    <a:pt x="24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5" y="0"/>
                    <a:pt x="113" y="25"/>
                    <a:pt x="113" y="57"/>
                  </a:cubicBezTo>
                  <a:cubicBezTo>
                    <a:pt x="113" y="57"/>
                    <a:pt x="113" y="57"/>
                    <a:pt x="113" y="57"/>
                  </a:cubicBezTo>
                  <a:cubicBezTo>
                    <a:pt x="113" y="88"/>
                    <a:pt x="85" y="114"/>
                    <a:pt x="55" y="114"/>
                  </a:cubicBezTo>
                  <a:cubicBezTo>
                    <a:pt x="55" y="114"/>
                    <a:pt x="55" y="114"/>
                    <a:pt x="55" y="114"/>
                  </a:cubicBezTo>
                  <a:cubicBezTo>
                    <a:pt x="24" y="114"/>
                    <a:pt x="0" y="88"/>
                    <a:pt x="0" y="57"/>
                  </a:cubicBezTo>
                  <a:close/>
                  <a:moveTo>
                    <a:pt x="4" y="57"/>
                  </a:moveTo>
                  <a:cubicBezTo>
                    <a:pt x="4" y="86"/>
                    <a:pt x="27" y="110"/>
                    <a:pt x="55" y="110"/>
                  </a:cubicBezTo>
                  <a:cubicBezTo>
                    <a:pt x="55" y="110"/>
                    <a:pt x="55" y="110"/>
                    <a:pt x="55" y="110"/>
                  </a:cubicBezTo>
                  <a:cubicBezTo>
                    <a:pt x="83" y="110"/>
                    <a:pt x="109" y="86"/>
                    <a:pt x="109" y="57"/>
                  </a:cubicBezTo>
                  <a:cubicBezTo>
                    <a:pt x="109" y="57"/>
                    <a:pt x="109" y="57"/>
                    <a:pt x="109" y="57"/>
                  </a:cubicBezTo>
                  <a:cubicBezTo>
                    <a:pt x="109" y="27"/>
                    <a:pt x="83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27" y="4"/>
                    <a:pt x="4" y="2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3780"/>
            <p:cNvSpPr>
              <a:spLocks noEditPoints="1"/>
            </p:cNvSpPr>
            <p:nvPr/>
          </p:nvSpPr>
          <p:spPr bwMode="auto">
            <a:xfrm>
              <a:off x="6740382" y="2310333"/>
              <a:ext cx="643848" cy="648879"/>
            </a:xfrm>
            <a:custGeom>
              <a:avLst/>
              <a:gdLst>
                <a:gd name="T0" fmla="*/ 0 w 117"/>
                <a:gd name="T1" fmla="*/ 59 h 118"/>
                <a:gd name="T2" fmla="*/ 2 w 117"/>
                <a:gd name="T3" fmla="*/ 59 h 118"/>
                <a:gd name="T4" fmla="*/ 0 w 117"/>
                <a:gd name="T5" fmla="*/ 59 h 118"/>
                <a:gd name="T6" fmla="*/ 57 w 117"/>
                <a:gd name="T7" fmla="*/ 0 h 118"/>
                <a:gd name="T8" fmla="*/ 57 w 117"/>
                <a:gd name="T9" fmla="*/ 0 h 118"/>
                <a:gd name="T10" fmla="*/ 117 w 117"/>
                <a:gd name="T11" fmla="*/ 59 h 118"/>
                <a:gd name="T12" fmla="*/ 117 w 117"/>
                <a:gd name="T13" fmla="*/ 59 h 118"/>
                <a:gd name="T14" fmla="*/ 57 w 117"/>
                <a:gd name="T15" fmla="*/ 118 h 118"/>
                <a:gd name="T16" fmla="*/ 57 w 117"/>
                <a:gd name="T17" fmla="*/ 118 h 118"/>
                <a:gd name="T18" fmla="*/ 0 w 117"/>
                <a:gd name="T19" fmla="*/ 59 h 118"/>
                <a:gd name="T20" fmla="*/ 57 w 117"/>
                <a:gd name="T21" fmla="*/ 114 h 118"/>
                <a:gd name="T22" fmla="*/ 113 w 117"/>
                <a:gd name="T23" fmla="*/ 59 h 118"/>
                <a:gd name="T24" fmla="*/ 113 w 117"/>
                <a:gd name="T25" fmla="*/ 59 h 118"/>
                <a:gd name="T26" fmla="*/ 57 w 117"/>
                <a:gd name="T27" fmla="*/ 4 h 118"/>
                <a:gd name="T28" fmla="*/ 57 w 117"/>
                <a:gd name="T29" fmla="*/ 4 h 118"/>
                <a:gd name="T30" fmla="*/ 19 w 117"/>
                <a:gd name="T31" fmla="*/ 20 h 118"/>
                <a:gd name="T32" fmla="*/ 19 w 117"/>
                <a:gd name="T33" fmla="*/ 20 h 118"/>
                <a:gd name="T34" fmla="*/ 57 w 117"/>
                <a:gd name="T35" fmla="*/ 4 h 118"/>
                <a:gd name="T36" fmla="*/ 57 w 117"/>
                <a:gd name="T37" fmla="*/ 4 h 118"/>
                <a:gd name="T38" fmla="*/ 113 w 117"/>
                <a:gd name="T39" fmla="*/ 59 h 118"/>
                <a:gd name="T40" fmla="*/ 113 w 117"/>
                <a:gd name="T41" fmla="*/ 59 h 118"/>
                <a:gd name="T42" fmla="*/ 57 w 117"/>
                <a:gd name="T43" fmla="*/ 114 h 118"/>
                <a:gd name="T44" fmla="*/ 57 w 117"/>
                <a:gd name="T45" fmla="*/ 114 h 118"/>
                <a:gd name="T46" fmla="*/ 17 w 117"/>
                <a:gd name="T47" fmla="*/ 95 h 118"/>
                <a:gd name="T48" fmla="*/ 17 w 117"/>
                <a:gd name="T49" fmla="*/ 95 h 118"/>
                <a:gd name="T50" fmla="*/ 57 w 117"/>
                <a:gd name="T51" fmla="*/ 114 h 118"/>
                <a:gd name="T52" fmla="*/ 57 w 117"/>
                <a:gd name="T53" fmla="*/ 110 h 118"/>
                <a:gd name="T54" fmla="*/ 109 w 117"/>
                <a:gd name="T55" fmla="*/ 59 h 118"/>
                <a:gd name="T56" fmla="*/ 109 w 117"/>
                <a:gd name="T57" fmla="*/ 59 h 118"/>
                <a:gd name="T58" fmla="*/ 57 w 117"/>
                <a:gd name="T59" fmla="*/ 8 h 118"/>
                <a:gd name="T60" fmla="*/ 57 w 117"/>
                <a:gd name="T61" fmla="*/ 8 h 118"/>
                <a:gd name="T62" fmla="*/ 8 w 117"/>
                <a:gd name="T63" fmla="*/ 59 h 118"/>
                <a:gd name="T64" fmla="*/ 8 w 117"/>
                <a:gd name="T65" fmla="*/ 59 h 118"/>
                <a:gd name="T66" fmla="*/ 57 w 117"/>
                <a:gd name="T67" fmla="*/ 110 h 118"/>
                <a:gd name="T68" fmla="*/ 4 w 117"/>
                <a:gd name="T69" fmla="*/ 63 h 118"/>
                <a:gd name="T70" fmla="*/ 4 w 117"/>
                <a:gd name="T71" fmla="*/ 59 h 118"/>
                <a:gd name="T72" fmla="*/ 4 w 117"/>
                <a:gd name="T73" fmla="*/ 59 h 118"/>
                <a:gd name="T74" fmla="*/ 6 w 117"/>
                <a:gd name="T75" fmla="*/ 59 h 118"/>
                <a:gd name="T76" fmla="*/ 4 w 117"/>
                <a:gd name="T77" fmla="*/ 59 h 118"/>
                <a:gd name="T78" fmla="*/ 4 w 117"/>
                <a:gd name="T79" fmla="*/ 54 h 118"/>
                <a:gd name="T80" fmla="*/ 4 w 117"/>
                <a:gd name="T81" fmla="*/ 54 h 118"/>
                <a:gd name="T82" fmla="*/ 4 w 117"/>
                <a:gd name="T83" fmla="*/ 59 h 118"/>
                <a:gd name="T84" fmla="*/ 4 w 117"/>
                <a:gd name="T85" fmla="*/ 59 h 118"/>
                <a:gd name="T86" fmla="*/ 4 w 117"/>
                <a:gd name="T87" fmla="*/ 6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7" h="118">
                  <a:moveTo>
                    <a:pt x="0" y="59"/>
                  </a:moveTo>
                  <a:cubicBezTo>
                    <a:pt x="2" y="59"/>
                    <a:pt x="2" y="59"/>
                    <a:pt x="2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25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8" y="0"/>
                    <a:pt x="117" y="26"/>
                    <a:pt x="117" y="59"/>
                  </a:cubicBezTo>
                  <a:cubicBezTo>
                    <a:pt x="117" y="59"/>
                    <a:pt x="117" y="59"/>
                    <a:pt x="117" y="59"/>
                  </a:cubicBezTo>
                  <a:cubicBezTo>
                    <a:pt x="117" y="91"/>
                    <a:pt x="88" y="118"/>
                    <a:pt x="57" y="118"/>
                  </a:cubicBezTo>
                  <a:cubicBezTo>
                    <a:pt x="57" y="118"/>
                    <a:pt x="57" y="118"/>
                    <a:pt x="57" y="118"/>
                  </a:cubicBezTo>
                  <a:cubicBezTo>
                    <a:pt x="25" y="118"/>
                    <a:pt x="0" y="91"/>
                    <a:pt x="0" y="59"/>
                  </a:cubicBezTo>
                  <a:close/>
                  <a:moveTo>
                    <a:pt x="57" y="114"/>
                  </a:moveTo>
                  <a:cubicBezTo>
                    <a:pt x="86" y="114"/>
                    <a:pt x="113" y="89"/>
                    <a:pt x="113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3" y="28"/>
                    <a:pt x="86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42" y="4"/>
                    <a:pt x="29" y="1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10"/>
                    <a:pt x="42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86" y="4"/>
                    <a:pt x="113" y="28"/>
                    <a:pt x="113" y="59"/>
                  </a:cubicBezTo>
                  <a:cubicBezTo>
                    <a:pt x="113" y="59"/>
                    <a:pt x="113" y="59"/>
                    <a:pt x="113" y="59"/>
                  </a:cubicBezTo>
                  <a:cubicBezTo>
                    <a:pt x="113" y="89"/>
                    <a:pt x="86" y="113"/>
                    <a:pt x="57" y="114"/>
                  </a:cubicBezTo>
                  <a:cubicBezTo>
                    <a:pt x="57" y="114"/>
                    <a:pt x="57" y="114"/>
                    <a:pt x="57" y="114"/>
                  </a:cubicBezTo>
                  <a:cubicBezTo>
                    <a:pt x="41" y="114"/>
                    <a:pt x="27" y="106"/>
                    <a:pt x="17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27" y="106"/>
                    <a:pt x="41" y="114"/>
                    <a:pt x="57" y="114"/>
                  </a:cubicBezTo>
                  <a:close/>
                  <a:moveTo>
                    <a:pt x="57" y="110"/>
                  </a:moveTo>
                  <a:cubicBezTo>
                    <a:pt x="84" y="110"/>
                    <a:pt x="109" y="86"/>
                    <a:pt x="109" y="59"/>
                  </a:cubicBezTo>
                  <a:cubicBezTo>
                    <a:pt x="109" y="59"/>
                    <a:pt x="109" y="59"/>
                    <a:pt x="109" y="59"/>
                  </a:cubicBezTo>
                  <a:cubicBezTo>
                    <a:pt x="109" y="31"/>
                    <a:pt x="84" y="8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30" y="8"/>
                    <a:pt x="8" y="30"/>
                    <a:pt x="8" y="5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87"/>
                    <a:pt x="30" y="110"/>
                    <a:pt x="57" y="110"/>
                  </a:cubicBezTo>
                  <a:close/>
                  <a:moveTo>
                    <a:pt x="4" y="63"/>
                  </a:moveTo>
                  <a:cubicBezTo>
                    <a:pt x="4" y="62"/>
                    <a:pt x="4" y="60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7"/>
                    <a:pt x="4" y="56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6"/>
                    <a:pt x="4" y="57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60"/>
                    <a:pt x="4" y="62"/>
                    <a:pt x="4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3781"/>
            <p:cNvSpPr>
              <a:spLocks noEditPoints="1"/>
            </p:cNvSpPr>
            <p:nvPr/>
          </p:nvSpPr>
          <p:spPr bwMode="auto">
            <a:xfrm>
              <a:off x="6861103" y="2602076"/>
              <a:ext cx="347076" cy="165994"/>
            </a:xfrm>
            <a:custGeom>
              <a:avLst/>
              <a:gdLst>
                <a:gd name="T0" fmla="*/ 0 w 63"/>
                <a:gd name="T1" fmla="*/ 10 h 30"/>
                <a:gd name="T2" fmla="*/ 3 w 63"/>
                <a:gd name="T3" fmla="*/ 8 h 30"/>
                <a:gd name="T4" fmla="*/ 11 w 63"/>
                <a:gd name="T5" fmla="*/ 17 h 30"/>
                <a:gd name="T6" fmla="*/ 11 w 63"/>
                <a:gd name="T7" fmla="*/ 17 h 30"/>
                <a:gd name="T8" fmla="*/ 31 w 63"/>
                <a:gd name="T9" fmla="*/ 26 h 30"/>
                <a:gd name="T10" fmla="*/ 31 w 63"/>
                <a:gd name="T11" fmla="*/ 26 h 30"/>
                <a:gd name="T12" fmla="*/ 35 w 63"/>
                <a:gd name="T13" fmla="*/ 25 h 30"/>
                <a:gd name="T14" fmla="*/ 35 w 63"/>
                <a:gd name="T15" fmla="*/ 25 h 30"/>
                <a:gd name="T16" fmla="*/ 54 w 63"/>
                <a:gd name="T17" fmla="*/ 11 h 30"/>
                <a:gd name="T18" fmla="*/ 54 w 63"/>
                <a:gd name="T19" fmla="*/ 11 h 30"/>
                <a:gd name="T20" fmla="*/ 59 w 63"/>
                <a:gd name="T21" fmla="*/ 0 h 30"/>
                <a:gd name="T22" fmla="*/ 59 w 63"/>
                <a:gd name="T23" fmla="*/ 0 h 30"/>
                <a:gd name="T24" fmla="*/ 63 w 63"/>
                <a:gd name="T25" fmla="*/ 1 h 30"/>
                <a:gd name="T26" fmla="*/ 35 w 63"/>
                <a:gd name="T27" fmla="*/ 29 h 30"/>
                <a:gd name="T28" fmla="*/ 35 w 63"/>
                <a:gd name="T29" fmla="*/ 29 h 30"/>
                <a:gd name="T30" fmla="*/ 31 w 63"/>
                <a:gd name="T31" fmla="*/ 30 h 30"/>
                <a:gd name="T32" fmla="*/ 31 w 63"/>
                <a:gd name="T33" fmla="*/ 30 h 30"/>
                <a:gd name="T34" fmla="*/ 0 w 63"/>
                <a:gd name="T35" fmla="*/ 10 h 30"/>
                <a:gd name="T36" fmla="*/ 0 w 63"/>
                <a:gd name="T37" fmla="*/ 10 h 30"/>
                <a:gd name="T38" fmla="*/ 0 w 63"/>
                <a:gd name="T39" fmla="*/ 10 h 30"/>
                <a:gd name="T40" fmla="*/ 0 w 63"/>
                <a:gd name="T41" fmla="*/ 10 h 30"/>
                <a:gd name="T42" fmla="*/ 0 w 63"/>
                <a:gd name="T43" fmla="*/ 10 h 30"/>
                <a:gd name="T44" fmla="*/ 0 w 63"/>
                <a:gd name="T45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3" h="30">
                  <a:moveTo>
                    <a:pt x="0" y="1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6" y="12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6" y="21"/>
                    <a:pt x="23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6"/>
                    <a:pt x="33" y="26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43" y="24"/>
                    <a:pt x="49" y="17"/>
                    <a:pt x="54" y="11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8" y="5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3" y="1"/>
                    <a:pt x="56" y="25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4" y="30"/>
                    <a:pt x="32" y="30"/>
                    <a:pt x="31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3" y="29"/>
                    <a:pt x="0" y="10"/>
                    <a:pt x="0" y="10"/>
                  </a:cubicBezTo>
                  <a:close/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3782"/>
            <p:cNvSpPr>
              <a:spLocks noEditPoints="1"/>
            </p:cNvSpPr>
            <p:nvPr/>
          </p:nvSpPr>
          <p:spPr bwMode="auto">
            <a:xfrm>
              <a:off x="6840983" y="2586985"/>
              <a:ext cx="387316" cy="191142"/>
            </a:xfrm>
            <a:custGeom>
              <a:avLst/>
              <a:gdLst>
                <a:gd name="T0" fmla="*/ 0 w 70"/>
                <a:gd name="T1" fmla="*/ 13 h 35"/>
                <a:gd name="T2" fmla="*/ 6 w 70"/>
                <a:gd name="T3" fmla="*/ 9 h 35"/>
                <a:gd name="T4" fmla="*/ 7 w 70"/>
                <a:gd name="T5" fmla="*/ 9 h 35"/>
                <a:gd name="T6" fmla="*/ 7 w 70"/>
                <a:gd name="T7" fmla="*/ 9 h 35"/>
                <a:gd name="T8" fmla="*/ 7 w 70"/>
                <a:gd name="T9" fmla="*/ 9 h 35"/>
                <a:gd name="T10" fmla="*/ 7 w 70"/>
                <a:gd name="T11" fmla="*/ 9 h 35"/>
                <a:gd name="T12" fmla="*/ 8 w 70"/>
                <a:gd name="T13" fmla="*/ 9 h 35"/>
                <a:gd name="T14" fmla="*/ 8 w 70"/>
                <a:gd name="T15" fmla="*/ 10 h 35"/>
                <a:gd name="T16" fmla="*/ 8 w 70"/>
                <a:gd name="T17" fmla="*/ 10 h 35"/>
                <a:gd name="T18" fmla="*/ 8 w 70"/>
                <a:gd name="T19" fmla="*/ 10 h 35"/>
                <a:gd name="T20" fmla="*/ 8 w 70"/>
                <a:gd name="T21" fmla="*/ 10 h 35"/>
                <a:gd name="T22" fmla="*/ 10 w 70"/>
                <a:gd name="T23" fmla="*/ 12 h 35"/>
                <a:gd name="T24" fmla="*/ 15 w 70"/>
                <a:gd name="T25" fmla="*/ 18 h 35"/>
                <a:gd name="T26" fmla="*/ 33 w 70"/>
                <a:gd name="T27" fmla="*/ 27 h 35"/>
                <a:gd name="T28" fmla="*/ 34 w 70"/>
                <a:gd name="T29" fmla="*/ 27 h 35"/>
                <a:gd name="T30" fmla="*/ 34 w 70"/>
                <a:gd name="T31" fmla="*/ 27 h 35"/>
                <a:gd name="T32" fmla="*/ 37 w 70"/>
                <a:gd name="T33" fmla="*/ 26 h 35"/>
                <a:gd name="T34" fmla="*/ 55 w 70"/>
                <a:gd name="T35" fmla="*/ 13 h 35"/>
                <a:gd name="T36" fmla="*/ 60 w 70"/>
                <a:gd name="T37" fmla="*/ 2 h 35"/>
                <a:gd name="T38" fmla="*/ 60 w 70"/>
                <a:gd name="T39" fmla="*/ 0 h 35"/>
                <a:gd name="T40" fmla="*/ 68 w 70"/>
                <a:gd name="T41" fmla="*/ 5 h 35"/>
                <a:gd name="T42" fmla="*/ 68 w 70"/>
                <a:gd name="T43" fmla="*/ 6 h 35"/>
                <a:gd name="T44" fmla="*/ 67 w 70"/>
                <a:gd name="T45" fmla="*/ 9 h 35"/>
                <a:gd name="T46" fmla="*/ 62 w 70"/>
                <a:gd name="T47" fmla="*/ 18 h 35"/>
                <a:gd name="T48" fmla="*/ 39 w 70"/>
                <a:gd name="T49" fmla="*/ 34 h 35"/>
                <a:gd name="T50" fmla="*/ 34 w 70"/>
                <a:gd name="T51" fmla="*/ 35 h 35"/>
                <a:gd name="T52" fmla="*/ 34 w 70"/>
                <a:gd name="T53" fmla="*/ 31 h 35"/>
                <a:gd name="T54" fmla="*/ 36 w 70"/>
                <a:gd name="T55" fmla="*/ 31 h 35"/>
                <a:gd name="T56" fmla="*/ 33 w 70"/>
                <a:gd name="T57" fmla="*/ 31 h 35"/>
                <a:gd name="T58" fmla="*/ 33 w 70"/>
                <a:gd name="T59" fmla="*/ 31 h 35"/>
                <a:gd name="T60" fmla="*/ 33 w 70"/>
                <a:gd name="T61" fmla="*/ 31 h 35"/>
                <a:gd name="T62" fmla="*/ 20 w 70"/>
                <a:gd name="T63" fmla="*/ 27 h 35"/>
                <a:gd name="T64" fmla="*/ 13 w 70"/>
                <a:gd name="T65" fmla="*/ 21 h 35"/>
                <a:gd name="T66" fmla="*/ 9 w 70"/>
                <a:gd name="T67" fmla="*/ 18 h 35"/>
                <a:gd name="T68" fmla="*/ 13 w 70"/>
                <a:gd name="T69" fmla="*/ 21 h 35"/>
                <a:gd name="T70" fmla="*/ 54 w 70"/>
                <a:gd name="T71" fmla="*/ 20 h 35"/>
                <a:gd name="T72" fmla="*/ 54 w 70"/>
                <a:gd name="T73" fmla="*/ 20 h 35"/>
                <a:gd name="T74" fmla="*/ 55 w 70"/>
                <a:gd name="T75" fmla="*/ 20 h 35"/>
                <a:gd name="T76" fmla="*/ 60 w 70"/>
                <a:gd name="T77" fmla="*/ 12 h 35"/>
                <a:gd name="T78" fmla="*/ 58 w 70"/>
                <a:gd name="T79" fmla="*/ 15 h 35"/>
                <a:gd name="T80" fmla="*/ 3 w 70"/>
                <a:gd name="T81" fmla="*/ 13 h 35"/>
                <a:gd name="T82" fmla="*/ 3 w 70"/>
                <a:gd name="T83" fmla="*/ 13 h 35"/>
                <a:gd name="T84" fmla="*/ 1 w 70"/>
                <a:gd name="T85" fmla="*/ 14 h 35"/>
                <a:gd name="T86" fmla="*/ 1 w 70"/>
                <a:gd name="T87" fmla="*/ 14 h 35"/>
                <a:gd name="T88" fmla="*/ 4 w 70"/>
                <a:gd name="T89" fmla="*/ 11 h 35"/>
                <a:gd name="T90" fmla="*/ 4 w 70"/>
                <a:gd name="T91" fmla="*/ 12 h 35"/>
                <a:gd name="T92" fmla="*/ 4 w 70"/>
                <a:gd name="T93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" h="35">
                  <a:moveTo>
                    <a:pt x="1" y="14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4"/>
                    <a:pt x="13" y="16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20" y="23"/>
                    <a:pt x="27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5" y="27"/>
                    <a:pt x="36" y="27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5" y="25"/>
                    <a:pt x="51" y="19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8" y="8"/>
                    <a:pt x="60" y="3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68" y="5"/>
                    <a:pt x="68" y="6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67" y="6"/>
                    <a:pt x="67" y="7"/>
                    <a:pt x="67" y="9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65" y="11"/>
                    <a:pt x="64" y="14"/>
                    <a:pt x="62" y="18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57" y="24"/>
                    <a:pt x="50" y="32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7" y="34"/>
                    <a:pt x="35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15" y="34"/>
                    <a:pt x="2" y="16"/>
                    <a:pt x="1" y="14"/>
                  </a:cubicBezTo>
                  <a:close/>
                  <a:moveTo>
                    <a:pt x="34" y="31"/>
                  </a:moveTo>
                  <a:cubicBezTo>
                    <a:pt x="34" y="31"/>
                    <a:pt x="35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1"/>
                    <a:pt x="34" y="31"/>
                    <a:pt x="34" y="31"/>
                  </a:cubicBezTo>
                  <a:close/>
                  <a:moveTo>
                    <a:pt x="33" y="31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lose/>
                  <a:moveTo>
                    <a:pt x="13" y="21"/>
                  </a:moveTo>
                  <a:cubicBezTo>
                    <a:pt x="15" y="23"/>
                    <a:pt x="17" y="25"/>
                    <a:pt x="20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7" y="25"/>
                    <a:pt x="15" y="23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1" y="20"/>
                    <a:pt x="10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0" y="19"/>
                    <a:pt x="11" y="20"/>
                    <a:pt x="13" y="21"/>
                  </a:cubicBezTo>
                  <a:close/>
                  <a:moveTo>
                    <a:pt x="54" y="20"/>
                  </a:move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54" y="20"/>
                    <a:pt x="54" y="20"/>
                  </a:cubicBezTo>
                  <a:close/>
                  <a:moveTo>
                    <a:pt x="58" y="15"/>
                  </a:moveTo>
                  <a:cubicBezTo>
                    <a:pt x="57" y="17"/>
                    <a:pt x="56" y="19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7" y="17"/>
                    <a:pt x="59" y="15"/>
                    <a:pt x="6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3"/>
                    <a:pt x="59" y="14"/>
                    <a:pt x="58" y="15"/>
                  </a:cubicBezTo>
                  <a:close/>
                  <a:moveTo>
                    <a:pt x="4" y="15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1" y="14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1" y="14"/>
                    <a:pt x="1" y="14"/>
                  </a:cubicBezTo>
                  <a:close/>
                  <a:moveTo>
                    <a:pt x="4" y="12"/>
                  </a:moveTo>
                  <a:cubicBezTo>
                    <a:pt x="4" y="12"/>
                    <a:pt x="4" y="12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3783"/>
            <p:cNvSpPr>
              <a:spLocks/>
            </p:cNvSpPr>
            <p:nvPr/>
          </p:nvSpPr>
          <p:spPr bwMode="auto">
            <a:xfrm>
              <a:off x="6891283" y="2501475"/>
              <a:ext cx="25152" cy="25152"/>
            </a:xfrm>
            <a:custGeom>
              <a:avLst/>
              <a:gdLst>
                <a:gd name="T0" fmla="*/ 0 w 5"/>
                <a:gd name="T1" fmla="*/ 5 h 5"/>
                <a:gd name="T2" fmla="*/ 0 w 5"/>
                <a:gd name="T3" fmla="*/ 0 h 5"/>
                <a:gd name="T4" fmla="*/ 5 w 5"/>
                <a:gd name="T5" fmla="*/ 0 h 5"/>
                <a:gd name="T6" fmla="*/ 5 w 5"/>
                <a:gd name="T7" fmla="*/ 5 h 5"/>
                <a:gd name="T8" fmla="*/ 0 w 5"/>
                <a:gd name="T9" fmla="*/ 5 h 5"/>
                <a:gd name="T10" fmla="*/ 0 w 5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3784"/>
            <p:cNvSpPr>
              <a:spLocks noEditPoints="1"/>
            </p:cNvSpPr>
            <p:nvPr/>
          </p:nvSpPr>
          <p:spPr bwMode="auto">
            <a:xfrm>
              <a:off x="6881223" y="2491415"/>
              <a:ext cx="45272" cy="45272"/>
            </a:xfrm>
            <a:custGeom>
              <a:avLst/>
              <a:gdLst>
                <a:gd name="T0" fmla="*/ 7 w 9"/>
                <a:gd name="T1" fmla="*/ 9 h 9"/>
                <a:gd name="T2" fmla="*/ 2 w 9"/>
                <a:gd name="T3" fmla="*/ 9 h 9"/>
                <a:gd name="T4" fmla="*/ 2 w 9"/>
                <a:gd name="T5" fmla="*/ 7 h 9"/>
                <a:gd name="T6" fmla="*/ 4 w 9"/>
                <a:gd name="T7" fmla="*/ 7 h 9"/>
                <a:gd name="T8" fmla="*/ 2 w 9"/>
                <a:gd name="T9" fmla="*/ 7 h 9"/>
                <a:gd name="T10" fmla="*/ 2 w 9"/>
                <a:gd name="T11" fmla="*/ 9 h 9"/>
                <a:gd name="T12" fmla="*/ 0 w 9"/>
                <a:gd name="T13" fmla="*/ 9 h 9"/>
                <a:gd name="T14" fmla="*/ 0 w 9"/>
                <a:gd name="T15" fmla="*/ 0 h 9"/>
                <a:gd name="T16" fmla="*/ 9 w 9"/>
                <a:gd name="T17" fmla="*/ 0 h 9"/>
                <a:gd name="T18" fmla="*/ 9 w 9"/>
                <a:gd name="T19" fmla="*/ 9 h 9"/>
                <a:gd name="T20" fmla="*/ 7 w 9"/>
                <a:gd name="T21" fmla="*/ 9 h 9"/>
                <a:gd name="T22" fmla="*/ 7 w 9"/>
                <a:gd name="T23" fmla="*/ 9 h 9"/>
                <a:gd name="T24" fmla="*/ 4 w 9"/>
                <a:gd name="T25" fmla="*/ 4 h 9"/>
                <a:gd name="T26" fmla="*/ 4 w 9"/>
                <a:gd name="T27" fmla="*/ 4 h 9"/>
                <a:gd name="T28" fmla="*/ 4 w 9"/>
                <a:gd name="T29" fmla="*/ 4 h 9"/>
                <a:gd name="T30" fmla="*/ 4 w 9"/>
                <a:gd name="T31" fmla="*/ 4 h 9"/>
                <a:gd name="T32" fmla="*/ 4 w 9"/>
                <a:gd name="T3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" h="9">
                  <a:moveTo>
                    <a:pt x="7" y="9"/>
                  </a:moveTo>
                  <a:lnTo>
                    <a:pt x="2" y="9"/>
                  </a:lnTo>
                  <a:lnTo>
                    <a:pt x="2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9"/>
                  </a:lnTo>
                  <a:lnTo>
                    <a:pt x="7" y="9"/>
                  </a:lnTo>
                  <a:lnTo>
                    <a:pt x="7" y="9"/>
                  </a:lnTo>
                  <a:close/>
                  <a:moveTo>
                    <a:pt x="4" y="4"/>
                  </a:move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2" name="Freeform 3785"/>
            <p:cNvSpPr>
              <a:spLocks/>
            </p:cNvSpPr>
            <p:nvPr/>
          </p:nvSpPr>
          <p:spPr bwMode="auto">
            <a:xfrm>
              <a:off x="7172967" y="2461235"/>
              <a:ext cx="25152" cy="20120"/>
            </a:xfrm>
            <a:custGeom>
              <a:avLst/>
              <a:gdLst>
                <a:gd name="T0" fmla="*/ 0 w 5"/>
                <a:gd name="T1" fmla="*/ 4 h 4"/>
                <a:gd name="T2" fmla="*/ 0 w 5"/>
                <a:gd name="T3" fmla="*/ 0 h 4"/>
                <a:gd name="T4" fmla="*/ 5 w 5"/>
                <a:gd name="T5" fmla="*/ 0 h 4"/>
                <a:gd name="T6" fmla="*/ 5 w 5"/>
                <a:gd name="T7" fmla="*/ 4 h 4"/>
                <a:gd name="T8" fmla="*/ 0 w 5"/>
                <a:gd name="T9" fmla="*/ 4 h 4"/>
                <a:gd name="T10" fmla="*/ 0 w 5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0" y="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3786"/>
            <p:cNvSpPr>
              <a:spLocks/>
            </p:cNvSpPr>
            <p:nvPr/>
          </p:nvSpPr>
          <p:spPr bwMode="auto">
            <a:xfrm>
              <a:off x="7162907" y="2446143"/>
              <a:ext cx="45272" cy="45272"/>
            </a:xfrm>
            <a:custGeom>
              <a:avLst/>
              <a:gdLst>
                <a:gd name="T0" fmla="*/ 7 w 9"/>
                <a:gd name="T1" fmla="*/ 9 h 9"/>
                <a:gd name="T2" fmla="*/ 2 w 9"/>
                <a:gd name="T3" fmla="*/ 9 h 9"/>
                <a:gd name="T4" fmla="*/ 2 w 9"/>
                <a:gd name="T5" fmla="*/ 7 h 9"/>
                <a:gd name="T6" fmla="*/ 4 w 9"/>
                <a:gd name="T7" fmla="*/ 7 h 9"/>
                <a:gd name="T8" fmla="*/ 2 w 9"/>
                <a:gd name="T9" fmla="*/ 7 h 9"/>
                <a:gd name="T10" fmla="*/ 2 w 9"/>
                <a:gd name="T11" fmla="*/ 9 h 9"/>
                <a:gd name="T12" fmla="*/ 0 w 9"/>
                <a:gd name="T13" fmla="*/ 9 h 9"/>
                <a:gd name="T14" fmla="*/ 0 w 9"/>
                <a:gd name="T15" fmla="*/ 0 h 9"/>
                <a:gd name="T16" fmla="*/ 9 w 9"/>
                <a:gd name="T17" fmla="*/ 0 h 9"/>
                <a:gd name="T18" fmla="*/ 9 w 9"/>
                <a:gd name="T19" fmla="*/ 9 h 9"/>
                <a:gd name="T20" fmla="*/ 7 w 9"/>
                <a:gd name="T21" fmla="*/ 9 h 9"/>
                <a:gd name="T22" fmla="*/ 7 w 9"/>
                <a:gd name="T2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7" y="9"/>
                  </a:moveTo>
                  <a:lnTo>
                    <a:pt x="2" y="9"/>
                  </a:lnTo>
                  <a:lnTo>
                    <a:pt x="2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9"/>
                  </a:lnTo>
                  <a:lnTo>
                    <a:pt x="7" y="9"/>
                  </a:lnTo>
                  <a:lnTo>
                    <a:pt x="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3787"/>
            <p:cNvSpPr>
              <a:spLocks/>
            </p:cNvSpPr>
            <p:nvPr/>
          </p:nvSpPr>
          <p:spPr bwMode="auto">
            <a:xfrm>
              <a:off x="6629720" y="2511535"/>
              <a:ext cx="171022" cy="306835"/>
            </a:xfrm>
            <a:custGeom>
              <a:avLst/>
              <a:gdLst>
                <a:gd name="T0" fmla="*/ 0 w 31"/>
                <a:gd name="T1" fmla="*/ 31 h 55"/>
                <a:gd name="T2" fmla="*/ 0 w 31"/>
                <a:gd name="T3" fmla="*/ 30 h 55"/>
                <a:gd name="T4" fmla="*/ 0 w 31"/>
                <a:gd name="T5" fmla="*/ 30 h 55"/>
                <a:gd name="T6" fmla="*/ 25 w 31"/>
                <a:gd name="T7" fmla="*/ 0 h 55"/>
                <a:gd name="T8" fmla="*/ 25 w 31"/>
                <a:gd name="T9" fmla="*/ 0 h 55"/>
                <a:gd name="T10" fmla="*/ 27 w 31"/>
                <a:gd name="T11" fmla="*/ 1 h 55"/>
                <a:gd name="T12" fmla="*/ 27 w 31"/>
                <a:gd name="T13" fmla="*/ 1 h 55"/>
                <a:gd name="T14" fmla="*/ 27 w 31"/>
                <a:gd name="T15" fmla="*/ 4 h 55"/>
                <a:gd name="T16" fmla="*/ 25 w 31"/>
                <a:gd name="T17" fmla="*/ 4 h 55"/>
                <a:gd name="T18" fmla="*/ 25 w 31"/>
                <a:gd name="T19" fmla="*/ 4 h 55"/>
                <a:gd name="T20" fmla="*/ 4 w 31"/>
                <a:gd name="T21" fmla="*/ 30 h 55"/>
                <a:gd name="T22" fmla="*/ 4 w 31"/>
                <a:gd name="T23" fmla="*/ 30 h 55"/>
                <a:gd name="T24" fmla="*/ 4 w 31"/>
                <a:gd name="T25" fmla="*/ 31 h 55"/>
                <a:gd name="T26" fmla="*/ 4 w 31"/>
                <a:gd name="T27" fmla="*/ 31 h 55"/>
                <a:gd name="T28" fmla="*/ 17 w 31"/>
                <a:gd name="T29" fmla="*/ 47 h 55"/>
                <a:gd name="T30" fmla="*/ 17 w 31"/>
                <a:gd name="T31" fmla="*/ 47 h 55"/>
                <a:gd name="T32" fmla="*/ 31 w 31"/>
                <a:gd name="T33" fmla="*/ 51 h 55"/>
                <a:gd name="T34" fmla="*/ 31 w 31"/>
                <a:gd name="T35" fmla="*/ 51 h 55"/>
                <a:gd name="T36" fmla="*/ 30 w 31"/>
                <a:gd name="T37" fmla="*/ 55 h 55"/>
                <a:gd name="T38" fmla="*/ 0 w 31"/>
                <a:gd name="T39" fmla="*/ 3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" h="55">
                  <a:moveTo>
                    <a:pt x="0" y="31"/>
                  </a:moveTo>
                  <a:cubicBezTo>
                    <a:pt x="0" y="31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12"/>
                    <a:pt x="1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0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6" y="4"/>
                    <a:pt x="26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8" y="4"/>
                    <a:pt x="5" y="14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9"/>
                    <a:pt x="10" y="44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24" y="50"/>
                    <a:pt x="31" y="51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55"/>
                    <a:pt x="1" y="51"/>
                    <a:pt x="0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3788"/>
            <p:cNvSpPr>
              <a:spLocks noEditPoints="1"/>
            </p:cNvSpPr>
            <p:nvPr/>
          </p:nvSpPr>
          <p:spPr bwMode="auto">
            <a:xfrm>
              <a:off x="6614632" y="2501475"/>
              <a:ext cx="196174" cy="326956"/>
            </a:xfrm>
            <a:custGeom>
              <a:avLst/>
              <a:gdLst>
                <a:gd name="T0" fmla="*/ 31 w 35"/>
                <a:gd name="T1" fmla="*/ 59 h 59"/>
                <a:gd name="T2" fmla="*/ 30 w 35"/>
                <a:gd name="T3" fmla="*/ 59 h 59"/>
                <a:gd name="T4" fmla="*/ 27 w 35"/>
                <a:gd name="T5" fmla="*/ 58 h 59"/>
                <a:gd name="T6" fmla="*/ 16 w 35"/>
                <a:gd name="T7" fmla="*/ 54 h 59"/>
                <a:gd name="T8" fmla="*/ 0 w 35"/>
                <a:gd name="T9" fmla="*/ 33 h 59"/>
                <a:gd name="T10" fmla="*/ 2 w 35"/>
                <a:gd name="T11" fmla="*/ 33 h 59"/>
                <a:gd name="T12" fmla="*/ 0 w 35"/>
                <a:gd name="T13" fmla="*/ 32 h 59"/>
                <a:gd name="T14" fmla="*/ 27 w 35"/>
                <a:gd name="T15" fmla="*/ 0 h 59"/>
                <a:gd name="T16" fmla="*/ 30 w 35"/>
                <a:gd name="T17" fmla="*/ 1 h 59"/>
                <a:gd name="T18" fmla="*/ 32 w 35"/>
                <a:gd name="T19" fmla="*/ 1 h 59"/>
                <a:gd name="T20" fmla="*/ 28 w 35"/>
                <a:gd name="T21" fmla="*/ 8 h 59"/>
                <a:gd name="T22" fmla="*/ 27 w 35"/>
                <a:gd name="T23" fmla="*/ 8 h 59"/>
                <a:gd name="T24" fmla="*/ 8 w 35"/>
                <a:gd name="T25" fmla="*/ 32 h 59"/>
                <a:gd name="T26" fmla="*/ 8 w 35"/>
                <a:gd name="T27" fmla="*/ 33 h 59"/>
                <a:gd name="T28" fmla="*/ 8 w 35"/>
                <a:gd name="T29" fmla="*/ 33 h 59"/>
                <a:gd name="T30" fmla="*/ 20 w 35"/>
                <a:gd name="T31" fmla="*/ 47 h 59"/>
                <a:gd name="T32" fmla="*/ 33 w 35"/>
                <a:gd name="T33" fmla="*/ 51 h 59"/>
                <a:gd name="T34" fmla="*/ 33 w 35"/>
                <a:gd name="T35" fmla="*/ 51 h 59"/>
                <a:gd name="T36" fmla="*/ 35 w 35"/>
                <a:gd name="T37" fmla="*/ 53 h 59"/>
                <a:gd name="T38" fmla="*/ 32 w 35"/>
                <a:gd name="T39" fmla="*/ 57 h 59"/>
                <a:gd name="T40" fmla="*/ 32 w 35"/>
                <a:gd name="T41" fmla="*/ 57 h 59"/>
                <a:gd name="T42" fmla="*/ 32 w 35"/>
                <a:gd name="T43" fmla="*/ 59 h 59"/>
                <a:gd name="T44" fmla="*/ 32 w 35"/>
                <a:gd name="T45" fmla="*/ 57 h 59"/>
                <a:gd name="T46" fmla="*/ 31 w 35"/>
                <a:gd name="T47" fmla="*/ 59 h 59"/>
                <a:gd name="T48" fmla="*/ 18 w 35"/>
                <a:gd name="T49" fmla="*/ 51 h 59"/>
                <a:gd name="T50" fmla="*/ 10 w 35"/>
                <a:gd name="T51" fmla="*/ 45 h 59"/>
                <a:gd name="T52" fmla="*/ 26 w 35"/>
                <a:gd name="T53" fmla="*/ 53 h 59"/>
                <a:gd name="T54" fmla="*/ 4 w 35"/>
                <a:gd name="T55" fmla="*/ 32 h 59"/>
                <a:gd name="T56" fmla="*/ 4 w 35"/>
                <a:gd name="T57" fmla="*/ 32 h 59"/>
                <a:gd name="T58" fmla="*/ 27 w 35"/>
                <a:gd name="T59" fmla="*/ 4 h 59"/>
                <a:gd name="T60" fmla="*/ 27 w 35"/>
                <a:gd name="T61" fmla="*/ 4 h 59"/>
                <a:gd name="T62" fmla="*/ 27 w 35"/>
                <a:gd name="T63" fmla="*/ 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59">
                  <a:moveTo>
                    <a:pt x="32" y="59"/>
                  </a:move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1" y="59"/>
                    <a:pt x="31" y="59"/>
                    <a:pt x="30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8"/>
                    <a:pt x="28" y="58"/>
                    <a:pt x="27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4" y="57"/>
                    <a:pt x="20" y="56"/>
                    <a:pt x="16" y="54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9" y="51"/>
                    <a:pt x="0" y="44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13"/>
                    <a:pt x="15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1" y="8"/>
                    <a:pt x="9" y="17"/>
                    <a:pt x="8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2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9"/>
                    <a:pt x="13" y="44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26" y="50"/>
                    <a:pt x="31" y="51"/>
                    <a:pt x="33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close/>
                  <a:moveTo>
                    <a:pt x="31" y="59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1" y="59"/>
                    <a:pt x="31" y="59"/>
                    <a:pt x="31" y="59"/>
                  </a:cubicBezTo>
                  <a:close/>
                  <a:moveTo>
                    <a:pt x="26" y="53"/>
                  </a:moveTo>
                  <a:cubicBezTo>
                    <a:pt x="24" y="53"/>
                    <a:pt x="21" y="52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49"/>
                    <a:pt x="12" y="48"/>
                    <a:pt x="10" y="45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5" y="50"/>
                    <a:pt x="21" y="52"/>
                    <a:pt x="26" y="53"/>
                  </a:cubicBezTo>
                  <a:close/>
                  <a:moveTo>
                    <a:pt x="4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lose/>
                  <a:moveTo>
                    <a:pt x="27" y="4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3789"/>
            <p:cNvSpPr>
              <a:spLocks noEditPoints="1"/>
            </p:cNvSpPr>
            <p:nvPr/>
          </p:nvSpPr>
          <p:spPr bwMode="auto">
            <a:xfrm>
              <a:off x="7308780" y="2441114"/>
              <a:ext cx="186114" cy="286715"/>
            </a:xfrm>
            <a:custGeom>
              <a:avLst/>
              <a:gdLst>
                <a:gd name="T0" fmla="*/ 7 w 34"/>
                <a:gd name="T1" fmla="*/ 51 h 52"/>
                <a:gd name="T2" fmla="*/ 10 w 34"/>
                <a:gd name="T3" fmla="*/ 48 h 52"/>
                <a:gd name="T4" fmla="*/ 9 w 34"/>
                <a:gd name="T5" fmla="*/ 49 h 52"/>
                <a:gd name="T6" fmla="*/ 9 w 34"/>
                <a:gd name="T7" fmla="*/ 48 h 52"/>
                <a:gd name="T8" fmla="*/ 9 w 34"/>
                <a:gd name="T9" fmla="*/ 48 h 52"/>
                <a:gd name="T10" fmla="*/ 9 w 34"/>
                <a:gd name="T11" fmla="*/ 48 h 52"/>
                <a:gd name="T12" fmla="*/ 9 w 34"/>
                <a:gd name="T13" fmla="*/ 48 h 52"/>
                <a:gd name="T14" fmla="*/ 9 w 34"/>
                <a:gd name="T15" fmla="*/ 48 h 52"/>
                <a:gd name="T16" fmla="*/ 9 w 34"/>
                <a:gd name="T17" fmla="*/ 48 h 52"/>
                <a:gd name="T18" fmla="*/ 9 w 34"/>
                <a:gd name="T19" fmla="*/ 48 h 52"/>
                <a:gd name="T20" fmla="*/ 21 w 34"/>
                <a:gd name="T21" fmla="*/ 42 h 52"/>
                <a:gd name="T22" fmla="*/ 21 w 34"/>
                <a:gd name="T23" fmla="*/ 42 h 52"/>
                <a:gd name="T24" fmla="*/ 30 w 34"/>
                <a:gd name="T25" fmla="*/ 24 h 52"/>
                <a:gd name="T26" fmla="*/ 30 w 34"/>
                <a:gd name="T27" fmla="*/ 24 h 52"/>
                <a:gd name="T28" fmla="*/ 29 w 34"/>
                <a:gd name="T29" fmla="*/ 20 h 52"/>
                <a:gd name="T30" fmla="*/ 29 w 34"/>
                <a:gd name="T31" fmla="*/ 20 h 52"/>
                <a:gd name="T32" fmla="*/ 14 w 34"/>
                <a:gd name="T33" fmla="*/ 4 h 52"/>
                <a:gd name="T34" fmla="*/ 14 w 34"/>
                <a:gd name="T35" fmla="*/ 4 h 52"/>
                <a:gd name="T36" fmla="*/ 6 w 34"/>
                <a:gd name="T37" fmla="*/ 5 h 52"/>
                <a:gd name="T38" fmla="*/ 6 w 34"/>
                <a:gd name="T39" fmla="*/ 5 h 52"/>
                <a:gd name="T40" fmla="*/ 2 w 34"/>
                <a:gd name="T41" fmla="*/ 7 h 52"/>
                <a:gd name="T42" fmla="*/ 2 w 34"/>
                <a:gd name="T43" fmla="*/ 7 h 52"/>
                <a:gd name="T44" fmla="*/ 0 w 34"/>
                <a:gd name="T45" fmla="*/ 4 h 52"/>
                <a:gd name="T46" fmla="*/ 14 w 34"/>
                <a:gd name="T47" fmla="*/ 0 h 52"/>
                <a:gd name="T48" fmla="*/ 14 w 34"/>
                <a:gd name="T49" fmla="*/ 0 h 52"/>
                <a:gd name="T50" fmla="*/ 33 w 34"/>
                <a:gd name="T51" fmla="*/ 19 h 52"/>
                <a:gd name="T52" fmla="*/ 33 w 34"/>
                <a:gd name="T53" fmla="*/ 19 h 52"/>
                <a:gd name="T54" fmla="*/ 34 w 34"/>
                <a:gd name="T55" fmla="*/ 24 h 52"/>
                <a:gd name="T56" fmla="*/ 34 w 34"/>
                <a:gd name="T57" fmla="*/ 24 h 52"/>
                <a:gd name="T58" fmla="*/ 23 w 34"/>
                <a:gd name="T59" fmla="*/ 45 h 52"/>
                <a:gd name="T60" fmla="*/ 23 w 34"/>
                <a:gd name="T61" fmla="*/ 45 h 52"/>
                <a:gd name="T62" fmla="*/ 9 w 34"/>
                <a:gd name="T63" fmla="*/ 52 h 52"/>
                <a:gd name="T64" fmla="*/ 9 w 34"/>
                <a:gd name="T65" fmla="*/ 52 h 52"/>
                <a:gd name="T66" fmla="*/ 7 w 34"/>
                <a:gd name="T67" fmla="*/ 51 h 52"/>
                <a:gd name="T68" fmla="*/ 2 w 34"/>
                <a:gd name="T69" fmla="*/ 7 h 52"/>
                <a:gd name="T70" fmla="*/ 2 w 34"/>
                <a:gd name="T71" fmla="*/ 7 h 52"/>
                <a:gd name="T72" fmla="*/ 2 w 34"/>
                <a:gd name="T73" fmla="*/ 7 h 52"/>
                <a:gd name="T74" fmla="*/ 2 w 34"/>
                <a:gd name="T75" fmla="*/ 7 h 52"/>
                <a:gd name="T76" fmla="*/ 2 w 34"/>
                <a:gd name="T77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" h="52">
                  <a:moveTo>
                    <a:pt x="7" y="51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0" y="48"/>
                    <a:pt x="16" y="46"/>
                    <a:pt x="21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6" y="37"/>
                    <a:pt x="30" y="32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3"/>
                    <a:pt x="30" y="21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7" y="6"/>
                    <a:pt x="20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1" y="4"/>
                    <a:pt x="8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7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2" y="0"/>
                    <a:pt x="31" y="4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4" y="21"/>
                    <a:pt x="34" y="23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33"/>
                    <a:pt x="29" y="40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8" y="49"/>
                    <a:pt x="12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8" y="52"/>
                    <a:pt x="8" y="52"/>
                    <a:pt x="7" y="51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3790"/>
            <p:cNvSpPr>
              <a:spLocks noEditPoints="1"/>
            </p:cNvSpPr>
            <p:nvPr/>
          </p:nvSpPr>
          <p:spPr bwMode="auto">
            <a:xfrm>
              <a:off x="7288660" y="2431054"/>
              <a:ext cx="216294" cy="306835"/>
            </a:xfrm>
            <a:custGeom>
              <a:avLst/>
              <a:gdLst>
                <a:gd name="T0" fmla="*/ 10 w 39"/>
                <a:gd name="T1" fmla="*/ 53 h 56"/>
                <a:gd name="T2" fmla="*/ 7 w 39"/>
                <a:gd name="T3" fmla="*/ 52 h 56"/>
                <a:gd name="T4" fmla="*/ 12 w 39"/>
                <a:gd name="T5" fmla="*/ 48 h 56"/>
                <a:gd name="T6" fmla="*/ 31 w 39"/>
                <a:gd name="T7" fmla="*/ 26 h 56"/>
                <a:gd name="T8" fmla="*/ 31 w 39"/>
                <a:gd name="T9" fmla="*/ 26 h 56"/>
                <a:gd name="T10" fmla="*/ 17 w 39"/>
                <a:gd name="T11" fmla="*/ 8 h 56"/>
                <a:gd name="T12" fmla="*/ 9 w 39"/>
                <a:gd name="T13" fmla="*/ 9 h 56"/>
                <a:gd name="T14" fmla="*/ 7 w 39"/>
                <a:gd name="T15" fmla="*/ 11 h 56"/>
                <a:gd name="T16" fmla="*/ 0 w 39"/>
                <a:gd name="T17" fmla="*/ 5 h 56"/>
                <a:gd name="T18" fmla="*/ 3 w 39"/>
                <a:gd name="T19" fmla="*/ 4 h 56"/>
                <a:gd name="T20" fmla="*/ 4 w 39"/>
                <a:gd name="T21" fmla="*/ 3 h 56"/>
                <a:gd name="T22" fmla="*/ 17 w 39"/>
                <a:gd name="T23" fmla="*/ 0 h 56"/>
                <a:gd name="T24" fmla="*/ 17 w 39"/>
                <a:gd name="T25" fmla="*/ 0 h 56"/>
                <a:gd name="T26" fmla="*/ 39 w 39"/>
                <a:gd name="T27" fmla="*/ 26 h 56"/>
                <a:gd name="T28" fmla="*/ 28 w 39"/>
                <a:gd name="T29" fmla="*/ 48 h 56"/>
                <a:gd name="T30" fmla="*/ 12 w 39"/>
                <a:gd name="T31" fmla="*/ 56 h 56"/>
                <a:gd name="T32" fmla="*/ 11 w 39"/>
                <a:gd name="T33" fmla="*/ 54 h 56"/>
                <a:gd name="T34" fmla="*/ 14 w 39"/>
                <a:gd name="T35" fmla="*/ 51 h 56"/>
                <a:gd name="T36" fmla="*/ 14 w 39"/>
                <a:gd name="T37" fmla="*/ 51 h 56"/>
                <a:gd name="T38" fmla="*/ 21 w 39"/>
                <a:gd name="T39" fmla="*/ 48 h 56"/>
                <a:gd name="T40" fmla="*/ 21 w 39"/>
                <a:gd name="T41" fmla="*/ 48 h 56"/>
                <a:gd name="T42" fmla="*/ 35 w 39"/>
                <a:gd name="T43" fmla="*/ 29 h 56"/>
                <a:gd name="T44" fmla="*/ 34 w 39"/>
                <a:gd name="T45" fmla="*/ 22 h 56"/>
                <a:gd name="T46" fmla="*/ 35 w 39"/>
                <a:gd name="T47" fmla="*/ 27 h 56"/>
                <a:gd name="T48" fmla="*/ 34 w 39"/>
                <a:gd name="T49" fmla="*/ 22 h 56"/>
                <a:gd name="T50" fmla="*/ 33 w 39"/>
                <a:gd name="T51" fmla="*/ 16 h 56"/>
                <a:gd name="T52" fmla="*/ 33 w 39"/>
                <a:gd name="T53" fmla="*/ 16 h 56"/>
                <a:gd name="T54" fmla="*/ 33 w 39"/>
                <a:gd name="T55" fmla="*/ 16 h 56"/>
                <a:gd name="T56" fmla="*/ 33 w 39"/>
                <a:gd name="T57" fmla="*/ 16 h 56"/>
                <a:gd name="T58" fmla="*/ 33 w 39"/>
                <a:gd name="T59" fmla="*/ 16 h 56"/>
                <a:gd name="T60" fmla="*/ 33 w 39"/>
                <a:gd name="T61" fmla="*/ 15 h 56"/>
                <a:gd name="T62" fmla="*/ 33 w 39"/>
                <a:gd name="T63" fmla="*/ 15 h 56"/>
                <a:gd name="T64" fmla="*/ 33 w 39"/>
                <a:gd name="T65" fmla="*/ 15 h 56"/>
                <a:gd name="T66" fmla="*/ 32 w 39"/>
                <a:gd name="T67" fmla="*/ 15 h 56"/>
                <a:gd name="T68" fmla="*/ 32 w 39"/>
                <a:gd name="T69" fmla="*/ 15 h 56"/>
                <a:gd name="T70" fmla="*/ 32 w 39"/>
                <a:gd name="T71" fmla="*/ 15 h 56"/>
                <a:gd name="T72" fmla="*/ 32 w 39"/>
                <a:gd name="T73" fmla="*/ 15 h 56"/>
                <a:gd name="T74" fmla="*/ 32 w 39"/>
                <a:gd name="T75" fmla="*/ 14 h 56"/>
                <a:gd name="T76" fmla="*/ 32 w 39"/>
                <a:gd name="T77" fmla="*/ 14 h 56"/>
                <a:gd name="T78" fmla="*/ 32 w 39"/>
                <a:gd name="T79" fmla="*/ 14 h 56"/>
                <a:gd name="T80" fmla="*/ 32 w 39"/>
                <a:gd name="T81" fmla="*/ 14 h 56"/>
                <a:gd name="T82" fmla="*/ 32 w 39"/>
                <a:gd name="T83" fmla="*/ 14 h 56"/>
                <a:gd name="T84" fmla="*/ 32 w 39"/>
                <a:gd name="T85" fmla="*/ 13 h 56"/>
                <a:gd name="T86" fmla="*/ 32 w 39"/>
                <a:gd name="T87" fmla="*/ 13 h 56"/>
                <a:gd name="T88" fmla="*/ 32 w 39"/>
                <a:gd name="T89" fmla="*/ 13 h 56"/>
                <a:gd name="T90" fmla="*/ 31 w 39"/>
                <a:gd name="T91" fmla="*/ 13 h 56"/>
                <a:gd name="T92" fmla="*/ 31 w 39"/>
                <a:gd name="T93" fmla="*/ 13 h 56"/>
                <a:gd name="T94" fmla="*/ 31 w 39"/>
                <a:gd name="T95" fmla="*/ 13 h 56"/>
                <a:gd name="T96" fmla="*/ 31 w 39"/>
                <a:gd name="T97" fmla="*/ 13 h 56"/>
                <a:gd name="T98" fmla="*/ 31 w 39"/>
                <a:gd name="T99" fmla="*/ 12 h 56"/>
                <a:gd name="T100" fmla="*/ 31 w 39"/>
                <a:gd name="T101" fmla="*/ 12 h 56"/>
                <a:gd name="T102" fmla="*/ 31 w 39"/>
                <a:gd name="T103" fmla="*/ 12 h 56"/>
                <a:gd name="T104" fmla="*/ 31 w 39"/>
                <a:gd name="T105" fmla="*/ 12 h 56"/>
                <a:gd name="T106" fmla="*/ 31 w 39"/>
                <a:gd name="T107" fmla="*/ 12 h 56"/>
                <a:gd name="T108" fmla="*/ 17 w 39"/>
                <a:gd name="T109" fmla="*/ 4 h 56"/>
                <a:gd name="T110" fmla="*/ 17 w 39"/>
                <a:gd name="T111" fmla="*/ 4 h 56"/>
                <a:gd name="T112" fmla="*/ 17 w 39"/>
                <a:gd name="T113" fmla="*/ 4 h 56"/>
                <a:gd name="T114" fmla="*/ 17 w 39"/>
                <a:gd name="T115" fmla="*/ 4 h 56"/>
                <a:gd name="T116" fmla="*/ 8 w 39"/>
                <a:gd name="T117" fmla="*/ 6 h 56"/>
                <a:gd name="T118" fmla="*/ 12 w 39"/>
                <a:gd name="T119" fmla="*/ 4 h 56"/>
                <a:gd name="T120" fmla="*/ 7 w 39"/>
                <a:gd name="T121" fmla="*/ 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56">
                  <a:moveTo>
                    <a:pt x="8" y="54"/>
                  </a:move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4" y="47"/>
                    <a:pt x="19" y="45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7" y="38"/>
                    <a:pt x="31" y="33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5"/>
                    <a:pt x="31" y="24"/>
                    <a:pt x="30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7" y="9"/>
                    <a:pt x="23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4" y="8"/>
                    <a:pt x="12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8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6" y="0"/>
                    <a:pt x="36" y="5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23"/>
                    <a:pt x="39" y="24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36"/>
                    <a:pt x="33" y="43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2" y="53"/>
                    <a:pt x="16" y="56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6"/>
                    <a:pt x="9" y="56"/>
                    <a:pt x="8" y="54"/>
                  </a:cubicBezTo>
                  <a:close/>
                  <a:moveTo>
                    <a:pt x="11" y="54"/>
                  </a:move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lose/>
                  <a:moveTo>
                    <a:pt x="14" y="51"/>
                  </a:moveTo>
                  <a:cubicBezTo>
                    <a:pt x="15" y="51"/>
                    <a:pt x="18" y="50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18" y="50"/>
                    <a:pt x="15" y="51"/>
                    <a:pt x="14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4" y="51"/>
                    <a:pt x="14" y="51"/>
                  </a:cubicBezTo>
                  <a:close/>
                  <a:moveTo>
                    <a:pt x="21" y="48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lose/>
                  <a:moveTo>
                    <a:pt x="28" y="42"/>
                  </a:moveTo>
                  <a:cubicBezTo>
                    <a:pt x="31" y="39"/>
                    <a:pt x="34" y="34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4" y="34"/>
                    <a:pt x="31" y="39"/>
                    <a:pt x="28" y="42"/>
                  </a:cubicBezTo>
                  <a:close/>
                  <a:moveTo>
                    <a:pt x="34" y="22"/>
                  </a:moveTo>
                  <a:cubicBezTo>
                    <a:pt x="35" y="23"/>
                    <a:pt x="35" y="25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5" y="27"/>
                    <a:pt x="35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5"/>
                    <a:pt x="35" y="23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0"/>
                    <a:pt x="34" y="18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8"/>
                    <a:pt x="34" y="20"/>
                    <a:pt x="34" y="22"/>
                  </a:cubicBezTo>
                  <a:close/>
                  <a:moveTo>
                    <a:pt x="33" y="16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lose/>
                  <a:moveTo>
                    <a:pt x="33" y="16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lose/>
                  <a:moveTo>
                    <a:pt x="33" y="16"/>
                  </a:move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lose/>
                  <a:moveTo>
                    <a:pt x="33" y="16"/>
                  </a:moveTo>
                  <a:cubicBezTo>
                    <a:pt x="33" y="16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6"/>
                    <a:pt x="33" y="16"/>
                  </a:cubicBezTo>
                  <a:close/>
                  <a:moveTo>
                    <a:pt x="33" y="15"/>
                  </a:move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5"/>
                  </a:moveTo>
                  <a:cubicBezTo>
                    <a:pt x="32" y="15"/>
                    <a:pt x="32" y="15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5"/>
                    <a:pt x="32" y="15"/>
                    <a:pt x="32" y="15"/>
                  </a:cubicBezTo>
                  <a:close/>
                  <a:moveTo>
                    <a:pt x="32" y="14"/>
                  </a:move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lose/>
                  <a:moveTo>
                    <a:pt x="32" y="14"/>
                  </a:move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lose/>
                  <a:moveTo>
                    <a:pt x="32" y="14"/>
                  </a:move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lose/>
                  <a:moveTo>
                    <a:pt x="32" y="14"/>
                  </a:move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lose/>
                  <a:moveTo>
                    <a:pt x="32" y="13"/>
                  </a:move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lose/>
                  <a:moveTo>
                    <a:pt x="32" y="13"/>
                  </a:move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lose/>
                  <a:moveTo>
                    <a:pt x="32" y="13"/>
                  </a:moveTo>
                  <a:cubicBezTo>
                    <a:pt x="32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2" y="13"/>
                    <a:pt x="32" y="13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1" y="13"/>
                    <a:pt x="31" y="13"/>
                  </a:cubicBezTo>
                  <a:close/>
                  <a:moveTo>
                    <a:pt x="31" y="13"/>
                  </a:moveTo>
                  <a:cubicBezTo>
                    <a:pt x="31" y="13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1" y="13"/>
                  </a:cubicBezTo>
                  <a:close/>
                  <a:moveTo>
                    <a:pt x="31" y="12"/>
                  </a:move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lose/>
                  <a:moveTo>
                    <a:pt x="31" y="12"/>
                  </a:move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lose/>
                  <a:moveTo>
                    <a:pt x="31" y="12"/>
                  </a:move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lose/>
                  <a:moveTo>
                    <a:pt x="31" y="12"/>
                  </a:move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lose/>
                  <a:moveTo>
                    <a:pt x="31" y="12"/>
                  </a:moveTo>
                  <a:cubicBezTo>
                    <a:pt x="27" y="6"/>
                    <a:pt x="22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2" y="4"/>
                    <a:pt x="27" y="6"/>
                    <a:pt x="31" y="12"/>
                  </a:cubicBezTo>
                  <a:close/>
                  <a:moveTo>
                    <a:pt x="7" y="6"/>
                  </a:moveTo>
                  <a:cubicBezTo>
                    <a:pt x="7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5"/>
                    <a:pt x="10" y="5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0" y="5"/>
                    <a:pt x="8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3791"/>
            <p:cNvSpPr>
              <a:spLocks/>
            </p:cNvSpPr>
            <p:nvPr/>
          </p:nvSpPr>
          <p:spPr bwMode="auto">
            <a:xfrm>
              <a:off x="6685052" y="2089010"/>
              <a:ext cx="699180" cy="467797"/>
            </a:xfrm>
            <a:custGeom>
              <a:avLst/>
              <a:gdLst>
                <a:gd name="T0" fmla="*/ 2 w 127"/>
                <a:gd name="T1" fmla="*/ 83 h 85"/>
                <a:gd name="T2" fmla="*/ 3 w 127"/>
                <a:gd name="T3" fmla="*/ 84 h 85"/>
                <a:gd name="T4" fmla="*/ 1 w 127"/>
                <a:gd name="T5" fmla="*/ 84 h 85"/>
                <a:gd name="T6" fmla="*/ 1 w 127"/>
                <a:gd name="T7" fmla="*/ 84 h 85"/>
                <a:gd name="T8" fmla="*/ 1 w 127"/>
                <a:gd name="T9" fmla="*/ 84 h 85"/>
                <a:gd name="T10" fmla="*/ 1 w 127"/>
                <a:gd name="T11" fmla="*/ 84 h 85"/>
                <a:gd name="T12" fmla="*/ 1 w 127"/>
                <a:gd name="T13" fmla="*/ 84 h 85"/>
                <a:gd name="T14" fmla="*/ 1 w 127"/>
                <a:gd name="T15" fmla="*/ 84 h 85"/>
                <a:gd name="T16" fmla="*/ 0 w 127"/>
                <a:gd name="T17" fmla="*/ 49 h 85"/>
                <a:gd name="T18" fmla="*/ 0 w 127"/>
                <a:gd name="T19" fmla="*/ 49 h 85"/>
                <a:gd name="T20" fmla="*/ 0 w 127"/>
                <a:gd name="T21" fmla="*/ 40 h 85"/>
                <a:gd name="T22" fmla="*/ 0 w 127"/>
                <a:gd name="T23" fmla="*/ 40 h 85"/>
                <a:gd name="T24" fmla="*/ 2 w 127"/>
                <a:gd name="T25" fmla="*/ 35 h 85"/>
                <a:gd name="T26" fmla="*/ 2 w 127"/>
                <a:gd name="T27" fmla="*/ 35 h 85"/>
                <a:gd name="T28" fmla="*/ 49 w 127"/>
                <a:gd name="T29" fmla="*/ 1 h 85"/>
                <a:gd name="T30" fmla="*/ 49 w 127"/>
                <a:gd name="T31" fmla="*/ 1 h 85"/>
                <a:gd name="T32" fmla="*/ 70 w 127"/>
                <a:gd name="T33" fmla="*/ 0 h 85"/>
                <a:gd name="T34" fmla="*/ 70 w 127"/>
                <a:gd name="T35" fmla="*/ 0 h 85"/>
                <a:gd name="T36" fmla="*/ 103 w 127"/>
                <a:gd name="T37" fmla="*/ 9 h 85"/>
                <a:gd name="T38" fmla="*/ 103 w 127"/>
                <a:gd name="T39" fmla="*/ 9 h 85"/>
                <a:gd name="T40" fmla="*/ 118 w 127"/>
                <a:gd name="T41" fmla="*/ 37 h 85"/>
                <a:gd name="T42" fmla="*/ 118 w 127"/>
                <a:gd name="T43" fmla="*/ 37 h 85"/>
                <a:gd name="T44" fmla="*/ 127 w 127"/>
                <a:gd name="T45" fmla="*/ 65 h 85"/>
                <a:gd name="T46" fmla="*/ 127 w 127"/>
                <a:gd name="T47" fmla="*/ 65 h 85"/>
                <a:gd name="T48" fmla="*/ 123 w 127"/>
                <a:gd name="T49" fmla="*/ 66 h 85"/>
                <a:gd name="T50" fmla="*/ 114 w 127"/>
                <a:gd name="T51" fmla="*/ 39 h 85"/>
                <a:gd name="T52" fmla="*/ 114 w 127"/>
                <a:gd name="T53" fmla="*/ 39 h 85"/>
                <a:gd name="T54" fmla="*/ 100 w 127"/>
                <a:gd name="T55" fmla="*/ 12 h 85"/>
                <a:gd name="T56" fmla="*/ 100 w 127"/>
                <a:gd name="T57" fmla="*/ 12 h 85"/>
                <a:gd name="T58" fmla="*/ 70 w 127"/>
                <a:gd name="T59" fmla="*/ 4 h 85"/>
                <a:gd name="T60" fmla="*/ 70 w 127"/>
                <a:gd name="T61" fmla="*/ 4 h 85"/>
                <a:gd name="T62" fmla="*/ 50 w 127"/>
                <a:gd name="T63" fmla="*/ 5 h 85"/>
                <a:gd name="T64" fmla="*/ 50 w 127"/>
                <a:gd name="T65" fmla="*/ 5 h 85"/>
                <a:gd name="T66" fmla="*/ 5 w 127"/>
                <a:gd name="T67" fmla="*/ 37 h 85"/>
                <a:gd name="T68" fmla="*/ 5 w 127"/>
                <a:gd name="T69" fmla="*/ 37 h 85"/>
                <a:gd name="T70" fmla="*/ 4 w 127"/>
                <a:gd name="T71" fmla="*/ 41 h 85"/>
                <a:gd name="T72" fmla="*/ 4 w 127"/>
                <a:gd name="T73" fmla="*/ 41 h 85"/>
                <a:gd name="T74" fmla="*/ 4 w 127"/>
                <a:gd name="T75" fmla="*/ 49 h 85"/>
                <a:gd name="T76" fmla="*/ 4 w 127"/>
                <a:gd name="T77" fmla="*/ 49 h 85"/>
                <a:gd name="T78" fmla="*/ 5 w 127"/>
                <a:gd name="T79" fmla="*/ 84 h 85"/>
                <a:gd name="T80" fmla="*/ 5 w 127"/>
                <a:gd name="T81" fmla="*/ 84 h 85"/>
                <a:gd name="T82" fmla="*/ 5 w 127"/>
                <a:gd name="T83" fmla="*/ 84 h 85"/>
                <a:gd name="T84" fmla="*/ 5 w 127"/>
                <a:gd name="T85" fmla="*/ 84 h 85"/>
                <a:gd name="T86" fmla="*/ 5 w 127"/>
                <a:gd name="T87" fmla="*/ 85 h 85"/>
                <a:gd name="T88" fmla="*/ 5 w 127"/>
                <a:gd name="T89" fmla="*/ 85 h 85"/>
                <a:gd name="T90" fmla="*/ 2 w 127"/>
                <a:gd name="T91" fmla="*/ 8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7" h="85">
                  <a:moveTo>
                    <a:pt x="2" y="83"/>
                  </a:moveTo>
                  <a:cubicBezTo>
                    <a:pt x="3" y="84"/>
                    <a:pt x="3" y="84"/>
                    <a:pt x="3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1"/>
                    <a:pt x="0" y="63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6"/>
                    <a:pt x="0" y="43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5" y="31"/>
                    <a:pt x="16" y="6"/>
                    <a:pt x="49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7" y="0"/>
                    <a:pt x="64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90" y="0"/>
                    <a:pt x="99" y="5"/>
                    <a:pt x="103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7" y="14"/>
                    <a:pt x="112" y="23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24" y="52"/>
                    <a:pt x="127" y="65"/>
                    <a:pt x="127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3" y="66"/>
                    <a:pt x="123" y="66"/>
                    <a:pt x="123" y="66"/>
                  </a:cubicBezTo>
                  <a:cubicBezTo>
                    <a:pt x="123" y="66"/>
                    <a:pt x="120" y="53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09" y="25"/>
                    <a:pt x="103" y="16"/>
                    <a:pt x="100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98" y="9"/>
                    <a:pt x="89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4" y="4"/>
                    <a:pt x="58" y="4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19" y="10"/>
                    <a:pt x="9" y="32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4" y="39"/>
                    <a:pt x="4" y="41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3"/>
                    <a:pt x="4" y="46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63"/>
                    <a:pt x="5" y="82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5" y="84"/>
                    <a:pt x="5" y="84"/>
                    <a:pt x="5" y="85"/>
                  </a:cubicBezTo>
                  <a:cubicBezTo>
                    <a:pt x="5" y="85"/>
                    <a:pt x="5" y="85"/>
                    <a:pt x="5" y="85"/>
                  </a:cubicBezTo>
                  <a:cubicBezTo>
                    <a:pt x="2" y="83"/>
                    <a:pt x="2" y="83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3792"/>
            <p:cNvSpPr>
              <a:spLocks noEditPoints="1"/>
            </p:cNvSpPr>
            <p:nvPr/>
          </p:nvSpPr>
          <p:spPr bwMode="auto">
            <a:xfrm>
              <a:off x="6669961" y="2078950"/>
              <a:ext cx="729360" cy="497978"/>
            </a:xfrm>
            <a:custGeom>
              <a:avLst/>
              <a:gdLst>
                <a:gd name="T0" fmla="*/ 1 w 132"/>
                <a:gd name="T1" fmla="*/ 88 h 90"/>
                <a:gd name="T2" fmla="*/ 1 w 132"/>
                <a:gd name="T3" fmla="*/ 86 h 90"/>
                <a:gd name="T4" fmla="*/ 1 w 132"/>
                <a:gd name="T5" fmla="*/ 86 h 90"/>
                <a:gd name="T6" fmla="*/ 1 w 132"/>
                <a:gd name="T7" fmla="*/ 86 h 90"/>
                <a:gd name="T8" fmla="*/ 0 w 132"/>
                <a:gd name="T9" fmla="*/ 52 h 90"/>
                <a:gd name="T10" fmla="*/ 0 w 132"/>
                <a:gd name="T11" fmla="*/ 52 h 90"/>
                <a:gd name="T12" fmla="*/ 0 w 132"/>
                <a:gd name="T13" fmla="*/ 51 h 90"/>
                <a:gd name="T14" fmla="*/ 0 w 132"/>
                <a:gd name="T15" fmla="*/ 42 h 90"/>
                <a:gd name="T16" fmla="*/ 2 w 132"/>
                <a:gd name="T17" fmla="*/ 35 h 90"/>
                <a:gd name="T18" fmla="*/ 51 w 132"/>
                <a:gd name="T19" fmla="*/ 1 h 90"/>
                <a:gd name="T20" fmla="*/ 72 w 132"/>
                <a:gd name="T21" fmla="*/ 0 h 90"/>
                <a:gd name="T22" fmla="*/ 106 w 132"/>
                <a:gd name="T23" fmla="*/ 10 h 90"/>
                <a:gd name="T24" fmla="*/ 122 w 132"/>
                <a:gd name="T25" fmla="*/ 39 h 90"/>
                <a:gd name="T26" fmla="*/ 131 w 132"/>
                <a:gd name="T27" fmla="*/ 67 h 90"/>
                <a:gd name="T28" fmla="*/ 124 w 132"/>
                <a:gd name="T29" fmla="*/ 71 h 90"/>
                <a:gd name="T30" fmla="*/ 123 w 132"/>
                <a:gd name="T31" fmla="*/ 69 h 90"/>
                <a:gd name="T32" fmla="*/ 123 w 132"/>
                <a:gd name="T33" fmla="*/ 69 h 90"/>
                <a:gd name="T34" fmla="*/ 123 w 132"/>
                <a:gd name="T35" fmla="*/ 69 h 90"/>
                <a:gd name="T36" fmla="*/ 123 w 132"/>
                <a:gd name="T37" fmla="*/ 68 h 90"/>
                <a:gd name="T38" fmla="*/ 123 w 132"/>
                <a:gd name="T39" fmla="*/ 67 h 90"/>
                <a:gd name="T40" fmla="*/ 121 w 132"/>
                <a:gd name="T41" fmla="*/ 60 h 90"/>
                <a:gd name="T42" fmla="*/ 114 w 132"/>
                <a:gd name="T43" fmla="*/ 42 h 90"/>
                <a:gd name="T44" fmla="*/ 100 w 132"/>
                <a:gd name="T45" fmla="*/ 15 h 90"/>
                <a:gd name="T46" fmla="*/ 72 w 132"/>
                <a:gd name="T47" fmla="*/ 8 h 90"/>
                <a:gd name="T48" fmla="*/ 72 w 132"/>
                <a:gd name="T49" fmla="*/ 8 h 90"/>
                <a:gd name="T50" fmla="*/ 52 w 132"/>
                <a:gd name="T51" fmla="*/ 9 h 90"/>
                <a:gd name="T52" fmla="*/ 9 w 132"/>
                <a:gd name="T53" fmla="*/ 40 h 90"/>
                <a:gd name="T54" fmla="*/ 8 w 132"/>
                <a:gd name="T55" fmla="*/ 41 h 90"/>
                <a:gd name="T56" fmla="*/ 8 w 132"/>
                <a:gd name="T57" fmla="*/ 43 h 90"/>
                <a:gd name="T58" fmla="*/ 8 w 132"/>
                <a:gd name="T59" fmla="*/ 51 h 90"/>
                <a:gd name="T60" fmla="*/ 9 w 132"/>
                <a:gd name="T61" fmla="*/ 86 h 90"/>
                <a:gd name="T62" fmla="*/ 9 w 132"/>
                <a:gd name="T63" fmla="*/ 86 h 90"/>
                <a:gd name="T64" fmla="*/ 9 w 132"/>
                <a:gd name="T65" fmla="*/ 86 h 90"/>
                <a:gd name="T66" fmla="*/ 9 w 132"/>
                <a:gd name="T67" fmla="*/ 88 h 90"/>
                <a:gd name="T68" fmla="*/ 5 w 132"/>
                <a:gd name="T69" fmla="*/ 88 h 90"/>
                <a:gd name="T70" fmla="*/ 4 w 132"/>
                <a:gd name="T71" fmla="*/ 51 h 90"/>
                <a:gd name="T72" fmla="*/ 4 w 132"/>
                <a:gd name="T73" fmla="*/ 52 h 90"/>
                <a:gd name="T74" fmla="*/ 5 w 132"/>
                <a:gd name="T75" fmla="*/ 80 h 90"/>
                <a:gd name="T76" fmla="*/ 126 w 132"/>
                <a:gd name="T77" fmla="*/ 62 h 90"/>
                <a:gd name="T78" fmla="*/ 125 w 132"/>
                <a:gd name="T79" fmla="*/ 59 h 90"/>
                <a:gd name="T80" fmla="*/ 118 w 132"/>
                <a:gd name="T81" fmla="*/ 40 h 90"/>
                <a:gd name="T82" fmla="*/ 109 w 132"/>
                <a:gd name="T83" fmla="*/ 20 h 90"/>
                <a:gd name="T84" fmla="*/ 118 w 132"/>
                <a:gd name="T85" fmla="*/ 40 h 90"/>
                <a:gd name="T86" fmla="*/ 5 w 132"/>
                <a:gd name="T87" fmla="*/ 38 h 90"/>
                <a:gd name="T88" fmla="*/ 5 w 132"/>
                <a:gd name="T89" fmla="*/ 38 h 90"/>
                <a:gd name="T90" fmla="*/ 4 w 132"/>
                <a:gd name="T91" fmla="*/ 41 h 90"/>
                <a:gd name="T92" fmla="*/ 8 w 132"/>
                <a:gd name="T93" fmla="*/ 40 h 90"/>
                <a:gd name="T94" fmla="*/ 8 w 132"/>
                <a:gd name="T95" fmla="*/ 40 h 90"/>
                <a:gd name="T96" fmla="*/ 5 w 132"/>
                <a:gd name="T97" fmla="*/ 38 h 90"/>
                <a:gd name="T98" fmla="*/ 5 w 132"/>
                <a:gd name="T99" fmla="*/ 38 h 90"/>
                <a:gd name="T100" fmla="*/ 5 w 132"/>
                <a:gd name="T101" fmla="*/ 38 h 90"/>
                <a:gd name="T102" fmla="*/ 5 w 132"/>
                <a:gd name="T103" fmla="*/ 38 h 90"/>
                <a:gd name="T104" fmla="*/ 5 w 132"/>
                <a:gd name="T105" fmla="*/ 38 h 90"/>
                <a:gd name="T106" fmla="*/ 5 w 132"/>
                <a:gd name="T107" fmla="*/ 38 h 90"/>
                <a:gd name="T108" fmla="*/ 5 w 132"/>
                <a:gd name="T109" fmla="*/ 38 h 90"/>
                <a:gd name="T110" fmla="*/ 5 w 132"/>
                <a:gd name="T111" fmla="*/ 38 h 90"/>
                <a:gd name="T112" fmla="*/ 6 w 132"/>
                <a:gd name="T113" fmla="*/ 38 h 90"/>
                <a:gd name="T114" fmla="*/ 5 w 132"/>
                <a:gd name="T115" fmla="*/ 38 h 90"/>
                <a:gd name="T116" fmla="*/ 9 w 132"/>
                <a:gd name="T117" fmla="*/ 32 h 90"/>
                <a:gd name="T118" fmla="*/ 52 w 132"/>
                <a:gd name="T119" fmla="*/ 5 h 90"/>
                <a:gd name="T120" fmla="*/ 71 w 132"/>
                <a:gd name="T121" fmla="*/ 4 h 90"/>
                <a:gd name="T122" fmla="*/ 72 w 132"/>
                <a:gd name="T123" fmla="*/ 4 h 90"/>
                <a:gd name="T124" fmla="*/ 52 w 132"/>
                <a:gd name="T125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2" h="90">
                  <a:moveTo>
                    <a:pt x="5" y="88"/>
                  </a:moveTo>
                  <a:cubicBezTo>
                    <a:pt x="1" y="88"/>
                    <a:pt x="1" y="88"/>
                    <a:pt x="1" y="88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3"/>
                    <a:pt x="0" y="65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8"/>
                    <a:pt x="0" y="45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1" y="38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5" y="32"/>
                    <a:pt x="17" y="6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9" y="0"/>
                    <a:pt x="66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2" y="0"/>
                    <a:pt x="102" y="5"/>
                    <a:pt x="106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11" y="15"/>
                    <a:pt x="116" y="24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8" y="53"/>
                    <a:pt x="131" y="67"/>
                    <a:pt x="131" y="67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2" y="69"/>
                    <a:pt x="132" y="69"/>
                    <a:pt x="132" y="69"/>
                  </a:cubicBezTo>
                  <a:cubicBezTo>
                    <a:pt x="124" y="71"/>
                    <a:pt x="124" y="71"/>
                    <a:pt x="124" y="71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3" y="69"/>
                    <a:pt x="124" y="69"/>
                    <a:pt x="123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3" y="69"/>
                    <a:pt x="123" y="68"/>
                    <a:pt x="123" y="68"/>
                  </a:cubicBezTo>
                  <a:cubicBezTo>
                    <a:pt x="123" y="68"/>
                    <a:pt x="123" y="68"/>
                    <a:pt x="123" y="68"/>
                  </a:cubicBezTo>
                  <a:cubicBezTo>
                    <a:pt x="123" y="68"/>
                    <a:pt x="123" y="67"/>
                    <a:pt x="123" y="67"/>
                  </a:cubicBezTo>
                  <a:cubicBezTo>
                    <a:pt x="123" y="67"/>
                    <a:pt x="123" y="67"/>
                    <a:pt x="123" y="67"/>
                  </a:cubicBezTo>
                  <a:cubicBezTo>
                    <a:pt x="122" y="65"/>
                    <a:pt x="122" y="63"/>
                    <a:pt x="121" y="60"/>
                  </a:cubicBezTo>
                  <a:cubicBezTo>
                    <a:pt x="121" y="60"/>
                    <a:pt x="121" y="60"/>
                    <a:pt x="121" y="60"/>
                  </a:cubicBezTo>
                  <a:cubicBezTo>
                    <a:pt x="119" y="55"/>
                    <a:pt x="117" y="49"/>
                    <a:pt x="114" y="42"/>
                  </a:cubicBezTo>
                  <a:cubicBezTo>
                    <a:pt x="114" y="42"/>
                    <a:pt x="114" y="42"/>
                    <a:pt x="114" y="42"/>
                  </a:cubicBezTo>
                  <a:cubicBezTo>
                    <a:pt x="109" y="28"/>
                    <a:pt x="103" y="18"/>
                    <a:pt x="100" y="15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99" y="13"/>
                    <a:pt x="91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6" y="8"/>
                    <a:pt x="60" y="8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22" y="14"/>
                    <a:pt x="13" y="34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2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8" y="48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65"/>
                    <a:pt x="9" y="83"/>
                    <a:pt x="9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5" y="88"/>
                    <a:pt x="5" y="88"/>
                    <a:pt x="5" y="88"/>
                  </a:cubicBezTo>
                  <a:close/>
                  <a:moveTo>
                    <a:pt x="5" y="80"/>
                  </a:moveTo>
                  <a:cubicBezTo>
                    <a:pt x="5" y="73"/>
                    <a:pt x="4" y="61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61"/>
                    <a:pt x="5" y="73"/>
                    <a:pt x="5" y="80"/>
                  </a:cubicBezTo>
                  <a:close/>
                  <a:moveTo>
                    <a:pt x="118" y="40"/>
                  </a:moveTo>
                  <a:cubicBezTo>
                    <a:pt x="121" y="49"/>
                    <a:pt x="124" y="57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1"/>
                    <a:pt x="125" y="60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3" y="54"/>
                    <a:pt x="121" y="47"/>
                    <a:pt x="118" y="40"/>
                  </a:cubicBezTo>
                  <a:cubicBezTo>
                    <a:pt x="118" y="40"/>
                    <a:pt x="118" y="40"/>
                    <a:pt x="118" y="40"/>
                  </a:cubicBezTo>
                  <a:cubicBezTo>
                    <a:pt x="115" y="32"/>
                    <a:pt x="111" y="25"/>
                    <a:pt x="10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1" y="25"/>
                    <a:pt x="115" y="32"/>
                    <a:pt x="118" y="40"/>
                  </a:cubicBezTo>
                  <a:close/>
                  <a:moveTo>
                    <a:pt x="4" y="41"/>
                  </a:moveTo>
                  <a:cubicBezTo>
                    <a:pt x="5" y="40"/>
                    <a:pt x="5" y="39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40"/>
                    <a:pt x="4" y="41"/>
                  </a:cubicBezTo>
                  <a:close/>
                  <a:moveTo>
                    <a:pt x="8" y="40"/>
                  </a:move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40"/>
                    <a:pt x="8" y="40"/>
                  </a:cubicBezTo>
                  <a:close/>
                  <a:moveTo>
                    <a:pt x="5" y="38"/>
                  </a:move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lose/>
                  <a:moveTo>
                    <a:pt x="5" y="38"/>
                  </a:move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lose/>
                  <a:moveTo>
                    <a:pt x="5" y="38"/>
                  </a:move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5" y="38"/>
                    <a:pt x="5" y="38"/>
                  </a:cubicBezTo>
                  <a:close/>
                  <a:moveTo>
                    <a:pt x="52" y="5"/>
                  </a:moveTo>
                  <a:cubicBezTo>
                    <a:pt x="27" y="9"/>
                    <a:pt x="15" y="2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5" y="24"/>
                    <a:pt x="27" y="9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9" y="4"/>
                    <a:pt x="66" y="4"/>
                    <a:pt x="71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6" y="4"/>
                    <a:pt x="59" y="4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3793"/>
            <p:cNvSpPr>
              <a:spLocks/>
            </p:cNvSpPr>
            <p:nvPr/>
          </p:nvSpPr>
          <p:spPr bwMode="auto">
            <a:xfrm>
              <a:off x="7052245" y="2949149"/>
              <a:ext cx="20120" cy="85513"/>
            </a:xfrm>
            <a:custGeom>
              <a:avLst/>
              <a:gdLst>
                <a:gd name="T0" fmla="*/ 0 w 4"/>
                <a:gd name="T1" fmla="*/ 17 h 17"/>
                <a:gd name="T2" fmla="*/ 0 w 4"/>
                <a:gd name="T3" fmla="*/ 0 h 17"/>
                <a:gd name="T4" fmla="*/ 4 w 4"/>
                <a:gd name="T5" fmla="*/ 0 h 17"/>
                <a:gd name="T6" fmla="*/ 4 w 4"/>
                <a:gd name="T7" fmla="*/ 17 h 17"/>
                <a:gd name="T8" fmla="*/ 0 w 4"/>
                <a:gd name="T9" fmla="*/ 17 h 17"/>
                <a:gd name="T10" fmla="*/ 0 w 4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7">
                  <a:moveTo>
                    <a:pt x="0" y="17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794"/>
            <p:cNvSpPr>
              <a:spLocks noEditPoints="1"/>
            </p:cNvSpPr>
            <p:nvPr/>
          </p:nvSpPr>
          <p:spPr bwMode="auto">
            <a:xfrm>
              <a:off x="7042185" y="2939089"/>
              <a:ext cx="45272" cy="105633"/>
            </a:xfrm>
            <a:custGeom>
              <a:avLst/>
              <a:gdLst>
                <a:gd name="T0" fmla="*/ 6 w 9"/>
                <a:gd name="T1" fmla="*/ 21 h 21"/>
                <a:gd name="T2" fmla="*/ 2 w 9"/>
                <a:gd name="T3" fmla="*/ 21 h 21"/>
                <a:gd name="T4" fmla="*/ 2 w 9"/>
                <a:gd name="T5" fmla="*/ 19 h 21"/>
                <a:gd name="T6" fmla="*/ 4 w 9"/>
                <a:gd name="T7" fmla="*/ 19 h 21"/>
                <a:gd name="T8" fmla="*/ 2 w 9"/>
                <a:gd name="T9" fmla="*/ 19 h 21"/>
                <a:gd name="T10" fmla="*/ 2 w 9"/>
                <a:gd name="T11" fmla="*/ 21 h 21"/>
                <a:gd name="T12" fmla="*/ 0 w 9"/>
                <a:gd name="T13" fmla="*/ 21 h 21"/>
                <a:gd name="T14" fmla="*/ 0 w 9"/>
                <a:gd name="T15" fmla="*/ 0 h 21"/>
                <a:gd name="T16" fmla="*/ 9 w 9"/>
                <a:gd name="T17" fmla="*/ 0 h 21"/>
                <a:gd name="T18" fmla="*/ 9 w 9"/>
                <a:gd name="T19" fmla="*/ 21 h 21"/>
                <a:gd name="T20" fmla="*/ 6 w 9"/>
                <a:gd name="T21" fmla="*/ 21 h 21"/>
                <a:gd name="T22" fmla="*/ 6 w 9"/>
                <a:gd name="T23" fmla="*/ 21 h 21"/>
                <a:gd name="T24" fmla="*/ 4 w 9"/>
                <a:gd name="T25" fmla="*/ 16 h 21"/>
                <a:gd name="T26" fmla="*/ 4 w 9"/>
                <a:gd name="T27" fmla="*/ 4 h 21"/>
                <a:gd name="T28" fmla="*/ 4 w 9"/>
                <a:gd name="T29" fmla="*/ 16 h 21"/>
                <a:gd name="T30" fmla="*/ 4 w 9"/>
                <a:gd name="T31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21">
                  <a:moveTo>
                    <a:pt x="6" y="21"/>
                  </a:moveTo>
                  <a:lnTo>
                    <a:pt x="2" y="21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21"/>
                  </a:lnTo>
                  <a:lnTo>
                    <a:pt x="6" y="21"/>
                  </a:lnTo>
                  <a:lnTo>
                    <a:pt x="6" y="21"/>
                  </a:lnTo>
                  <a:close/>
                  <a:moveTo>
                    <a:pt x="4" y="16"/>
                  </a:moveTo>
                  <a:lnTo>
                    <a:pt x="4" y="4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3795"/>
            <p:cNvSpPr>
              <a:spLocks/>
            </p:cNvSpPr>
            <p:nvPr/>
          </p:nvSpPr>
          <p:spPr bwMode="auto">
            <a:xfrm>
              <a:off x="6941584" y="3009510"/>
              <a:ext cx="196174" cy="80481"/>
            </a:xfrm>
            <a:custGeom>
              <a:avLst/>
              <a:gdLst>
                <a:gd name="T0" fmla="*/ 25 w 35"/>
                <a:gd name="T1" fmla="*/ 13 h 14"/>
                <a:gd name="T2" fmla="*/ 20 w 35"/>
                <a:gd name="T3" fmla="*/ 9 h 14"/>
                <a:gd name="T4" fmla="*/ 20 w 35"/>
                <a:gd name="T5" fmla="*/ 9 h 14"/>
                <a:gd name="T6" fmla="*/ 19 w 35"/>
                <a:gd name="T7" fmla="*/ 7 h 14"/>
                <a:gd name="T8" fmla="*/ 19 w 35"/>
                <a:gd name="T9" fmla="*/ 7 h 14"/>
                <a:gd name="T10" fmla="*/ 7 w 35"/>
                <a:gd name="T11" fmla="*/ 14 h 14"/>
                <a:gd name="T12" fmla="*/ 7 w 35"/>
                <a:gd name="T13" fmla="*/ 14 h 14"/>
                <a:gd name="T14" fmla="*/ 6 w 35"/>
                <a:gd name="T15" fmla="*/ 14 h 14"/>
                <a:gd name="T16" fmla="*/ 6 w 35"/>
                <a:gd name="T17" fmla="*/ 14 h 14"/>
                <a:gd name="T18" fmla="*/ 1 w 35"/>
                <a:gd name="T19" fmla="*/ 4 h 14"/>
                <a:gd name="T20" fmla="*/ 1 w 35"/>
                <a:gd name="T21" fmla="*/ 4 h 14"/>
                <a:gd name="T22" fmla="*/ 1 w 35"/>
                <a:gd name="T23" fmla="*/ 3 h 14"/>
                <a:gd name="T24" fmla="*/ 1 w 35"/>
                <a:gd name="T25" fmla="*/ 3 h 14"/>
                <a:gd name="T26" fmla="*/ 5 w 35"/>
                <a:gd name="T27" fmla="*/ 4 h 14"/>
                <a:gd name="T28" fmla="*/ 5 w 35"/>
                <a:gd name="T29" fmla="*/ 4 h 14"/>
                <a:gd name="T30" fmla="*/ 5 w 35"/>
                <a:gd name="T31" fmla="*/ 4 h 14"/>
                <a:gd name="T32" fmla="*/ 5 w 35"/>
                <a:gd name="T33" fmla="*/ 7 h 14"/>
                <a:gd name="T34" fmla="*/ 5 w 35"/>
                <a:gd name="T35" fmla="*/ 7 h 14"/>
                <a:gd name="T36" fmla="*/ 7 w 35"/>
                <a:gd name="T37" fmla="*/ 10 h 14"/>
                <a:gd name="T38" fmla="*/ 7 w 35"/>
                <a:gd name="T39" fmla="*/ 10 h 14"/>
                <a:gd name="T40" fmla="*/ 7 w 35"/>
                <a:gd name="T41" fmla="*/ 10 h 14"/>
                <a:gd name="T42" fmla="*/ 7 w 35"/>
                <a:gd name="T43" fmla="*/ 10 h 14"/>
                <a:gd name="T44" fmla="*/ 13 w 35"/>
                <a:gd name="T45" fmla="*/ 6 h 14"/>
                <a:gd name="T46" fmla="*/ 13 w 35"/>
                <a:gd name="T47" fmla="*/ 6 h 14"/>
                <a:gd name="T48" fmla="*/ 18 w 35"/>
                <a:gd name="T49" fmla="*/ 2 h 14"/>
                <a:gd name="T50" fmla="*/ 18 w 35"/>
                <a:gd name="T51" fmla="*/ 2 h 14"/>
                <a:gd name="T52" fmla="*/ 20 w 35"/>
                <a:gd name="T53" fmla="*/ 0 h 14"/>
                <a:gd name="T54" fmla="*/ 21 w 35"/>
                <a:gd name="T55" fmla="*/ 3 h 14"/>
                <a:gd name="T56" fmla="*/ 23 w 35"/>
                <a:gd name="T57" fmla="*/ 6 h 14"/>
                <a:gd name="T58" fmla="*/ 23 w 35"/>
                <a:gd name="T59" fmla="*/ 6 h 14"/>
                <a:gd name="T60" fmla="*/ 26 w 35"/>
                <a:gd name="T61" fmla="*/ 10 h 14"/>
                <a:gd name="T62" fmla="*/ 26 w 35"/>
                <a:gd name="T63" fmla="*/ 10 h 14"/>
                <a:gd name="T64" fmla="*/ 26 w 35"/>
                <a:gd name="T65" fmla="*/ 10 h 14"/>
                <a:gd name="T66" fmla="*/ 26 w 35"/>
                <a:gd name="T67" fmla="*/ 10 h 14"/>
                <a:gd name="T68" fmla="*/ 26 w 35"/>
                <a:gd name="T69" fmla="*/ 10 h 14"/>
                <a:gd name="T70" fmla="*/ 26 w 35"/>
                <a:gd name="T71" fmla="*/ 10 h 14"/>
                <a:gd name="T72" fmla="*/ 27 w 35"/>
                <a:gd name="T73" fmla="*/ 9 h 14"/>
                <a:gd name="T74" fmla="*/ 27 w 35"/>
                <a:gd name="T75" fmla="*/ 9 h 14"/>
                <a:gd name="T76" fmla="*/ 29 w 35"/>
                <a:gd name="T77" fmla="*/ 5 h 14"/>
                <a:gd name="T78" fmla="*/ 29 w 35"/>
                <a:gd name="T79" fmla="*/ 5 h 14"/>
                <a:gd name="T80" fmla="*/ 31 w 35"/>
                <a:gd name="T81" fmla="*/ 0 h 14"/>
                <a:gd name="T82" fmla="*/ 31 w 35"/>
                <a:gd name="T83" fmla="*/ 0 h 14"/>
                <a:gd name="T84" fmla="*/ 35 w 35"/>
                <a:gd name="T85" fmla="*/ 2 h 14"/>
                <a:gd name="T86" fmla="*/ 32 w 35"/>
                <a:gd name="T87" fmla="*/ 7 h 14"/>
                <a:gd name="T88" fmla="*/ 32 w 35"/>
                <a:gd name="T89" fmla="*/ 7 h 14"/>
                <a:gd name="T90" fmla="*/ 27 w 35"/>
                <a:gd name="T91" fmla="*/ 13 h 14"/>
                <a:gd name="T92" fmla="*/ 27 w 35"/>
                <a:gd name="T93" fmla="*/ 13 h 14"/>
                <a:gd name="T94" fmla="*/ 27 w 35"/>
                <a:gd name="T95" fmla="*/ 14 h 14"/>
                <a:gd name="T96" fmla="*/ 27 w 35"/>
                <a:gd name="T97" fmla="*/ 14 h 14"/>
                <a:gd name="T98" fmla="*/ 26 w 35"/>
                <a:gd name="T99" fmla="*/ 14 h 14"/>
                <a:gd name="T100" fmla="*/ 26 w 35"/>
                <a:gd name="T101" fmla="*/ 14 h 14"/>
                <a:gd name="T102" fmla="*/ 26 w 35"/>
                <a:gd name="T103" fmla="*/ 14 h 14"/>
                <a:gd name="T104" fmla="*/ 26 w 35"/>
                <a:gd name="T105" fmla="*/ 14 h 14"/>
                <a:gd name="T106" fmla="*/ 25 w 35"/>
                <a:gd name="T107" fmla="*/ 14 h 14"/>
                <a:gd name="T108" fmla="*/ 25 w 35"/>
                <a:gd name="T10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" h="14">
                  <a:moveTo>
                    <a:pt x="25" y="13"/>
                  </a:moveTo>
                  <a:cubicBezTo>
                    <a:pt x="23" y="13"/>
                    <a:pt x="21" y="11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8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6" y="9"/>
                    <a:pt x="12" y="13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0" y="12"/>
                    <a:pt x="1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9"/>
                    <a:pt x="6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11" y="8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6" y="4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2" y="4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7"/>
                    <a:pt x="25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8"/>
                    <a:pt x="28" y="7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0" y="3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4" y="5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10"/>
                    <a:pt x="30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3"/>
                    <a:pt x="25" y="13"/>
                    <a:pt x="2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796"/>
            <p:cNvSpPr>
              <a:spLocks noEditPoints="1"/>
            </p:cNvSpPr>
            <p:nvPr/>
          </p:nvSpPr>
          <p:spPr bwMode="auto">
            <a:xfrm>
              <a:off x="6931524" y="2994421"/>
              <a:ext cx="216294" cy="105633"/>
            </a:xfrm>
            <a:custGeom>
              <a:avLst/>
              <a:gdLst>
                <a:gd name="T0" fmla="*/ 20 w 39"/>
                <a:gd name="T1" fmla="*/ 13 h 19"/>
                <a:gd name="T2" fmla="*/ 8 w 39"/>
                <a:gd name="T3" fmla="*/ 18 h 19"/>
                <a:gd name="T4" fmla="*/ 1 w 39"/>
                <a:gd name="T5" fmla="*/ 7 h 19"/>
                <a:gd name="T6" fmla="*/ 1 w 39"/>
                <a:gd name="T7" fmla="*/ 4 h 19"/>
                <a:gd name="T8" fmla="*/ 9 w 39"/>
                <a:gd name="T9" fmla="*/ 7 h 19"/>
                <a:gd name="T10" fmla="*/ 9 w 39"/>
                <a:gd name="T11" fmla="*/ 7 h 19"/>
                <a:gd name="T12" fmla="*/ 9 w 39"/>
                <a:gd name="T13" fmla="*/ 10 h 19"/>
                <a:gd name="T14" fmla="*/ 10 w 39"/>
                <a:gd name="T15" fmla="*/ 10 h 19"/>
                <a:gd name="T16" fmla="*/ 11 w 39"/>
                <a:gd name="T17" fmla="*/ 10 h 19"/>
                <a:gd name="T18" fmla="*/ 18 w 39"/>
                <a:gd name="T19" fmla="*/ 4 h 19"/>
                <a:gd name="T20" fmla="*/ 22 w 39"/>
                <a:gd name="T21" fmla="*/ 0 h 19"/>
                <a:gd name="T22" fmla="*/ 25 w 39"/>
                <a:gd name="T23" fmla="*/ 5 h 19"/>
                <a:gd name="T24" fmla="*/ 25 w 39"/>
                <a:gd name="T25" fmla="*/ 5 h 19"/>
                <a:gd name="T26" fmla="*/ 26 w 39"/>
                <a:gd name="T27" fmla="*/ 8 h 19"/>
                <a:gd name="T28" fmla="*/ 28 w 39"/>
                <a:gd name="T29" fmla="*/ 10 h 19"/>
                <a:gd name="T30" fmla="*/ 31 w 39"/>
                <a:gd name="T31" fmla="*/ 3 h 19"/>
                <a:gd name="T32" fmla="*/ 32 w 39"/>
                <a:gd name="T33" fmla="*/ 2 h 19"/>
                <a:gd name="T34" fmla="*/ 39 w 39"/>
                <a:gd name="T35" fmla="*/ 6 h 19"/>
                <a:gd name="T36" fmla="*/ 30 w 39"/>
                <a:gd name="T37" fmla="*/ 18 h 19"/>
                <a:gd name="T38" fmla="*/ 29 w 39"/>
                <a:gd name="T39" fmla="*/ 18 h 19"/>
                <a:gd name="T40" fmla="*/ 28 w 39"/>
                <a:gd name="T41" fmla="*/ 19 h 19"/>
                <a:gd name="T42" fmla="*/ 26 w 39"/>
                <a:gd name="T43" fmla="*/ 18 h 19"/>
                <a:gd name="T44" fmla="*/ 27 w 39"/>
                <a:gd name="T45" fmla="*/ 16 h 19"/>
                <a:gd name="T46" fmla="*/ 9 w 39"/>
                <a:gd name="T47" fmla="*/ 15 h 19"/>
                <a:gd name="T48" fmla="*/ 9 w 39"/>
                <a:gd name="T49" fmla="*/ 15 h 19"/>
                <a:gd name="T50" fmla="*/ 27 w 39"/>
                <a:gd name="T51" fmla="*/ 14 h 19"/>
                <a:gd name="T52" fmla="*/ 27 w 39"/>
                <a:gd name="T53" fmla="*/ 14 h 19"/>
                <a:gd name="T54" fmla="*/ 29 w 39"/>
                <a:gd name="T55" fmla="*/ 14 h 19"/>
                <a:gd name="T56" fmla="*/ 30 w 39"/>
                <a:gd name="T57" fmla="*/ 13 h 19"/>
                <a:gd name="T58" fmla="*/ 5 w 39"/>
                <a:gd name="T59" fmla="*/ 11 h 19"/>
                <a:gd name="T60" fmla="*/ 7 w 39"/>
                <a:gd name="T61" fmla="*/ 14 h 19"/>
                <a:gd name="T62" fmla="*/ 13 w 39"/>
                <a:gd name="T63" fmla="*/ 13 h 19"/>
                <a:gd name="T64" fmla="*/ 17 w 39"/>
                <a:gd name="T65" fmla="*/ 11 h 19"/>
                <a:gd name="T66" fmla="*/ 23 w 39"/>
                <a:gd name="T67" fmla="*/ 11 h 19"/>
                <a:gd name="T68" fmla="*/ 23 w 39"/>
                <a:gd name="T69" fmla="*/ 10 h 19"/>
                <a:gd name="T70" fmla="*/ 33 w 39"/>
                <a:gd name="T71" fmla="*/ 9 h 19"/>
                <a:gd name="T72" fmla="*/ 34 w 39"/>
                <a:gd name="T73" fmla="*/ 7 h 19"/>
                <a:gd name="T74" fmla="*/ 22 w 39"/>
                <a:gd name="T75" fmla="*/ 9 h 19"/>
                <a:gd name="T76" fmla="*/ 22 w 39"/>
                <a:gd name="T77" fmla="*/ 8 h 19"/>
                <a:gd name="T78" fmla="*/ 21 w 39"/>
                <a:gd name="T79" fmla="*/ 7 h 19"/>
                <a:gd name="T80" fmla="*/ 21 w 39"/>
                <a:gd name="T81" fmla="*/ 7 h 19"/>
                <a:gd name="T82" fmla="*/ 21 w 39"/>
                <a:gd name="T83" fmla="*/ 7 h 19"/>
                <a:gd name="T84" fmla="*/ 21 w 39"/>
                <a:gd name="T85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9" h="19">
                  <a:moveTo>
                    <a:pt x="26" y="18"/>
                  </a:moveTo>
                  <a:cubicBezTo>
                    <a:pt x="23" y="17"/>
                    <a:pt x="22" y="15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7" y="15"/>
                    <a:pt x="14" y="18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0" y="16"/>
                    <a:pt x="1" y="8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6" y="6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6" y="7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8"/>
                    <a:pt x="27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9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0" y="5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1" y="3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8" y="8"/>
                    <a:pt x="36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3"/>
                    <a:pt x="34" y="17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6" y="18"/>
                    <a:pt x="26" y="18"/>
                    <a:pt x="26" y="18"/>
                  </a:cubicBezTo>
                  <a:close/>
                  <a:moveTo>
                    <a:pt x="27" y="16"/>
                  </a:moveTo>
                  <a:cubicBezTo>
                    <a:pt x="26" y="18"/>
                    <a:pt x="26" y="18"/>
                    <a:pt x="26" y="18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lose/>
                  <a:moveTo>
                    <a:pt x="9" y="15"/>
                  </a:move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lose/>
                  <a:moveTo>
                    <a:pt x="27" y="14"/>
                  </a:moveTo>
                  <a:cubicBezTo>
                    <a:pt x="26" y="14"/>
                    <a:pt x="26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6" y="14"/>
                    <a:pt x="27" y="14"/>
                  </a:cubicBezTo>
                  <a:close/>
                  <a:moveTo>
                    <a:pt x="30" y="13"/>
                  </a:moveTo>
                  <a:cubicBezTo>
                    <a:pt x="30" y="13"/>
                    <a:pt x="30" y="14"/>
                    <a:pt x="29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4"/>
                    <a:pt x="31" y="13"/>
                    <a:pt x="31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0" y="13"/>
                  </a:cubicBezTo>
                  <a:close/>
                  <a:moveTo>
                    <a:pt x="7" y="14"/>
                  </a:moveTo>
                  <a:cubicBezTo>
                    <a:pt x="6" y="13"/>
                    <a:pt x="6" y="12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1"/>
                    <a:pt x="6" y="13"/>
                    <a:pt x="7" y="14"/>
                  </a:cubicBezTo>
                  <a:close/>
                  <a:moveTo>
                    <a:pt x="17" y="11"/>
                  </a:moveTo>
                  <a:cubicBezTo>
                    <a:pt x="16" y="12"/>
                    <a:pt x="14" y="12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5" y="12"/>
                    <a:pt x="18" y="10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10"/>
                    <a:pt x="17" y="11"/>
                  </a:cubicBezTo>
                  <a:close/>
                  <a:moveTo>
                    <a:pt x="23" y="10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lose/>
                  <a:moveTo>
                    <a:pt x="33" y="9"/>
                  </a:move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4" y="8"/>
                    <a:pt x="34" y="7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4" y="8"/>
                    <a:pt x="33" y="9"/>
                    <a:pt x="33" y="9"/>
                  </a:cubicBezTo>
                  <a:close/>
                  <a:moveTo>
                    <a:pt x="22" y="9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lose/>
                  <a:moveTo>
                    <a:pt x="21" y="8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8"/>
                    <a:pt x="21" y="8"/>
                    <a:pt x="2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797"/>
            <p:cNvSpPr>
              <a:spLocks noEditPoints="1"/>
            </p:cNvSpPr>
            <p:nvPr/>
          </p:nvSpPr>
          <p:spPr bwMode="auto">
            <a:xfrm>
              <a:off x="6956676" y="3044722"/>
              <a:ext cx="145873" cy="487917"/>
            </a:xfrm>
            <a:custGeom>
              <a:avLst/>
              <a:gdLst>
                <a:gd name="T0" fmla="*/ 2 w 29"/>
                <a:gd name="T1" fmla="*/ 74 h 97"/>
                <a:gd name="T2" fmla="*/ 0 w 29"/>
                <a:gd name="T3" fmla="*/ 73 h 97"/>
                <a:gd name="T4" fmla="*/ 0 w 29"/>
                <a:gd name="T5" fmla="*/ 72 h 97"/>
                <a:gd name="T6" fmla="*/ 14 w 29"/>
                <a:gd name="T7" fmla="*/ 0 h 97"/>
                <a:gd name="T8" fmla="*/ 18 w 29"/>
                <a:gd name="T9" fmla="*/ 0 h 97"/>
                <a:gd name="T10" fmla="*/ 29 w 29"/>
                <a:gd name="T11" fmla="*/ 72 h 97"/>
                <a:gd name="T12" fmla="*/ 11 w 29"/>
                <a:gd name="T13" fmla="*/ 97 h 97"/>
                <a:gd name="T14" fmla="*/ 2 w 29"/>
                <a:gd name="T15" fmla="*/ 74 h 97"/>
                <a:gd name="T16" fmla="*/ 2 w 29"/>
                <a:gd name="T17" fmla="*/ 74 h 97"/>
                <a:gd name="T18" fmla="*/ 5 w 29"/>
                <a:gd name="T19" fmla="*/ 72 h 97"/>
                <a:gd name="T20" fmla="*/ 12 w 29"/>
                <a:gd name="T21" fmla="*/ 89 h 97"/>
                <a:gd name="T22" fmla="*/ 25 w 29"/>
                <a:gd name="T23" fmla="*/ 71 h 97"/>
                <a:gd name="T24" fmla="*/ 16 w 29"/>
                <a:gd name="T25" fmla="*/ 13 h 97"/>
                <a:gd name="T26" fmla="*/ 5 w 29"/>
                <a:gd name="T27" fmla="*/ 72 h 97"/>
                <a:gd name="T28" fmla="*/ 5 w 29"/>
                <a:gd name="T29" fmla="*/ 72 h 97"/>
                <a:gd name="T30" fmla="*/ 5 w 29"/>
                <a:gd name="T31" fmla="*/ 7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97">
                  <a:moveTo>
                    <a:pt x="2" y="74"/>
                  </a:moveTo>
                  <a:lnTo>
                    <a:pt x="0" y="73"/>
                  </a:lnTo>
                  <a:lnTo>
                    <a:pt x="0" y="7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9" y="72"/>
                  </a:lnTo>
                  <a:lnTo>
                    <a:pt x="11" y="97"/>
                  </a:lnTo>
                  <a:lnTo>
                    <a:pt x="2" y="74"/>
                  </a:lnTo>
                  <a:lnTo>
                    <a:pt x="2" y="74"/>
                  </a:lnTo>
                  <a:close/>
                  <a:moveTo>
                    <a:pt x="5" y="72"/>
                  </a:moveTo>
                  <a:lnTo>
                    <a:pt x="12" y="89"/>
                  </a:lnTo>
                  <a:lnTo>
                    <a:pt x="25" y="71"/>
                  </a:lnTo>
                  <a:lnTo>
                    <a:pt x="16" y="13"/>
                  </a:lnTo>
                  <a:lnTo>
                    <a:pt x="5" y="72"/>
                  </a:lnTo>
                  <a:lnTo>
                    <a:pt x="5" y="72"/>
                  </a:lnTo>
                  <a:lnTo>
                    <a:pt x="5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798"/>
            <p:cNvSpPr>
              <a:spLocks noEditPoints="1"/>
            </p:cNvSpPr>
            <p:nvPr/>
          </p:nvSpPr>
          <p:spPr bwMode="auto">
            <a:xfrm>
              <a:off x="6946616" y="3029630"/>
              <a:ext cx="165994" cy="528158"/>
            </a:xfrm>
            <a:custGeom>
              <a:avLst/>
              <a:gdLst>
                <a:gd name="T0" fmla="*/ 1 w 33"/>
                <a:gd name="T1" fmla="*/ 79 h 105"/>
                <a:gd name="T2" fmla="*/ 4 w 33"/>
                <a:gd name="T3" fmla="*/ 77 h 105"/>
                <a:gd name="T4" fmla="*/ 5 w 33"/>
                <a:gd name="T5" fmla="*/ 76 h 105"/>
                <a:gd name="T6" fmla="*/ 9 w 33"/>
                <a:gd name="T7" fmla="*/ 86 h 105"/>
                <a:gd name="T8" fmla="*/ 5 w 33"/>
                <a:gd name="T9" fmla="*/ 76 h 105"/>
                <a:gd name="T10" fmla="*/ 7 w 33"/>
                <a:gd name="T11" fmla="*/ 75 h 105"/>
                <a:gd name="T12" fmla="*/ 9 w 33"/>
                <a:gd name="T13" fmla="*/ 75 h 105"/>
                <a:gd name="T14" fmla="*/ 14 w 33"/>
                <a:gd name="T15" fmla="*/ 87 h 105"/>
                <a:gd name="T16" fmla="*/ 24 w 33"/>
                <a:gd name="T17" fmla="*/ 74 h 105"/>
                <a:gd name="T18" fmla="*/ 17 w 33"/>
                <a:gd name="T19" fmla="*/ 29 h 105"/>
                <a:gd name="T20" fmla="*/ 9 w 33"/>
                <a:gd name="T21" fmla="*/ 74 h 105"/>
                <a:gd name="T22" fmla="*/ 9 w 33"/>
                <a:gd name="T23" fmla="*/ 75 h 105"/>
                <a:gd name="T24" fmla="*/ 7 w 33"/>
                <a:gd name="T25" fmla="*/ 75 h 105"/>
                <a:gd name="T26" fmla="*/ 5 w 33"/>
                <a:gd name="T27" fmla="*/ 76 h 105"/>
                <a:gd name="T28" fmla="*/ 5 w 33"/>
                <a:gd name="T29" fmla="*/ 76 h 105"/>
                <a:gd name="T30" fmla="*/ 4 w 33"/>
                <a:gd name="T31" fmla="*/ 77 h 105"/>
                <a:gd name="T32" fmla="*/ 1 w 33"/>
                <a:gd name="T33" fmla="*/ 79 h 105"/>
                <a:gd name="T34" fmla="*/ 0 w 33"/>
                <a:gd name="T35" fmla="*/ 77 h 105"/>
                <a:gd name="T36" fmla="*/ 0 w 33"/>
                <a:gd name="T37" fmla="*/ 75 h 105"/>
                <a:gd name="T38" fmla="*/ 13 w 33"/>
                <a:gd name="T39" fmla="*/ 0 h 105"/>
                <a:gd name="T40" fmla="*/ 21 w 33"/>
                <a:gd name="T41" fmla="*/ 1 h 105"/>
                <a:gd name="T42" fmla="*/ 33 w 33"/>
                <a:gd name="T43" fmla="*/ 76 h 105"/>
                <a:gd name="T44" fmla="*/ 13 w 33"/>
                <a:gd name="T45" fmla="*/ 105 h 105"/>
                <a:gd name="T46" fmla="*/ 1 w 33"/>
                <a:gd name="T47" fmla="*/ 79 h 105"/>
                <a:gd name="T48" fmla="*/ 1 w 33"/>
                <a:gd name="T49" fmla="*/ 79 h 105"/>
                <a:gd name="T50" fmla="*/ 5 w 33"/>
                <a:gd name="T51" fmla="*/ 75 h 105"/>
                <a:gd name="T52" fmla="*/ 5 w 33"/>
                <a:gd name="T53" fmla="*/ 75 h 105"/>
                <a:gd name="T54" fmla="*/ 5 w 33"/>
                <a:gd name="T55" fmla="*/ 75 h 105"/>
                <a:gd name="T56" fmla="*/ 5 w 33"/>
                <a:gd name="T57" fmla="*/ 75 h 105"/>
                <a:gd name="T58" fmla="*/ 5 w 33"/>
                <a:gd name="T59" fmla="*/ 75 h 105"/>
                <a:gd name="T60" fmla="*/ 5 w 33"/>
                <a:gd name="T61" fmla="*/ 75 h 105"/>
                <a:gd name="T62" fmla="*/ 19 w 33"/>
                <a:gd name="T63" fmla="*/ 16 h 105"/>
                <a:gd name="T64" fmla="*/ 29 w 33"/>
                <a:gd name="T65" fmla="*/ 75 h 105"/>
                <a:gd name="T66" fmla="*/ 18 w 33"/>
                <a:gd name="T67" fmla="*/ 5 h 105"/>
                <a:gd name="T68" fmla="*/ 17 w 33"/>
                <a:gd name="T69" fmla="*/ 5 h 105"/>
                <a:gd name="T70" fmla="*/ 8 w 33"/>
                <a:gd name="T71" fmla="*/ 58 h 105"/>
                <a:gd name="T72" fmla="*/ 16 w 33"/>
                <a:gd name="T73" fmla="*/ 16 h 105"/>
                <a:gd name="T74" fmla="*/ 19 w 33"/>
                <a:gd name="T75" fmla="*/ 16 h 105"/>
                <a:gd name="T76" fmla="*/ 19 w 33"/>
                <a:gd name="T77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" h="105">
                  <a:moveTo>
                    <a:pt x="1" y="79"/>
                  </a:moveTo>
                  <a:lnTo>
                    <a:pt x="4" y="77"/>
                  </a:lnTo>
                  <a:lnTo>
                    <a:pt x="5" y="76"/>
                  </a:lnTo>
                  <a:lnTo>
                    <a:pt x="9" y="86"/>
                  </a:lnTo>
                  <a:lnTo>
                    <a:pt x="5" y="76"/>
                  </a:lnTo>
                  <a:lnTo>
                    <a:pt x="7" y="75"/>
                  </a:lnTo>
                  <a:lnTo>
                    <a:pt x="9" y="75"/>
                  </a:lnTo>
                  <a:lnTo>
                    <a:pt x="14" y="87"/>
                  </a:lnTo>
                  <a:lnTo>
                    <a:pt x="24" y="74"/>
                  </a:lnTo>
                  <a:lnTo>
                    <a:pt x="17" y="29"/>
                  </a:lnTo>
                  <a:lnTo>
                    <a:pt x="9" y="74"/>
                  </a:lnTo>
                  <a:lnTo>
                    <a:pt x="9" y="75"/>
                  </a:lnTo>
                  <a:lnTo>
                    <a:pt x="7" y="75"/>
                  </a:lnTo>
                  <a:lnTo>
                    <a:pt x="5" y="76"/>
                  </a:lnTo>
                  <a:lnTo>
                    <a:pt x="5" y="76"/>
                  </a:lnTo>
                  <a:lnTo>
                    <a:pt x="4" y="77"/>
                  </a:lnTo>
                  <a:lnTo>
                    <a:pt x="1" y="79"/>
                  </a:lnTo>
                  <a:lnTo>
                    <a:pt x="0" y="77"/>
                  </a:lnTo>
                  <a:lnTo>
                    <a:pt x="0" y="75"/>
                  </a:lnTo>
                  <a:lnTo>
                    <a:pt x="13" y="0"/>
                  </a:lnTo>
                  <a:lnTo>
                    <a:pt x="21" y="1"/>
                  </a:lnTo>
                  <a:lnTo>
                    <a:pt x="33" y="76"/>
                  </a:lnTo>
                  <a:lnTo>
                    <a:pt x="13" y="105"/>
                  </a:lnTo>
                  <a:lnTo>
                    <a:pt x="1" y="79"/>
                  </a:lnTo>
                  <a:lnTo>
                    <a:pt x="1" y="79"/>
                  </a:lnTo>
                  <a:close/>
                  <a:moveTo>
                    <a:pt x="5" y="75"/>
                  </a:moveTo>
                  <a:lnTo>
                    <a:pt x="5" y="75"/>
                  </a:lnTo>
                  <a:lnTo>
                    <a:pt x="5" y="75"/>
                  </a:lnTo>
                  <a:lnTo>
                    <a:pt x="5" y="75"/>
                  </a:lnTo>
                  <a:lnTo>
                    <a:pt x="5" y="75"/>
                  </a:lnTo>
                  <a:lnTo>
                    <a:pt x="5" y="75"/>
                  </a:lnTo>
                  <a:close/>
                  <a:moveTo>
                    <a:pt x="19" y="16"/>
                  </a:moveTo>
                  <a:lnTo>
                    <a:pt x="29" y="75"/>
                  </a:lnTo>
                  <a:lnTo>
                    <a:pt x="18" y="5"/>
                  </a:lnTo>
                  <a:lnTo>
                    <a:pt x="17" y="5"/>
                  </a:lnTo>
                  <a:lnTo>
                    <a:pt x="8" y="58"/>
                  </a:lnTo>
                  <a:lnTo>
                    <a:pt x="16" y="16"/>
                  </a:lnTo>
                  <a:lnTo>
                    <a:pt x="19" y="16"/>
                  </a:lnTo>
                  <a:lnTo>
                    <a:pt x="19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99"/>
            <p:cNvSpPr>
              <a:spLocks noEditPoints="1"/>
            </p:cNvSpPr>
            <p:nvPr/>
          </p:nvSpPr>
          <p:spPr bwMode="auto">
            <a:xfrm>
              <a:off x="6780622" y="2989389"/>
              <a:ext cx="447677" cy="684088"/>
            </a:xfrm>
            <a:custGeom>
              <a:avLst/>
              <a:gdLst>
                <a:gd name="T0" fmla="*/ 12 w 81"/>
                <a:gd name="T1" fmla="*/ 101 h 124"/>
                <a:gd name="T2" fmla="*/ 0 w 81"/>
                <a:gd name="T3" fmla="*/ 56 h 124"/>
                <a:gd name="T4" fmla="*/ 0 w 81"/>
                <a:gd name="T5" fmla="*/ 56 h 124"/>
                <a:gd name="T6" fmla="*/ 0 w 81"/>
                <a:gd name="T7" fmla="*/ 46 h 124"/>
                <a:gd name="T8" fmla="*/ 0 w 81"/>
                <a:gd name="T9" fmla="*/ 46 h 124"/>
                <a:gd name="T10" fmla="*/ 51 w 81"/>
                <a:gd name="T11" fmla="*/ 0 h 124"/>
                <a:gd name="T12" fmla="*/ 51 w 81"/>
                <a:gd name="T13" fmla="*/ 0 h 124"/>
                <a:gd name="T14" fmla="*/ 75 w 81"/>
                <a:gd name="T15" fmla="*/ 17 h 124"/>
                <a:gd name="T16" fmla="*/ 75 w 81"/>
                <a:gd name="T17" fmla="*/ 17 h 124"/>
                <a:gd name="T18" fmla="*/ 81 w 81"/>
                <a:gd name="T19" fmla="*/ 58 h 124"/>
                <a:gd name="T20" fmla="*/ 81 w 81"/>
                <a:gd name="T21" fmla="*/ 58 h 124"/>
                <a:gd name="T22" fmla="*/ 40 w 81"/>
                <a:gd name="T23" fmla="*/ 124 h 124"/>
                <a:gd name="T24" fmla="*/ 40 w 81"/>
                <a:gd name="T25" fmla="*/ 124 h 124"/>
                <a:gd name="T26" fmla="*/ 12 w 81"/>
                <a:gd name="T27" fmla="*/ 101 h 124"/>
                <a:gd name="T28" fmla="*/ 4 w 81"/>
                <a:gd name="T29" fmla="*/ 47 h 124"/>
                <a:gd name="T30" fmla="*/ 4 w 81"/>
                <a:gd name="T31" fmla="*/ 56 h 124"/>
                <a:gd name="T32" fmla="*/ 4 w 81"/>
                <a:gd name="T33" fmla="*/ 56 h 124"/>
                <a:gd name="T34" fmla="*/ 16 w 81"/>
                <a:gd name="T35" fmla="*/ 99 h 124"/>
                <a:gd name="T36" fmla="*/ 16 w 81"/>
                <a:gd name="T37" fmla="*/ 99 h 124"/>
                <a:gd name="T38" fmla="*/ 40 w 81"/>
                <a:gd name="T39" fmla="*/ 120 h 124"/>
                <a:gd name="T40" fmla="*/ 40 w 81"/>
                <a:gd name="T41" fmla="*/ 120 h 124"/>
                <a:gd name="T42" fmla="*/ 66 w 81"/>
                <a:gd name="T43" fmla="*/ 101 h 124"/>
                <a:gd name="T44" fmla="*/ 66 w 81"/>
                <a:gd name="T45" fmla="*/ 101 h 124"/>
                <a:gd name="T46" fmla="*/ 77 w 81"/>
                <a:gd name="T47" fmla="*/ 58 h 124"/>
                <a:gd name="T48" fmla="*/ 77 w 81"/>
                <a:gd name="T49" fmla="*/ 58 h 124"/>
                <a:gd name="T50" fmla="*/ 71 w 81"/>
                <a:gd name="T51" fmla="*/ 19 h 124"/>
                <a:gd name="T52" fmla="*/ 71 w 81"/>
                <a:gd name="T53" fmla="*/ 19 h 124"/>
                <a:gd name="T54" fmla="*/ 51 w 81"/>
                <a:gd name="T55" fmla="*/ 4 h 124"/>
                <a:gd name="T56" fmla="*/ 51 w 81"/>
                <a:gd name="T57" fmla="*/ 4 h 124"/>
                <a:gd name="T58" fmla="*/ 4 w 81"/>
                <a:gd name="T59" fmla="*/ 4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" h="124">
                  <a:moveTo>
                    <a:pt x="12" y="101"/>
                  </a:moveTo>
                  <a:cubicBezTo>
                    <a:pt x="5" y="88"/>
                    <a:pt x="0" y="72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3"/>
                    <a:pt x="0" y="49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5" y="13"/>
                    <a:pt x="29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2" y="0"/>
                    <a:pt x="70" y="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9" y="28"/>
                    <a:pt x="81" y="42"/>
                    <a:pt x="81" y="58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91"/>
                    <a:pt x="64" y="124"/>
                    <a:pt x="40" y="124"/>
                  </a:cubicBezTo>
                  <a:cubicBezTo>
                    <a:pt x="40" y="124"/>
                    <a:pt x="40" y="124"/>
                    <a:pt x="40" y="124"/>
                  </a:cubicBezTo>
                  <a:cubicBezTo>
                    <a:pt x="29" y="124"/>
                    <a:pt x="20" y="114"/>
                    <a:pt x="12" y="101"/>
                  </a:cubicBezTo>
                  <a:close/>
                  <a:moveTo>
                    <a:pt x="4" y="47"/>
                  </a:moveTo>
                  <a:cubicBezTo>
                    <a:pt x="4" y="50"/>
                    <a:pt x="4" y="53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4" y="71"/>
                    <a:pt x="8" y="87"/>
                    <a:pt x="16" y="99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23" y="112"/>
                    <a:pt x="32" y="120"/>
                    <a:pt x="40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50" y="120"/>
                    <a:pt x="59" y="113"/>
                    <a:pt x="66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73" y="89"/>
                    <a:pt x="77" y="74"/>
                    <a:pt x="77" y="58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77" y="42"/>
                    <a:pt x="75" y="28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67" y="9"/>
                    <a:pt x="60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30" y="4"/>
                    <a:pt x="9" y="15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00"/>
            <p:cNvSpPr>
              <a:spLocks noEditPoints="1"/>
            </p:cNvSpPr>
            <p:nvPr/>
          </p:nvSpPr>
          <p:spPr bwMode="auto">
            <a:xfrm>
              <a:off x="6770562" y="2979329"/>
              <a:ext cx="467797" cy="704208"/>
            </a:xfrm>
            <a:custGeom>
              <a:avLst/>
              <a:gdLst>
                <a:gd name="T0" fmla="*/ 12 w 85"/>
                <a:gd name="T1" fmla="*/ 104 h 128"/>
                <a:gd name="T2" fmla="*/ 0 w 85"/>
                <a:gd name="T3" fmla="*/ 48 h 128"/>
                <a:gd name="T4" fmla="*/ 52 w 85"/>
                <a:gd name="T5" fmla="*/ 0 h 128"/>
                <a:gd name="T6" fmla="*/ 53 w 85"/>
                <a:gd name="T7" fmla="*/ 0 h 128"/>
                <a:gd name="T8" fmla="*/ 78 w 85"/>
                <a:gd name="T9" fmla="*/ 19 h 128"/>
                <a:gd name="T10" fmla="*/ 42 w 85"/>
                <a:gd name="T11" fmla="*/ 128 h 128"/>
                <a:gd name="T12" fmla="*/ 42 w 85"/>
                <a:gd name="T13" fmla="*/ 124 h 128"/>
                <a:gd name="T14" fmla="*/ 42 w 85"/>
                <a:gd name="T15" fmla="*/ 124 h 128"/>
                <a:gd name="T16" fmla="*/ 42 w 85"/>
                <a:gd name="T17" fmla="*/ 124 h 128"/>
                <a:gd name="T18" fmla="*/ 18 w 85"/>
                <a:gd name="T19" fmla="*/ 106 h 128"/>
                <a:gd name="T20" fmla="*/ 50 w 85"/>
                <a:gd name="T21" fmla="*/ 123 h 128"/>
                <a:gd name="T22" fmla="*/ 50 w 85"/>
                <a:gd name="T23" fmla="*/ 123 h 128"/>
                <a:gd name="T24" fmla="*/ 50 w 85"/>
                <a:gd name="T25" fmla="*/ 123 h 128"/>
                <a:gd name="T26" fmla="*/ 50 w 85"/>
                <a:gd name="T27" fmla="*/ 123 h 128"/>
                <a:gd name="T28" fmla="*/ 70 w 85"/>
                <a:gd name="T29" fmla="*/ 104 h 128"/>
                <a:gd name="T30" fmla="*/ 66 w 85"/>
                <a:gd name="T31" fmla="*/ 102 h 128"/>
                <a:gd name="T32" fmla="*/ 77 w 85"/>
                <a:gd name="T33" fmla="*/ 60 h 128"/>
                <a:gd name="T34" fmla="*/ 77 w 85"/>
                <a:gd name="T35" fmla="*/ 60 h 128"/>
                <a:gd name="T36" fmla="*/ 71 w 85"/>
                <a:gd name="T37" fmla="*/ 22 h 128"/>
                <a:gd name="T38" fmla="*/ 53 w 85"/>
                <a:gd name="T39" fmla="*/ 8 h 128"/>
                <a:gd name="T40" fmla="*/ 8 w 85"/>
                <a:gd name="T41" fmla="*/ 58 h 128"/>
                <a:gd name="T42" fmla="*/ 8 w 85"/>
                <a:gd name="T43" fmla="*/ 58 h 128"/>
                <a:gd name="T44" fmla="*/ 19 w 85"/>
                <a:gd name="T45" fmla="*/ 100 h 128"/>
                <a:gd name="T46" fmla="*/ 42 w 85"/>
                <a:gd name="T47" fmla="*/ 120 h 128"/>
                <a:gd name="T48" fmla="*/ 42 w 85"/>
                <a:gd name="T49" fmla="*/ 120 h 128"/>
                <a:gd name="T50" fmla="*/ 16 w 85"/>
                <a:gd name="T51" fmla="*/ 102 h 128"/>
                <a:gd name="T52" fmla="*/ 78 w 85"/>
                <a:gd name="T53" fmla="*/ 85 h 128"/>
                <a:gd name="T54" fmla="*/ 78 w 85"/>
                <a:gd name="T55" fmla="*/ 85 h 128"/>
                <a:gd name="T56" fmla="*/ 78 w 85"/>
                <a:gd name="T57" fmla="*/ 84 h 128"/>
                <a:gd name="T58" fmla="*/ 81 w 85"/>
                <a:gd name="T59" fmla="*/ 61 h 128"/>
                <a:gd name="T60" fmla="*/ 81 w 85"/>
                <a:gd name="T61" fmla="*/ 60 h 128"/>
                <a:gd name="T62" fmla="*/ 81 w 85"/>
                <a:gd name="T63" fmla="*/ 60 h 128"/>
                <a:gd name="T64" fmla="*/ 4 w 85"/>
                <a:gd name="T65" fmla="*/ 59 h 128"/>
                <a:gd name="T66" fmla="*/ 4 w 85"/>
                <a:gd name="T67" fmla="*/ 59 h 128"/>
                <a:gd name="T68" fmla="*/ 4 w 85"/>
                <a:gd name="T69" fmla="*/ 58 h 128"/>
                <a:gd name="T70" fmla="*/ 4 w 85"/>
                <a:gd name="T71" fmla="*/ 58 h 128"/>
                <a:gd name="T72" fmla="*/ 11 w 85"/>
                <a:gd name="T73" fmla="*/ 29 h 128"/>
                <a:gd name="T74" fmla="*/ 11 w 85"/>
                <a:gd name="T75" fmla="*/ 29 h 128"/>
                <a:gd name="T76" fmla="*/ 11 w 85"/>
                <a:gd name="T77" fmla="*/ 28 h 128"/>
                <a:gd name="T78" fmla="*/ 11 w 85"/>
                <a:gd name="T79" fmla="*/ 28 h 128"/>
                <a:gd name="T80" fmla="*/ 11 w 85"/>
                <a:gd name="T81" fmla="*/ 27 h 128"/>
                <a:gd name="T82" fmla="*/ 11 w 85"/>
                <a:gd name="T83" fmla="*/ 27 h 128"/>
                <a:gd name="T84" fmla="*/ 12 w 85"/>
                <a:gd name="T85" fmla="*/ 26 h 128"/>
                <a:gd name="T86" fmla="*/ 12 w 85"/>
                <a:gd name="T87" fmla="*/ 26 h 128"/>
                <a:gd name="T88" fmla="*/ 12 w 85"/>
                <a:gd name="T89" fmla="*/ 26 h 128"/>
                <a:gd name="T90" fmla="*/ 65 w 85"/>
                <a:gd name="T91" fmla="*/ 8 h 128"/>
                <a:gd name="T92" fmla="*/ 53 w 85"/>
                <a:gd name="T93" fmla="*/ 4 h 128"/>
                <a:gd name="T94" fmla="*/ 52 w 85"/>
                <a:gd name="T95" fmla="*/ 4 h 128"/>
                <a:gd name="T96" fmla="*/ 65 w 85"/>
                <a:gd name="T97" fmla="*/ 8 h 128"/>
                <a:gd name="T98" fmla="*/ 65 w 85"/>
                <a:gd name="T99" fmla="*/ 8 h 128"/>
                <a:gd name="T100" fmla="*/ 65 w 85"/>
                <a:gd name="T101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5" h="128">
                  <a:moveTo>
                    <a:pt x="12" y="104"/>
                  </a:moveTo>
                  <a:cubicBezTo>
                    <a:pt x="14" y="103"/>
                    <a:pt x="14" y="103"/>
                    <a:pt x="14" y="103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5" y="91"/>
                    <a:pt x="0" y="74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5"/>
                    <a:pt x="0" y="5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5" y="14"/>
                    <a:pt x="30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5" y="0"/>
                    <a:pt x="74" y="8"/>
                    <a:pt x="78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83" y="29"/>
                    <a:pt x="85" y="44"/>
                    <a:pt x="85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5" y="93"/>
                    <a:pt x="68" y="127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0" y="128"/>
                    <a:pt x="20" y="118"/>
                    <a:pt x="12" y="104"/>
                  </a:cubicBezTo>
                  <a:close/>
                  <a:moveTo>
                    <a:pt x="42" y="124"/>
                  </a:moveTo>
                  <a:cubicBezTo>
                    <a:pt x="42" y="124"/>
                    <a:pt x="42" y="124"/>
                    <a:pt x="42" y="124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42" y="124"/>
                    <a:pt x="42" y="124"/>
                    <a:pt x="42" y="124"/>
                  </a:cubicBezTo>
                  <a:cubicBezTo>
                    <a:pt x="42" y="124"/>
                    <a:pt x="42" y="124"/>
                    <a:pt x="42" y="124"/>
                  </a:cubicBezTo>
                  <a:close/>
                  <a:moveTo>
                    <a:pt x="42" y="124"/>
                  </a:moveTo>
                  <a:cubicBezTo>
                    <a:pt x="34" y="124"/>
                    <a:pt x="25" y="117"/>
                    <a:pt x="18" y="106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25" y="117"/>
                    <a:pt x="34" y="124"/>
                    <a:pt x="42" y="124"/>
                  </a:cubicBezTo>
                  <a:close/>
                  <a:moveTo>
                    <a:pt x="50" y="123"/>
                  </a:move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lose/>
                  <a:moveTo>
                    <a:pt x="50" y="123"/>
                  </a:move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lose/>
                  <a:moveTo>
                    <a:pt x="70" y="104"/>
                  </a:moveTo>
                  <a:cubicBezTo>
                    <a:pt x="64" y="113"/>
                    <a:pt x="58" y="120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63" y="118"/>
                    <a:pt x="73" y="103"/>
                    <a:pt x="78" y="85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6" y="92"/>
                    <a:pt x="73" y="99"/>
                    <a:pt x="70" y="104"/>
                  </a:cubicBezTo>
                  <a:close/>
                  <a:moveTo>
                    <a:pt x="42" y="120"/>
                  </a:moveTo>
                  <a:cubicBezTo>
                    <a:pt x="42" y="120"/>
                    <a:pt x="42" y="120"/>
                    <a:pt x="42" y="120"/>
                  </a:cubicBezTo>
                  <a:cubicBezTo>
                    <a:pt x="51" y="120"/>
                    <a:pt x="60" y="114"/>
                    <a:pt x="66" y="102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73" y="91"/>
                    <a:pt x="77" y="75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44"/>
                    <a:pt x="75" y="31"/>
                    <a:pt x="71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67" y="13"/>
                    <a:pt x="61" y="8"/>
                    <a:pt x="53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3" y="8"/>
                    <a:pt x="13" y="1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52"/>
                    <a:pt x="8" y="55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72"/>
                    <a:pt x="12" y="88"/>
                    <a:pt x="19" y="100"/>
                  </a:cubicBezTo>
                  <a:cubicBezTo>
                    <a:pt x="19" y="100"/>
                    <a:pt x="19" y="100"/>
                    <a:pt x="19" y="100"/>
                  </a:cubicBezTo>
                  <a:cubicBezTo>
                    <a:pt x="26" y="113"/>
                    <a:pt x="35" y="120"/>
                    <a:pt x="42" y="120"/>
                  </a:cubicBezTo>
                  <a:cubicBezTo>
                    <a:pt x="42" y="120"/>
                    <a:pt x="42" y="120"/>
                    <a:pt x="42" y="120"/>
                  </a:cubicBezTo>
                  <a:cubicBezTo>
                    <a:pt x="42" y="120"/>
                    <a:pt x="42" y="120"/>
                    <a:pt x="42" y="120"/>
                  </a:cubicBezTo>
                  <a:cubicBezTo>
                    <a:pt x="42" y="120"/>
                    <a:pt x="42" y="120"/>
                    <a:pt x="42" y="120"/>
                  </a:cubicBezTo>
                  <a:cubicBezTo>
                    <a:pt x="42" y="120"/>
                    <a:pt x="42" y="120"/>
                    <a:pt x="42" y="120"/>
                  </a:cubicBezTo>
                  <a:cubicBezTo>
                    <a:pt x="42" y="120"/>
                    <a:pt x="42" y="120"/>
                    <a:pt x="42" y="120"/>
                  </a:cubicBezTo>
                  <a:cubicBezTo>
                    <a:pt x="42" y="120"/>
                    <a:pt x="42" y="120"/>
                    <a:pt x="42" y="120"/>
                  </a:cubicBezTo>
                  <a:close/>
                  <a:moveTo>
                    <a:pt x="16" y="102"/>
                  </a:move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lose/>
                  <a:moveTo>
                    <a:pt x="78" y="85"/>
                  </a:moveTo>
                  <a:cubicBezTo>
                    <a:pt x="78" y="85"/>
                    <a:pt x="78" y="85"/>
                    <a:pt x="78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8" y="85"/>
                    <a:pt x="78" y="85"/>
                    <a:pt x="78" y="85"/>
                  </a:cubicBezTo>
                  <a:close/>
                  <a:moveTo>
                    <a:pt x="78" y="84"/>
                  </a:moveTo>
                  <a:cubicBezTo>
                    <a:pt x="78" y="84"/>
                    <a:pt x="78" y="84"/>
                    <a:pt x="78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8" y="84"/>
                    <a:pt x="78" y="84"/>
                    <a:pt x="78" y="84"/>
                  </a:cubicBezTo>
                  <a:close/>
                  <a:moveTo>
                    <a:pt x="81" y="61"/>
                  </a:moveTo>
                  <a:cubicBezTo>
                    <a:pt x="81" y="61"/>
                    <a:pt x="81" y="61"/>
                    <a:pt x="81" y="61"/>
                  </a:cubicBezTo>
                  <a:cubicBezTo>
                    <a:pt x="81" y="61"/>
                    <a:pt x="81" y="61"/>
                    <a:pt x="81" y="61"/>
                  </a:cubicBezTo>
                  <a:cubicBezTo>
                    <a:pt x="81" y="61"/>
                    <a:pt x="81" y="61"/>
                    <a:pt x="81" y="61"/>
                  </a:cubicBezTo>
                  <a:close/>
                  <a:moveTo>
                    <a:pt x="81" y="60"/>
                  </a:moveTo>
                  <a:cubicBezTo>
                    <a:pt x="81" y="46"/>
                    <a:pt x="80" y="33"/>
                    <a:pt x="76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80" y="33"/>
                    <a:pt x="81" y="46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60"/>
                    <a:pt x="81" y="60"/>
                    <a:pt x="81" y="60"/>
                  </a:cubicBezTo>
                  <a:close/>
                  <a:moveTo>
                    <a:pt x="4" y="59"/>
                  </a:move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lose/>
                  <a:moveTo>
                    <a:pt x="4" y="58"/>
                  </a:move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11" y="28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lose/>
                  <a:moveTo>
                    <a:pt x="11" y="28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lose/>
                  <a:moveTo>
                    <a:pt x="11" y="27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1" y="27"/>
                  </a:cubicBezTo>
                  <a:close/>
                  <a:moveTo>
                    <a:pt x="12" y="27"/>
                  </a:moveTo>
                  <a:cubicBezTo>
                    <a:pt x="12" y="27"/>
                    <a:pt x="12" y="27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lose/>
                  <a:moveTo>
                    <a:pt x="12" y="26"/>
                  </a:moveTo>
                  <a:cubicBezTo>
                    <a:pt x="22" y="10"/>
                    <a:pt x="37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7" y="4"/>
                    <a:pt x="61" y="5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1" y="5"/>
                    <a:pt x="57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37" y="4"/>
                    <a:pt x="22" y="10"/>
                    <a:pt x="12" y="26"/>
                  </a:cubicBezTo>
                  <a:close/>
                  <a:moveTo>
                    <a:pt x="65" y="8"/>
                  </a:move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lose/>
                  <a:moveTo>
                    <a:pt x="65" y="8"/>
                  </a:move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801"/>
            <p:cNvSpPr>
              <a:spLocks/>
            </p:cNvSpPr>
            <p:nvPr/>
          </p:nvSpPr>
          <p:spPr bwMode="auto">
            <a:xfrm>
              <a:off x="6358097" y="2727826"/>
              <a:ext cx="553307" cy="352104"/>
            </a:xfrm>
            <a:custGeom>
              <a:avLst/>
              <a:gdLst>
                <a:gd name="T0" fmla="*/ 22 w 100"/>
                <a:gd name="T1" fmla="*/ 61 h 64"/>
                <a:gd name="T2" fmla="*/ 0 w 100"/>
                <a:gd name="T3" fmla="*/ 13 h 64"/>
                <a:gd name="T4" fmla="*/ 0 w 100"/>
                <a:gd name="T5" fmla="*/ 13 h 64"/>
                <a:gd name="T6" fmla="*/ 1 w 100"/>
                <a:gd name="T7" fmla="*/ 9 h 64"/>
                <a:gd name="T8" fmla="*/ 1 w 100"/>
                <a:gd name="T9" fmla="*/ 9 h 64"/>
                <a:gd name="T10" fmla="*/ 5 w 100"/>
                <a:gd name="T11" fmla="*/ 0 h 64"/>
                <a:gd name="T12" fmla="*/ 9 w 100"/>
                <a:gd name="T13" fmla="*/ 2 h 64"/>
                <a:gd name="T14" fmla="*/ 5 w 100"/>
                <a:gd name="T15" fmla="*/ 10 h 64"/>
                <a:gd name="T16" fmla="*/ 4 w 100"/>
                <a:gd name="T17" fmla="*/ 13 h 64"/>
                <a:gd name="T18" fmla="*/ 4 w 100"/>
                <a:gd name="T19" fmla="*/ 13 h 64"/>
                <a:gd name="T20" fmla="*/ 25 w 100"/>
                <a:gd name="T21" fmla="*/ 58 h 64"/>
                <a:gd name="T22" fmla="*/ 25 w 100"/>
                <a:gd name="T23" fmla="*/ 58 h 64"/>
                <a:gd name="T24" fmla="*/ 42 w 100"/>
                <a:gd name="T25" fmla="*/ 60 h 64"/>
                <a:gd name="T26" fmla="*/ 42 w 100"/>
                <a:gd name="T27" fmla="*/ 60 h 64"/>
                <a:gd name="T28" fmla="*/ 100 w 100"/>
                <a:gd name="T29" fmla="*/ 55 h 64"/>
                <a:gd name="T30" fmla="*/ 100 w 100"/>
                <a:gd name="T31" fmla="*/ 55 h 64"/>
                <a:gd name="T32" fmla="*/ 100 w 100"/>
                <a:gd name="T33" fmla="*/ 59 h 64"/>
                <a:gd name="T34" fmla="*/ 42 w 100"/>
                <a:gd name="T35" fmla="*/ 64 h 64"/>
                <a:gd name="T36" fmla="*/ 42 w 100"/>
                <a:gd name="T37" fmla="*/ 64 h 64"/>
                <a:gd name="T38" fmla="*/ 22 w 100"/>
                <a:gd name="T39" fmla="*/ 6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0" h="64">
                  <a:moveTo>
                    <a:pt x="22" y="61"/>
                  </a:moveTo>
                  <a:cubicBezTo>
                    <a:pt x="15" y="54"/>
                    <a:pt x="0" y="2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2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23"/>
                    <a:pt x="19" y="52"/>
                    <a:pt x="25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6" y="59"/>
                    <a:pt x="33" y="60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64" y="60"/>
                    <a:pt x="100" y="55"/>
                    <a:pt x="100" y="55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9"/>
                    <a:pt x="65" y="64"/>
                    <a:pt x="42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33" y="64"/>
                    <a:pt x="26" y="64"/>
                    <a:pt x="2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3802"/>
            <p:cNvSpPr>
              <a:spLocks noEditPoints="1"/>
            </p:cNvSpPr>
            <p:nvPr/>
          </p:nvSpPr>
          <p:spPr bwMode="auto">
            <a:xfrm>
              <a:off x="6348037" y="2712738"/>
              <a:ext cx="573427" cy="382285"/>
            </a:xfrm>
            <a:custGeom>
              <a:avLst/>
              <a:gdLst>
                <a:gd name="T0" fmla="*/ 24 w 104"/>
                <a:gd name="T1" fmla="*/ 64 h 69"/>
                <a:gd name="T2" fmla="*/ 0 w 104"/>
                <a:gd name="T3" fmla="*/ 16 h 69"/>
                <a:gd name="T4" fmla="*/ 1 w 104"/>
                <a:gd name="T5" fmla="*/ 11 h 69"/>
                <a:gd name="T6" fmla="*/ 6 w 104"/>
                <a:gd name="T7" fmla="*/ 0 h 69"/>
                <a:gd name="T8" fmla="*/ 8 w 104"/>
                <a:gd name="T9" fmla="*/ 14 h 69"/>
                <a:gd name="T10" fmla="*/ 8 w 104"/>
                <a:gd name="T11" fmla="*/ 16 h 69"/>
                <a:gd name="T12" fmla="*/ 8 w 104"/>
                <a:gd name="T13" fmla="*/ 16 h 69"/>
                <a:gd name="T14" fmla="*/ 8 w 104"/>
                <a:gd name="T15" fmla="*/ 16 h 69"/>
                <a:gd name="T16" fmla="*/ 28 w 104"/>
                <a:gd name="T17" fmla="*/ 59 h 69"/>
                <a:gd name="T18" fmla="*/ 29 w 104"/>
                <a:gd name="T19" fmla="*/ 60 h 69"/>
                <a:gd name="T20" fmla="*/ 32 w 104"/>
                <a:gd name="T21" fmla="*/ 60 h 69"/>
                <a:gd name="T22" fmla="*/ 42 w 104"/>
                <a:gd name="T23" fmla="*/ 61 h 69"/>
                <a:gd name="T24" fmla="*/ 44 w 104"/>
                <a:gd name="T25" fmla="*/ 61 h 69"/>
                <a:gd name="T26" fmla="*/ 44 w 104"/>
                <a:gd name="T27" fmla="*/ 61 h 69"/>
                <a:gd name="T28" fmla="*/ 102 w 104"/>
                <a:gd name="T29" fmla="*/ 56 h 69"/>
                <a:gd name="T30" fmla="*/ 103 w 104"/>
                <a:gd name="T31" fmla="*/ 56 h 69"/>
                <a:gd name="T32" fmla="*/ 102 w 104"/>
                <a:gd name="T33" fmla="*/ 64 h 69"/>
                <a:gd name="T34" fmla="*/ 102 w 104"/>
                <a:gd name="T35" fmla="*/ 64 h 69"/>
                <a:gd name="T36" fmla="*/ 101 w 104"/>
                <a:gd name="T37" fmla="*/ 65 h 69"/>
                <a:gd name="T38" fmla="*/ 96 w 104"/>
                <a:gd name="T39" fmla="*/ 65 h 69"/>
                <a:gd name="T40" fmla="*/ 82 w 104"/>
                <a:gd name="T41" fmla="*/ 67 h 69"/>
                <a:gd name="T42" fmla="*/ 44 w 104"/>
                <a:gd name="T43" fmla="*/ 69 h 69"/>
                <a:gd name="T44" fmla="*/ 44 w 104"/>
                <a:gd name="T45" fmla="*/ 65 h 69"/>
                <a:gd name="T46" fmla="*/ 77 w 104"/>
                <a:gd name="T47" fmla="*/ 63 h 69"/>
                <a:gd name="T48" fmla="*/ 44 w 104"/>
                <a:gd name="T49" fmla="*/ 65 h 69"/>
                <a:gd name="T50" fmla="*/ 43 w 104"/>
                <a:gd name="T51" fmla="*/ 65 h 69"/>
                <a:gd name="T52" fmla="*/ 44 w 104"/>
                <a:gd name="T53" fmla="*/ 65 h 69"/>
                <a:gd name="T54" fmla="*/ 28 w 104"/>
                <a:gd name="T55" fmla="*/ 64 h 69"/>
                <a:gd name="T56" fmla="*/ 36 w 104"/>
                <a:gd name="T57" fmla="*/ 65 h 69"/>
                <a:gd name="T58" fmla="*/ 26 w 104"/>
                <a:gd name="T59" fmla="*/ 62 h 69"/>
                <a:gd name="T60" fmla="*/ 26 w 104"/>
                <a:gd name="T61" fmla="*/ 62 h 69"/>
                <a:gd name="T62" fmla="*/ 23 w 104"/>
                <a:gd name="T63" fmla="*/ 59 h 69"/>
                <a:gd name="T64" fmla="*/ 26 w 104"/>
                <a:gd name="T65" fmla="*/ 62 h 69"/>
                <a:gd name="T66" fmla="*/ 88 w 104"/>
                <a:gd name="T67" fmla="*/ 62 h 69"/>
                <a:gd name="T68" fmla="*/ 92 w 104"/>
                <a:gd name="T69" fmla="*/ 62 h 69"/>
                <a:gd name="T70" fmla="*/ 98 w 104"/>
                <a:gd name="T71" fmla="*/ 61 h 69"/>
                <a:gd name="T72" fmla="*/ 100 w 104"/>
                <a:gd name="T73" fmla="*/ 61 h 69"/>
                <a:gd name="T74" fmla="*/ 98 w 104"/>
                <a:gd name="T75" fmla="*/ 61 h 69"/>
                <a:gd name="T76" fmla="*/ 23 w 104"/>
                <a:gd name="T77" fmla="*/ 59 h 69"/>
                <a:gd name="T78" fmla="*/ 23 w 104"/>
                <a:gd name="T79" fmla="*/ 5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69">
                  <a:moveTo>
                    <a:pt x="23" y="65"/>
                  </a:moveTo>
                  <a:cubicBezTo>
                    <a:pt x="24" y="64"/>
                    <a:pt x="24" y="64"/>
                    <a:pt x="24" y="64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15" y="57"/>
                    <a:pt x="1" y="30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4"/>
                    <a:pt x="0" y="13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6"/>
                    <a:pt x="23" y="55"/>
                    <a:pt x="28" y="59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9" y="59"/>
                    <a:pt x="29" y="60"/>
                    <a:pt x="29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0" y="60"/>
                    <a:pt x="31" y="60"/>
                    <a:pt x="3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5" y="61"/>
                    <a:pt x="38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3" y="61"/>
                    <a:pt x="43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66" y="61"/>
                    <a:pt x="101" y="56"/>
                    <a:pt x="102" y="56"/>
                  </a:cubicBezTo>
                  <a:cubicBezTo>
                    <a:pt x="102" y="56"/>
                    <a:pt x="102" y="56"/>
                    <a:pt x="102" y="5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2" y="64"/>
                    <a:pt x="101" y="65"/>
                    <a:pt x="101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0" y="65"/>
                    <a:pt x="98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3" y="66"/>
                    <a:pt x="88" y="66"/>
                    <a:pt x="82" y="6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70" y="68"/>
                    <a:pt x="55" y="69"/>
                    <a:pt x="44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35" y="69"/>
                    <a:pt x="28" y="69"/>
                    <a:pt x="23" y="65"/>
                  </a:cubicBezTo>
                  <a:close/>
                  <a:moveTo>
                    <a:pt x="44" y="65"/>
                  </a:moveTo>
                  <a:cubicBezTo>
                    <a:pt x="54" y="65"/>
                    <a:pt x="67" y="64"/>
                    <a:pt x="77" y="63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67" y="64"/>
                    <a:pt x="5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3" y="65"/>
                    <a:pt x="43" y="6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3" y="65"/>
                    <a:pt x="44" y="65"/>
                    <a:pt x="44" y="65"/>
                  </a:cubicBezTo>
                  <a:close/>
                  <a:moveTo>
                    <a:pt x="36" y="65"/>
                  </a:moveTo>
                  <a:cubicBezTo>
                    <a:pt x="33" y="64"/>
                    <a:pt x="30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4"/>
                    <a:pt x="33" y="64"/>
                    <a:pt x="36" y="65"/>
                  </a:cubicBezTo>
                  <a:close/>
                  <a:moveTo>
                    <a:pt x="26" y="62"/>
                  </a:move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5" y="62"/>
                    <a:pt x="24" y="60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4" y="60"/>
                    <a:pt x="25" y="61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lose/>
                  <a:moveTo>
                    <a:pt x="88" y="62"/>
                  </a:moveTo>
                  <a:cubicBezTo>
                    <a:pt x="89" y="62"/>
                    <a:pt x="91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1" y="62"/>
                    <a:pt x="89" y="62"/>
                    <a:pt x="88" y="62"/>
                  </a:cubicBezTo>
                  <a:close/>
                  <a:moveTo>
                    <a:pt x="98" y="61"/>
                  </a:moveTo>
                  <a:cubicBezTo>
                    <a:pt x="99" y="61"/>
                    <a:pt x="99" y="61"/>
                    <a:pt x="100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99" y="61"/>
                    <a:pt x="99" y="61"/>
                    <a:pt x="98" y="61"/>
                  </a:cubicBezTo>
                  <a:close/>
                  <a:moveTo>
                    <a:pt x="23" y="59"/>
                  </a:move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3803"/>
            <p:cNvSpPr>
              <a:spLocks/>
            </p:cNvSpPr>
            <p:nvPr/>
          </p:nvSpPr>
          <p:spPr bwMode="auto">
            <a:xfrm>
              <a:off x="6373189" y="2657405"/>
              <a:ext cx="85513" cy="100601"/>
            </a:xfrm>
            <a:custGeom>
              <a:avLst/>
              <a:gdLst>
                <a:gd name="T0" fmla="*/ 4 w 15"/>
                <a:gd name="T1" fmla="*/ 18 h 18"/>
                <a:gd name="T2" fmla="*/ 0 w 15"/>
                <a:gd name="T3" fmla="*/ 12 h 18"/>
                <a:gd name="T4" fmla="*/ 0 w 15"/>
                <a:gd name="T5" fmla="*/ 12 h 18"/>
                <a:gd name="T6" fmla="*/ 1 w 15"/>
                <a:gd name="T7" fmla="*/ 8 h 18"/>
                <a:gd name="T8" fmla="*/ 1 w 15"/>
                <a:gd name="T9" fmla="*/ 8 h 18"/>
                <a:gd name="T10" fmla="*/ 7 w 15"/>
                <a:gd name="T11" fmla="*/ 0 h 18"/>
                <a:gd name="T12" fmla="*/ 7 w 15"/>
                <a:gd name="T13" fmla="*/ 0 h 18"/>
                <a:gd name="T14" fmla="*/ 9 w 15"/>
                <a:gd name="T15" fmla="*/ 3 h 18"/>
                <a:gd name="T16" fmla="*/ 8 w 15"/>
                <a:gd name="T17" fmla="*/ 4 h 18"/>
                <a:gd name="T18" fmla="*/ 8 w 15"/>
                <a:gd name="T19" fmla="*/ 4 h 18"/>
                <a:gd name="T20" fmla="*/ 5 w 15"/>
                <a:gd name="T21" fmla="*/ 10 h 18"/>
                <a:gd name="T22" fmla="*/ 5 w 15"/>
                <a:gd name="T23" fmla="*/ 10 h 18"/>
                <a:gd name="T24" fmla="*/ 4 w 15"/>
                <a:gd name="T25" fmla="*/ 12 h 18"/>
                <a:gd name="T26" fmla="*/ 4 w 15"/>
                <a:gd name="T27" fmla="*/ 12 h 18"/>
                <a:gd name="T28" fmla="*/ 5 w 15"/>
                <a:gd name="T29" fmla="*/ 14 h 18"/>
                <a:gd name="T30" fmla="*/ 5 w 15"/>
                <a:gd name="T31" fmla="*/ 14 h 18"/>
                <a:gd name="T32" fmla="*/ 5 w 15"/>
                <a:gd name="T33" fmla="*/ 14 h 18"/>
                <a:gd name="T34" fmla="*/ 5 w 15"/>
                <a:gd name="T35" fmla="*/ 14 h 18"/>
                <a:gd name="T36" fmla="*/ 14 w 15"/>
                <a:gd name="T37" fmla="*/ 12 h 18"/>
                <a:gd name="T38" fmla="*/ 14 w 15"/>
                <a:gd name="T39" fmla="*/ 12 h 18"/>
                <a:gd name="T40" fmla="*/ 15 w 15"/>
                <a:gd name="T41" fmla="*/ 16 h 18"/>
                <a:gd name="T42" fmla="*/ 5 w 15"/>
                <a:gd name="T43" fmla="*/ 18 h 18"/>
                <a:gd name="T44" fmla="*/ 4 w 15"/>
                <a:gd name="T4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" h="18">
                  <a:moveTo>
                    <a:pt x="4" y="18"/>
                  </a:moveTo>
                  <a:cubicBezTo>
                    <a:pt x="4" y="18"/>
                    <a:pt x="0" y="16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5" y="2"/>
                    <a:pt x="6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6" y="7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4" y="13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8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3804"/>
            <p:cNvSpPr>
              <a:spLocks noEditPoints="1"/>
            </p:cNvSpPr>
            <p:nvPr/>
          </p:nvSpPr>
          <p:spPr bwMode="auto">
            <a:xfrm>
              <a:off x="6363129" y="2642317"/>
              <a:ext cx="105633" cy="125753"/>
            </a:xfrm>
            <a:custGeom>
              <a:avLst/>
              <a:gdLst>
                <a:gd name="T0" fmla="*/ 6 w 19"/>
                <a:gd name="T1" fmla="*/ 23 h 23"/>
                <a:gd name="T2" fmla="*/ 5 w 19"/>
                <a:gd name="T3" fmla="*/ 23 h 23"/>
                <a:gd name="T4" fmla="*/ 6 w 19"/>
                <a:gd name="T5" fmla="*/ 21 h 23"/>
                <a:gd name="T6" fmla="*/ 7 w 19"/>
                <a:gd name="T7" fmla="*/ 21 h 23"/>
                <a:gd name="T8" fmla="*/ 6 w 19"/>
                <a:gd name="T9" fmla="*/ 21 h 23"/>
                <a:gd name="T10" fmla="*/ 5 w 19"/>
                <a:gd name="T11" fmla="*/ 23 h 23"/>
                <a:gd name="T12" fmla="*/ 5 w 19"/>
                <a:gd name="T13" fmla="*/ 23 h 23"/>
                <a:gd name="T14" fmla="*/ 5 w 19"/>
                <a:gd name="T15" fmla="*/ 23 h 23"/>
                <a:gd name="T16" fmla="*/ 5 w 19"/>
                <a:gd name="T17" fmla="*/ 22 h 23"/>
                <a:gd name="T18" fmla="*/ 5 w 19"/>
                <a:gd name="T19" fmla="*/ 22 h 23"/>
                <a:gd name="T20" fmla="*/ 3 w 19"/>
                <a:gd name="T21" fmla="*/ 21 h 23"/>
                <a:gd name="T22" fmla="*/ 3 w 19"/>
                <a:gd name="T23" fmla="*/ 21 h 23"/>
                <a:gd name="T24" fmla="*/ 0 w 19"/>
                <a:gd name="T25" fmla="*/ 15 h 23"/>
                <a:gd name="T26" fmla="*/ 0 w 19"/>
                <a:gd name="T27" fmla="*/ 15 h 23"/>
                <a:gd name="T28" fmla="*/ 2 w 19"/>
                <a:gd name="T29" fmla="*/ 9 h 23"/>
                <a:gd name="T30" fmla="*/ 2 w 19"/>
                <a:gd name="T31" fmla="*/ 9 h 23"/>
                <a:gd name="T32" fmla="*/ 7 w 19"/>
                <a:gd name="T33" fmla="*/ 2 h 23"/>
                <a:gd name="T34" fmla="*/ 7 w 19"/>
                <a:gd name="T35" fmla="*/ 2 h 23"/>
                <a:gd name="T36" fmla="*/ 9 w 19"/>
                <a:gd name="T37" fmla="*/ 0 h 23"/>
                <a:gd name="T38" fmla="*/ 13 w 19"/>
                <a:gd name="T39" fmla="*/ 5 h 23"/>
                <a:gd name="T40" fmla="*/ 13 w 19"/>
                <a:gd name="T41" fmla="*/ 6 h 23"/>
                <a:gd name="T42" fmla="*/ 13 w 19"/>
                <a:gd name="T43" fmla="*/ 7 h 23"/>
                <a:gd name="T44" fmla="*/ 13 w 19"/>
                <a:gd name="T45" fmla="*/ 7 h 23"/>
                <a:gd name="T46" fmla="*/ 13 w 19"/>
                <a:gd name="T47" fmla="*/ 7 h 23"/>
                <a:gd name="T48" fmla="*/ 13 w 19"/>
                <a:gd name="T49" fmla="*/ 7 h 23"/>
                <a:gd name="T50" fmla="*/ 13 w 19"/>
                <a:gd name="T51" fmla="*/ 7 h 23"/>
                <a:gd name="T52" fmla="*/ 13 w 19"/>
                <a:gd name="T53" fmla="*/ 7 h 23"/>
                <a:gd name="T54" fmla="*/ 13 w 19"/>
                <a:gd name="T55" fmla="*/ 7 h 23"/>
                <a:gd name="T56" fmla="*/ 13 w 19"/>
                <a:gd name="T57" fmla="*/ 8 h 23"/>
                <a:gd name="T58" fmla="*/ 13 w 19"/>
                <a:gd name="T59" fmla="*/ 8 h 23"/>
                <a:gd name="T60" fmla="*/ 12 w 19"/>
                <a:gd name="T61" fmla="*/ 8 h 23"/>
                <a:gd name="T62" fmla="*/ 12 w 19"/>
                <a:gd name="T63" fmla="*/ 8 h 23"/>
                <a:gd name="T64" fmla="*/ 8 w 19"/>
                <a:gd name="T65" fmla="*/ 14 h 23"/>
                <a:gd name="T66" fmla="*/ 8 w 19"/>
                <a:gd name="T67" fmla="*/ 14 h 23"/>
                <a:gd name="T68" fmla="*/ 8 w 19"/>
                <a:gd name="T69" fmla="*/ 15 h 23"/>
                <a:gd name="T70" fmla="*/ 8 w 19"/>
                <a:gd name="T71" fmla="*/ 15 h 23"/>
                <a:gd name="T72" fmla="*/ 15 w 19"/>
                <a:gd name="T73" fmla="*/ 13 h 23"/>
                <a:gd name="T74" fmla="*/ 16 w 19"/>
                <a:gd name="T75" fmla="*/ 13 h 23"/>
                <a:gd name="T76" fmla="*/ 17 w 19"/>
                <a:gd name="T77" fmla="*/ 13 h 23"/>
                <a:gd name="T78" fmla="*/ 19 w 19"/>
                <a:gd name="T79" fmla="*/ 20 h 23"/>
                <a:gd name="T80" fmla="*/ 7 w 19"/>
                <a:gd name="T81" fmla="*/ 23 h 23"/>
                <a:gd name="T82" fmla="*/ 6 w 19"/>
                <a:gd name="T83" fmla="*/ 23 h 23"/>
                <a:gd name="T84" fmla="*/ 7 w 19"/>
                <a:gd name="T85" fmla="*/ 19 h 23"/>
                <a:gd name="T86" fmla="*/ 14 w 19"/>
                <a:gd name="T87" fmla="*/ 17 h 23"/>
                <a:gd name="T88" fmla="*/ 14 w 19"/>
                <a:gd name="T89" fmla="*/ 17 h 23"/>
                <a:gd name="T90" fmla="*/ 7 w 19"/>
                <a:gd name="T91" fmla="*/ 19 h 23"/>
                <a:gd name="T92" fmla="*/ 7 w 19"/>
                <a:gd name="T93" fmla="*/ 19 h 23"/>
                <a:gd name="T94" fmla="*/ 6 w 19"/>
                <a:gd name="T95" fmla="*/ 19 h 23"/>
                <a:gd name="T96" fmla="*/ 5 w 19"/>
                <a:gd name="T97" fmla="*/ 18 h 23"/>
                <a:gd name="T98" fmla="*/ 5 w 19"/>
                <a:gd name="T99" fmla="*/ 18 h 23"/>
                <a:gd name="T100" fmla="*/ 5 w 19"/>
                <a:gd name="T101" fmla="*/ 17 h 23"/>
                <a:gd name="T102" fmla="*/ 5 w 19"/>
                <a:gd name="T103" fmla="*/ 17 h 23"/>
                <a:gd name="T104" fmla="*/ 6 w 19"/>
                <a:gd name="T105" fmla="*/ 19 h 23"/>
                <a:gd name="T106" fmla="*/ 4 w 19"/>
                <a:gd name="T107" fmla="*/ 15 h 23"/>
                <a:gd name="T108" fmla="*/ 4 w 19"/>
                <a:gd name="T109" fmla="*/ 13 h 23"/>
                <a:gd name="T110" fmla="*/ 4 w 19"/>
                <a:gd name="T111" fmla="*/ 13 h 23"/>
                <a:gd name="T112" fmla="*/ 4 w 19"/>
                <a:gd name="T113" fmla="*/ 15 h 23"/>
                <a:gd name="T114" fmla="*/ 6 w 19"/>
                <a:gd name="T115" fmla="*/ 10 h 23"/>
                <a:gd name="T116" fmla="*/ 7 w 19"/>
                <a:gd name="T117" fmla="*/ 8 h 23"/>
                <a:gd name="T118" fmla="*/ 7 w 19"/>
                <a:gd name="T119" fmla="*/ 8 h 23"/>
                <a:gd name="T120" fmla="*/ 6 w 19"/>
                <a:gd name="T121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" h="23">
                  <a:moveTo>
                    <a:pt x="6" y="23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3" y="22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" y="20"/>
                    <a:pt x="0" y="18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3"/>
                    <a:pt x="1" y="11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5" y="4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9"/>
                    <a:pt x="10" y="11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6" y="23"/>
                    <a:pt x="6" y="23"/>
                  </a:cubicBezTo>
                  <a:close/>
                  <a:moveTo>
                    <a:pt x="7" y="19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lose/>
                  <a:moveTo>
                    <a:pt x="6" y="19"/>
                  </a:moveTo>
                  <a:cubicBezTo>
                    <a:pt x="6" y="19"/>
                    <a:pt x="6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6" y="18"/>
                    <a:pt x="6" y="19"/>
                  </a:cubicBezTo>
                  <a:close/>
                  <a:moveTo>
                    <a:pt x="4" y="15"/>
                  </a:moveTo>
                  <a:cubicBezTo>
                    <a:pt x="4" y="14"/>
                    <a:pt x="4" y="14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4"/>
                    <a:pt x="4" y="15"/>
                  </a:cubicBezTo>
                  <a:close/>
                  <a:moveTo>
                    <a:pt x="6" y="10"/>
                  </a:moveTo>
                  <a:cubicBezTo>
                    <a:pt x="7" y="9"/>
                    <a:pt x="7" y="9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3805"/>
            <p:cNvSpPr>
              <a:spLocks/>
            </p:cNvSpPr>
            <p:nvPr/>
          </p:nvSpPr>
          <p:spPr bwMode="auto">
            <a:xfrm>
              <a:off x="6353068" y="2677526"/>
              <a:ext cx="85513" cy="85513"/>
            </a:xfrm>
            <a:custGeom>
              <a:avLst/>
              <a:gdLst>
                <a:gd name="T0" fmla="*/ 0 w 17"/>
                <a:gd name="T1" fmla="*/ 9 h 17"/>
                <a:gd name="T2" fmla="*/ 3 w 17"/>
                <a:gd name="T3" fmla="*/ 6 h 17"/>
                <a:gd name="T4" fmla="*/ 6 w 17"/>
                <a:gd name="T5" fmla="*/ 10 h 17"/>
                <a:gd name="T6" fmla="*/ 14 w 17"/>
                <a:gd name="T7" fmla="*/ 0 h 17"/>
                <a:gd name="T8" fmla="*/ 14 w 17"/>
                <a:gd name="T9" fmla="*/ 0 h 17"/>
                <a:gd name="T10" fmla="*/ 17 w 17"/>
                <a:gd name="T11" fmla="*/ 4 h 17"/>
                <a:gd name="T12" fmla="*/ 7 w 17"/>
                <a:gd name="T13" fmla="*/ 17 h 17"/>
                <a:gd name="T14" fmla="*/ 0 w 17"/>
                <a:gd name="T15" fmla="*/ 9 h 17"/>
                <a:gd name="T16" fmla="*/ 0 w 17"/>
                <a:gd name="T17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lnTo>
                    <a:pt x="3" y="6"/>
                  </a:lnTo>
                  <a:lnTo>
                    <a:pt x="6" y="1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7" y="4"/>
                  </a:lnTo>
                  <a:lnTo>
                    <a:pt x="7" y="17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3806"/>
            <p:cNvSpPr>
              <a:spLocks noEditPoints="1"/>
            </p:cNvSpPr>
            <p:nvPr/>
          </p:nvSpPr>
          <p:spPr bwMode="auto">
            <a:xfrm>
              <a:off x="6332948" y="2667465"/>
              <a:ext cx="125753" cy="110661"/>
            </a:xfrm>
            <a:custGeom>
              <a:avLst/>
              <a:gdLst>
                <a:gd name="T0" fmla="*/ 2 w 25"/>
                <a:gd name="T1" fmla="*/ 13 h 22"/>
                <a:gd name="T2" fmla="*/ 4 w 25"/>
                <a:gd name="T3" fmla="*/ 11 h 22"/>
                <a:gd name="T4" fmla="*/ 5 w 25"/>
                <a:gd name="T5" fmla="*/ 13 h 22"/>
                <a:gd name="T6" fmla="*/ 4 w 25"/>
                <a:gd name="T7" fmla="*/ 11 h 22"/>
                <a:gd name="T8" fmla="*/ 2 w 25"/>
                <a:gd name="T9" fmla="*/ 13 h 22"/>
                <a:gd name="T10" fmla="*/ 0 w 25"/>
                <a:gd name="T11" fmla="*/ 11 h 22"/>
                <a:gd name="T12" fmla="*/ 7 w 25"/>
                <a:gd name="T13" fmla="*/ 6 h 22"/>
                <a:gd name="T14" fmla="*/ 8 w 25"/>
                <a:gd name="T15" fmla="*/ 7 h 22"/>
                <a:gd name="T16" fmla="*/ 10 w 25"/>
                <a:gd name="T17" fmla="*/ 9 h 22"/>
                <a:gd name="T18" fmla="*/ 17 w 25"/>
                <a:gd name="T19" fmla="*/ 0 h 22"/>
                <a:gd name="T20" fmla="*/ 18 w 25"/>
                <a:gd name="T21" fmla="*/ 0 h 22"/>
                <a:gd name="T22" fmla="*/ 18 w 25"/>
                <a:gd name="T23" fmla="*/ 0 h 22"/>
                <a:gd name="T24" fmla="*/ 25 w 25"/>
                <a:gd name="T25" fmla="*/ 5 h 22"/>
                <a:gd name="T26" fmla="*/ 11 w 25"/>
                <a:gd name="T27" fmla="*/ 22 h 22"/>
                <a:gd name="T28" fmla="*/ 2 w 25"/>
                <a:gd name="T29" fmla="*/ 13 h 22"/>
                <a:gd name="T30" fmla="*/ 2 w 25"/>
                <a:gd name="T31" fmla="*/ 13 h 22"/>
                <a:gd name="T32" fmla="*/ 11 w 25"/>
                <a:gd name="T33" fmla="*/ 16 h 22"/>
                <a:gd name="T34" fmla="*/ 18 w 25"/>
                <a:gd name="T35" fmla="*/ 6 h 22"/>
                <a:gd name="T36" fmla="*/ 18 w 25"/>
                <a:gd name="T37" fmla="*/ 6 h 22"/>
                <a:gd name="T38" fmla="*/ 11 w 25"/>
                <a:gd name="T39" fmla="*/ 16 h 22"/>
                <a:gd name="T40" fmla="*/ 11 w 25"/>
                <a:gd name="T41" fmla="*/ 16 h 22"/>
                <a:gd name="T42" fmla="*/ 11 w 25"/>
                <a:gd name="T4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" h="22">
                  <a:moveTo>
                    <a:pt x="2" y="13"/>
                  </a:moveTo>
                  <a:lnTo>
                    <a:pt x="4" y="11"/>
                  </a:lnTo>
                  <a:lnTo>
                    <a:pt x="5" y="13"/>
                  </a:lnTo>
                  <a:lnTo>
                    <a:pt x="4" y="11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7" y="6"/>
                  </a:lnTo>
                  <a:lnTo>
                    <a:pt x="8" y="7"/>
                  </a:lnTo>
                  <a:lnTo>
                    <a:pt x="10" y="9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5"/>
                  </a:lnTo>
                  <a:lnTo>
                    <a:pt x="11" y="22"/>
                  </a:lnTo>
                  <a:lnTo>
                    <a:pt x="2" y="13"/>
                  </a:lnTo>
                  <a:lnTo>
                    <a:pt x="2" y="13"/>
                  </a:lnTo>
                  <a:close/>
                  <a:moveTo>
                    <a:pt x="11" y="16"/>
                  </a:moveTo>
                  <a:lnTo>
                    <a:pt x="18" y="6"/>
                  </a:lnTo>
                  <a:lnTo>
                    <a:pt x="18" y="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3807"/>
            <p:cNvSpPr>
              <a:spLocks noEditPoints="1"/>
            </p:cNvSpPr>
            <p:nvPr/>
          </p:nvSpPr>
          <p:spPr bwMode="auto">
            <a:xfrm>
              <a:off x="7142786" y="3009510"/>
              <a:ext cx="523126" cy="286715"/>
            </a:xfrm>
            <a:custGeom>
              <a:avLst/>
              <a:gdLst>
                <a:gd name="T0" fmla="*/ 70 w 95"/>
                <a:gd name="T1" fmla="*/ 50 h 52"/>
                <a:gd name="T2" fmla="*/ 71 w 95"/>
                <a:gd name="T3" fmla="*/ 46 h 52"/>
                <a:gd name="T4" fmla="*/ 74 w 95"/>
                <a:gd name="T5" fmla="*/ 47 h 52"/>
                <a:gd name="T6" fmla="*/ 74 w 95"/>
                <a:gd name="T7" fmla="*/ 47 h 52"/>
                <a:gd name="T8" fmla="*/ 82 w 95"/>
                <a:gd name="T9" fmla="*/ 48 h 52"/>
                <a:gd name="T10" fmla="*/ 82 w 95"/>
                <a:gd name="T11" fmla="*/ 48 h 52"/>
                <a:gd name="T12" fmla="*/ 90 w 95"/>
                <a:gd name="T13" fmla="*/ 47 h 52"/>
                <a:gd name="T14" fmla="*/ 90 w 95"/>
                <a:gd name="T15" fmla="*/ 47 h 52"/>
                <a:gd name="T16" fmla="*/ 91 w 95"/>
                <a:gd name="T17" fmla="*/ 40 h 52"/>
                <a:gd name="T18" fmla="*/ 91 w 95"/>
                <a:gd name="T19" fmla="*/ 40 h 52"/>
                <a:gd name="T20" fmla="*/ 79 w 95"/>
                <a:gd name="T21" fmla="*/ 8 h 52"/>
                <a:gd name="T22" fmla="*/ 79 w 95"/>
                <a:gd name="T23" fmla="*/ 8 h 52"/>
                <a:gd name="T24" fmla="*/ 43 w 95"/>
                <a:gd name="T25" fmla="*/ 4 h 52"/>
                <a:gd name="T26" fmla="*/ 43 w 95"/>
                <a:gd name="T27" fmla="*/ 4 h 52"/>
                <a:gd name="T28" fmla="*/ 0 w 95"/>
                <a:gd name="T29" fmla="*/ 6 h 52"/>
                <a:gd name="T30" fmla="*/ 0 w 95"/>
                <a:gd name="T31" fmla="*/ 6 h 52"/>
                <a:gd name="T32" fmla="*/ 0 w 95"/>
                <a:gd name="T33" fmla="*/ 2 h 52"/>
                <a:gd name="T34" fmla="*/ 43 w 95"/>
                <a:gd name="T35" fmla="*/ 0 h 52"/>
                <a:gd name="T36" fmla="*/ 43 w 95"/>
                <a:gd name="T37" fmla="*/ 0 h 52"/>
                <a:gd name="T38" fmla="*/ 81 w 95"/>
                <a:gd name="T39" fmla="*/ 4 h 52"/>
                <a:gd name="T40" fmla="*/ 81 w 95"/>
                <a:gd name="T41" fmla="*/ 4 h 52"/>
                <a:gd name="T42" fmla="*/ 95 w 95"/>
                <a:gd name="T43" fmla="*/ 40 h 52"/>
                <a:gd name="T44" fmla="*/ 95 w 95"/>
                <a:gd name="T45" fmla="*/ 40 h 52"/>
                <a:gd name="T46" fmla="*/ 91 w 95"/>
                <a:gd name="T47" fmla="*/ 50 h 52"/>
                <a:gd name="T48" fmla="*/ 91 w 95"/>
                <a:gd name="T49" fmla="*/ 50 h 52"/>
                <a:gd name="T50" fmla="*/ 82 w 95"/>
                <a:gd name="T51" fmla="*/ 52 h 52"/>
                <a:gd name="T52" fmla="*/ 82 w 95"/>
                <a:gd name="T53" fmla="*/ 52 h 52"/>
                <a:gd name="T54" fmla="*/ 70 w 95"/>
                <a:gd name="T55" fmla="*/ 50 h 52"/>
                <a:gd name="T56" fmla="*/ 0 w 95"/>
                <a:gd name="T57" fmla="*/ 6 h 52"/>
                <a:gd name="T58" fmla="*/ 0 w 95"/>
                <a:gd name="T59" fmla="*/ 6 h 52"/>
                <a:gd name="T60" fmla="*/ 0 w 95"/>
                <a:gd name="T61" fmla="*/ 6 h 52"/>
                <a:gd name="T62" fmla="*/ 0 w 95"/>
                <a:gd name="T63" fmla="*/ 6 h 52"/>
                <a:gd name="T64" fmla="*/ 0 w 95"/>
                <a:gd name="T65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5" h="52">
                  <a:moveTo>
                    <a:pt x="70" y="50"/>
                  </a:moveTo>
                  <a:cubicBezTo>
                    <a:pt x="71" y="46"/>
                    <a:pt x="71" y="46"/>
                    <a:pt x="71" y="46"/>
                  </a:cubicBezTo>
                  <a:cubicBezTo>
                    <a:pt x="71" y="46"/>
                    <a:pt x="72" y="47"/>
                    <a:pt x="74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6" y="48"/>
                    <a:pt x="79" y="48"/>
                    <a:pt x="82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5" y="48"/>
                    <a:pt x="87" y="48"/>
                    <a:pt x="90" y="47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0" y="46"/>
                    <a:pt x="92" y="44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29"/>
                    <a:pt x="85" y="11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5" y="5"/>
                    <a:pt x="59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22" y="4"/>
                    <a:pt x="1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22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9" y="0"/>
                    <a:pt x="75" y="1"/>
                    <a:pt x="81" y="4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9" y="10"/>
                    <a:pt x="95" y="28"/>
                    <a:pt x="95" y="40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5" y="44"/>
                    <a:pt x="95" y="48"/>
                    <a:pt x="91" y="50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88" y="52"/>
                    <a:pt x="85" y="52"/>
                    <a:pt x="82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76" y="52"/>
                    <a:pt x="70" y="50"/>
                    <a:pt x="70" y="50"/>
                  </a:cubicBezTo>
                  <a:close/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3808"/>
            <p:cNvSpPr>
              <a:spLocks noEditPoints="1"/>
            </p:cNvSpPr>
            <p:nvPr/>
          </p:nvSpPr>
          <p:spPr bwMode="auto">
            <a:xfrm>
              <a:off x="7127698" y="2999449"/>
              <a:ext cx="548278" cy="306835"/>
            </a:xfrm>
            <a:custGeom>
              <a:avLst/>
              <a:gdLst>
                <a:gd name="T0" fmla="*/ 70 w 99"/>
                <a:gd name="T1" fmla="*/ 52 h 56"/>
                <a:gd name="T2" fmla="*/ 72 w 99"/>
                <a:gd name="T3" fmla="*/ 47 h 56"/>
                <a:gd name="T4" fmla="*/ 74 w 99"/>
                <a:gd name="T5" fmla="*/ 47 h 56"/>
                <a:gd name="T6" fmla="*/ 74 w 99"/>
                <a:gd name="T7" fmla="*/ 47 h 56"/>
                <a:gd name="T8" fmla="*/ 77 w 99"/>
                <a:gd name="T9" fmla="*/ 47 h 56"/>
                <a:gd name="T10" fmla="*/ 84 w 99"/>
                <a:gd name="T11" fmla="*/ 48 h 56"/>
                <a:gd name="T12" fmla="*/ 91 w 99"/>
                <a:gd name="T13" fmla="*/ 47 h 56"/>
                <a:gd name="T14" fmla="*/ 91 w 99"/>
                <a:gd name="T15" fmla="*/ 42 h 56"/>
                <a:gd name="T16" fmla="*/ 91 w 99"/>
                <a:gd name="T17" fmla="*/ 42 h 56"/>
                <a:gd name="T18" fmla="*/ 80 w 99"/>
                <a:gd name="T19" fmla="*/ 11 h 56"/>
                <a:gd name="T20" fmla="*/ 68 w 99"/>
                <a:gd name="T21" fmla="*/ 9 h 56"/>
                <a:gd name="T22" fmla="*/ 45 w 99"/>
                <a:gd name="T23" fmla="*/ 8 h 56"/>
                <a:gd name="T24" fmla="*/ 3 w 99"/>
                <a:gd name="T25" fmla="*/ 10 h 56"/>
                <a:gd name="T26" fmla="*/ 2 w 99"/>
                <a:gd name="T27" fmla="*/ 2 h 56"/>
                <a:gd name="T28" fmla="*/ 3 w 99"/>
                <a:gd name="T29" fmla="*/ 2 h 56"/>
                <a:gd name="T30" fmla="*/ 6 w 99"/>
                <a:gd name="T31" fmla="*/ 1 h 56"/>
                <a:gd name="T32" fmla="*/ 45 w 99"/>
                <a:gd name="T33" fmla="*/ 0 h 56"/>
                <a:gd name="T34" fmla="*/ 84 w 99"/>
                <a:gd name="T35" fmla="*/ 5 h 56"/>
                <a:gd name="T36" fmla="*/ 94 w 99"/>
                <a:gd name="T37" fmla="*/ 54 h 56"/>
                <a:gd name="T38" fmla="*/ 84 w 99"/>
                <a:gd name="T39" fmla="*/ 56 h 56"/>
                <a:gd name="T40" fmla="*/ 72 w 99"/>
                <a:gd name="T41" fmla="*/ 52 h 56"/>
                <a:gd name="T42" fmla="*/ 71 w 99"/>
                <a:gd name="T43" fmla="*/ 54 h 56"/>
                <a:gd name="T44" fmla="*/ 84 w 99"/>
                <a:gd name="T45" fmla="*/ 52 h 56"/>
                <a:gd name="T46" fmla="*/ 84 w 99"/>
                <a:gd name="T47" fmla="*/ 52 h 56"/>
                <a:gd name="T48" fmla="*/ 92 w 99"/>
                <a:gd name="T49" fmla="*/ 50 h 56"/>
                <a:gd name="T50" fmla="*/ 92 w 99"/>
                <a:gd name="T51" fmla="*/ 50 h 56"/>
                <a:gd name="T52" fmla="*/ 76 w 99"/>
                <a:gd name="T53" fmla="*/ 51 h 56"/>
                <a:gd name="T54" fmla="*/ 74 w 99"/>
                <a:gd name="T55" fmla="*/ 51 h 56"/>
                <a:gd name="T56" fmla="*/ 73 w 99"/>
                <a:gd name="T57" fmla="*/ 50 h 56"/>
                <a:gd name="T58" fmla="*/ 73 w 99"/>
                <a:gd name="T59" fmla="*/ 50 h 56"/>
                <a:gd name="T60" fmla="*/ 72 w 99"/>
                <a:gd name="T61" fmla="*/ 50 h 56"/>
                <a:gd name="T62" fmla="*/ 73 w 99"/>
                <a:gd name="T63" fmla="*/ 50 h 56"/>
                <a:gd name="T64" fmla="*/ 93 w 99"/>
                <a:gd name="T65" fmla="*/ 50 h 56"/>
                <a:gd name="T66" fmla="*/ 92 w 99"/>
                <a:gd name="T67" fmla="*/ 50 h 56"/>
                <a:gd name="T68" fmla="*/ 71 w 99"/>
                <a:gd name="T69" fmla="*/ 49 h 56"/>
                <a:gd name="T70" fmla="*/ 95 w 99"/>
                <a:gd name="T71" fmla="*/ 47 h 56"/>
                <a:gd name="T72" fmla="*/ 95 w 99"/>
                <a:gd name="T73" fmla="*/ 45 h 56"/>
                <a:gd name="T74" fmla="*/ 95 w 99"/>
                <a:gd name="T75" fmla="*/ 40 h 56"/>
                <a:gd name="T76" fmla="*/ 82 w 99"/>
                <a:gd name="T77" fmla="*/ 8 h 56"/>
                <a:gd name="T78" fmla="*/ 2 w 99"/>
                <a:gd name="T79" fmla="*/ 10 h 56"/>
                <a:gd name="T80" fmla="*/ 68 w 99"/>
                <a:gd name="T81" fmla="*/ 5 h 56"/>
                <a:gd name="T82" fmla="*/ 62 w 99"/>
                <a:gd name="T83" fmla="*/ 5 h 56"/>
                <a:gd name="T84" fmla="*/ 4 w 99"/>
                <a:gd name="T85" fmla="*/ 5 h 56"/>
                <a:gd name="T86" fmla="*/ 4 w 99"/>
                <a:gd name="T87" fmla="*/ 5 h 56"/>
                <a:gd name="T88" fmla="*/ 8 w 99"/>
                <a:gd name="T89" fmla="*/ 5 h 56"/>
                <a:gd name="T90" fmla="*/ 8 w 99"/>
                <a:gd name="T91" fmla="*/ 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56">
                  <a:moveTo>
                    <a:pt x="71" y="54"/>
                  </a:moveTo>
                  <a:cubicBezTo>
                    <a:pt x="69" y="54"/>
                    <a:pt x="69" y="54"/>
                    <a:pt x="69" y="54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8"/>
                    <a:pt x="71" y="47"/>
                    <a:pt x="72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2" y="47"/>
                    <a:pt x="72" y="46"/>
                    <a:pt x="73" y="46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6"/>
                    <a:pt x="73" y="46"/>
                    <a:pt x="74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5" y="47"/>
                    <a:pt x="76" y="47"/>
                    <a:pt x="77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8"/>
                    <a:pt x="81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48"/>
                    <a:pt x="89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7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1" y="44"/>
                    <a:pt x="91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1" y="42"/>
                    <a:pt x="91" y="42"/>
                    <a:pt x="91" y="41"/>
                  </a:cubicBezTo>
                  <a:cubicBezTo>
                    <a:pt x="91" y="41"/>
                    <a:pt x="91" y="41"/>
                    <a:pt x="91" y="41"/>
                  </a:cubicBezTo>
                  <a:cubicBezTo>
                    <a:pt x="92" y="32"/>
                    <a:pt x="85" y="14"/>
                    <a:pt x="80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79" y="11"/>
                    <a:pt x="74" y="10"/>
                    <a:pt x="68" y="9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2" y="9"/>
                    <a:pt x="54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6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24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1"/>
                    <a:pt x="12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4" y="1"/>
                    <a:pt x="3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2" y="0"/>
                    <a:pt x="77" y="1"/>
                    <a:pt x="84" y="5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94" y="11"/>
                    <a:pt x="99" y="29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6"/>
                    <a:pt x="99" y="51"/>
                    <a:pt x="94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1" y="56"/>
                    <a:pt x="87" y="56"/>
                    <a:pt x="84" y="56"/>
                  </a:cubicBezTo>
                  <a:cubicBezTo>
                    <a:pt x="84" y="56"/>
                    <a:pt x="84" y="56"/>
                    <a:pt x="84" y="56"/>
                  </a:cubicBezTo>
                  <a:cubicBezTo>
                    <a:pt x="78" y="56"/>
                    <a:pt x="72" y="55"/>
                    <a:pt x="71" y="54"/>
                  </a:cubicBezTo>
                  <a:close/>
                  <a:moveTo>
                    <a:pt x="71" y="54"/>
                  </a:moveTo>
                  <a:cubicBezTo>
                    <a:pt x="72" y="52"/>
                    <a:pt x="72" y="52"/>
                    <a:pt x="72" y="52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4"/>
                    <a:pt x="71" y="54"/>
                    <a:pt x="71" y="54"/>
                  </a:cubicBezTo>
                  <a:close/>
                  <a:moveTo>
                    <a:pt x="84" y="52"/>
                  </a:move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52"/>
                    <a:pt x="84" y="52"/>
                    <a:pt x="84" y="52"/>
                  </a:cubicBezTo>
                  <a:close/>
                  <a:moveTo>
                    <a:pt x="84" y="52"/>
                  </a:moveTo>
                  <a:cubicBezTo>
                    <a:pt x="84" y="52"/>
                    <a:pt x="84" y="52"/>
                    <a:pt x="84" y="52"/>
                  </a:cubicBezTo>
                  <a:cubicBezTo>
                    <a:pt x="87" y="52"/>
                    <a:pt x="90" y="52"/>
                    <a:pt x="92" y="50"/>
                  </a:cubicBezTo>
                  <a:cubicBezTo>
                    <a:pt x="92" y="50"/>
                    <a:pt x="92" y="50"/>
                    <a:pt x="92" y="50"/>
                  </a:cubicBezTo>
                  <a:cubicBezTo>
                    <a:pt x="92" y="50"/>
                    <a:pt x="92" y="50"/>
                    <a:pt x="92" y="50"/>
                  </a:cubicBezTo>
                  <a:cubicBezTo>
                    <a:pt x="92" y="50"/>
                    <a:pt x="92" y="50"/>
                    <a:pt x="92" y="50"/>
                  </a:cubicBezTo>
                  <a:cubicBezTo>
                    <a:pt x="90" y="52"/>
                    <a:pt x="87" y="52"/>
                    <a:pt x="84" y="52"/>
                  </a:cubicBezTo>
                  <a:close/>
                  <a:moveTo>
                    <a:pt x="80" y="52"/>
                  </a:moveTo>
                  <a:cubicBezTo>
                    <a:pt x="78" y="52"/>
                    <a:pt x="77" y="51"/>
                    <a:pt x="76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5" y="51"/>
                    <a:pt x="75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6" y="51"/>
                    <a:pt x="78" y="52"/>
                    <a:pt x="80" y="52"/>
                  </a:cubicBezTo>
                  <a:close/>
                  <a:moveTo>
                    <a:pt x="73" y="50"/>
                  </a:move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2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3" y="50"/>
                    <a:pt x="73" y="50"/>
                    <a:pt x="73" y="50"/>
                  </a:cubicBezTo>
                  <a:close/>
                  <a:moveTo>
                    <a:pt x="92" y="50"/>
                  </a:moveTo>
                  <a:cubicBezTo>
                    <a:pt x="92" y="50"/>
                    <a:pt x="93" y="50"/>
                    <a:pt x="93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3" y="50"/>
                    <a:pt x="92" y="50"/>
                    <a:pt x="92" y="50"/>
                  </a:cubicBezTo>
                  <a:cubicBezTo>
                    <a:pt x="92" y="50"/>
                    <a:pt x="92" y="50"/>
                    <a:pt x="92" y="50"/>
                  </a:cubicBezTo>
                  <a:cubicBezTo>
                    <a:pt x="92" y="50"/>
                    <a:pt x="92" y="50"/>
                    <a:pt x="92" y="50"/>
                  </a:cubicBezTo>
                  <a:close/>
                  <a:moveTo>
                    <a:pt x="71" y="50"/>
                  </a:moveTo>
                  <a:cubicBezTo>
                    <a:pt x="71" y="50"/>
                    <a:pt x="71" y="49"/>
                    <a:pt x="71" y="4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1" y="49"/>
                    <a:pt x="71" y="49"/>
                    <a:pt x="71" y="50"/>
                  </a:cubicBezTo>
                  <a:close/>
                  <a:moveTo>
                    <a:pt x="95" y="47"/>
                  </a:moveTo>
                  <a:cubicBezTo>
                    <a:pt x="94" y="48"/>
                    <a:pt x="94" y="48"/>
                    <a:pt x="94" y="49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5" y="48"/>
                    <a:pt x="95" y="47"/>
                    <a:pt x="95" y="45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46"/>
                    <a:pt x="95" y="47"/>
                    <a:pt x="95" y="47"/>
                  </a:cubicBezTo>
                  <a:close/>
                  <a:moveTo>
                    <a:pt x="95" y="40"/>
                  </a:moveTo>
                  <a:cubicBezTo>
                    <a:pt x="95" y="29"/>
                    <a:pt x="89" y="12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9" y="12"/>
                    <a:pt x="95" y="29"/>
                    <a:pt x="95" y="40"/>
                  </a:cubicBezTo>
                  <a:close/>
                  <a:moveTo>
                    <a:pt x="2" y="10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10"/>
                    <a:pt x="2" y="10"/>
                    <a:pt x="2" y="10"/>
                  </a:cubicBezTo>
                  <a:close/>
                  <a:moveTo>
                    <a:pt x="68" y="5"/>
                  </a:moveTo>
                  <a:cubicBezTo>
                    <a:pt x="71" y="5"/>
                    <a:pt x="73" y="6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1" y="5"/>
                    <a:pt x="67" y="5"/>
                    <a:pt x="62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5" y="5"/>
                    <a:pt x="67" y="5"/>
                    <a:pt x="68" y="5"/>
                  </a:cubicBezTo>
                  <a:close/>
                  <a:moveTo>
                    <a:pt x="4" y="5"/>
                  </a:moveTo>
                  <a:cubicBezTo>
                    <a:pt x="5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5"/>
                    <a:pt x="5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lose/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3809"/>
            <p:cNvSpPr>
              <a:spLocks/>
            </p:cNvSpPr>
            <p:nvPr/>
          </p:nvSpPr>
          <p:spPr bwMode="auto">
            <a:xfrm>
              <a:off x="7540163" y="3276104"/>
              <a:ext cx="80481" cy="45272"/>
            </a:xfrm>
            <a:custGeom>
              <a:avLst/>
              <a:gdLst>
                <a:gd name="T0" fmla="*/ 0 w 16"/>
                <a:gd name="T1" fmla="*/ 4 h 9"/>
                <a:gd name="T2" fmla="*/ 15 w 16"/>
                <a:gd name="T3" fmla="*/ 0 h 9"/>
                <a:gd name="T4" fmla="*/ 16 w 16"/>
                <a:gd name="T5" fmla="*/ 4 h 9"/>
                <a:gd name="T6" fmla="*/ 1 w 16"/>
                <a:gd name="T7" fmla="*/ 9 h 9"/>
                <a:gd name="T8" fmla="*/ 0 w 16"/>
                <a:gd name="T9" fmla="*/ 4 h 9"/>
                <a:gd name="T10" fmla="*/ 0 w 16"/>
                <a:gd name="T11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">
                  <a:moveTo>
                    <a:pt x="0" y="4"/>
                  </a:moveTo>
                  <a:lnTo>
                    <a:pt x="15" y="0"/>
                  </a:lnTo>
                  <a:lnTo>
                    <a:pt x="16" y="4"/>
                  </a:lnTo>
                  <a:lnTo>
                    <a:pt x="1" y="9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3810"/>
            <p:cNvSpPr>
              <a:spLocks noEditPoints="1"/>
            </p:cNvSpPr>
            <p:nvPr/>
          </p:nvSpPr>
          <p:spPr bwMode="auto">
            <a:xfrm>
              <a:off x="7520043" y="3266044"/>
              <a:ext cx="115693" cy="65392"/>
            </a:xfrm>
            <a:custGeom>
              <a:avLst/>
              <a:gdLst>
                <a:gd name="T0" fmla="*/ 3 w 23"/>
                <a:gd name="T1" fmla="*/ 11 h 13"/>
                <a:gd name="T2" fmla="*/ 1 w 23"/>
                <a:gd name="T3" fmla="*/ 6 h 13"/>
                <a:gd name="T4" fmla="*/ 4 w 23"/>
                <a:gd name="T5" fmla="*/ 6 h 13"/>
                <a:gd name="T6" fmla="*/ 4 w 23"/>
                <a:gd name="T7" fmla="*/ 8 h 13"/>
                <a:gd name="T8" fmla="*/ 4 w 23"/>
                <a:gd name="T9" fmla="*/ 6 h 13"/>
                <a:gd name="T10" fmla="*/ 1 w 23"/>
                <a:gd name="T11" fmla="*/ 6 h 13"/>
                <a:gd name="T12" fmla="*/ 0 w 23"/>
                <a:gd name="T13" fmla="*/ 4 h 13"/>
                <a:gd name="T14" fmla="*/ 21 w 23"/>
                <a:gd name="T15" fmla="*/ 0 h 13"/>
                <a:gd name="T16" fmla="*/ 23 w 23"/>
                <a:gd name="T17" fmla="*/ 7 h 13"/>
                <a:gd name="T18" fmla="*/ 3 w 23"/>
                <a:gd name="T19" fmla="*/ 13 h 13"/>
                <a:gd name="T20" fmla="*/ 3 w 23"/>
                <a:gd name="T21" fmla="*/ 11 h 13"/>
                <a:gd name="T22" fmla="*/ 3 w 23"/>
                <a:gd name="T23" fmla="*/ 11 h 13"/>
                <a:gd name="T24" fmla="*/ 7 w 23"/>
                <a:gd name="T25" fmla="*/ 7 h 13"/>
                <a:gd name="T26" fmla="*/ 18 w 23"/>
                <a:gd name="T27" fmla="*/ 4 h 13"/>
                <a:gd name="T28" fmla="*/ 18 w 23"/>
                <a:gd name="T29" fmla="*/ 4 h 13"/>
                <a:gd name="T30" fmla="*/ 7 w 23"/>
                <a:gd name="T31" fmla="*/ 7 h 13"/>
                <a:gd name="T32" fmla="*/ 7 w 23"/>
                <a:gd name="T3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13">
                  <a:moveTo>
                    <a:pt x="3" y="11"/>
                  </a:moveTo>
                  <a:lnTo>
                    <a:pt x="1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6"/>
                  </a:lnTo>
                  <a:lnTo>
                    <a:pt x="1" y="6"/>
                  </a:lnTo>
                  <a:lnTo>
                    <a:pt x="0" y="4"/>
                  </a:lnTo>
                  <a:lnTo>
                    <a:pt x="21" y="0"/>
                  </a:lnTo>
                  <a:lnTo>
                    <a:pt x="23" y="7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3" y="11"/>
                  </a:lnTo>
                  <a:close/>
                  <a:moveTo>
                    <a:pt x="7" y="7"/>
                  </a:moveTo>
                  <a:lnTo>
                    <a:pt x="18" y="4"/>
                  </a:lnTo>
                  <a:lnTo>
                    <a:pt x="18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3811"/>
            <p:cNvSpPr>
              <a:spLocks/>
            </p:cNvSpPr>
            <p:nvPr/>
          </p:nvSpPr>
          <p:spPr bwMode="auto">
            <a:xfrm>
              <a:off x="7595492" y="3271073"/>
              <a:ext cx="40240" cy="45272"/>
            </a:xfrm>
            <a:custGeom>
              <a:avLst/>
              <a:gdLst>
                <a:gd name="T0" fmla="*/ 0 w 8"/>
                <a:gd name="T1" fmla="*/ 5 h 9"/>
                <a:gd name="T2" fmla="*/ 5 w 8"/>
                <a:gd name="T3" fmla="*/ 0 h 9"/>
                <a:gd name="T4" fmla="*/ 8 w 8"/>
                <a:gd name="T5" fmla="*/ 4 h 9"/>
                <a:gd name="T6" fmla="*/ 2 w 8"/>
                <a:gd name="T7" fmla="*/ 9 h 9"/>
                <a:gd name="T8" fmla="*/ 0 w 8"/>
                <a:gd name="T9" fmla="*/ 5 h 9"/>
                <a:gd name="T10" fmla="*/ 0 w 8"/>
                <a:gd name="T1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0" y="5"/>
                  </a:moveTo>
                  <a:lnTo>
                    <a:pt x="5" y="0"/>
                  </a:lnTo>
                  <a:lnTo>
                    <a:pt x="8" y="4"/>
                  </a:lnTo>
                  <a:lnTo>
                    <a:pt x="2" y="9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3812"/>
            <p:cNvSpPr>
              <a:spLocks/>
            </p:cNvSpPr>
            <p:nvPr/>
          </p:nvSpPr>
          <p:spPr bwMode="auto">
            <a:xfrm>
              <a:off x="7575372" y="3261013"/>
              <a:ext cx="80481" cy="70421"/>
            </a:xfrm>
            <a:custGeom>
              <a:avLst/>
              <a:gdLst>
                <a:gd name="T0" fmla="*/ 1 w 16"/>
                <a:gd name="T1" fmla="*/ 8 h 14"/>
                <a:gd name="T2" fmla="*/ 4 w 16"/>
                <a:gd name="T3" fmla="*/ 7 h 14"/>
                <a:gd name="T4" fmla="*/ 5 w 16"/>
                <a:gd name="T5" fmla="*/ 9 h 14"/>
                <a:gd name="T6" fmla="*/ 4 w 16"/>
                <a:gd name="T7" fmla="*/ 7 h 14"/>
                <a:gd name="T8" fmla="*/ 1 w 16"/>
                <a:gd name="T9" fmla="*/ 8 h 14"/>
                <a:gd name="T10" fmla="*/ 0 w 16"/>
                <a:gd name="T11" fmla="*/ 7 h 14"/>
                <a:gd name="T12" fmla="*/ 10 w 16"/>
                <a:gd name="T13" fmla="*/ 0 h 14"/>
                <a:gd name="T14" fmla="*/ 16 w 16"/>
                <a:gd name="T15" fmla="*/ 6 h 14"/>
                <a:gd name="T16" fmla="*/ 6 w 16"/>
                <a:gd name="T17" fmla="*/ 14 h 14"/>
                <a:gd name="T18" fmla="*/ 1 w 16"/>
                <a:gd name="T19" fmla="*/ 8 h 14"/>
                <a:gd name="T20" fmla="*/ 1 w 16"/>
                <a:gd name="T21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4">
                  <a:moveTo>
                    <a:pt x="1" y="8"/>
                  </a:moveTo>
                  <a:lnTo>
                    <a:pt x="4" y="7"/>
                  </a:lnTo>
                  <a:lnTo>
                    <a:pt x="5" y="9"/>
                  </a:lnTo>
                  <a:lnTo>
                    <a:pt x="4" y="7"/>
                  </a:lnTo>
                  <a:lnTo>
                    <a:pt x="1" y="8"/>
                  </a:lnTo>
                  <a:lnTo>
                    <a:pt x="0" y="7"/>
                  </a:lnTo>
                  <a:lnTo>
                    <a:pt x="10" y="0"/>
                  </a:lnTo>
                  <a:lnTo>
                    <a:pt x="16" y="6"/>
                  </a:lnTo>
                  <a:lnTo>
                    <a:pt x="6" y="14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3813"/>
            <p:cNvSpPr>
              <a:spLocks/>
            </p:cNvSpPr>
            <p:nvPr/>
          </p:nvSpPr>
          <p:spPr bwMode="auto">
            <a:xfrm>
              <a:off x="6403369" y="3557788"/>
              <a:ext cx="513066" cy="442645"/>
            </a:xfrm>
            <a:custGeom>
              <a:avLst/>
              <a:gdLst>
                <a:gd name="T0" fmla="*/ 0 w 93"/>
                <a:gd name="T1" fmla="*/ 76 h 80"/>
                <a:gd name="T2" fmla="*/ 23 w 93"/>
                <a:gd name="T3" fmla="*/ 76 h 80"/>
                <a:gd name="T4" fmla="*/ 28 w 93"/>
                <a:gd name="T5" fmla="*/ 45 h 80"/>
                <a:gd name="T6" fmla="*/ 28 w 93"/>
                <a:gd name="T7" fmla="*/ 45 h 80"/>
                <a:gd name="T8" fmla="*/ 38 w 93"/>
                <a:gd name="T9" fmla="*/ 3 h 80"/>
                <a:gd name="T10" fmla="*/ 38 w 93"/>
                <a:gd name="T11" fmla="*/ 3 h 80"/>
                <a:gd name="T12" fmla="*/ 50 w 93"/>
                <a:gd name="T13" fmla="*/ 0 h 80"/>
                <a:gd name="T14" fmla="*/ 50 w 93"/>
                <a:gd name="T15" fmla="*/ 0 h 80"/>
                <a:gd name="T16" fmla="*/ 93 w 93"/>
                <a:gd name="T17" fmla="*/ 9 h 80"/>
                <a:gd name="T18" fmla="*/ 93 w 93"/>
                <a:gd name="T19" fmla="*/ 9 h 80"/>
                <a:gd name="T20" fmla="*/ 93 w 93"/>
                <a:gd name="T21" fmla="*/ 9 h 80"/>
                <a:gd name="T22" fmla="*/ 92 w 93"/>
                <a:gd name="T23" fmla="*/ 13 h 80"/>
                <a:gd name="T24" fmla="*/ 76 w 93"/>
                <a:gd name="T25" fmla="*/ 8 h 80"/>
                <a:gd name="T26" fmla="*/ 76 w 93"/>
                <a:gd name="T27" fmla="*/ 8 h 80"/>
                <a:gd name="T28" fmla="*/ 50 w 93"/>
                <a:gd name="T29" fmla="*/ 4 h 80"/>
                <a:gd name="T30" fmla="*/ 50 w 93"/>
                <a:gd name="T31" fmla="*/ 4 h 80"/>
                <a:gd name="T32" fmla="*/ 41 w 93"/>
                <a:gd name="T33" fmla="*/ 6 h 80"/>
                <a:gd name="T34" fmla="*/ 41 w 93"/>
                <a:gd name="T35" fmla="*/ 6 h 80"/>
                <a:gd name="T36" fmla="*/ 32 w 93"/>
                <a:gd name="T37" fmla="*/ 45 h 80"/>
                <a:gd name="T38" fmla="*/ 32 w 93"/>
                <a:gd name="T39" fmla="*/ 45 h 80"/>
                <a:gd name="T40" fmla="*/ 27 w 93"/>
                <a:gd name="T41" fmla="*/ 78 h 80"/>
                <a:gd name="T42" fmla="*/ 27 w 93"/>
                <a:gd name="T43" fmla="*/ 78 h 80"/>
                <a:gd name="T44" fmla="*/ 27 w 93"/>
                <a:gd name="T45" fmla="*/ 80 h 80"/>
                <a:gd name="T46" fmla="*/ 0 w 93"/>
                <a:gd name="T47" fmla="*/ 80 h 80"/>
                <a:gd name="T48" fmla="*/ 0 w 93"/>
                <a:gd name="T49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3" h="80">
                  <a:moveTo>
                    <a:pt x="0" y="76"/>
                  </a:moveTo>
                  <a:cubicBezTo>
                    <a:pt x="23" y="76"/>
                    <a:pt x="23" y="76"/>
                    <a:pt x="23" y="76"/>
                  </a:cubicBezTo>
                  <a:cubicBezTo>
                    <a:pt x="24" y="72"/>
                    <a:pt x="26" y="58"/>
                    <a:pt x="28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27"/>
                    <a:pt x="34" y="9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40" y="0"/>
                    <a:pt x="45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66" y="0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2" y="13"/>
                    <a:pt x="85" y="10"/>
                    <a:pt x="76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68" y="6"/>
                    <a:pt x="57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5" y="4"/>
                    <a:pt x="42" y="5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9" y="9"/>
                    <a:pt x="35" y="28"/>
                    <a:pt x="32" y="45"/>
                  </a:cubicBezTo>
                  <a:cubicBezTo>
                    <a:pt x="32" y="45"/>
                    <a:pt x="32" y="45"/>
                    <a:pt x="32" y="45"/>
                  </a:cubicBezTo>
                  <a:cubicBezTo>
                    <a:pt x="29" y="62"/>
                    <a:pt x="27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6"/>
                    <a:pt x="0" y="76"/>
                    <a:pt x="0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3814"/>
            <p:cNvSpPr>
              <a:spLocks noEditPoints="1"/>
            </p:cNvSpPr>
            <p:nvPr/>
          </p:nvSpPr>
          <p:spPr bwMode="auto">
            <a:xfrm>
              <a:off x="6388277" y="3547728"/>
              <a:ext cx="538218" cy="462766"/>
            </a:xfrm>
            <a:custGeom>
              <a:avLst/>
              <a:gdLst>
                <a:gd name="T0" fmla="*/ 0 w 97"/>
                <a:gd name="T1" fmla="*/ 78 h 84"/>
                <a:gd name="T2" fmla="*/ 24 w 97"/>
                <a:gd name="T3" fmla="*/ 76 h 84"/>
                <a:gd name="T4" fmla="*/ 28 w 97"/>
                <a:gd name="T5" fmla="*/ 46 h 84"/>
                <a:gd name="T6" fmla="*/ 38 w 97"/>
                <a:gd name="T7" fmla="*/ 4 h 84"/>
                <a:gd name="T8" fmla="*/ 52 w 97"/>
                <a:gd name="T9" fmla="*/ 0 h 84"/>
                <a:gd name="T10" fmla="*/ 96 w 97"/>
                <a:gd name="T11" fmla="*/ 9 h 84"/>
                <a:gd name="T12" fmla="*/ 97 w 97"/>
                <a:gd name="T13" fmla="*/ 11 h 84"/>
                <a:gd name="T14" fmla="*/ 95 w 97"/>
                <a:gd name="T15" fmla="*/ 17 h 84"/>
                <a:gd name="T16" fmla="*/ 93 w 97"/>
                <a:gd name="T17" fmla="*/ 17 h 84"/>
                <a:gd name="T18" fmla="*/ 93 w 97"/>
                <a:gd name="T19" fmla="*/ 16 h 84"/>
                <a:gd name="T20" fmla="*/ 93 w 97"/>
                <a:gd name="T21" fmla="*/ 16 h 84"/>
                <a:gd name="T22" fmla="*/ 93 w 97"/>
                <a:gd name="T23" fmla="*/ 16 h 84"/>
                <a:gd name="T24" fmla="*/ 92 w 97"/>
                <a:gd name="T25" fmla="*/ 16 h 84"/>
                <a:gd name="T26" fmla="*/ 89 w 97"/>
                <a:gd name="T27" fmla="*/ 15 h 84"/>
                <a:gd name="T28" fmla="*/ 78 w 97"/>
                <a:gd name="T29" fmla="*/ 12 h 84"/>
                <a:gd name="T30" fmla="*/ 52 w 97"/>
                <a:gd name="T31" fmla="*/ 8 h 84"/>
                <a:gd name="T32" fmla="*/ 51 w 97"/>
                <a:gd name="T33" fmla="*/ 8 h 84"/>
                <a:gd name="T34" fmla="*/ 51 w 97"/>
                <a:gd name="T35" fmla="*/ 8 h 84"/>
                <a:gd name="T36" fmla="*/ 45 w 97"/>
                <a:gd name="T37" fmla="*/ 9 h 84"/>
                <a:gd name="T38" fmla="*/ 45 w 97"/>
                <a:gd name="T39" fmla="*/ 9 h 84"/>
                <a:gd name="T40" fmla="*/ 41 w 97"/>
                <a:gd name="T41" fmla="*/ 23 h 84"/>
                <a:gd name="T42" fmla="*/ 36 w 97"/>
                <a:gd name="T43" fmla="*/ 48 h 84"/>
                <a:gd name="T44" fmla="*/ 31 w 97"/>
                <a:gd name="T45" fmla="*/ 81 h 84"/>
                <a:gd name="T46" fmla="*/ 0 w 97"/>
                <a:gd name="T47" fmla="*/ 84 h 84"/>
                <a:gd name="T48" fmla="*/ 27 w 97"/>
                <a:gd name="T49" fmla="*/ 79 h 84"/>
                <a:gd name="T50" fmla="*/ 27 w 97"/>
                <a:gd name="T51" fmla="*/ 80 h 84"/>
                <a:gd name="T52" fmla="*/ 27 w 97"/>
                <a:gd name="T53" fmla="*/ 80 h 84"/>
                <a:gd name="T54" fmla="*/ 27 w 97"/>
                <a:gd name="T55" fmla="*/ 79 h 84"/>
                <a:gd name="T56" fmla="*/ 27 w 97"/>
                <a:gd name="T57" fmla="*/ 77 h 84"/>
                <a:gd name="T58" fmla="*/ 28 w 97"/>
                <a:gd name="T59" fmla="*/ 70 h 84"/>
                <a:gd name="T60" fmla="*/ 30 w 97"/>
                <a:gd name="T61" fmla="*/ 61 h 84"/>
                <a:gd name="T62" fmla="*/ 36 w 97"/>
                <a:gd name="T63" fmla="*/ 26 h 84"/>
                <a:gd name="T64" fmla="*/ 37 w 97"/>
                <a:gd name="T65" fmla="*/ 22 h 84"/>
                <a:gd name="T66" fmla="*/ 39 w 97"/>
                <a:gd name="T67" fmla="*/ 13 h 84"/>
                <a:gd name="T68" fmla="*/ 79 w 97"/>
                <a:gd name="T69" fmla="*/ 8 h 84"/>
                <a:gd name="T70" fmla="*/ 93 w 97"/>
                <a:gd name="T71" fmla="*/ 12 h 84"/>
                <a:gd name="T72" fmla="*/ 90 w 97"/>
                <a:gd name="T73" fmla="*/ 11 h 84"/>
                <a:gd name="T74" fmla="*/ 79 w 97"/>
                <a:gd name="T75" fmla="*/ 8 h 84"/>
                <a:gd name="T76" fmla="*/ 66 w 97"/>
                <a:gd name="T77" fmla="*/ 5 h 84"/>
                <a:gd name="T78" fmla="*/ 79 w 97"/>
                <a:gd name="T79" fmla="*/ 8 h 84"/>
                <a:gd name="T80" fmla="*/ 41 w 97"/>
                <a:gd name="T81" fmla="*/ 7 h 84"/>
                <a:gd name="T82" fmla="*/ 42 w 97"/>
                <a:gd name="T83" fmla="*/ 7 h 84"/>
                <a:gd name="T84" fmla="*/ 42 w 97"/>
                <a:gd name="T85" fmla="*/ 7 h 84"/>
                <a:gd name="T86" fmla="*/ 44 w 97"/>
                <a:gd name="T87" fmla="*/ 5 h 84"/>
                <a:gd name="T88" fmla="*/ 47 w 97"/>
                <a:gd name="T89" fmla="*/ 4 h 84"/>
                <a:gd name="T90" fmla="*/ 51 w 97"/>
                <a:gd name="T91" fmla="*/ 4 h 84"/>
                <a:gd name="T92" fmla="*/ 52 w 97"/>
                <a:gd name="T93" fmla="*/ 4 h 84"/>
                <a:gd name="T94" fmla="*/ 55 w 97"/>
                <a:gd name="T95" fmla="*/ 4 h 84"/>
                <a:gd name="T96" fmla="*/ 52 w 97"/>
                <a:gd name="T97" fmla="*/ 4 h 84"/>
                <a:gd name="T98" fmla="*/ 51 w 97"/>
                <a:gd name="T99" fmla="*/ 4 h 84"/>
                <a:gd name="T100" fmla="*/ 52 w 97"/>
                <a:gd name="T101" fmla="*/ 4 h 84"/>
                <a:gd name="T102" fmla="*/ 51 w 97"/>
                <a:gd name="T103" fmla="*/ 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" h="84">
                  <a:moveTo>
                    <a:pt x="0" y="82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4" y="71"/>
                    <a:pt x="26" y="59"/>
                    <a:pt x="28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1" y="29"/>
                    <a:pt x="34" y="11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42" y="0"/>
                    <a:pt x="47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8" y="0"/>
                    <a:pt x="93" y="8"/>
                    <a:pt x="96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5" y="17"/>
                    <a:pt x="95" y="17"/>
                    <a:pt x="95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3" y="17"/>
                    <a:pt x="94" y="17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3" y="16"/>
                    <a:pt x="93" y="16"/>
                    <a:pt x="92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1" y="16"/>
                    <a:pt x="90" y="16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6" y="14"/>
                    <a:pt x="82" y="13"/>
                    <a:pt x="78" y="12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69" y="10"/>
                    <a:pt x="59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48" y="7"/>
                    <a:pt x="45" y="8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4" y="10"/>
                    <a:pt x="42" y="16"/>
                    <a:pt x="41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39" y="30"/>
                    <a:pt x="37" y="39"/>
                    <a:pt x="36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3" y="65"/>
                    <a:pt x="31" y="81"/>
                    <a:pt x="31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2"/>
                    <a:pt x="0" y="82"/>
                    <a:pt x="0" y="82"/>
                  </a:cubicBezTo>
                  <a:close/>
                  <a:moveTo>
                    <a:pt x="27" y="79"/>
                  </a:moveTo>
                  <a:cubicBezTo>
                    <a:pt x="27" y="80"/>
                    <a:pt x="27" y="80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27" y="80"/>
                    <a:pt x="27" y="80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79"/>
                    <a:pt x="27" y="78"/>
                    <a:pt x="27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8" y="76"/>
                    <a:pt x="28" y="73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9" y="67"/>
                    <a:pt x="29" y="64"/>
                    <a:pt x="30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9" y="69"/>
                    <a:pt x="28" y="76"/>
                    <a:pt x="27" y="79"/>
                  </a:cubicBezTo>
                  <a:close/>
                  <a:moveTo>
                    <a:pt x="36" y="26"/>
                  </a:moveTo>
                  <a:cubicBezTo>
                    <a:pt x="36" y="25"/>
                    <a:pt x="36" y="23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19"/>
                    <a:pt x="38" y="16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8" y="17"/>
                    <a:pt x="37" y="21"/>
                    <a:pt x="36" y="26"/>
                  </a:cubicBezTo>
                  <a:close/>
                  <a:moveTo>
                    <a:pt x="79" y="8"/>
                  </a:moveTo>
                  <a:cubicBezTo>
                    <a:pt x="85" y="10"/>
                    <a:pt x="90" y="11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2" y="12"/>
                    <a:pt x="91" y="12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7" y="10"/>
                    <a:pt x="83" y="9"/>
                    <a:pt x="79" y="8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5" y="7"/>
                    <a:pt x="70" y="6"/>
                    <a:pt x="66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70" y="6"/>
                    <a:pt x="75" y="7"/>
                    <a:pt x="79" y="8"/>
                  </a:cubicBezTo>
                  <a:close/>
                  <a:moveTo>
                    <a:pt x="42" y="7"/>
                  </a:moveTo>
                  <a:cubicBezTo>
                    <a:pt x="42" y="7"/>
                    <a:pt x="41" y="7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7"/>
                    <a:pt x="42" y="7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6"/>
                    <a:pt x="43" y="5"/>
                    <a:pt x="44" y="5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3" y="5"/>
                    <a:pt x="42" y="6"/>
                    <a:pt x="42" y="7"/>
                  </a:cubicBezTo>
                  <a:close/>
                  <a:moveTo>
                    <a:pt x="47" y="4"/>
                  </a:moveTo>
                  <a:cubicBezTo>
                    <a:pt x="48" y="4"/>
                    <a:pt x="49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8" y="4"/>
                    <a:pt x="47" y="4"/>
                  </a:cubicBezTo>
                  <a:close/>
                  <a:moveTo>
                    <a:pt x="52" y="4"/>
                  </a:moveTo>
                  <a:cubicBezTo>
                    <a:pt x="53" y="4"/>
                    <a:pt x="54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3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lose/>
                  <a:moveTo>
                    <a:pt x="51" y="4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3815"/>
            <p:cNvSpPr>
              <a:spLocks/>
            </p:cNvSpPr>
            <p:nvPr/>
          </p:nvSpPr>
          <p:spPr bwMode="auto">
            <a:xfrm>
              <a:off x="6951644" y="3658389"/>
              <a:ext cx="281683" cy="860142"/>
            </a:xfrm>
            <a:custGeom>
              <a:avLst/>
              <a:gdLst>
                <a:gd name="T0" fmla="*/ 2 w 51"/>
                <a:gd name="T1" fmla="*/ 154 h 156"/>
                <a:gd name="T2" fmla="*/ 0 w 51"/>
                <a:gd name="T3" fmla="*/ 152 h 156"/>
                <a:gd name="T4" fmla="*/ 0 w 51"/>
                <a:gd name="T5" fmla="*/ 152 h 156"/>
                <a:gd name="T6" fmla="*/ 7 w 51"/>
                <a:gd name="T7" fmla="*/ 137 h 156"/>
                <a:gd name="T8" fmla="*/ 7 w 51"/>
                <a:gd name="T9" fmla="*/ 137 h 156"/>
                <a:gd name="T10" fmla="*/ 21 w 51"/>
                <a:gd name="T11" fmla="*/ 115 h 156"/>
                <a:gd name="T12" fmla="*/ 21 w 51"/>
                <a:gd name="T13" fmla="*/ 115 h 156"/>
                <a:gd name="T14" fmla="*/ 46 w 51"/>
                <a:gd name="T15" fmla="*/ 79 h 156"/>
                <a:gd name="T16" fmla="*/ 46 w 51"/>
                <a:gd name="T17" fmla="*/ 79 h 156"/>
                <a:gd name="T18" fmla="*/ 47 w 51"/>
                <a:gd name="T19" fmla="*/ 76 h 156"/>
                <a:gd name="T20" fmla="*/ 47 w 51"/>
                <a:gd name="T21" fmla="*/ 76 h 156"/>
                <a:gd name="T22" fmla="*/ 32 w 51"/>
                <a:gd name="T23" fmla="*/ 33 h 156"/>
                <a:gd name="T24" fmla="*/ 32 w 51"/>
                <a:gd name="T25" fmla="*/ 33 h 156"/>
                <a:gd name="T26" fmla="*/ 17 w 51"/>
                <a:gd name="T27" fmla="*/ 2 h 156"/>
                <a:gd name="T28" fmla="*/ 17 w 51"/>
                <a:gd name="T29" fmla="*/ 2 h 156"/>
                <a:gd name="T30" fmla="*/ 20 w 51"/>
                <a:gd name="T31" fmla="*/ 0 h 156"/>
                <a:gd name="T32" fmla="*/ 51 w 51"/>
                <a:gd name="T33" fmla="*/ 76 h 156"/>
                <a:gd name="T34" fmla="*/ 51 w 51"/>
                <a:gd name="T35" fmla="*/ 76 h 156"/>
                <a:gd name="T36" fmla="*/ 50 w 51"/>
                <a:gd name="T37" fmla="*/ 81 h 156"/>
                <a:gd name="T38" fmla="*/ 50 w 51"/>
                <a:gd name="T39" fmla="*/ 81 h 156"/>
                <a:gd name="T40" fmla="*/ 10 w 51"/>
                <a:gd name="T41" fmla="*/ 139 h 156"/>
                <a:gd name="T42" fmla="*/ 10 w 51"/>
                <a:gd name="T43" fmla="*/ 139 h 156"/>
                <a:gd name="T44" fmla="*/ 4 w 51"/>
                <a:gd name="T45" fmla="*/ 151 h 156"/>
                <a:gd name="T46" fmla="*/ 4 w 51"/>
                <a:gd name="T47" fmla="*/ 151 h 156"/>
                <a:gd name="T48" fmla="*/ 20 w 51"/>
                <a:gd name="T49" fmla="*/ 152 h 156"/>
                <a:gd name="T50" fmla="*/ 20 w 51"/>
                <a:gd name="T51" fmla="*/ 152 h 156"/>
                <a:gd name="T52" fmla="*/ 31 w 51"/>
                <a:gd name="T53" fmla="*/ 152 h 156"/>
                <a:gd name="T54" fmla="*/ 31 w 51"/>
                <a:gd name="T55" fmla="*/ 152 h 156"/>
                <a:gd name="T56" fmla="*/ 31 w 51"/>
                <a:gd name="T57" fmla="*/ 156 h 156"/>
                <a:gd name="T58" fmla="*/ 20 w 51"/>
                <a:gd name="T59" fmla="*/ 156 h 156"/>
                <a:gd name="T60" fmla="*/ 20 w 51"/>
                <a:gd name="T61" fmla="*/ 156 h 156"/>
                <a:gd name="T62" fmla="*/ 2 w 51"/>
                <a:gd name="T63" fmla="*/ 15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156">
                  <a:moveTo>
                    <a:pt x="2" y="154"/>
                  </a:moveTo>
                  <a:cubicBezTo>
                    <a:pt x="1" y="154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48"/>
                    <a:pt x="3" y="144"/>
                    <a:pt x="7" y="137"/>
                  </a:cubicBezTo>
                  <a:cubicBezTo>
                    <a:pt x="7" y="137"/>
                    <a:pt x="7" y="137"/>
                    <a:pt x="7" y="137"/>
                  </a:cubicBezTo>
                  <a:cubicBezTo>
                    <a:pt x="11" y="131"/>
                    <a:pt x="16" y="123"/>
                    <a:pt x="21" y="115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32" y="100"/>
                    <a:pt x="44" y="84"/>
                    <a:pt x="46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7" y="79"/>
                    <a:pt x="47" y="78"/>
                    <a:pt x="47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7" y="69"/>
                    <a:pt x="39" y="50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24" y="17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1"/>
                    <a:pt x="51" y="58"/>
                    <a:pt x="51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1" y="78"/>
                    <a:pt x="51" y="80"/>
                    <a:pt x="5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5" y="89"/>
                    <a:pt x="22" y="120"/>
                    <a:pt x="10" y="139"/>
                  </a:cubicBezTo>
                  <a:cubicBezTo>
                    <a:pt x="10" y="139"/>
                    <a:pt x="10" y="139"/>
                    <a:pt x="10" y="139"/>
                  </a:cubicBezTo>
                  <a:cubicBezTo>
                    <a:pt x="7" y="145"/>
                    <a:pt x="5" y="149"/>
                    <a:pt x="4" y="151"/>
                  </a:cubicBezTo>
                  <a:cubicBezTo>
                    <a:pt x="4" y="151"/>
                    <a:pt x="4" y="151"/>
                    <a:pt x="4" y="151"/>
                  </a:cubicBezTo>
                  <a:cubicBezTo>
                    <a:pt x="7" y="152"/>
                    <a:pt x="14" y="152"/>
                    <a:pt x="20" y="152"/>
                  </a:cubicBezTo>
                  <a:cubicBezTo>
                    <a:pt x="20" y="152"/>
                    <a:pt x="20" y="152"/>
                    <a:pt x="20" y="152"/>
                  </a:cubicBezTo>
                  <a:cubicBezTo>
                    <a:pt x="26" y="152"/>
                    <a:pt x="31" y="152"/>
                    <a:pt x="31" y="152"/>
                  </a:cubicBezTo>
                  <a:cubicBezTo>
                    <a:pt x="31" y="152"/>
                    <a:pt x="31" y="152"/>
                    <a:pt x="31" y="152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1" y="156"/>
                    <a:pt x="26" y="156"/>
                    <a:pt x="20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14" y="156"/>
                    <a:pt x="6" y="156"/>
                    <a:pt x="2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3816"/>
            <p:cNvSpPr>
              <a:spLocks noEditPoints="1"/>
            </p:cNvSpPr>
            <p:nvPr/>
          </p:nvSpPr>
          <p:spPr bwMode="auto">
            <a:xfrm>
              <a:off x="6941584" y="3638269"/>
              <a:ext cx="301804" cy="890322"/>
            </a:xfrm>
            <a:custGeom>
              <a:avLst/>
              <a:gdLst>
                <a:gd name="T0" fmla="*/ 4 w 55"/>
                <a:gd name="T1" fmla="*/ 157 h 161"/>
                <a:gd name="T2" fmla="*/ 0 w 55"/>
                <a:gd name="T3" fmla="*/ 155 h 161"/>
                <a:gd name="T4" fmla="*/ 0 w 55"/>
                <a:gd name="T5" fmla="*/ 154 h 161"/>
                <a:gd name="T6" fmla="*/ 7 w 55"/>
                <a:gd name="T7" fmla="*/ 139 h 161"/>
                <a:gd name="T8" fmla="*/ 22 w 55"/>
                <a:gd name="T9" fmla="*/ 117 h 161"/>
                <a:gd name="T10" fmla="*/ 47 w 55"/>
                <a:gd name="T11" fmla="*/ 81 h 161"/>
                <a:gd name="T12" fmla="*/ 47 w 55"/>
                <a:gd name="T13" fmla="*/ 79 h 161"/>
                <a:gd name="T14" fmla="*/ 47 w 55"/>
                <a:gd name="T15" fmla="*/ 79 h 161"/>
                <a:gd name="T16" fmla="*/ 47 w 55"/>
                <a:gd name="T17" fmla="*/ 79 h 161"/>
                <a:gd name="T18" fmla="*/ 47 w 55"/>
                <a:gd name="T19" fmla="*/ 79 h 161"/>
                <a:gd name="T20" fmla="*/ 32 w 55"/>
                <a:gd name="T21" fmla="*/ 37 h 161"/>
                <a:gd name="T22" fmla="*/ 17 w 55"/>
                <a:gd name="T23" fmla="*/ 6 h 161"/>
                <a:gd name="T24" fmla="*/ 17 w 55"/>
                <a:gd name="T25" fmla="*/ 6 h 161"/>
                <a:gd name="T26" fmla="*/ 24 w 55"/>
                <a:gd name="T27" fmla="*/ 0 h 161"/>
                <a:gd name="T28" fmla="*/ 25 w 55"/>
                <a:gd name="T29" fmla="*/ 3 h 161"/>
                <a:gd name="T30" fmla="*/ 26 w 55"/>
                <a:gd name="T31" fmla="*/ 5 h 161"/>
                <a:gd name="T32" fmla="*/ 29 w 55"/>
                <a:gd name="T33" fmla="*/ 12 h 161"/>
                <a:gd name="T34" fmla="*/ 39 w 55"/>
                <a:gd name="T35" fmla="*/ 34 h 161"/>
                <a:gd name="T36" fmla="*/ 55 w 55"/>
                <a:gd name="T37" fmla="*/ 79 h 161"/>
                <a:gd name="T38" fmla="*/ 54 w 55"/>
                <a:gd name="T39" fmla="*/ 85 h 161"/>
                <a:gd name="T40" fmla="*/ 14 w 55"/>
                <a:gd name="T41" fmla="*/ 143 h 161"/>
                <a:gd name="T42" fmla="*/ 9 w 55"/>
                <a:gd name="T43" fmla="*/ 152 h 161"/>
                <a:gd name="T44" fmla="*/ 21 w 55"/>
                <a:gd name="T45" fmla="*/ 153 h 161"/>
                <a:gd name="T46" fmla="*/ 22 w 55"/>
                <a:gd name="T47" fmla="*/ 153 h 161"/>
                <a:gd name="T48" fmla="*/ 33 w 55"/>
                <a:gd name="T49" fmla="*/ 153 h 161"/>
                <a:gd name="T50" fmla="*/ 35 w 55"/>
                <a:gd name="T51" fmla="*/ 153 h 161"/>
                <a:gd name="T52" fmla="*/ 33 w 55"/>
                <a:gd name="T53" fmla="*/ 161 h 161"/>
                <a:gd name="T54" fmla="*/ 22 w 55"/>
                <a:gd name="T55" fmla="*/ 161 h 161"/>
                <a:gd name="T56" fmla="*/ 22 w 55"/>
                <a:gd name="T57" fmla="*/ 157 h 161"/>
                <a:gd name="T58" fmla="*/ 31 w 55"/>
                <a:gd name="T59" fmla="*/ 157 h 161"/>
                <a:gd name="T60" fmla="*/ 22 w 55"/>
                <a:gd name="T61" fmla="*/ 157 h 161"/>
                <a:gd name="T62" fmla="*/ 22 w 55"/>
                <a:gd name="T63" fmla="*/ 157 h 161"/>
                <a:gd name="T64" fmla="*/ 7 w 55"/>
                <a:gd name="T65" fmla="*/ 156 h 161"/>
                <a:gd name="T66" fmla="*/ 17 w 55"/>
                <a:gd name="T67" fmla="*/ 157 h 161"/>
                <a:gd name="T68" fmla="*/ 7 w 55"/>
                <a:gd name="T69" fmla="*/ 148 h 161"/>
                <a:gd name="T70" fmla="*/ 5 w 55"/>
                <a:gd name="T71" fmla="*/ 152 h 161"/>
                <a:gd name="T72" fmla="*/ 11 w 55"/>
                <a:gd name="T73" fmla="*/ 141 h 161"/>
                <a:gd name="T74" fmla="*/ 11 w 55"/>
                <a:gd name="T75" fmla="*/ 141 h 161"/>
                <a:gd name="T76" fmla="*/ 18 w 55"/>
                <a:gd name="T77" fmla="*/ 130 h 161"/>
                <a:gd name="T78" fmla="*/ 11 w 55"/>
                <a:gd name="T79" fmla="*/ 141 h 161"/>
                <a:gd name="T80" fmla="*/ 18 w 55"/>
                <a:gd name="T81" fmla="*/ 129 h 161"/>
                <a:gd name="T82" fmla="*/ 18 w 55"/>
                <a:gd name="T83" fmla="*/ 130 h 161"/>
                <a:gd name="T84" fmla="*/ 21 w 55"/>
                <a:gd name="T85" fmla="*/ 125 h 161"/>
                <a:gd name="T86" fmla="*/ 21 w 55"/>
                <a:gd name="T87" fmla="*/ 125 h 161"/>
                <a:gd name="T88" fmla="*/ 25 w 55"/>
                <a:gd name="T89" fmla="*/ 119 h 161"/>
                <a:gd name="T90" fmla="*/ 21 w 55"/>
                <a:gd name="T91" fmla="*/ 125 h 161"/>
                <a:gd name="T92" fmla="*/ 50 w 55"/>
                <a:gd name="T93" fmla="*/ 83 h 161"/>
                <a:gd name="T94" fmla="*/ 51 w 55"/>
                <a:gd name="T95" fmla="*/ 80 h 161"/>
                <a:gd name="T96" fmla="*/ 51 w 55"/>
                <a:gd name="T97" fmla="*/ 80 h 161"/>
                <a:gd name="T98" fmla="*/ 36 w 55"/>
                <a:gd name="T99" fmla="*/ 35 h 161"/>
                <a:gd name="T100" fmla="*/ 51 w 55"/>
                <a:gd name="T101" fmla="*/ 79 h 161"/>
                <a:gd name="T102" fmla="*/ 51 w 55"/>
                <a:gd name="T103" fmla="*/ 79 h 161"/>
                <a:gd name="T104" fmla="*/ 34 w 55"/>
                <a:gd name="T105" fmla="*/ 3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" h="161">
                  <a:moveTo>
                    <a:pt x="3" y="159"/>
                  </a:moveTo>
                  <a:cubicBezTo>
                    <a:pt x="4" y="157"/>
                    <a:pt x="4" y="157"/>
                    <a:pt x="4" y="157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1" y="158"/>
                    <a:pt x="0" y="156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5"/>
                    <a:pt x="0" y="155"/>
                    <a:pt x="0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" y="150"/>
                    <a:pt x="3" y="146"/>
                    <a:pt x="7" y="139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11" y="133"/>
                    <a:pt x="16" y="125"/>
                    <a:pt x="22" y="117"/>
                  </a:cubicBezTo>
                  <a:cubicBezTo>
                    <a:pt x="22" y="117"/>
                    <a:pt x="22" y="117"/>
                    <a:pt x="22" y="117"/>
                  </a:cubicBezTo>
                  <a:cubicBezTo>
                    <a:pt x="32" y="102"/>
                    <a:pt x="44" y="85"/>
                    <a:pt x="47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6" y="81"/>
                    <a:pt x="47" y="80"/>
                    <a:pt x="47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7" y="72"/>
                    <a:pt x="39" y="53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25" y="21"/>
                    <a:pt x="18" y="8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5" y="3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4"/>
                    <a:pt x="25" y="4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8" y="9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2" y="17"/>
                    <a:pt x="36" y="25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7" y="50"/>
                    <a:pt x="55" y="69"/>
                    <a:pt x="55" y="79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81"/>
                    <a:pt x="54" y="83"/>
                    <a:pt x="54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49" y="93"/>
                    <a:pt x="25" y="125"/>
                    <a:pt x="14" y="143"/>
                  </a:cubicBezTo>
                  <a:cubicBezTo>
                    <a:pt x="14" y="143"/>
                    <a:pt x="14" y="143"/>
                    <a:pt x="14" y="143"/>
                  </a:cubicBezTo>
                  <a:cubicBezTo>
                    <a:pt x="12" y="147"/>
                    <a:pt x="10" y="150"/>
                    <a:pt x="9" y="152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12" y="153"/>
                    <a:pt x="17" y="153"/>
                    <a:pt x="21" y="153"/>
                  </a:cubicBezTo>
                  <a:cubicBezTo>
                    <a:pt x="21" y="153"/>
                    <a:pt x="21" y="153"/>
                    <a:pt x="21" y="153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28" y="153"/>
                    <a:pt x="32" y="153"/>
                    <a:pt x="33" y="153"/>
                  </a:cubicBezTo>
                  <a:cubicBezTo>
                    <a:pt x="33" y="153"/>
                    <a:pt x="33" y="153"/>
                    <a:pt x="33" y="153"/>
                  </a:cubicBezTo>
                  <a:cubicBezTo>
                    <a:pt x="35" y="153"/>
                    <a:pt x="35" y="153"/>
                    <a:pt x="35" y="153"/>
                  </a:cubicBezTo>
                  <a:cubicBezTo>
                    <a:pt x="35" y="161"/>
                    <a:pt x="35" y="161"/>
                    <a:pt x="35" y="161"/>
                  </a:cubicBezTo>
                  <a:cubicBezTo>
                    <a:pt x="33" y="161"/>
                    <a:pt x="33" y="161"/>
                    <a:pt x="33" y="161"/>
                  </a:cubicBezTo>
                  <a:cubicBezTo>
                    <a:pt x="33" y="161"/>
                    <a:pt x="28" y="161"/>
                    <a:pt x="22" y="161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15" y="161"/>
                    <a:pt x="8" y="161"/>
                    <a:pt x="3" y="159"/>
                  </a:cubicBezTo>
                  <a:close/>
                  <a:moveTo>
                    <a:pt x="22" y="157"/>
                  </a:moveTo>
                  <a:cubicBezTo>
                    <a:pt x="26" y="157"/>
                    <a:pt x="29" y="157"/>
                    <a:pt x="31" y="157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6" y="157"/>
                    <a:pt x="22" y="157"/>
                  </a:cubicBezTo>
                  <a:cubicBezTo>
                    <a:pt x="22" y="157"/>
                    <a:pt x="22" y="157"/>
                    <a:pt x="22" y="157"/>
                  </a:cubicBezTo>
                  <a:cubicBezTo>
                    <a:pt x="22" y="157"/>
                    <a:pt x="22" y="157"/>
                    <a:pt x="22" y="157"/>
                  </a:cubicBezTo>
                  <a:close/>
                  <a:moveTo>
                    <a:pt x="17" y="157"/>
                  </a:moveTo>
                  <a:cubicBezTo>
                    <a:pt x="14" y="157"/>
                    <a:pt x="10" y="157"/>
                    <a:pt x="7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10" y="157"/>
                    <a:pt x="14" y="157"/>
                    <a:pt x="17" y="157"/>
                  </a:cubicBezTo>
                  <a:close/>
                  <a:moveTo>
                    <a:pt x="5" y="152"/>
                  </a:moveTo>
                  <a:cubicBezTo>
                    <a:pt x="5" y="151"/>
                    <a:pt x="6" y="150"/>
                    <a:pt x="7" y="148"/>
                  </a:cubicBezTo>
                  <a:cubicBezTo>
                    <a:pt x="7" y="148"/>
                    <a:pt x="7" y="148"/>
                    <a:pt x="7" y="148"/>
                  </a:cubicBezTo>
                  <a:cubicBezTo>
                    <a:pt x="6" y="150"/>
                    <a:pt x="5" y="151"/>
                    <a:pt x="5" y="152"/>
                  </a:cubicBezTo>
                  <a:close/>
                  <a:moveTo>
                    <a:pt x="11" y="141"/>
                  </a:moveTo>
                  <a:cubicBezTo>
                    <a:pt x="11" y="141"/>
                    <a:pt x="11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3" y="138"/>
                    <a:pt x="15" y="134"/>
                    <a:pt x="18" y="130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4"/>
                    <a:pt x="13" y="138"/>
                    <a:pt x="11" y="141"/>
                  </a:cubicBezTo>
                  <a:close/>
                  <a:moveTo>
                    <a:pt x="18" y="130"/>
                  </a:moveTo>
                  <a:cubicBezTo>
                    <a:pt x="18" y="130"/>
                    <a:pt x="18" y="130"/>
                    <a:pt x="18" y="129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8" y="130"/>
                    <a:pt x="18" y="130"/>
                    <a:pt x="18" y="130"/>
                  </a:cubicBezTo>
                  <a:close/>
                  <a:moveTo>
                    <a:pt x="21" y="125"/>
                  </a:moveTo>
                  <a:cubicBezTo>
                    <a:pt x="21" y="125"/>
                    <a:pt x="21" y="125"/>
                    <a:pt x="21" y="125"/>
                  </a:cubicBezTo>
                  <a:cubicBezTo>
                    <a:pt x="21" y="125"/>
                    <a:pt x="21" y="125"/>
                    <a:pt x="21" y="125"/>
                  </a:cubicBezTo>
                  <a:cubicBezTo>
                    <a:pt x="21" y="125"/>
                    <a:pt x="21" y="125"/>
                    <a:pt x="21" y="125"/>
                  </a:cubicBezTo>
                  <a:close/>
                  <a:moveTo>
                    <a:pt x="50" y="83"/>
                  </a:moveTo>
                  <a:cubicBezTo>
                    <a:pt x="47" y="88"/>
                    <a:pt x="36" y="104"/>
                    <a:pt x="25" y="119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4" y="121"/>
                    <a:pt x="23" y="123"/>
                    <a:pt x="21" y="125"/>
                  </a:cubicBezTo>
                  <a:cubicBezTo>
                    <a:pt x="21" y="125"/>
                    <a:pt x="21" y="125"/>
                    <a:pt x="21" y="125"/>
                  </a:cubicBezTo>
                  <a:cubicBezTo>
                    <a:pt x="33" y="108"/>
                    <a:pt x="47" y="89"/>
                    <a:pt x="50" y="83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2"/>
                    <a:pt x="51" y="81"/>
                    <a:pt x="51" y="80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1" y="81"/>
                    <a:pt x="50" y="82"/>
                    <a:pt x="50" y="83"/>
                  </a:cubicBezTo>
                  <a:close/>
                  <a:moveTo>
                    <a:pt x="36" y="35"/>
                  </a:moveTo>
                  <a:cubicBezTo>
                    <a:pt x="43" y="52"/>
                    <a:pt x="51" y="70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51" y="70"/>
                    <a:pt x="42" y="49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3"/>
                    <a:pt x="35" y="34"/>
                    <a:pt x="3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4" name="任意多边形 113"/>
          <p:cNvSpPr/>
          <p:nvPr/>
        </p:nvSpPr>
        <p:spPr>
          <a:xfrm flipV="1">
            <a:off x="1296968" y="1362543"/>
            <a:ext cx="3996124" cy="3081266"/>
          </a:xfrm>
          <a:custGeom>
            <a:avLst/>
            <a:gdLst>
              <a:gd name="connsiteX0" fmla="*/ 2060762 w 2515350"/>
              <a:gd name="connsiteY0" fmla="*/ 1643 h 1737373"/>
              <a:gd name="connsiteX1" fmla="*/ 2233970 w 2515350"/>
              <a:gd name="connsiteY1" fmla="*/ 309433 h 1737373"/>
              <a:gd name="connsiteX2" fmla="*/ 2238614 w 2515350"/>
              <a:gd name="connsiteY2" fmla="*/ 321423 h 1737373"/>
              <a:gd name="connsiteX3" fmla="*/ 2292242 w 2515350"/>
              <a:gd name="connsiteY3" fmla="*/ 325838 h 1737373"/>
              <a:gd name="connsiteX4" fmla="*/ 2440464 w 2515350"/>
              <a:gd name="connsiteY4" fmla="*/ 360082 h 1737373"/>
              <a:gd name="connsiteX5" fmla="*/ 2469654 w 2515350"/>
              <a:gd name="connsiteY5" fmla="*/ 1107553 h 1737373"/>
              <a:gd name="connsiteX6" fmla="*/ 2389716 w 2515350"/>
              <a:gd name="connsiteY6" fmla="*/ 1694190 h 1737373"/>
              <a:gd name="connsiteX7" fmla="*/ 798489 w 2515350"/>
              <a:gd name="connsiteY7" fmla="*/ 1710685 h 1737373"/>
              <a:gd name="connsiteX8" fmla="*/ 68722 w 2515350"/>
              <a:gd name="connsiteY8" fmla="*/ 1617895 h 1737373"/>
              <a:gd name="connsiteX9" fmla="*/ 24936 w 2515350"/>
              <a:gd name="connsiteY9" fmla="*/ 911664 h 1737373"/>
              <a:gd name="connsiteX10" fmla="*/ 17639 w 2515350"/>
              <a:gd name="connsiteY10" fmla="*/ 514731 h 1737373"/>
              <a:gd name="connsiteX11" fmla="*/ 211619 w 2515350"/>
              <a:gd name="connsiteY11" fmla="*/ 308532 h 1737373"/>
              <a:gd name="connsiteX12" fmla="*/ 1068502 w 2515350"/>
              <a:gd name="connsiteY12" fmla="*/ 323997 h 1737373"/>
              <a:gd name="connsiteX13" fmla="*/ 1627897 w 2515350"/>
              <a:gd name="connsiteY13" fmla="*/ 316717 h 1737373"/>
              <a:gd name="connsiteX14" fmla="*/ 1736026 w 2515350"/>
              <a:gd name="connsiteY14" fmla="*/ 314973 h 1737373"/>
              <a:gd name="connsiteX15" fmla="*/ 1741448 w 2515350"/>
              <a:gd name="connsiteY15" fmla="*/ 291928 h 1737373"/>
              <a:gd name="connsiteX16" fmla="*/ 2060762 w 2515350"/>
              <a:gd name="connsiteY16" fmla="*/ 1643 h 173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15350" h="1737373">
                <a:moveTo>
                  <a:pt x="2060762" y="1643"/>
                </a:moveTo>
                <a:cubicBezTo>
                  <a:pt x="2100072" y="95381"/>
                  <a:pt x="2188518" y="212742"/>
                  <a:pt x="2233970" y="309433"/>
                </a:cubicBezTo>
                <a:lnTo>
                  <a:pt x="2238614" y="321423"/>
                </a:lnTo>
                <a:lnTo>
                  <a:pt x="2292242" y="325838"/>
                </a:lnTo>
                <a:cubicBezTo>
                  <a:pt x="2361440" y="333146"/>
                  <a:pt x="2413479" y="344101"/>
                  <a:pt x="2440464" y="360082"/>
                </a:cubicBezTo>
                <a:cubicBezTo>
                  <a:pt x="2584384" y="445315"/>
                  <a:pt x="2478112" y="885202"/>
                  <a:pt x="2469654" y="1107553"/>
                </a:cubicBezTo>
                <a:cubicBezTo>
                  <a:pt x="2461196" y="1329904"/>
                  <a:pt x="2570494" y="1616348"/>
                  <a:pt x="2389716" y="1694190"/>
                </a:cubicBezTo>
                <a:cubicBezTo>
                  <a:pt x="2208938" y="1772033"/>
                  <a:pt x="1185321" y="1723401"/>
                  <a:pt x="798489" y="1710685"/>
                </a:cubicBezTo>
                <a:cubicBezTo>
                  <a:pt x="411657" y="1697969"/>
                  <a:pt x="197648" y="1751066"/>
                  <a:pt x="68722" y="1617895"/>
                </a:cubicBezTo>
                <a:cubicBezTo>
                  <a:pt x="-60204" y="1484725"/>
                  <a:pt x="33450" y="1095525"/>
                  <a:pt x="24936" y="911664"/>
                </a:cubicBezTo>
                <a:cubicBezTo>
                  <a:pt x="16422" y="727803"/>
                  <a:pt x="-13475" y="615253"/>
                  <a:pt x="17639" y="514731"/>
                </a:cubicBezTo>
                <a:cubicBezTo>
                  <a:pt x="48752" y="414209"/>
                  <a:pt x="76612" y="314546"/>
                  <a:pt x="211619" y="308532"/>
                </a:cubicBezTo>
                <a:cubicBezTo>
                  <a:pt x="346625" y="302518"/>
                  <a:pt x="697029" y="315406"/>
                  <a:pt x="1068502" y="323997"/>
                </a:cubicBezTo>
                <a:cubicBezTo>
                  <a:pt x="1207805" y="327219"/>
                  <a:pt x="1415324" y="321113"/>
                  <a:pt x="1627897" y="316717"/>
                </a:cubicBezTo>
                <a:lnTo>
                  <a:pt x="1736026" y="314973"/>
                </a:lnTo>
                <a:lnTo>
                  <a:pt x="1741448" y="291928"/>
                </a:lnTo>
                <a:cubicBezTo>
                  <a:pt x="1863609" y="137109"/>
                  <a:pt x="1985771" y="-17710"/>
                  <a:pt x="2060762" y="1643"/>
                </a:cubicBezTo>
                <a:close/>
              </a:path>
            </a:pathLst>
          </a:custGeom>
          <a:noFill/>
          <a:ln w="3175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5" name="任意多边形 114"/>
          <p:cNvSpPr/>
          <p:nvPr/>
        </p:nvSpPr>
        <p:spPr>
          <a:xfrm flipH="1" flipV="1">
            <a:off x="6772795" y="1634058"/>
            <a:ext cx="3996124" cy="2917525"/>
          </a:xfrm>
          <a:custGeom>
            <a:avLst/>
            <a:gdLst>
              <a:gd name="connsiteX0" fmla="*/ 2060762 w 2515350"/>
              <a:gd name="connsiteY0" fmla="*/ 1643 h 1737373"/>
              <a:gd name="connsiteX1" fmla="*/ 2233970 w 2515350"/>
              <a:gd name="connsiteY1" fmla="*/ 309433 h 1737373"/>
              <a:gd name="connsiteX2" fmla="*/ 2238614 w 2515350"/>
              <a:gd name="connsiteY2" fmla="*/ 321423 h 1737373"/>
              <a:gd name="connsiteX3" fmla="*/ 2292242 w 2515350"/>
              <a:gd name="connsiteY3" fmla="*/ 325838 h 1737373"/>
              <a:gd name="connsiteX4" fmla="*/ 2440464 w 2515350"/>
              <a:gd name="connsiteY4" fmla="*/ 360082 h 1737373"/>
              <a:gd name="connsiteX5" fmla="*/ 2469654 w 2515350"/>
              <a:gd name="connsiteY5" fmla="*/ 1107553 h 1737373"/>
              <a:gd name="connsiteX6" fmla="*/ 2389716 w 2515350"/>
              <a:gd name="connsiteY6" fmla="*/ 1694190 h 1737373"/>
              <a:gd name="connsiteX7" fmla="*/ 798489 w 2515350"/>
              <a:gd name="connsiteY7" fmla="*/ 1710685 h 1737373"/>
              <a:gd name="connsiteX8" fmla="*/ 68722 w 2515350"/>
              <a:gd name="connsiteY8" fmla="*/ 1617895 h 1737373"/>
              <a:gd name="connsiteX9" fmla="*/ 24936 w 2515350"/>
              <a:gd name="connsiteY9" fmla="*/ 911664 h 1737373"/>
              <a:gd name="connsiteX10" fmla="*/ 17639 w 2515350"/>
              <a:gd name="connsiteY10" fmla="*/ 514731 h 1737373"/>
              <a:gd name="connsiteX11" fmla="*/ 211619 w 2515350"/>
              <a:gd name="connsiteY11" fmla="*/ 308532 h 1737373"/>
              <a:gd name="connsiteX12" fmla="*/ 1068502 w 2515350"/>
              <a:gd name="connsiteY12" fmla="*/ 323997 h 1737373"/>
              <a:gd name="connsiteX13" fmla="*/ 1627897 w 2515350"/>
              <a:gd name="connsiteY13" fmla="*/ 316717 h 1737373"/>
              <a:gd name="connsiteX14" fmla="*/ 1736026 w 2515350"/>
              <a:gd name="connsiteY14" fmla="*/ 314973 h 1737373"/>
              <a:gd name="connsiteX15" fmla="*/ 1741448 w 2515350"/>
              <a:gd name="connsiteY15" fmla="*/ 291928 h 1737373"/>
              <a:gd name="connsiteX16" fmla="*/ 2060762 w 2515350"/>
              <a:gd name="connsiteY16" fmla="*/ 1643 h 1737373"/>
              <a:gd name="connsiteX0" fmla="*/ 2152678 w 2607266"/>
              <a:gd name="connsiteY0" fmla="*/ 1643 h 1737373"/>
              <a:gd name="connsiteX1" fmla="*/ 2325886 w 2607266"/>
              <a:gd name="connsiteY1" fmla="*/ 309433 h 1737373"/>
              <a:gd name="connsiteX2" fmla="*/ 2330530 w 2607266"/>
              <a:gd name="connsiteY2" fmla="*/ 321423 h 1737373"/>
              <a:gd name="connsiteX3" fmla="*/ 2384158 w 2607266"/>
              <a:gd name="connsiteY3" fmla="*/ 325838 h 1737373"/>
              <a:gd name="connsiteX4" fmla="*/ 2532380 w 2607266"/>
              <a:gd name="connsiteY4" fmla="*/ 360082 h 1737373"/>
              <a:gd name="connsiteX5" fmla="*/ 2561570 w 2607266"/>
              <a:gd name="connsiteY5" fmla="*/ 1107553 h 1737373"/>
              <a:gd name="connsiteX6" fmla="*/ 2481632 w 2607266"/>
              <a:gd name="connsiteY6" fmla="*/ 1694190 h 1737373"/>
              <a:gd name="connsiteX7" fmla="*/ 890405 w 2607266"/>
              <a:gd name="connsiteY7" fmla="*/ 1710685 h 1737373"/>
              <a:gd name="connsiteX8" fmla="*/ 160638 w 2607266"/>
              <a:gd name="connsiteY8" fmla="*/ 1617895 h 1737373"/>
              <a:gd name="connsiteX9" fmla="*/ 738 w 2607266"/>
              <a:gd name="connsiteY9" fmla="*/ 911664 h 1737373"/>
              <a:gd name="connsiteX10" fmla="*/ 109555 w 2607266"/>
              <a:gd name="connsiteY10" fmla="*/ 514731 h 1737373"/>
              <a:gd name="connsiteX11" fmla="*/ 303535 w 2607266"/>
              <a:gd name="connsiteY11" fmla="*/ 308532 h 1737373"/>
              <a:gd name="connsiteX12" fmla="*/ 1160418 w 2607266"/>
              <a:gd name="connsiteY12" fmla="*/ 323997 h 1737373"/>
              <a:gd name="connsiteX13" fmla="*/ 1719813 w 2607266"/>
              <a:gd name="connsiteY13" fmla="*/ 316717 h 1737373"/>
              <a:gd name="connsiteX14" fmla="*/ 1827942 w 2607266"/>
              <a:gd name="connsiteY14" fmla="*/ 314973 h 1737373"/>
              <a:gd name="connsiteX15" fmla="*/ 1833364 w 2607266"/>
              <a:gd name="connsiteY15" fmla="*/ 291928 h 1737373"/>
              <a:gd name="connsiteX16" fmla="*/ 2152678 w 2607266"/>
              <a:gd name="connsiteY16" fmla="*/ 1643 h 1737373"/>
              <a:gd name="connsiteX0" fmla="*/ 2152678 w 2672226"/>
              <a:gd name="connsiteY0" fmla="*/ 1643 h 1748130"/>
              <a:gd name="connsiteX1" fmla="*/ 2325886 w 2672226"/>
              <a:gd name="connsiteY1" fmla="*/ 309433 h 1748130"/>
              <a:gd name="connsiteX2" fmla="*/ 2330530 w 2672226"/>
              <a:gd name="connsiteY2" fmla="*/ 321423 h 1748130"/>
              <a:gd name="connsiteX3" fmla="*/ 2384158 w 2672226"/>
              <a:gd name="connsiteY3" fmla="*/ 325838 h 1748130"/>
              <a:gd name="connsiteX4" fmla="*/ 2532380 w 2672226"/>
              <a:gd name="connsiteY4" fmla="*/ 360082 h 1748130"/>
              <a:gd name="connsiteX5" fmla="*/ 2648655 w 2672226"/>
              <a:gd name="connsiteY5" fmla="*/ 1093039 h 1748130"/>
              <a:gd name="connsiteX6" fmla="*/ 2481632 w 2672226"/>
              <a:gd name="connsiteY6" fmla="*/ 1694190 h 1748130"/>
              <a:gd name="connsiteX7" fmla="*/ 890405 w 2672226"/>
              <a:gd name="connsiteY7" fmla="*/ 1710685 h 1748130"/>
              <a:gd name="connsiteX8" fmla="*/ 160638 w 2672226"/>
              <a:gd name="connsiteY8" fmla="*/ 1617895 h 1748130"/>
              <a:gd name="connsiteX9" fmla="*/ 738 w 2672226"/>
              <a:gd name="connsiteY9" fmla="*/ 911664 h 1748130"/>
              <a:gd name="connsiteX10" fmla="*/ 109555 w 2672226"/>
              <a:gd name="connsiteY10" fmla="*/ 514731 h 1748130"/>
              <a:gd name="connsiteX11" fmla="*/ 303535 w 2672226"/>
              <a:gd name="connsiteY11" fmla="*/ 308532 h 1748130"/>
              <a:gd name="connsiteX12" fmla="*/ 1160418 w 2672226"/>
              <a:gd name="connsiteY12" fmla="*/ 323997 h 1748130"/>
              <a:gd name="connsiteX13" fmla="*/ 1719813 w 2672226"/>
              <a:gd name="connsiteY13" fmla="*/ 316717 h 1748130"/>
              <a:gd name="connsiteX14" fmla="*/ 1827942 w 2672226"/>
              <a:gd name="connsiteY14" fmla="*/ 314973 h 1748130"/>
              <a:gd name="connsiteX15" fmla="*/ 1833364 w 2672226"/>
              <a:gd name="connsiteY15" fmla="*/ 291928 h 1748130"/>
              <a:gd name="connsiteX16" fmla="*/ 2152678 w 2672226"/>
              <a:gd name="connsiteY16" fmla="*/ 1643 h 1748130"/>
              <a:gd name="connsiteX0" fmla="*/ 2152678 w 2672226"/>
              <a:gd name="connsiteY0" fmla="*/ 1643 h 1748130"/>
              <a:gd name="connsiteX1" fmla="*/ 2325886 w 2672226"/>
              <a:gd name="connsiteY1" fmla="*/ 309433 h 1748130"/>
              <a:gd name="connsiteX2" fmla="*/ 2330530 w 2672226"/>
              <a:gd name="connsiteY2" fmla="*/ 321423 h 1748130"/>
              <a:gd name="connsiteX3" fmla="*/ 2384158 w 2672226"/>
              <a:gd name="connsiteY3" fmla="*/ 325838 h 1748130"/>
              <a:gd name="connsiteX4" fmla="*/ 2532380 w 2672226"/>
              <a:gd name="connsiteY4" fmla="*/ 360082 h 1748130"/>
              <a:gd name="connsiteX5" fmla="*/ 2648655 w 2672226"/>
              <a:gd name="connsiteY5" fmla="*/ 1093039 h 1748130"/>
              <a:gd name="connsiteX6" fmla="*/ 2481632 w 2672226"/>
              <a:gd name="connsiteY6" fmla="*/ 1694190 h 1748130"/>
              <a:gd name="connsiteX7" fmla="*/ 890405 w 2672226"/>
              <a:gd name="connsiteY7" fmla="*/ 1710685 h 1748130"/>
              <a:gd name="connsiteX8" fmla="*/ 160638 w 2672226"/>
              <a:gd name="connsiteY8" fmla="*/ 1617895 h 1748130"/>
              <a:gd name="connsiteX9" fmla="*/ 738 w 2672226"/>
              <a:gd name="connsiteY9" fmla="*/ 911664 h 1748130"/>
              <a:gd name="connsiteX10" fmla="*/ 109555 w 2672226"/>
              <a:gd name="connsiteY10" fmla="*/ 514731 h 1748130"/>
              <a:gd name="connsiteX11" fmla="*/ 303535 w 2672226"/>
              <a:gd name="connsiteY11" fmla="*/ 308532 h 1748130"/>
              <a:gd name="connsiteX12" fmla="*/ 1160418 w 2672226"/>
              <a:gd name="connsiteY12" fmla="*/ 323997 h 1748130"/>
              <a:gd name="connsiteX13" fmla="*/ 1719813 w 2672226"/>
              <a:gd name="connsiteY13" fmla="*/ 316717 h 1748130"/>
              <a:gd name="connsiteX14" fmla="*/ 1827942 w 2672226"/>
              <a:gd name="connsiteY14" fmla="*/ 314973 h 1748130"/>
              <a:gd name="connsiteX15" fmla="*/ 1833364 w 2672226"/>
              <a:gd name="connsiteY15" fmla="*/ 291928 h 1748130"/>
              <a:gd name="connsiteX16" fmla="*/ 2152678 w 2672226"/>
              <a:gd name="connsiteY16" fmla="*/ 1643 h 1748130"/>
              <a:gd name="connsiteX0" fmla="*/ 2152678 w 2649271"/>
              <a:gd name="connsiteY0" fmla="*/ 1643 h 1729713"/>
              <a:gd name="connsiteX1" fmla="*/ 2325886 w 2649271"/>
              <a:gd name="connsiteY1" fmla="*/ 309433 h 1729713"/>
              <a:gd name="connsiteX2" fmla="*/ 2330530 w 2649271"/>
              <a:gd name="connsiteY2" fmla="*/ 321423 h 1729713"/>
              <a:gd name="connsiteX3" fmla="*/ 2384158 w 2649271"/>
              <a:gd name="connsiteY3" fmla="*/ 325838 h 1729713"/>
              <a:gd name="connsiteX4" fmla="*/ 2532380 w 2649271"/>
              <a:gd name="connsiteY4" fmla="*/ 360082 h 1729713"/>
              <a:gd name="connsiteX5" fmla="*/ 2648655 w 2649271"/>
              <a:gd name="connsiteY5" fmla="*/ 1093039 h 1729713"/>
              <a:gd name="connsiteX6" fmla="*/ 2481632 w 2649271"/>
              <a:gd name="connsiteY6" fmla="*/ 1694190 h 1729713"/>
              <a:gd name="connsiteX7" fmla="*/ 890405 w 2649271"/>
              <a:gd name="connsiteY7" fmla="*/ 1710685 h 1729713"/>
              <a:gd name="connsiteX8" fmla="*/ 160638 w 2649271"/>
              <a:gd name="connsiteY8" fmla="*/ 1617895 h 1729713"/>
              <a:gd name="connsiteX9" fmla="*/ 738 w 2649271"/>
              <a:gd name="connsiteY9" fmla="*/ 911664 h 1729713"/>
              <a:gd name="connsiteX10" fmla="*/ 109555 w 2649271"/>
              <a:gd name="connsiteY10" fmla="*/ 514731 h 1729713"/>
              <a:gd name="connsiteX11" fmla="*/ 303535 w 2649271"/>
              <a:gd name="connsiteY11" fmla="*/ 308532 h 1729713"/>
              <a:gd name="connsiteX12" fmla="*/ 1160418 w 2649271"/>
              <a:gd name="connsiteY12" fmla="*/ 323997 h 1729713"/>
              <a:gd name="connsiteX13" fmla="*/ 1719813 w 2649271"/>
              <a:gd name="connsiteY13" fmla="*/ 316717 h 1729713"/>
              <a:gd name="connsiteX14" fmla="*/ 1827942 w 2649271"/>
              <a:gd name="connsiteY14" fmla="*/ 314973 h 1729713"/>
              <a:gd name="connsiteX15" fmla="*/ 1833364 w 2649271"/>
              <a:gd name="connsiteY15" fmla="*/ 291928 h 1729713"/>
              <a:gd name="connsiteX16" fmla="*/ 2152678 w 2649271"/>
              <a:gd name="connsiteY16" fmla="*/ 1643 h 1729713"/>
              <a:gd name="connsiteX0" fmla="*/ 2152678 w 2649271"/>
              <a:gd name="connsiteY0" fmla="*/ 1643 h 1729713"/>
              <a:gd name="connsiteX1" fmla="*/ 2325886 w 2649271"/>
              <a:gd name="connsiteY1" fmla="*/ 309433 h 1729713"/>
              <a:gd name="connsiteX2" fmla="*/ 2330530 w 2649271"/>
              <a:gd name="connsiteY2" fmla="*/ 321423 h 1729713"/>
              <a:gd name="connsiteX3" fmla="*/ 2532380 w 2649271"/>
              <a:gd name="connsiteY3" fmla="*/ 360082 h 1729713"/>
              <a:gd name="connsiteX4" fmla="*/ 2648655 w 2649271"/>
              <a:gd name="connsiteY4" fmla="*/ 1093039 h 1729713"/>
              <a:gd name="connsiteX5" fmla="*/ 2481632 w 2649271"/>
              <a:gd name="connsiteY5" fmla="*/ 1694190 h 1729713"/>
              <a:gd name="connsiteX6" fmla="*/ 890405 w 2649271"/>
              <a:gd name="connsiteY6" fmla="*/ 1710685 h 1729713"/>
              <a:gd name="connsiteX7" fmla="*/ 160638 w 2649271"/>
              <a:gd name="connsiteY7" fmla="*/ 1617895 h 1729713"/>
              <a:gd name="connsiteX8" fmla="*/ 738 w 2649271"/>
              <a:gd name="connsiteY8" fmla="*/ 911664 h 1729713"/>
              <a:gd name="connsiteX9" fmla="*/ 109555 w 2649271"/>
              <a:gd name="connsiteY9" fmla="*/ 514731 h 1729713"/>
              <a:gd name="connsiteX10" fmla="*/ 303535 w 2649271"/>
              <a:gd name="connsiteY10" fmla="*/ 308532 h 1729713"/>
              <a:gd name="connsiteX11" fmla="*/ 1160418 w 2649271"/>
              <a:gd name="connsiteY11" fmla="*/ 323997 h 1729713"/>
              <a:gd name="connsiteX12" fmla="*/ 1719813 w 2649271"/>
              <a:gd name="connsiteY12" fmla="*/ 316717 h 1729713"/>
              <a:gd name="connsiteX13" fmla="*/ 1827942 w 2649271"/>
              <a:gd name="connsiteY13" fmla="*/ 314973 h 1729713"/>
              <a:gd name="connsiteX14" fmla="*/ 1833364 w 2649271"/>
              <a:gd name="connsiteY14" fmla="*/ 291928 h 1729713"/>
              <a:gd name="connsiteX15" fmla="*/ 2152678 w 2649271"/>
              <a:gd name="connsiteY15" fmla="*/ 1643 h 1729713"/>
              <a:gd name="connsiteX0" fmla="*/ 2152678 w 2649271"/>
              <a:gd name="connsiteY0" fmla="*/ 1643 h 1729713"/>
              <a:gd name="connsiteX1" fmla="*/ 2325886 w 2649271"/>
              <a:gd name="connsiteY1" fmla="*/ 309433 h 1729713"/>
              <a:gd name="connsiteX2" fmla="*/ 2532380 w 2649271"/>
              <a:gd name="connsiteY2" fmla="*/ 360082 h 1729713"/>
              <a:gd name="connsiteX3" fmla="*/ 2648655 w 2649271"/>
              <a:gd name="connsiteY3" fmla="*/ 1093039 h 1729713"/>
              <a:gd name="connsiteX4" fmla="*/ 2481632 w 2649271"/>
              <a:gd name="connsiteY4" fmla="*/ 1694190 h 1729713"/>
              <a:gd name="connsiteX5" fmla="*/ 890405 w 2649271"/>
              <a:gd name="connsiteY5" fmla="*/ 1710685 h 1729713"/>
              <a:gd name="connsiteX6" fmla="*/ 160638 w 2649271"/>
              <a:gd name="connsiteY6" fmla="*/ 1617895 h 1729713"/>
              <a:gd name="connsiteX7" fmla="*/ 738 w 2649271"/>
              <a:gd name="connsiteY7" fmla="*/ 911664 h 1729713"/>
              <a:gd name="connsiteX8" fmla="*/ 109555 w 2649271"/>
              <a:gd name="connsiteY8" fmla="*/ 514731 h 1729713"/>
              <a:gd name="connsiteX9" fmla="*/ 303535 w 2649271"/>
              <a:gd name="connsiteY9" fmla="*/ 308532 h 1729713"/>
              <a:gd name="connsiteX10" fmla="*/ 1160418 w 2649271"/>
              <a:gd name="connsiteY10" fmla="*/ 323997 h 1729713"/>
              <a:gd name="connsiteX11" fmla="*/ 1719813 w 2649271"/>
              <a:gd name="connsiteY11" fmla="*/ 316717 h 1729713"/>
              <a:gd name="connsiteX12" fmla="*/ 1827942 w 2649271"/>
              <a:gd name="connsiteY12" fmla="*/ 314973 h 1729713"/>
              <a:gd name="connsiteX13" fmla="*/ 1833364 w 2649271"/>
              <a:gd name="connsiteY13" fmla="*/ 291928 h 1729713"/>
              <a:gd name="connsiteX14" fmla="*/ 2152678 w 2649271"/>
              <a:gd name="connsiteY14" fmla="*/ 1643 h 1729713"/>
              <a:gd name="connsiteX0" fmla="*/ 2152678 w 2649562"/>
              <a:gd name="connsiteY0" fmla="*/ 1643 h 1729713"/>
              <a:gd name="connsiteX1" fmla="*/ 2209772 w 2649562"/>
              <a:gd name="connsiteY1" fmla="*/ 352976 h 1729713"/>
              <a:gd name="connsiteX2" fmla="*/ 2532380 w 2649562"/>
              <a:gd name="connsiteY2" fmla="*/ 360082 h 1729713"/>
              <a:gd name="connsiteX3" fmla="*/ 2648655 w 2649562"/>
              <a:gd name="connsiteY3" fmla="*/ 1093039 h 1729713"/>
              <a:gd name="connsiteX4" fmla="*/ 2481632 w 2649562"/>
              <a:gd name="connsiteY4" fmla="*/ 1694190 h 1729713"/>
              <a:gd name="connsiteX5" fmla="*/ 890405 w 2649562"/>
              <a:gd name="connsiteY5" fmla="*/ 1710685 h 1729713"/>
              <a:gd name="connsiteX6" fmla="*/ 160638 w 2649562"/>
              <a:gd name="connsiteY6" fmla="*/ 1617895 h 1729713"/>
              <a:gd name="connsiteX7" fmla="*/ 738 w 2649562"/>
              <a:gd name="connsiteY7" fmla="*/ 911664 h 1729713"/>
              <a:gd name="connsiteX8" fmla="*/ 109555 w 2649562"/>
              <a:gd name="connsiteY8" fmla="*/ 514731 h 1729713"/>
              <a:gd name="connsiteX9" fmla="*/ 303535 w 2649562"/>
              <a:gd name="connsiteY9" fmla="*/ 308532 h 1729713"/>
              <a:gd name="connsiteX10" fmla="*/ 1160418 w 2649562"/>
              <a:gd name="connsiteY10" fmla="*/ 323997 h 1729713"/>
              <a:gd name="connsiteX11" fmla="*/ 1719813 w 2649562"/>
              <a:gd name="connsiteY11" fmla="*/ 316717 h 1729713"/>
              <a:gd name="connsiteX12" fmla="*/ 1827942 w 2649562"/>
              <a:gd name="connsiteY12" fmla="*/ 314973 h 1729713"/>
              <a:gd name="connsiteX13" fmla="*/ 1833364 w 2649562"/>
              <a:gd name="connsiteY13" fmla="*/ 291928 h 1729713"/>
              <a:gd name="connsiteX14" fmla="*/ 2152678 w 2649562"/>
              <a:gd name="connsiteY14" fmla="*/ 1643 h 172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49562" h="1729713">
                <a:moveTo>
                  <a:pt x="2152678" y="1643"/>
                </a:moveTo>
                <a:cubicBezTo>
                  <a:pt x="2191988" y="95381"/>
                  <a:pt x="2164320" y="256285"/>
                  <a:pt x="2209772" y="352976"/>
                </a:cubicBezTo>
                <a:cubicBezTo>
                  <a:pt x="2317308" y="355345"/>
                  <a:pt x="2459233" y="236738"/>
                  <a:pt x="2532380" y="360082"/>
                </a:cubicBezTo>
                <a:cubicBezTo>
                  <a:pt x="2605527" y="483426"/>
                  <a:pt x="2657113" y="870688"/>
                  <a:pt x="2648655" y="1093039"/>
                </a:cubicBezTo>
                <a:cubicBezTo>
                  <a:pt x="2640197" y="1315390"/>
                  <a:pt x="2673074" y="1634792"/>
                  <a:pt x="2481632" y="1694190"/>
                </a:cubicBezTo>
                <a:cubicBezTo>
                  <a:pt x="2290190" y="1753588"/>
                  <a:pt x="1277237" y="1723401"/>
                  <a:pt x="890405" y="1710685"/>
                </a:cubicBezTo>
                <a:cubicBezTo>
                  <a:pt x="503573" y="1697969"/>
                  <a:pt x="308916" y="1751065"/>
                  <a:pt x="160638" y="1617895"/>
                </a:cubicBezTo>
                <a:cubicBezTo>
                  <a:pt x="12360" y="1484725"/>
                  <a:pt x="9252" y="1095525"/>
                  <a:pt x="738" y="911664"/>
                </a:cubicBezTo>
                <a:cubicBezTo>
                  <a:pt x="-7776" y="727803"/>
                  <a:pt x="59089" y="615253"/>
                  <a:pt x="109555" y="514731"/>
                </a:cubicBezTo>
                <a:cubicBezTo>
                  <a:pt x="160021" y="414209"/>
                  <a:pt x="168528" y="314546"/>
                  <a:pt x="303535" y="308532"/>
                </a:cubicBezTo>
                <a:cubicBezTo>
                  <a:pt x="438541" y="302518"/>
                  <a:pt x="788945" y="315406"/>
                  <a:pt x="1160418" y="323997"/>
                </a:cubicBezTo>
                <a:cubicBezTo>
                  <a:pt x="1299721" y="327219"/>
                  <a:pt x="1507240" y="321113"/>
                  <a:pt x="1719813" y="316717"/>
                </a:cubicBezTo>
                <a:lnTo>
                  <a:pt x="1827942" y="314973"/>
                </a:lnTo>
                <a:lnTo>
                  <a:pt x="1833364" y="291928"/>
                </a:lnTo>
                <a:cubicBezTo>
                  <a:pt x="1955525" y="137109"/>
                  <a:pt x="2077687" y="-17710"/>
                  <a:pt x="2152678" y="1643"/>
                </a:cubicBezTo>
                <a:close/>
              </a:path>
            </a:pathLst>
          </a:custGeom>
          <a:noFill/>
          <a:ln w="31750" cap="rnd">
            <a:solidFill>
              <a:schemeClr val="tx1">
                <a:lumMod val="75000"/>
                <a:lumOff val="2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271723" y="1986824"/>
            <a:ext cx="136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300" dirty="0">
                <a:solidFill>
                  <a:srgbClr val="FEBF0F"/>
                </a:solidFill>
                <a:cs typeface="+mn-ea"/>
                <a:sym typeface="+mn-lt"/>
              </a:rPr>
              <a:t> </a:t>
            </a:r>
            <a:endParaRPr lang="zh-CN" altLang="en-US" sz="3600" b="1" spc="300" dirty="0">
              <a:solidFill>
                <a:srgbClr val="FEBF0F"/>
              </a:solidFill>
              <a:cs typeface="+mn-ea"/>
              <a:sym typeface="+mn-lt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397893" y="1634058"/>
            <a:ext cx="3893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400" b="1" spc="3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不必灰心丧气</a:t>
            </a:r>
            <a:endParaRPr lang="en-US" altLang="zh-CN" sz="2400" b="1" spc="300" dirty="0">
              <a:solidFill>
                <a:prstClr val="black">
                  <a:lumMod val="85000"/>
                  <a:lumOff val="15000"/>
                </a:prstClr>
              </a:solidFill>
              <a:cs typeface="+mn-ea"/>
              <a:sym typeface="+mn-lt"/>
            </a:endParaRPr>
          </a:p>
          <a:p>
            <a:pPr lvl="0" algn="ctr"/>
            <a:r>
              <a:rPr lang="zh-CN" altLang="en-US" sz="2400" b="1" spc="3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知识点的数量是有限</a:t>
            </a:r>
            <a:endParaRPr lang="en-US" altLang="zh-CN" sz="2400" b="1" spc="300" dirty="0">
              <a:solidFill>
                <a:prstClr val="black">
                  <a:lumMod val="85000"/>
                  <a:lumOff val="15000"/>
                </a:prstClr>
              </a:solidFill>
              <a:cs typeface="+mn-ea"/>
              <a:sym typeface="+mn-lt"/>
            </a:endParaRPr>
          </a:p>
          <a:p>
            <a:pPr lvl="0" algn="ctr"/>
            <a:r>
              <a:rPr lang="zh-CN" altLang="en-US" sz="2400" b="1" spc="3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我们学一点就会一点</a:t>
            </a:r>
            <a:endParaRPr lang="en-US" altLang="zh-CN" sz="2400" b="1" spc="300" dirty="0">
              <a:solidFill>
                <a:prstClr val="black">
                  <a:lumMod val="85000"/>
                  <a:lumOff val="15000"/>
                </a:prstClr>
              </a:solidFill>
              <a:cs typeface="+mn-ea"/>
              <a:sym typeface="+mn-lt"/>
            </a:endParaRPr>
          </a:p>
          <a:p>
            <a:pPr lvl="0" algn="ctr"/>
            <a:r>
              <a:rPr lang="zh-CN" altLang="en-US" sz="2400" b="1" spc="3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就算无法全部学完也覆盖到了更多的考点</a:t>
            </a:r>
            <a:endParaRPr lang="en-US" altLang="zh-CN" sz="2400" b="1" spc="300" dirty="0">
              <a:solidFill>
                <a:prstClr val="black">
                  <a:lumMod val="85000"/>
                  <a:lumOff val="1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879859" y="2068364"/>
            <a:ext cx="3939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考试时遇见了许多错题？</a:t>
            </a:r>
            <a:endParaRPr lang="en-US" altLang="zh-CN" sz="2400" b="1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正好精准狙击！</a:t>
            </a:r>
            <a:endParaRPr lang="en-US" altLang="zh-CN" sz="2400" b="1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不怕错的多，就怕不去学</a:t>
            </a:r>
          </a:p>
        </p:txBody>
      </p:sp>
    </p:spTree>
    <p:extLst>
      <p:ext uri="{BB962C8B-B14F-4D97-AF65-F5344CB8AC3E}">
        <p14:creationId xmlns:p14="http://schemas.microsoft.com/office/powerpoint/2010/main" val="125090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636" y="1374417"/>
            <a:ext cx="2351584" cy="184012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34780" y="3335788"/>
            <a:ext cx="552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>
                <a:cs typeface="+mn-ea"/>
                <a:sym typeface="+mn-lt"/>
              </a:rPr>
              <a:t>感谢在场各位的耐心倾听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141" y="1408261"/>
            <a:ext cx="1326977" cy="17724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741" y="1374417"/>
            <a:ext cx="2351584" cy="18401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432432" y="4103368"/>
            <a:ext cx="5327135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Shape 138"/>
          <p:cNvSpPr/>
          <p:nvPr/>
        </p:nvSpPr>
        <p:spPr>
          <a:xfrm rot="1905815">
            <a:off x="10004870" y="1267893"/>
            <a:ext cx="579969" cy="437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71" h="17044" extrusionOk="0">
                <a:moveTo>
                  <a:pt x="20712" y="4368"/>
                </a:moveTo>
                <a:cubicBezTo>
                  <a:pt x="19332" y="-4556"/>
                  <a:pt x="12710" y="2620"/>
                  <a:pt x="9384" y="4695"/>
                </a:cubicBezTo>
                <a:cubicBezTo>
                  <a:pt x="7033" y="548"/>
                  <a:pt x="225" y="-2310"/>
                  <a:pt x="2" y="4874"/>
                </a:cubicBezTo>
                <a:cubicBezTo>
                  <a:pt x="-162" y="10152"/>
                  <a:pt x="9292" y="14380"/>
                  <a:pt x="12560" y="17044"/>
                </a:cubicBezTo>
                <a:cubicBezTo>
                  <a:pt x="15309" y="14383"/>
                  <a:pt x="21438" y="9078"/>
                  <a:pt x="20712" y="4368"/>
                </a:cubicBezTo>
                <a:close/>
              </a:path>
            </a:pathLst>
          </a:custGeom>
          <a:noFill/>
          <a:ln w="38100" cap="flat">
            <a:solidFill>
              <a:srgbClr val="FEBF0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 rot="1192981">
            <a:off x="1804103" y="3395260"/>
            <a:ext cx="509052" cy="515664"/>
            <a:chOff x="2118580" y="4342651"/>
            <a:chExt cx="672245" cy="680977"/>
          </a:xfrm>
        </p:grpSpPr>
        <p:grpSp>
          <p:nvGrpSpPr>
            <p:cNvPr id="18" name="组合 17"/>
            <p:cNvGrpSpPr/>
            <p:nvPr/>
          </p:nvGrpSpPr>
          <p:grpSpPr>
            <a:xfrm>
              <a:off x="2124539" y="4342651"/>
              <a:ext cx="641611" cy="680977"/>
              <a:chOff x="2124539" y="4342651"/>
              <a:chExt cx="641611" cy="680977"/>
            </a:xfrm>
          </p:grpSpPr>
          <p:sp>
            <p:nvSpPr>
              <p:cNvPr id="36" name="任意多边形 35"/>
              <p:cNvSpPr/>
              <p:nvPr/>
            </p:nvSpPr>
            <p:spPr>
              <a:xfrm>
                <a:off x="2124539" y="4342651"/>
                <a:ext cx="641611" cy="680977"/>
              </a:xfrm>
              <a:custGeom>
                <a:avLst/>
                <a:gdLst>
                  <a:gd name="connsiteX0" fmla="*/ 63 w 140138"/>
                  <a:gd name="connsiteY0" fmla="*/ 65738 h 154344"/>
                  <a:gd name="connsiteX1" fmla="*/ 62928 w 140138"/>
                  <a:gd name="connsiteY1" fmla="*/ 16 h 154344"/>
                  <a:gd name="connsiteX2" fmla="*/ 140080 w 140138"/>
                  <a:gd name="connsiteY2" fmla="*/ 71453 h 154344"/>
                  <a:gd name="connsiteX3" fmla="*/ 74358 w 140138"/>
                  <a:gd name="connsiteY3" fmla="*/ 154321 h 154344"/>
                  <a:gd name="connsiteX4" fmla="*/ 63 w 140138"/>
                  <a:gd name="connsiteY4" fmla="*/ 65738 h 15434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63 w 140227"/>
                  <a:gd name="connsiteY0" fmla="*/ 65738 h 154534"/>
                  <a:gd name="connsiteX1" fmla="*/ 62928 w 140227"/>
                  <a:gd name="connsiteY1" fmla="*/ 16 h 154534"/>
                  <a:gd name="connsiteX2" fmla="*/ 140080 w 140227"/>
                  <a:gd name="connsiteY2" fmla="*/ 71453 h 154534"/>
                  <a:gd name="connsiteX3" fmla="*/ 74358 w 140227"/>
                  <a:gd name="connsiteY3" fmla="*/ 154321 h 154534"/>
                  <a:gd name="connsiteX4" fmla="*/ 63 w 140227"/>
                  <a:gd name="connsiteY4" fmla="*/ 65738 h 154534"/>
                  <a:gd name="connsiteX0" fmla="*/ 178 w 140342"/>
                  <a:gd name="connsiteY0" fmla="*/ 65738 h 154534"/>
                  <a:gd name="connsiteX1" fmla="*/ 63043 w 140342"/>
                  <a:gd name="connsiteY1" fmla="*/ 16 h 154534"/>
                  <a:gd name="connsiteX2" fmla="*/ 140195 w 140342"/>
                  <a:gd name="connsiteY2" fmla="*/ 71453 h 154534"/>
                  <a:gd name="connsiteX3" fmla="*/ 74473 w 140342"/>
                  <a:gd name="connsiteY3" fmla="*/ 154321 h 154534"/>
                  <a:gd name="connsiteX4" fmla="*/ 178 w 140342"/>
                  <a:gd name="connsiteY4" fmla="*/ 65738 h 154534"/>
                  <a:gd name="connsiteX0" fmla="*/ 178 w 140342"/>
                  <a:gd name="connsiteY0" fmla="*/ 65740 h 154536"/>
                  <a:gd name="connsiteX1" fmla="*/ 63043 w 140342"/>
                  <a:gd name="connsiteY1" fmla="*/ 18 h 154536"/>
                  <a:gd name="connsiteX2" fmla="*/ 140195 w 140342"/>
                  <a:gd name="connsiteY2" fmla="*/ 71455 h 154536"/>
                  <a:gd name="connsiteX3" fmla="*/ 74473 w 140342"/>
                  <a:gd name="connsiteY3" fmla="*/ 154323 h 154536"/>
                  <a:gd name="connsiteX4" fmla="*/ 178 w 140342"/>
                  <a:gd name="connsiteY4" fmla="*/ 65740 h 154536"/>
                  <a:gd name="connsiteX0" fmla="*/ 9 w 140173"/>
                  <a:gd name="connsiteY0" fmla="*/ 71451 h 160247"/>
                  <a:gd name="connsiteX1" fmla="*/ 71446 w 140173"/>
                  <a:gd name="connsiteY1" fmla="*/ 14 h 160247"/>
                  <a:gd name="connsiteX2" fmla="*/ 140026 w 140173"/>
                  <a:gd name="connsiteY2" fmla="*/ 77166 h 160247"/>
                  <a:gd name="connsiteX3" fmla="*/ 74304 w 140173"/>
                  <a:gd name="connsiteY3" fmla="*/ 160034 h 160247"/>
                  <a:gd name="connsiteX4" fmla="*/ 9 w 140173"/>
                  <a:gd name="connsiteY4" fmla="*/ 71451 h 160247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  <a:gd name="connsiteX0" fmla="*/ 9 w 141024"/>
                  <a:gd name="connsiteY0" fmla="*/ 71451 h 148862"/>
                  <a:gd name="connsiteX1" fmla="*/ 71446 w 141024"/>
                  <a:gd name="connsiteY1" fmla="*/ 14 h 148862"/>
                  <a:gd name="connsiteX2" fmla="*/ 140026 w 141024"/>
                  <a:gd name="connsiteY2" fmla="*/ 77166 h 148862"/>
                  <a:gd name="connsiteX3" fmla="*/ 74304 w 141024"/>
                  <a:gd name="connsiteY3" fmla="*/ 148604 h 148862"/>
                  <a:gd name="connsiteX4" fmla="*/ 9 w 141024"/>
                  <a:gd name="connsiteY4" fmla="*/ 71451 h 148862"/>
                  <a:gd name="connsiteX0" fmla="*/ 9 w 140173"/>
                  <a:gd name="connsiteY0" fmla="*/ 71451 h 148862"/>
                  <a:gd name="connsiteX1" fmla="*/ 71446 w 140173"/>
                  <a:gd name="connsiteY1" fmla="*/ 14 h 148862"/>
                  <a:gd name="connsiteX2" fmla="*/ 140026 w 140173"/>
                  <a:gd name="connsiteY2" fmla="*/ 77166 h 148862"/>
                  <a:gd name="connsiteX3" fmla="*/ 74304 w 140173"/>
                  <a:gd name="connsiteY3" fmla="*/ 148604 h 148862"/>
                  <a:gd name="connsiteX4" fmla="*/ 9 w 140173"/>
                  <a:gd name="connsiteY4" fmla="*/ 71451 h 148862"/>
                  <a:gd name="connsiteX0" fmla="*/ 9 w 140257"/>
                  <a:gd name="connsiteY0" fmla="*/ 71451 h 148862"/>
                  <a:gd name="connsiteX1" fmla="*/ 71446 w 140257"/>
                  <a:gd name="connsiteY1" fmla="*/ 14 h 148862"/>
                  <a:gd name="connsiteX2" fmla="*/ 140026 w 140257"/>
                  <a:gd name="connsiteY2" fmla="*/ 77166 h 148862"/>
                  <a:gd name="connsiteX3" fmla="*/ 74304 w 140257"/>
                  <a:gd name="connsiteY3" fmla="*/ 148604 h 148862"/>
                  <a:gd name="connsiteX4" fmla="*/ 9 w 140257"/>
                  <a:gd name="connsiteY4" fmla="*/ 71451 h 14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257" h="148862">
                    <a:moveTo>
                      <a:pt x="9" y="71451"/>
                    </a:moveTo>
                    <a:cubicBezTo>
                      <a:pt x="-467" y="46686"/>
                      <a:pt x="19535" y="-938"/>
                      <a:pt x="71446" y="14"/>
                    </a:cubicBezTo>
                    <a:cubicBezTo>
                      <a:pt x="123357" y="966"/>
                      <a:pt x="142638" y="44242"/>
                      <a:pt x="140026" y="77166"/>
                    </a:cubicBezTo>
                    <a:cubicBezTo>
                      <a:pt x="141931" y="102883"/>
                      <a:pt x="125739" y="152890"/>
                      <a:pt x="74304" y="148604"/>
                    </a:cubicBezTo>
                    <a:cubicBezTo>
                      <a:pt x="22869" y="144318"/>
                      <a:pt x="485" y="96216"/>
                      <a:pt x="9" y="71451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任意多边形 36"/>
              <p:cNvSpPr/>
              <p:nvPr/>
            </p:nvSpPr>
            <p:spPr>
              <a:xfrm>
                <a:off x="2176934" y="4495047"/>
                <a:ext cx="227805" cy="371040"/>
              </a:xfrm>
              <a:custGeom>
                <a:avLst/>
                <a:gdLst>
                  <a:gd name="connsiteX0" fmla="*/ 131483 w 768692"/>
                  <a:gd name="connsiteY0" fmla="*/ 0 h 962212"/>
                  <a:gd name="connsiteX1" fmla="*/ 394448 w 768692"/>
                  <a:gd name="connsiteY1" fmla="*/ 197223 h 962212"/>
                  <a:gd name="connsiteX2" fmla="*/ 621553 w 768692"/>
                  <a:gd name="connsiteY2" fmla="*/ 137459 h 962212"/>
                  <a:gd name="connsiteX3" fmla="*/ 764989 w 768692"/>
                  <a:gd name="connsiteY3" fmla="*/ 472141 h 962212"/>
                  <a:gd name="connsiteX4" fmla="*/ 472142 w 768692"/>
                  <a:gd name="connsiteY4" fmla="*/ 531906 h 962212"/>
                  <a:gd name="connsiteX5" fmla="*/ 591671 w 768692"/>
                  <a:gd name="connsiteY5" fmla="*/ 770965 h 962212"/>
                  <a:gd name="connsiteX6" fmla="*/ 442259 w 768692"/>
                  <a:gd name="connsiteY6" fmla="*/ 806823 h 962212"/>
                  <a:gd name="connsiteX7" fmla="*/ 352612 w 768692"/>
                  <a:gd name="connsiteY7" fmla="*/ 693271 h 962212"/>
                  <a:gd name="connsiteX8" fmla="*/ 197224 w 768692"/>
                  <a:gd name="connsiteY8" fmla="*/ 878541 h 962212"/>
                  <a:gd name="connsiteX9" fmla="*/ 0 w 768692"/>
                  <a:gd name="connsiteY9" fmla="*/ 962212 h 962212"/>
                  <a:gd name="connsiteX0" fmla="*/ 61103 w 698312"/>
                  <a:gd name="connsiteY0" fmla="*/ 0 h 1082820"/>
                  <a:gd name="connsiteX1" fmla="*/ 324068 w 698312"/>
                  <a:gd name="connsiteY1" fmla="*/ 197223 h 1082820"/>
                  <a:gd name="connsiteX2" fmla="*/ 551173 w 698312"/>
                  <a:gd name="connsiteY2" fmla="*/ 137459 h 1082820"/>
                  <a:gd name="connsiteX3" fmla="*/ 694609 w 698312"/>
                  <a:gd name="connsiteY3" fmla="*/ 472141 h 1082820"/>
                  <a:gd name="connsiteX4" fmla="*/ 401762 w 698312"/>
                  <a:gd name="connsiteY4" fmla="*/ 531906 h 1082820"/>
                  <a:gd name="connsiteX5" fmla="*/ 521291 w 698312"/>
                  <a:gd name="connsiteY5" fmla="*/ 770965 h 1082820"/>
                  <a:gd name="connsiteX6" fmla="*/ 371879 w 698312"/>
                  <a:gd name="connsiteY6" fmla="*/ 806823 h 1082820"/>
                  <a:gd name="connsiteX7" fmla="*/ 282232 w 698312"/>
                  <a:gd name="connsiteY7" fmla="*/ 693271 h 1082820"/>
                  <a:gd name="connsiteX8" fmla="*/ 126844 w 698312"/>
                  <a:gd name="connsiteY8" fmla="*/ 878541 h 1082820"/>
                  <a:gd name="connsiteX9" fmla="*/ 0 w 698312"/>
                  <a:gd name="connsiteY9" fmla="*/ 1082820 h 1082820"/>
                  <a:gd name="connsiteX0" fmla="*/ 61103 w 698312"/>
                  <a:gd name="connsiteY0" fmla="*/ 0 h 1082820"/>
                  <a:gd name="connsiteX1" fmla="*/ 324068 w 698312"/>
                  <a:gd name="connsiteY1" fmla="*/ 197223 h 1082820"/>
                  <a:gd name="connsiteX2" fmla="*/ 551173 w 698312"/>
                  <a:gd name="connsiteY2" fmla="*/ 137459 h 1082820"/>
                  <a:gd name="connsiteX3" fmla="*/ 694609 w 698312"/>
                  <a:gd name="connsiteY3" fmla="*/ 472141 h 1082820"/>
                  <a:gd name="connsiteX4" fmla="*/ 401762 w 698312"/>
                  <a:gd name="connsiteY4" fmla="*/ 531906 h 1082820"/>
                  <a:gd name="connsiteX5" fmla="*/ 521291 w 698312"/>
                  <a:gd name="connsiteY5" fmla="*/ 770965 h 1082820"/>
                  <a:gd name="connsiteX6" fmla="*/ 371879 w 698312"/>
                  <a:gd name="connsiteY6" fmla="*/ 806823 h 1082820"/>
                  <a:gd name="connsiteX7" fmla="*/ 282232 w 698312"/>
                  <a:gd name="connsiteY7" fmla="*/ 693271 h 1082820"/>
                  <a:gd name="connsiteX8" fmla="*/ 176111 w 698312"/>
                  <a:gd name="connsiteY8" fmla="*/ 905342 h 1082820"/>
                  <a:gd name="connsiteX9" fmla="*/ 0 w 698312"/>
                  <a:gd name="connsiteY9" fmla="*/ 1082820 h 1082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8312" h="1082820">
                    <a:moveTo>
                      <a:pt x="61103" y="0"/>
                    </a:moveTo>
                    <a:cubicBezTo>
                      <a:pt x="151746" y="87156"/>
                      <a:pt x="242390" y="174313"/>
                      <a:pt x="324068" y="197223"/>
                    </a:cubicBezTo>
                    <a:cubicBezTo>
                      <a:pt x="405746" y="220133"/>
                      <a:pt x="489416" y="91639"/>
                      <a:pt x="551173" y="137459"/>
                    </a:cubicBezTo>
                    <a:cubicBezTo>
                      <a:pt x="612930" y="183279"/>
                      <a:pt x="719511" y="406400"/>
                      <a:pt x="694609" y="472141"/>
                    </a:cubicBezTo>
                    <a:cubicBezTo>
                      <a:pt x="669707" y="537882"/>
                      <a:pt x="430648" y="482102"/>
                      <a:pt x="401762" y="531906"/>
                    </a:cubicBezTo>
                    <a:cubicBezTo>
                      <a:pt x="372876" y="581710"/>
                      <a:pt x="526272" y="725146"/>
                      <a:pt x="521291" y="770965"/>
                    </a:cubicBezTo>
                    <a:cubicBezTo>
                      <a:pt x="516311" y="816785"/>
                      <a:pt x="411722" y="819772"/>
                      <a:pt x="371879" y="806823"/>
                    </a:cubicBezTo>
                    <a:cubicBezTo>
                      <a:pt x="332036" y="793874"/>
                      <a:pt x="314860" y="676851"/>
                      <a:pt x="282232" y="693271"/>
                    </a:cubicBezTo>
                    <a:cubicBezTo>
                      <a:pt x="249604" y="709691"/>
                      <a:pt x="223150" y="840417"/>
                      <a:pt x="176111" y="905342"/>
                    </a:cubicBezTo>
                    <a:cubicBezTo>
                      <a:pt x="129072" y="970267"/>
                      <a:pt x="69227" y="1063396"/>
                      <a:pt x="0" y="1082820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任意多边形 37"/>
              <p:cNvSpPr/>
              <p:nvPr/>
            </p:nvSpPr>
            <p:spPr>
              <a:xfrm>
                <a:off x="2353279" y="4809159"/>
                <a:ext cx="49757" cy="61548"/>
              </a:xfrm>
              <a:custGeom>
                <a:avLst/>
                <a:gdLst>
                  <a:gd name="connsiteX0" fmla="*/ 6763 w 126447"/>
                  <a:gd name="connsiteY0" fmla="*/ 18499 h 191822"/>
                  <a:gd name="connsiteX1" fmla="*/ 126292 w 126447"/>
                  <a:gd name="connsiteY1" fmla="*/ 24476 h 191822"/>
                  <a:gd name="connsiteX2" fmla="*/ 30669 w 126447"/>
                  <a:gd name="connsiteY2" fmla="*/ 191817 h 191822"/>
                  <a:gd name="connsiteX3" fmla="*/ 6763 w 126447"/>
                  <a:gd name="connsiteY3" fmla="*/ 18499 h 191822"/>
                  <a:gd name="connsiteX0" fmla="*/ 394 w 120595"/>
                  <a:gd name="connsiteY0" fmla="*/ 16500 h 159942"/>
                  <a:gd name="connsiteX1" fmla="*/ 119923 w 120595"/>
                  <a:gd name="connsiteY1" fmla="*/ 22477 h 159942"/>
                  <a:gd name="connsiteX2" fmla="*/ 84065 w 120595"/>
                  <a:gd name="connsiteY2" fmla="*/ 159936 h 159942"/>
                  <a:gd name="connsiteX3" fmla="*/ 394 w 120595"/>
                  <a:gd name="connsiteY3" fmla="*/ 16500 h 159942"/>
                  <a:gd name="connsiteX0" fmla="*/ 939 w 129518"/>
                  <a:gd name="connsiteY0" fmla="*/ 16500 h 160211"/>
                  <a:gd name="connsiteX1" fmla="*/ 120468 w 129518"/>
                  <a:gd name="connsiteY1" fmla="*/ 22477 h 160211"/>
                  <a:gd name="connsiteX2" fmla="*/ 84610 w 129518"/>
                  <a:gd name="connsiteY2" fmla="*/ 159936 h 160211"/>
                  <a:gd name="connsiteX3" fmla="*/ 939 w 129518"/>
                  <a:gd name="connsiteY3" fmla="*/ 16500 h 160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518" h="160211">
                    <a:moveTo>
                      <a:pt x="939" y="16500"/>
                    </a:moveTo>
                    <a:cubicBezTo>
                      <a:pt x="6915" y="-6410"/>
                      <a:pt x="116484" y="-6409"/>
                      <a:pt x="120468" y="22477"/>
                    </a:cubicBezTo>
                    <a:cubicBezTo>
                      <a:pt x="124452" y="51363"/>
                      <a:pt x="152344" y="152964"/>
                      <a:pt x="84610" y="159936"/>
                    </a:cubicBezTo>
                    <a:cubicBezTo>
                      <a:pt x="16876" y="166908"/>
                      <a:pt x="-5037" y="39410"/>
                      <a:pt x="939" y="16500"/>
                    </a:cubicBezTo>
                    <a:close/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任意多边形 38"/>
              <p:cNvSpPr/>
              <p:nvPr/>
            </p:nvSpPr>
            <p:spPr>
              <a:xfrm>
                <a:off x="2500518" y="4409062"/>
                <a:ext cx="255640" cy="461540"/>
              </a:xfrm>
              <a:custGeom>
                <a:avLst/>
                <a:gdLst>
                  <a:gd name="connsiteX0" fmla="*/ 420402 w 665437"/>
                  <a:gd name="connsiteY0" fmla="*/ 0 h 1201399"/>
                  <a:gd name="connsiteX1" fmla="*/ 181343 w 665437"/>
                  <a:gd name="connsiteY1" fmla="*/ 161365 h 1201399"/>
                  <a:gd name="connsiteX2" fmla="*/ 37908 w 665437"/>
                  <a:gd name="connsiteY2" fmla="*/ 173318 h 1201399"/>
                  <a:gd name="connsiteX3" fmla="*/ 2049 w 665437"/>
                  <a:gd name="connsiteY3" fmla="*/ 239059 h 1201399"/>
                  <a:gd name="connsiteX4" fmla="*/ 37908 w 665437"/>
                  <a:gd name="connsiteY4" fmla="*/ 579718 h 1201399"/>
                  <a:gd name="connsiteX5" fmla="*/ 306849 w 665437"/>
                  <a:gd name="connsiteY5" fmla="*/ 753036 h 1201399"/>
                  <a:gd name="connsiteX6" fmla="*/ 282943 w 665437"/>
                  <a:gd name="connsiteY6" fmla="*/ 926353 h 1201399"/>
                  <a:gd name="connsiteX7" fmla="*/ 336731 w 665437"/>
                  <a:gd name="connsiteY7" fmla="*/ 1093695 h 1201399"/>
                  <a:gd name="connsiteX8" fmla="*/ 306849 w 665437"/>
                  <a:gd name="connsiteY8" fmla="*/ 1201271 h 1201399"/>
                  <a:gd name="connsiteX9" fmla="*/ 408449 w 665437"/>
                  <a:gd name="connsiteY9" fmla="*/ 1111624 h 1201399"/>
                  <a:gd name="connsiteX10" fmla="*/ 444308 w 665437"/>
                  <a:gd name="connsiteY10" fmla="*/ 944283 h 1201399"/>
                  <a:gd name="connsiteX11" fmla="*/ 516025 w 665437"/>
                  <a:gd name="connsiteY11" fmla="*/ 818777 h 1201399"/>
                  <a:gd name="connsiteX12" fmla="*/ 665437 w 665437"/>
                  <a:gd name="connsiteY12" fmla="*/ 753036 h 120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65437" h="1201399">
                    <a:moveTo>
                      <a:pt x="420402" y="0"/>
                    </a:moveTo>
                    <a:cubicBezTo>
                      <a:pt x="332747" y="66239"/>
                      <a:pt x="245092" y="132479"/>
                      <a:pt x="181343" y="161365"/>
                    </a:cubicBezTo>
                    <a:cubicBezTo>
                      <a:pt x="117594" y="190251"/>
                      <a:pt x="67790" y="160369"/>
                      <a:pt x="37908" y="173318"/>
                    </a:cubicBezTo>
                    <a:cubicBezTo>
                      <a:pt x="8026" y="186267"/>
                      <a:pt x="2049" y="171326"/>
                      <a:pt x="2049" y="239059"/>
                    </a:cubicBezTo>
                    <a:cubicBezTo>
                      <a:pt x="2049" y="306792"/>
                      <a:pt x="-12892" y="494055"/>
                      <a:pt x="37908" y="579718"/>
                    </a:cubicBezTo>
                    <a:cubicBezTo>
                      <a:pt x="88708" y="665381"/>
                      <a:pt x="266010" y="695264"/>
                      <a:pt x="306849" y="753036"/>
                    </a:cubicBezTo>
                    <a:cubicBezTo>
                      <a:pt x="347688" y="810808"/>
                      <a:pt x="277963" y="869577"/>
                      <a:pt x="282943" y="926353"/>
                    </a:cubicBezTo>
                    <a:cubicBezTo>
                      <a:pt x="287923" y="983129"/>
                      <a:pt x="332747" y="1047875"/>
                      <a:pt x="336731" y="1093695"/>
                    </a:cubicBezTo>
                    <a:cubicBezTo>
                      <a:pt x="340715" y="1139515"/>
                      <a:pt x="294896" y="1198283"/>
                      <a:pt x="306849" y="1201271"/>
                    </a:cubicBezTo>
                    <a:cubicBezTo>
                      <a:pt x="318802" y="1204259"/>
                      <a:pt x="385539" y="1154455"/>
                      <a:pt x="408449" y="1111624"/>
                    </a:cubicBezTo>
                    <a:cubicBezTo>
                      <a:pt x="431359" y="1068793"/>
                      <a:pt x="426379" y="993091"/>
                      <a:pt x="444308" y="944283"/>
                    </a:cubicBezTo>
                    <a:cubicBezTo>
                      <a:pt x="462237" y="895475"/>
                      <a:pt x="479170" y="850651"/>
                      <a:pt x="516025" y="818777"/>
                    </a:cubicBezTo>
                    <a:cubicBezTo>
                      <a:pt x="552880" y="786903"/>
                      <a:pt x="609158" y="769969"/>
                      <a:pt x="665437" y="753036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任意多边形 39"/>
              <p:cNvSpPr/>
              <p:nvPr/>
            </p:nvSpPr>
            <p:spPr>
              <a:xfrm>
                <a:off x="2693191" y="4801426"/>
                <a:ext cx="48215" cy="91839"/>
              </a:xfrm>
              <a:custGeom>
                <a:avLst/>
                <a:gdLst>
                  <a:gd name="connsiteX0" fmla="*/ 125506 w 125506"/>
                  <a:gd name="connsiteY0" fmla="*/ 0 h 239059"/>
                  <a:gd name="connsiteX1" fmla="*/ 59765 w 125506"/>
                  <a:gd name="connsiteY1" fmla="*/ 23906 h 239059"/>
                  <a:gd name="connsiteX2" fmla="*/ 0 w 125506"/>
                  <a:gd name="connsiteY2" fmla="*/ 143435 h 239059"/>
                  <a:gd name="connsiteX3" fmla="*/ 59765 w 125506"/>
                  <a:gd name="connsiteY3" fmla="*/ 239059 h 239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506" h="239059">
                    <a:moveTo>
                      <a:pt x="125506" y="0"/>
                    </a:moveTo>
                    <a:cubicBezTo>
                      <a:pt x="103094" y="0"/>
                      <a:pt x="80683" y="0"/>
                      <a:pt x="59765" y="23906"/>
                    </a:cubicBezTo>
                    <a:cubicBezTo>
                      <a:pt x="38847" y="47812"/>
                      <a:pt x="0" y="107576"/>
                      <a:pt x="0" y="143435"/>
                    </a:cubicBezTo>
                    <a:cubicBezTo>
                      <a:pt x="0" y="179294"/>
                      <a:pt x="29882" y="209176"/>
                      <a:pt x="59765" y="239059"/>
                    </a:cubicBezTo>
                  </a:path>
                </a:pathLst>
              </a:custGeom>
              <a:noFill/>
              <a:ln w="25400" cap="rnd">
                <a:solidFill>
                  <a:srgbClr val="FEBF0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任意多边形 18"/>
            <p:cNvSpPr/>
            <p:nvPr/>
          </p:nvSpPr>
          <p:spPr>
            <a:xfrm rot="20279529">
              <a:off x="2598988" y="4623569"/>
              <a:ext cx="174702" cy="8321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20279529">
              <a:off x="2479596" y="4480372"/>
              <a:ext cx="223342" cy="1187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0279529">
              <a:off x="2127434" y="4559064"/>
              <a:ext cx="113703" cy="55204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20279529">
              <a:off x="2594342" y="4571927"/>
              <a:ext cx="163589" cy="9647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 rot="20279529">
              <a:off x="2135496" y="4638952"/>
              <a:ext cx="269481" cy="1483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 rot="20279529">
              <a:off x="2551872" y="4532481"/>
              <a:ext cx="202631" cy="103393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 rot="20279529">
              <a:off x="2524326" y="4506288"/>
              <a:ext cx="197416" cy="9652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 rot="20279529">
              <a:off x="2501282" y="4464098"/>
              <a:ext cx="153497" cy="79925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 rot="20279529">
              <a:off x="2328701" y="4625707"/>
              <a:ext cx="74052" cy="2824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 rot="20279529">
              <a:off x="2130538" y="4603506"/>
              <a:ext cx="189693" cy="97507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 rot="20279529">
              <a:off x="2599025" y="4660637"/>
              <a:ext cx="191800" cy="9235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 rot="20279529">
              <a:off x="2611278" y="4795372"/>
              <a:ext cx="62292" cy="38099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 30"/>
            <p:cNvSpPr/>
            <p:nvPr/>
          </p:nvSpPr>
          <p:spPr>
            <a:xfrm rot="20279529">
              <a:off x="2492800" y="4489548"/>
              <a:ext cx="71293" cy="50292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任意多边形 31"/>
            <p:cNvSpPr/>
            <p:nvPr/>
          </p:nvSpPr>
          <p:spPr>
            <a:xfrm rot="20279529">
              <a:off x="2118580" y="4584223"/>
              <a:ext cx="149665" cy="78198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 rot="20279529">
              <a:off x="2127493" y="4608630"/>
              <a:ext cx="255388" cy="139141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任意多边形 33"/>
            <p:cNvSpPr/>
            <p:nvPr/>
          </p:nvSpPr>
          <p:spPr>
            <a:xfrm rot="20279529">
              <a:off x="2284592" y="4709098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 rot="20279529">
              <a:off x="2302799" y="4734812"/>
              <a:ext cx="38604" cy="23656"/>
            </a:xfrm>
            <a:custGeom>
              <a:avLst/>
              <a:gdLst>
                <a:gd name="connsiteX0" fmla="*/ 0 w 145605"/>
                <a:gd name="connsiteY0" fmla="*/ 221320 h 221320"/>
                <a:gd name="connsiteX1" fmla="*/ 66978 w 145605"/>
                <a:gd name="connsiteY1" fmla="*/ 107748 h 221320"/>
                <a:gd name="connsiteX2" fmla="*/ 145605 w 145605"/>
                <a:gd name="connsiteY2" fmla="*/ 0 h 22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05" h="221320">
                  <a:moveTo>
                    <a:pt x="0" y="221320"/>
                  </a:moveTo>
                  <a:cubicBezTo>
                    <a:pt x="21355" y="182977"/>
                    <a:pt x="42711" y="144635"/>
                    <a:pt x="66978" y="107748"/>
                  </a:cubicBezTo>
                  <a:cubicBezTo>
                    <a:pt x="91245" y="70861"/>
                    <a:pt x="118425" y="35430"/>
                    <a:pt x="145605" y="0"/>
                  </a:cubicBezTo>
                </a:path>
              </a:pathLst>
            </a:custGeom>
            <a:noFill/>
            <a:ln w="6350" cap="rnd">
              <a:solidFill>
                <a:srgbClr val="FEBF0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任意多边形 40"/>
          <p:cNvSpPr/>
          <p:nvPr/>
        </p:nvSpPr>
        <p:spPr>
          <a:xfrm flipH="1">
            <a:off x="11087948" y="2294478"/>
            <a:ext cx="192026" cy="291250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" fmla="*/ 161925 w 552450"/>
              <a:gd name="connsiteY0" fmla="*/ 1181173 h 1209748"/>
              <a:gd name="connsiteX1" fmla="*/ 123825 w 552450"/>
              <a:gd name="connsiteY1" fmla="*/ 800173 h 1209748"/>
              <a:gd name="connsiteX2" fmla="*/ 0 w 552450"/>
              <a:gd name="connsiteY2" fmla="*/ 638248 h 1209748"/>
              <a:gd name="connsiteX3" fmla="*/ 171450 w 552450"/>
              <a:gd name="connsiteY3" fmla="*/ 504898 h 1209748"/>
              <a:gd name="connsiteX4" fmla="*/ 266700 w 552450"/>
              <a:gd name="connsiteY4" fmla="*/ 73 h 1209748"/>
              <a:gd name="connsiteX5" fmla="*/ 342900 w 552450"/>
              <a:gd name="connsiteY5" fmla="*/ 581098 h 1209748"/>
              <a:gd name="connsiteX6" fmla="*/ 552450 w 552450"/>
              <a:gd name="connsiteY6" fmla="*/ 657298 h 1209748"/>
              <a:gd name="connsiteX7" fmla="*/ 295275 w 552450"/>
              <a:gd name="connsiteY7" fmla="*/ 771598 h 1209748"/>
              <a:gd name="connsiteX8" fmla="*/ 219075 w 552450"/>
              <a:gd name="connsiteY8" fmla="*/ 1209748 h 1209748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38125 w 628650"/>
              <a:gd name="connsiteY0" fmla="*/ 1181172 h 1209747"/>
              <a:gd name="connsiteX1" fmla="*/ 200025 w 628650"/>
              <a:gd name="connsiteY1" fmla="*/ 800172 h 1209747"/>
              <a:gd name="connsiteX2" fmla="*/ 0 w 628650"/>
              <a:gd name="connsiteY2" fmla="*/ 562047 h 1209747"/>
              <a:gd name="connsiteX3" fmla="*/ 247650 w 628650"/>
              <a:gd name="connsiteY3" fmla="*/ 504897 h 1209747"/>
              <a:gd name="connsiteX4" fmla="*/ 342900 w 628650"/>
              <a:gd name="connsiteY4" fmla="*/ 72 h 1209747"/>
              <a:gd name="connsiteX5" fmla="*/ 419100 w 628650"/>
              <a:gd name="connsiteY5" fmla="*/ 581097 h 1209747"/>
              <a:gd name="connsiteX6" fmla="*/ 628650 w 628650"/>
              <a:gd name="connsiteY6" fmla="*/ 657297 h 1209747"/>
              <a:gd name="connsiteX7" fmla="*/ 371475 w 628650"/>
              <a:gd name="connsiteY7" fmla="*/ 771597 h 1209747"/>
              <a:gd name="connsiteX8" fmla="*/ 295275 w 628650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28132 w 618657"/>
              <a:gd name="connsiteY0" fmla="*/ 1181172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9" fmla="*/ 228132 w 618657"/>
              <a:gd name="connsiteY9" fmla="*/ 1181172 h 1209747"/>
              <a:gd name="connsiteX0" fmla="*/ 285282 w 618657"/>
              <a:gd name="connsiteY0" fmla="*/ 1209747 h 1209747"/>
              <a:gd name="connsiteX1" fmla="*/ 190032 w 618657"/>
              <a:gd name="connsiteY1" fmla="*/ 800172 h 1209747"/>
              <a:gd name="connsiteX2" fmla="*/ 0 w 618657"/>
              <a:gd name="connsiteY2" fmla="*/ 589529 h 1209747"/>
              <a:gd name="connsiteX3" fmla="*/ 237657 w 618657"/>
              <a:gd name="connsiteY3" fmla="*/ 504897 h 1209747"/>
              <a:gd name="connsiteX4" fmla="*/ 332907 w 618657"/>
              <a:gd name="connsiteY4" fmla="*/ 72 h 1209747"/>
              <a:gd name="connsiteX5" fmla="*/ 409107 w 618657"/>
              <a:gd name="connsiteY5" fmla="*/ 581097 h 1209747"/>
              <a:gd name="connsiteX6" fmla="*/ 618657 w 618657"/>
              <a:gd name="connsiteY6" fmla="*/ 657297 h 1209747"/>
              <a:gd name="connsiteX7" fmla="*/ 361482 w 618657"/>
              <a:gd name="connsiteY7" fmla="*/ 771597 h 1209747"/>
              <a:gd name="connsiteX8" fmla="*/ 285282 w 618657"/>
              <a:gd name="connsiteY8" fmla="*/ 1209747 h 1209747"/>
              <a:gd name="connsiteX0" fmla="*/ 270292 w 618657"/>
              <a:gd name="connsiteY0" fmla="*/ 1249721 h 1249721"/>
              <a:gd name="connsiteX1" fmla="*/ 190032 w 618657"/>
              <a:gd name="connsiteY1" fmla="*/ 800172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70292 w 618657"/>
              <a:gd name="connsiteY0" fmla="*/ 1249721 h 1249721"/>
              <a:gd name="connsiteX1" fmla="*/ 190032 w 618657"/>
              <a:gd name="connsiteY1" fmla="*/ 775188 h 1249721"/>
              <a:gd name="connsiteX2" fmla="*/ 0 w 618657"/>
              <a:gd name="connsiteY2" fmla="*/ 589529 h 1249721"/>
              <a:gd name="connsiteX3" fmla="*/ 237657 w 618657"/>
              <a:gd name="connsiteY3" fmla="*/ 504897 h 1249721"/>
              <a:gd name="connsiteX4" fmla="*/ 332907 w 618657"/>
              <a:gd name="connsiteY4" fmla="*/ 72 h 1249721"/>
              <a:gd name="connsiteX5" fmla="*/ 409107 w 618657"/>
              <a:gd name="connsiteY5" fmla="*/ 581097 h 1249721"/>
              <a:gd name="connsiteX6" fmla="*/ 618657 w 618657"/>
              <a:gd name="connsiteY6" fmla="*/ 657297 h 1249721"/>
              <a:gd name="connsiteX7" fmla="*/ 361482 w 618657"/>
              <a:gd name="connsiteY7" fmla="*/ 771597 h 1249721"/>
              <a:gd name="connsiteX8" fmla="*/ 270292 w 618657"/>
              <a:gd name="connsiteY8" fmla="*/ 1249721 h 1249721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61482 w 618657"/>
              <a:gd name="connsiteY7" fmla="*/ 771597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297774 w 618657"/>
              <a:gd name="connsiteY0" fmla="*/ 1257216 h 1257216"/>
              <a:gd name="connsiteX1" fmla="*/ 190032 w 618657"/>
              <a:gd name="connsiteY1" fmla="*/ 775188 h 1257216"/>
              <a:gd name="connsiteX2" fmla="*/ 0 w 618657"/>
              <a:gd name="connsiteY2" fmla="*/ 589529 h 1257216"/>
              <a:gd name="connsiteX3" fmla="*/ 237657 w 618657"/>
              <a:gd name="connsiteY3" fmla="*/ 504897 h 1257216"/>
              <a:gd name="connsiteX4" fmla="*/ 332907 w 618657"/>
              <a:gd name="connsiteY4" fmla="*/ 72 h 1257216"/>
              <a:gd name="connsiteX5" fmla="*/ 409107 w 618657"/>
              <a:gd name="connsiteY5" fmla="*/ 581097 h 1257216"/>
              <a:gd name="connsiteX6" fmla="*/ 618657 w 618657"/>
              <a:gd name="connsiteY6" fmla="*/ 657297 h 1257216"/>
              <a:gd name="connsiteX7" fmla="*/ 388964 w 618657"/>
              <a:gd name="connsiteY7" fmla="*/ 776593 h 1257216"/>
              <a:gd name="connsiteX8" fmla="*/ 297774 w 618657"/>
              <a:gd name="connsiteY8" fmla="*/ 1257216 h 1257216"/>
              <a:gd name="connsiteX0" fmla="*/ 317761 w 638644"/>
              <a:gd name="connsiteY0" fmla="*/ 1257216 h 1257216"/>
              <a:gd name="connsiteX1" fmla="*/ 210019 w 638644"/>
              <a:gd name="connsiteY1" fmla="*/ 775188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  <a:gd name="connsiteX0" fmla="*/ 317761 w 638644"/>
              <a:gd name="connsiteY0" fmla="*/ 1257216 h 1257216"/>
              <a:gd name="connsiteX1" fmla="*/ 227508 w 638644"/>
              <a:gd name="connsiteY1" fmla="*/ 772690 h 1257216"/>
              <a:gd name="connsiteX2" fmla="*/ 0 w 638644"/>
              <a:gd name="connsiteY2" fmla="*/ 597024 h 1257216"/>
              <a:gd name="connsiteX3" fmla="*/ 257644 w 638644"/>
              <a:gd name="connsiteY3" fmla="*/ 504897 h 1257216"/>
              <a:gd name="connsiteX4" fmla="*/ 352894 w 638644"/>
              <a:gd name="connsiteY4" fmla="*/ 72 h 1257216"/>
              <a:gd name="connsiteX5" fmla="*/ 429094 w 638644"/>
              <a:gd name="connsiteY5" fmla="*/ 581097 h 1257216"/>
              <a:gd name="connsiteX6" fmla="*/ 638644 w 638644"/>
              <a:gd name="connsiteY6" fmla="*/ 657297 h 1257216"/>
              <a:gd name="connsiteX7" fmla="*/ 408951 w 638644"/>
              <a:gd name="connsiteY7" fmla="*/ 776593 h 1257216"/>
              <a:gd name="connsiteX8" fmla="*/ 317761 w 638644"/>
              <a:gd name="connsiteY8" fmla="*/ 1257216 h 125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644" h="1257216">
                <a:moveTo>
                  <a:pt x="317761" y="1257216"/>
                </a:moveTo>
                <a:cubicBezTo>
                  <a:pt x="289186" y="1257814"/>
                  <a:pt x="280468" y="882722"/>
                  <a:pt x="227508" y="772690"/>
                </a:cubicBezTo>
                <a:cubicBezTo>
                  <a:pt x="174548" y="662658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76733" y="543205"/>
                  <a:pt x="429094" y="581097"/>
                </a:cubicBezTo>
                <a:cubicBezTo>
                  <a:pt x="481455" y="618989"/>
                  <a:pt x="568794" y="631897"/>
                  <a:pt x="638644" y="657297"/>
                </a:cubicBezTo>
                <a:cubicBezTo>
                  <a:pt x="552919" y="695397"/>
                  <a:pt x="462431" y="676607"/>
                  <a:pt x="408951" y="776593"/>
                </a:cubicBezTo>
                <a:cubicBezTo>
                  <a:pt x="355471" y="876579"/>
                  <a:pt x="328080" y="1084178"/>
                  <a:pt x="317761" y="1257216"/>
                </a:cubicBezTo>
                <a:close/>
              </a:path>
            </a:pathLst>
          </a:custGeom>
          <a:solidFill>
            <a:srgbClr val="FEBF0F"/>
          </a:solidFill>
          <a:ln w="1905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cs typeface="+mn-ea"/>
              <a:sym typeface="+mn-lt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04C3379-A5BC-4058-B631-FE622665C3B1}"/>
              </a:ext>
            </a:extLst>
          </p:cNvPr>
          <p:cNvSpPr txBox="1"/>
          <p:nvPr/>
        </p:nvSpPr>
        <p:spPr>
          <a:xfrm>
            <a:off x="2927629" y="431810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～辛苦备尝 日月重光～</a:t>
            </a:r>
          </a:p>
        </p:txBody>
      </p:sp>
    </p:spTree>
    <p:extLst>
      <p:ext uri="{BB962C8B-B14F-4D97-AF65-F5344CB8AC3E}">
        <p14:creationId xmlns:p14="http://schemas.microsoft.com/office/powerpoint/2010/main" val="351934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69143" y="144432"/>
            <a:ext cx="7683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文综</a:t>
            </a:r>
          </a:p>
        </p:txBody>
      </p:sp>
      <p:grpSp>
        <p:nvGrpSpPr>
          <p:cNvPr id="21" name="组合 20"/>
          <p:cNvGrpSpPr/>
          <p:nvPr/>
        </p:nvGrpSpPr>
        <p:grpSpPr>
          <a:xfrm rot="19800147">
            <a:off x="7210621" y="2223728"/>
            <a:ext cx="3479436" cy="2552112"/>
            <a:chOff x="6579684" y="1851050"/>
            <a:chExt cx="4331265" cy="3176915"/>
          </a:xfrm>
        </p:grpSpPr>
        <p:grpSp>
          <p:nvGrpSpPr>
            <p:cNvPr id="22" name="Group 55"/>
            <p:cNvGrpSpPr/>
            <p:nvPr/>
          </p:nvGrpSpPr>
          <p:grpSpPr>
            <a:xfrm rot="2273417">
              <a:off x="7686162" y="1851050"/>
              <a:ext cx="3224787" cy="3176915"/>
              <a:chOff x="0" y="0"/>
              <a:chExt cx="1149595" cy="1132530"/>
            </a:xfrm>
          </p:grpSpPr>
          <p:sp>
            <p:nvSpPr>
              <p:cNvPr id="26" name="Shape 50"/>
              <p:cNvSpPr/>
              <p:nvPr/>
            </p:nvSpPr>
            <p:spPr>
              <a:xfrm>
                <a:off x="495300" y="419100"/>
                <a:ext cx="288999" cy="341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87" h="20953" extrusionOk="0">
                    <a:moveTo>
                      <a:pt x="310" y="19339"/>
                    </a:moveTo>
                    <a:cubicBezTo>
                      <a:pt x="1970" y="21600"/>
                      <a:pt x="8627" y="20962"/>
                      <a:pt x="10626" y="20516"/>
                    </a:cubicBezTo>
                    <a:cubicBezTo>
                      <a:pt x="14392" y="19676"/>
                      <a:pt x="17603" y="17645"/>
                      <a:pt x="19255" y="14542"/>
                    </a:cubicBezTo>
                    <a:cubicBezTo>
                      <a:pt x="21291" y="10718"/>
                      <a:pt x="21600" y="1795"/>
                      <a:pt x="15756" y="0"/>
                    </a:cubicBezTo>
                    <a:cubicBezTo>
                      <a:pt x="14569" y="3871"/>
                      <a:pt x="15031" y="8421"/>
                      <a:pt x="12815" y="11999"/>
                    </a:cubicBezTo>
                    <a:cubicBezTo>
                      <a:pt x="10327" y="16013"/>
                      <a:pt x="4821" y="17658"/>
                      <a:pt x="0" y="18694"/>
                    </a:cubicBezTo>
                    <a:cubicBezTo>
                      <a:pt x="63" y="18932"/>
                      <a:pt x="168" y="19146"/>
                      <a:pt x="310" y="19339"/>
                    </a:cubicBezTo>
                    <a:close/>
                  </a:path>
                </a:pathLst>
              </a:custGeom>
              <a:solidFill>
                <a:srgbClr val="FEBF0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娃娃体-简" panose="040B0500000000000000" charset="-122"/>
                  <a:ea typeface="娃娃体-简" panose="040B0500000000000000" charset="-122"/>
                  <a:cs typeface="娃娃体-简" panose="040B0500000000000000" charset="-122"/>
                  <a:sym typeface="+mn-lt"/>
                </a:endParaRPr>
              </a:p>
            </p:txBody>
          </p:sp>
          <p:grpSp>
            <p:nvGrpSpPr>
              <p:cNvPr id="27" name="Group 54"/>
              <p:cNvGrpSpPr/>
              <p:nvPr/>
            </p:nvGrpSpPr>
            <p:grpSpPr>
              <a:xfrm>
                <a:off x="-1" y="0"/>
                <a:ext cx="1149597" cy="1132531"/>
                <a:chOff x="0" y="0"/>
                <a:chExt cx="1149595" cy="1132530"/>
              </a:xfrm>
            </p:grpSpPr>
            <p:sp>
              <p:nvSpPr>
                <p:cNvPr id="28" name="Shape 51"/>
                <p:cNvSpPr/>
                <p:nvPr/>
              </p:nvSpPr>
              <p:spPr>
                <a:xfrm>
                  <a:off x="0" y="0"/>
                  <a:ext cx="1149596" cy="1132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0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娃娃体-简" panose="040B0500000000000000" charset="-122"/>
                    <a:ea typeface="娃娃体-简" panose="040B0500000000000000" charset="-122"/>
                    <a:cs typeface="娃娃体-简" panose="040B0500000000000000" charset="-122"/>
                    <a:sym typeface="+mn-lt"/>
                  </a:endParaRPr>
                </a:p>
              </p:txBody>
            </p:sp>
            <p:sp>
              <p:nvSpPr>
                <p:cNvPr id="29" name="Shape 52"/>
                <p:cNvSpPr/>
                <p:nvPr/>
              </p:nvSpPr>
              <p:spPr>
                <a:xfrm>
                  <a:off x="190500" y="177800"/>
                  <a:ext cx="789686" cy="7779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3" y="19314"/>
                        <a:pt x="15760" y="18135"/>
                        <a:pt x="18000" y="13346"/>
                      </a:cubicBezTo>
                      <a:cubicBezTo>
                        <a:pt x="21411" y="6050"/>
                        <a:pt x="13778" y="-2286"/>
                        <a:pt x="5945" y="577"/>
                      </a:cubicBezTo>
                      <a:cubicBezTo>
                        <a:pt x="2991" y="1657"/>
                        <a:pt x="198" y="6129"/>
                        <a:pt x="12" y="9065"/>
                      </a:cubicBezTo>
                      <a:cubicBezTo>
                        <a:pt x="-189" y="12266"/>
                        <a:pt x="2171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娃娃体-简" panose="040B0500000000000000" charset="-122"/>
                    <a:ea typeface="娃娃体-简" panose="040B0500000000000000" charset="-122"/>
                    <a:cs typeface="娃娃体-简" panose="040B0500000000000000" charset="-122"/>
                    <a:sym typeface="+mn-lt"/>
                  </a:endParaRPr>
                </a:p>
              </p:txBody>
            </p:sp>
            <p:sp>
              <p:nvSpPr>
                <p:cNvPr id="30" name="Shape 53"/>
                <p:cNvSpPr/>
                <p:nvPr/>
              </p:nvSpPr>
              <p:spPr>
                <a:xfrm>
                  <a:off x="381000" y="368300"/>
                  <a:ext cx="396756" cy="390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835" h="18188" extrusionOk="0">
                      <a:moveTo>
                        <a:pt x="5118" y="17138"/>
                      </a:moveTo>
                      <a:cubicBezTo>
                        <a:pt x="9702" y="19314"/>
                        <a:pt x="15760" y="18135"/>
                        <a:pt x="17999" y="13346"/>
                      </a:cubicBezTo>
                      <a:cubicBezTo>
                        <a:pt x="21410" y="6050"/>
                        <a:pt x="13777" y="-2286"/>
                        <a:pt x="5944" y="578"/>
                      </a:cubicBezTo>
                      <a:cubicBezTo>
                        <a:pt x="2991" y="1657"/>
                        <a:pt x="197" y="6129"/>
                        <a:pt x="12" y="9065"/>
                      </a:cubicBezTo>
                      <a:cubicBezTo>
                        <a:pt x="-190" y="12266"/>
                        <a:pt x="2170" y="15739"/>
                        <a:pt x="5118" y="17138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娃娃体-简" panose="040B0500000000000000" charset="-122"/>
                    <a:ea typeface="娃娃体-简" panose="040B0500000000000000" charset="-122"/>
                    <a:cs typeface="娃娃体-简" panose="040B0500000000000000" charset="-122"/>
                    <a:sym typeface="+mn-lt"/>
                  </a:endParaRPr>
                </a:p>
              </p:txBody>
            </p:sp>
          </p:grpSp>
        </p:grpSp>
        <p:grpSp>
          <p:nvGrpSpPr>
            <p:cNvPr id="23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</p:grpSpPr>
          <p:sp>
            <p:nvSpPr>
              <p:cNvPr id="24" name="Shape 56"/>
              <p:cNvSpPr/>
              <p:nvPr/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娃娃体-简" panose="040B0500000000000000" charset="-122"/>
                  <a:ea typeface="娃娃体-简" panose="040B0500000000000000" charset="-122"/>
                  <a:cs typeface="娃娃体-简" panose="040B0500000000000000" charset="-122"/>
                  <a:sym typeface="+mn-lt"/>
                </a:endParaRPr>
              </a:p>
            </p:txBody>
          </p:sp>
          <p:sp>
            <p:nvSpPr>
              <p:cNvPr id="25" name="Shape 57"/>
              <p:cNvSpPr/>
              <p:nvPr/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娃娃体-简" panose="040B0500000000000000" charset="-122"/>
                  <a:ea typeface="娃娃体-简" panose="040B0500000000000000" charset="-122"/>
                  <a:cs typeface="娃娃体-简" panose="040B0500000000000000" charset="-122"/>
                  <a:sym typeface="+mn-lt"/>
                </a:endParaRPr>
              </a:p>
            </p:txBody>
          </p:sp>
        </p:grpSp>
      </p:grpSp>
      <p:sp>
        <p:nvSpPr>
          <p:cNvPr id="31" name="文本框 30"/>
          <p:cNvSpPr txBox="1"/>
          <p:nvPr/>
        </p:nvSpPr>
        <p:spPr>
          <a:xfrm>
            <a:off x="1169035" y="848995"/>
            <a:ext cx="8783320" cy="58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l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你是否有这样的感受……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？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22720" y="5511165"/>
            <a:ext cx="4734560" cy="792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ctr">
              <a:lnSpc>
                <a:spcPct val="9500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考场上写文综简答题的你</a:t>
            </a:r>
          </a:p>
          <a:p>
            <a:pPr algn="l">
              <a:lnSpc>
                <a:spcPct val="9500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                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690370" y="5511165"/>
            <a:ext cx="4003040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algn="ctr">
              <a:lnSpc>
                <a:spcPct val="9500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考前一天晚上复习文综的你</a:t>
            </a:r>
          </a:p>
          <a:p>
            <a:pPr algn="ctr">
              <a:lnSpc>
                <a:spcPct val="95000"/>
              </a:lnSpc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              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385" y="1589405"/>
            <a:ext cx="3509010" cy="35090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480" y="1604010"/>
            <a:ext cx="3494405" cy="34944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7683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文综</a:t>
            </a:r>
          </a:p>
        </p:txBody>
      </p:sp>
      <p:sp>
        <p:nvSpPr>
          <p:cNvPr id="34" name="任意多边形 33"/>
          <p:cNvSpPr/>
          <p:nvPr/>
        </p:nvSpPr>
        <p:spPr>
          <a:xfrm rot="10800000">
            <a:off x="6101987" y="1850541"/>
            <a:ext cx="5009243" cy="3691800"/>
          </a:xfrm>
          <a:custGeom>
            <a:avLst/>
            <a:gdLst>
              <a:gd name="connsiteX0" fmla="*/ 220909 w 3116901"/>
              <a:gd name="connsiteY0" fmla="*/ 465131 h 1901593"/>
              <a:gd name="connsiteX1" fmla="*/ 230434 w 3116901"/>
              <a:gd name="connsiteY1" fmla="*/ 1674806 h 1901593"/>
              <a:gd name="connsiteX2" fmla="*/ 2592634 w 3116901"/>
              <a:gd name="connsiteY2" fmla="*/ 1760531 h 1901593"/>
              <a:gd name="connsiteX3" fmla="*/ 2916484 w 3116901"/>
              <a:gd name="connsiteY3" fmla="*/ 160331 h 1901593"/>
              <a:gd name="connsiteX4" fmla="*/ 97084 w 3116901"/>
              <a:gd name="connsiteY4" fmla="*/ 141281 h 1901593"/>
              <a:gd name="connsiteX0-1" fmla="*/ 140036 w 3217003"/>
              <a:gd name="connsiteY0-2" fmla="*/ 227006 h 1913305"/>
              <a:gd name="connsiteX1-3" fmla="*/ 330536 w 3217003"/>
              <a:gd name="connsiteY1-4" fmla="*/ 1674806 h 1913305"/>
              <a:gd name="connsiteX2-5" fmla="*/ 2692736 w 3217003"/>
              <a:gd name="connsiteY2-6" fmla="*/ 1760531 h 1913305"/>
              <a:gd name="connsiteX3-7" fmla="*/ 3016586 w 3217003"/>
              <a:gd name="connsiteY3-8" fmla="*/ 160331 h 1913305"/>
              <a:gd name="connsiteX4-9" fmla="*/ 197186 w 3217003"/>
              <a:gd name="connsiteY4-10" fmla="*/ 141281 h 1913305"/>
              <a:gd name="connsiteX0-11" fmla="*/ 62188 w 3139155"/>
              <a:gd name="connsiteY0-12" fmla="*/ 227006 h 1913305"/>
              <a:gd name="connsiteX1-13" fmla="*/ 252688 w 3139155"/>
              <a:gd name="connsiteY1-14" fmla="*/ 1674806 h 1913305"/>
              <a:gd name="connsiteX2-15" fmla="*/ 2614888 w 3139155"/>
              <a:gd name="connsiteY2-16" fmla="*/ 1760531 h 1913305"/>
              <a:gd name="connsiteX3-17" fmla="*/ 2938738 w 3139155"/>
              <a:gd name="connsiteY3-18" fmla="*/ 160331 h 1913305"/>
              <a:gd name="connsiteX4-19" fmla="*/ 119338 w 3139155"/>
              <a:gd name="connsiteY4-20" fmla="*/ 141281 h 1913305"/>
              <a:gd name="connsiteX0-21" fmla="*/ 95605 w 3174752"/>
              <a:gd name="connsiteY0-22" fmla="*/ 227006 h 1967205"/>
              <a:gd name="connsiteX1-23" fmla="*/ 228955 w 3174752"/>
              <a:gd name="connsiteY1-24" fmla="*/ 1779581 h 1967205"/>
              <a:gd name="connsiteX2-25" fmla="*/ 2648305 w 3174752"/>
              <a:gd name="connsiteY2-26" fmla="*/ 1760531 h 1967205"/>
              <a:gd name="connsiteX3-27" fmla="*/ 2972155 w 3174752"/>
              <a:gd name="connsiteY3-28" fmla="*/ 160331 h 1967205"/>
              <a:gd name="connsiteX4-29" fmla="*/ 152755 w 3174752"/>
              <a:gd name="connsiteY4-30" fmla="*/ 141281 h 1967205"/>
              <a:gd name="connsiteX0-31" fmla="*/ 0 w 3079147"/>
              <a:gd name="connsiteY0-32" fmla="*/ 227006 h 1902586"/>
              <a:gd name="connsiteX1-33" fmla="*/ 133350 w 3079147"/>
              <a:gd name="connsiteY1-34" fmla="*/ 1779581 h 1902586"/>
              <a:gd name="connsiteX2-35" fmla="*/ 2552700 w 3079147"/>
              <a:gd name="connsiteY2-36" fmla="*/ 1760531 h 1902586"/>
              <a:gd name="connsiteX3-37" fmla="*/ 2876550 w 3079147"/>
              <a:gd name="connsiteY3-38" fmla="*/ 160331 h 1902586"/>
              <a:gd name="connsiteX4-39" fmla="*/ 57150 w 3079147"/>
              <a:gd name="connsiteY4-40" fmla="*/ 141281 h 1902586"/>
              <a:gd name="connsiteX0-41" fmla="*/ 9625 w 3090241"/>
              <a:gd name="connsiteY0-42" fmla="*/ 227006 h 1933691"/>
              <a:gd name="connsiteX1-43" fmla="*/ 104875 w 3090241"/>
              <a:gd name="connsiteY1-44" fmla="*/ 1846256 h 1933691"/>
              <a:gd name="connsiteX2-45" fmla="*/ 2562325 w 3090241"/>
              <a:gd name="connsiteY2-46" fmla="*/ 1760531 h 1933691"/>
              <a:gd name="connsiteX3-47" fmla="*/ 2886175 w 3090241"/>
              <a:gd name="connsiteY3-48" fmla="*/ 160331 h 1933691"/>
              <a:gd name="connsiteX4-49" fmla="*/ 66775 w 3090241"/>
              <a:gd name="connsiteY4-50" fmla="*/ 141281 h 1933691"/>
              <a:gd name="connsiteX0-51" fmla="*/ 145124 w 3382515"/>
              <a:gd name="connsiteY0-52" fmla="*/ 229650 h 2029685"/>
              <a:gd name="connsiteX1-53" fmla="*/ 240374 w 3382515"/>
              <a:gd name="connsiteY1-54" fmla="*/ 1848900 h 2029685"/>
              <a:gd name="connsiteX2-55" fmla="*/ 3040724 w 3382515"/>
              <a:gd name="connsiteY2-56" fmla="*/ 1801275 h 2029685"/>
              <a:gd name="connsiteX3-57" fmla="*/ 3021674 w 3382515"/>
              <a:gd name="connsiteY3-58" fmla="*/ 162975 h 2029685"/>
              <a:gd name="connsiteX4-59" fmla="*/ 202274 w 3382515"/>
              <a:gd name="connsiteY4-60" fmla="*/ 143925 h 2029685"/>
              <a:gd name="connsiteX0-61" fmla="*/ 145124 w 3267646"/>
              <a:gd name="connsiteY0-62" fmla="*/ 229650 h 1964648"/>
              <a:gd name="connsiteX1-63" fmla="*/ 240374 w 3267646"/>
              <a:gd name="connsiteY1-64" fmla="*/ 1848900 h 1964648"/>
              <a:gd name="connsiteX2-65" fmla="*/ 3040724 w 3267646"/>
              <a:gd name="connsiteY2-66" fmla="*/ 1801275 h 1964648"/>
              <a:gd name="connsiteX3-67" fmla="*/ 3021674 w 3267646"/>
              <a:gd name="connsiteY3-68" fmla="*/ 162975 h 1964648"/>
              <a:gd name="connsiteX4-69" fmla="*/ 202274 w 3267646"/>
              <a:gd name="connsiteY4-70" fmla="*/ 143925 h 1964648"/>
              <a:gd name="connsiteX0-71" fmla="*/ 0 w 3122522"/>
              <a:gd name="connsiteY0-72" fmla="*/ 229650 h 1880061"/>
              <a:gd name="connsiteX1-73" fmla="*/ 95250 w 3122522"/>
              <a:gd name="connsiteY1-74" fmla="*/ 1848900 h 1880061"/>
              <a:gd name="connsiteX2-75" fmla="*/ 2895600 w 3122522"/>
              <a:gd name="connsiteY2-76" fmla="*/ 1801275 h 1880061"/>
              <a:gd name="connsiteX3-77" fmla="*/ 2876550 w 3122522"/>
              <a:gd name="connsiteY3-78" fmla="*/ 162975 h 1880061"/>
              <a:gd name="connsiteX4-79" fmla="*/ 57150 w 3122522"/>
              <a:gd name="connsiteY4-80" fmla="*/ 143925 h 1880061"/>
              <a:gd name="connsiteX0-81" fmla="*/ 0 w 3028753"/>
              <a:gd name="connsiteY0-82" fmla="*/ 170255 h 1820666"/>
              <a:gd name="connsiteX1-83" fmla="*/ 95250 w 3028753"/>
              <a:gd name="connsiteY1-84" fmla="*/ 1789505 h 1820666"/>
              <a:gd name="connsiteX2-85" fmla="*/ 2895600 w 3028753"/>
              <a:gd name="connsiteY2-86" fmla="*/ 1741880 h 1820666"/>
              <a:gd name="connsiteX3-87" fmla="*/ 2876550 w 3028753"/>
              <a:gd name="connsiteY3-88" fmla="*/ 103580 h 1820666"/>
              <a:gd name="connsiteX4-89" fmla="*/ 57150 w 3028753"/>
              <a:gd name="connsiteY4-90" fmla="*/ 84530 h 1820666"/>
              <a:gd name="connsiteX0-91" fmla="*/ 0 w 2990850"/>
              <a:gd name="connsiteY0-92" fmla="*/ 163901 h 1814312"/>
              <a:gd name="connsiteX1-93" fmla="*/ 95250 w 2990850"/>
              <a:gd name="connsiteY1-94" fmla="*/ 1783151 h 1814312"/>
              <a:gd name="connsiteX2-95" fmla="*/ 2895600 w 2990850"/>
              <a:gd name="connsiteY2-96" fmla="*/ 1735526 h 1814312"/>
              <a:gd name="connsiteX3-97" fmla="*/ 2876550 w 2990850"/>
              <a:gd name="connsiteY3-98" fmla="*/ 97226 h 1814312"/>
              <a:gd name="connsiteX4-99" fmla="*/ 57150 w 2990850"/>
              <a:gd name="connsiteY4-100" fmla="*/ 78176 h 1814312"/>
              <a:gd name="connsiteX0-101" fmla="*/ 0 w 2990850"/>
              <a:gd name="connsiteY0-102" fmla="*/ 126072 h 1776483"/>
              <a:gd name="connsiteX1-103" fmla="*/ 95250 w 2990850"/>
              <a:gd name="connsiteY1-104" fmla="*/ 1745322 h 1776483"/>
              <a:gd name="connsiteX2-105" fmla="*/ 2895600 w 2990850"/>
              <a:gd name="connsiteY2-106" fmla="*/ 1697697 h 1776483"/>
              <a:gd name="connsiteX3-107" fmla="*/ 2876550 w 2990850"/>
              <a:gd name="connsiteY3-108" fmla="*/ 59397 h 1776483"/>
              <a:gd name="connsiteX4-109" fmla="*/ 57150 w 2990850"/>
              <a:gd name="connsiteY4-110" fmla="*/ 40347 h 1776483"/>
              <a:gd name="connsiteX0-111" fmla="*/ 0 w 2990850"/>
              <a:gd name="connsiteY0-112" fmla="*/ 143502 h 1793913"/>
              <a:gd name="connsiteX1-113" fmla="*/ 95250 w 2990850"/>
              <a:gd name="connsiteY1-114" fmla="*/ 1762752 h 1793913"/>
              <a:gd name="connsiteX2-115" fmla="*/ 2895600 w 2990850"/>
              <a:gd name="connsiteY2-116" fmla="*/ 1715127 h 1793913"/>
              <a:gd name="connsiteX3-117" fmla="*/ 2876550 w 2990850"/>
              <a:gd name="connsiteY3-118" fmla="*/ 76827 h 1793913"/>
              <a:gd name="connsiteX4-119" fmla="*/ 57157 w 2990850"/>
              <a:gd name="connsiteY4-120" fmla="*/ 21960 h 1793913"/>
              <a:gd name="connsiteX0-121" fmla="*/ 0 w 2990850"/>
              <a:gd name="connsiteY0-122" fmla="*/ 129425 h 1779836"/>
              <a:gd name="connsiteX1-123" fmla="*/ 95250 w 2990850"/>
              <a:gd name="connsiteY1-124" fmla="*/ 1748675 h 1779836"/>
              <a:gd name="connsiteX2-125" fmla="*/ 2895600 w 2990850"/>
              <a:gd name="connsiteY2-126" fmla="*/ 1701050 h 1779836"/>
              <a:gd name="connsiteX3-127" fmla="*/ 2876550 w 2990850"/>
              <a:gd name="connsiteY3-128" fmla="*/ 62750 h 1779836"/>
              <a:gd name="connsiteX4-129" fmla="*/ 57157 w 2990850"/>
              <a:gd name="connsiteY4-130" fmla="*/ 7883 h 1779836"/>
              <a:gd name="connsiteX0-131" fmla="*/ 147644 w 3157351"/>
              <a:gd name="connsiteY0-132" fmla="*/ 129424 h 1873348"/>
              <a:gd name="connsiteX1-133" fmla="*/ 242894 w 3157351"/>
              <a:gd name="connsiteY1-134" fmla="*/ 1748674 h 1873348"/>
              <a:gd name="connsiteX2-135" fmla="*/ 3077758 w 3157351"/>
              <a:gd name="connsiteY2-136" fmla="*/ 1727406 h 1873348"/>
              <a:gd name="connsiteX3-137" fmla="*/ 3024194 w 3157351"/>
              <a:gd name="connsiteY3-138" fmla="*/ 62749 h 1873348"/>
              <a:gd name="connsiteX4-139" fmla="*/ 204801 w 3157351"/>
              <a:gd name="connsiteY4-140" fmla="*/ 7882 h 1873348"/>
              <a:gd name="connsiteX0-141" fmla="*/ 0 w 3009707"/>
              <a:gd name="connsiteY0-142" fmla="*/ 129424 h 1780242"/>
              <a:gd name="connsiteX1-143" fmla="*/ 95250 w 3009707"/>
              <a:gd name="connsiteY1-144" fmla="*/ 1748674 h 1780242"/>
              <a:gd name="connsiteX2-145" fmla="*/ 2930114 w 3009707"/>
              <a:gd name="connsiteY2-146" fmla="*/ 1727406 h 1780242"/>
              <a:gd name="connsiteX3-147" fmla="*/ 2876550 w 3009707"/>
              <a:gd name="connsiteY3-148" fmla="*/ 62749 h 1780242"/>
              <a:gd name="connsiteX4-149" fmla="*/ 57157 w 3009707"/>
              <a:gd name="connsiteY4-150" fmla="*/ 7882 h 1780242"/>
              <a:gd name="connsiteX0-151" fmla="*/ 0 w 3009707"/>
              <a:gd name="connsiteY0-152" fmla="*/ 121542 h 1772360"/>
              <a:gd name="connsiteX1-153" fmla="*/ 95250 w 3009707"/>
              <a:gd name="connsiteY1-154" fmla="*/ 1740792 h 1772360"/>
              <a:gd name="connsiteX2-155" fmla="*/ 2930114 w 3009707"/>
              <a:gd name="connsiteY2-156" fmla="*/ 1719524 h 1772360"/>
              <a:gd name="connsiteX3-157" fmla="*/ 2876550 w 3009707"/>
              <a:gd name="connsiteY3-158" fmla="*/ 54867 h 1772360"/>
              <a:gd name="connsiteX4-159" fmla="*/ 57157 w 3009707"/>
              <a:gd name="connsiteY4-160" fmla="*/ 0 h 1772360"/>
              <a:gd name="connsiteX0-161" fmla="*/ 0 w 3009707"/>
              <a:gd name="connsiteY0-162" fmla="*/ 103971 h 1754789"/>
              <a:gd name="connsiteX1-163" fmla="*/ 95250 w 3009707"/>
              <a:gd name="connsiteY1-164" fmla="*/ 1723221 h 1754789"/>
              <a:gd name="connsiteX2-165" fmla="*/ 2930114 w 3009707"/>
              <a:gd name="connsiteY2-166" fmla="*/ 1701953 h 1754789"/>
              <a:gd name="connsiteX3-167" fmla="*/ 2876550 w 3009707"/>
              <a:gd name="connsiteY3-168" fmla="*/ 37296 h 1754789"/>
              <a:gd name="connsiteX4-169" fmla="*/ 57157 w 3009707"/>
              <a:gd name="connsiteY4-170" fmla="*/ 0 h 17547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09707" h="1754789">
                <a:moveTo>
                  <a:pt x="0" y="103971"/>
                </a:moveTo>
                <a:cubicBezTo>
                  <a:pt x="7143" y="715158"/>
                  <a:pt x="3805" y="1667741"/>
                  <a:pt x="95250" y="1723221"/>
                </a:cubicBezTo>
                <a:cubicBezTo>
                  <a:pt x="186695" y="1778701"/>
                  <a:pt x="2809464" y="1754340"/>
                  <a:pt x="2930114" y="1701953"/>
                </a:cubicBezTo>
                <a:cubicBezTo>
                  <a:pt x="3050764" y="1649566"/>
                  <a:pt x="3035300" y="142071"/>
                  <a:pt x="2876550" y="37296"/>
                </a:cubicBezTo>
                <a:cubicBezTo>
                  <a:pt x="2769570" y="11590"/>
                  <a:pt x="1569171" y="10687"/>
                  <a:pt x="57157" y="0"/>
                </a:cubicBezTo>
              </a:path>
            </a:pathLst>
          </a:custGeom>
          <a:solidFill>
            <a:schemeClr val="bg1"/>
          </a:solidFill>
          <a:ln w="3175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graphicFrame>
        <p:nvGraphicFramePr>
          <p:cNvPr id="35" name="图表 34"/>
          <p:cNvGraphicFramePr/>
          <p:nvPr/>
        </p:nvGraphicFramePr>
        <p:xfrm>
          <a:off x="6432385" y="2351504"/>
          <a:ext cx="4169221" cy="298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6" name="文本框 65"/>
          <p:cNvSpPr txBox="1"/>
          <p:nvPr/>
        </p:nvSpPr>
        <p:spPr>
          <a:xfrm>
            <a:off x="1623695" y="1724660"/>
            <a:ext cx="38811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选择题不会思考，全靠状态？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1623695" y="2912745"/>
            <a:ext cx="39814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简答题不会组织，东拼西凑？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1623782" y="4098562"/>
            <a:ext cx="36426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时间不够，无法完卷？</a:t>
            </a:r>
          </a:p>
        </p:txBody>
      </p:sp>
      <p:sp>
        <p:nvSpPr>
          <p:cNvPr id="69" name="任意多边形 68"/>
          <p:cNvSpPr/>
          <p:nvPr/>
        </p:nvSpPr>
        <p:spPr>
          <a:xfrm>
            <a:off x="1314285" y="1850264"/>
            <a:ext cx="237934" cy="3009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1314285" y="3039325"/>
            <a:ext cx="237934" cy="3009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71" name="任意多边形 70"/>
          <p:cNvSpPr/>
          <p:nvPr/>
        </p:nvSpPr>
        <p:spPr>
          <a:xfrm>
            <a:off x="1314285" y="4224576"/>
            <a:ext cx="237934" cy="3009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72" name="任意多边形 71"/>
          <p:cNvSpPr/>
          <p:nvPr/>
        </p:nvSpPr>
        <p:spPr>
          <a:xfrm>
            <a:off x="8106598" y="2922959"/>
            <a:ext cx="237934" cy="3009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solidFill>
            <a:srgbClr val="FEBF0F"/>
          </a:solidFill>
          <a:ln w="25400" cap="rnd">
            <a:solidFill>
              <a:srgbClr val="FEBF0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02045" y="2486660"/>
            <a:ext cx="753745" cy="3055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sz="1400"/>
              <a:t>300</a:t>
            </a:r>
          </a:p>
          <a:p>
            <a:pPr>
              <a:lnSpc>
                <a:spcPct val="60000"/>
              </a:lnSpc>
            </a:pPr>
            <a:endParaRPr lang="en-US" altLang="zh-CN" sz="1400"/>
          </a:p>
          <a:p>
            <a:pPr>
              <a:lnSpc>
                <a:spcPct val="60000"/>
              </a:lnSpc>
            </a:pPr>
            <a:endParaRPr lang="en-US" altLang="zh-CN" sz="1400"/>
          </a:p>
          <a:p>
            <a:pPr>
              <a:lnSpc>
                <a:spcPct val="60000"/>
              </a:lnSpc>
            </a:pPr>
            <a:endParaRPr lang="en-US" altLang="zh-CN" sz="1400"/>
          </a:p>
          <a:p>
            <a:pPr>
              <a:lnSpc>
                <a:spcPct val="60000"/>
              </a:lnSpc>
            </a:pPr>
            <a:r>
              <a:rPr lang="en-US" altLang="zh-CN" sz="1400"/>
              <a:t>280</a:t>
            </a:r>
          </a:p>
          <a:p>
            <a:pPr>
              <a:lnSpc>
                <a:spcPct val="60000"/>
              </a:lnSpc>
            </a:pPr>
            <a:endParaRPr lang="en-US" altLang="zh-CN" sz="1400"/>
          </a:p>
          <a:p>
            <a:pPr>
              <a:lnSpc>
                <a:spcPct val="60000"/>
              </a:lnSpc>
            </a:pPr>
            <a:endParaRPr lang="en-US" altLang="zh-CN" sz="1400"/>
          </a:p>
          <a:p>
            <a:pPr>
              <a:lnSpc>
                <a:spcPct val="60000"/>
              </a:lnSpc>
            </a:pPr>
            <a:endParaRPr lang="en-US" altLang="zh-CN" sz="1400"/>
          </a:p>
          <a:p>
            <a:pPr>
              <a:lnSpc>
                <a:spcPct val="60000"/>
              </a:lnSpc>
            </a:pPr>
            <a:r>
              <a:rPr lang="en-US" altLang="zh-CN" sz="1400"/>
              <a:t>260</a:t>
            </a:r>
          </a:p>
          <a:p>
            <a:pPr>
              <a:lnSpc>
                <a:spcPct val="60000"/>
              </a:lnSpc>
            </a:pPr>
            <a:endParaRPr lang="en-US" altLang="zh-CN" sz="1400"/>
          </a:p>
          <a:p>
            <a:pPr>
              <a:lnSpc>
                <a:spcPct val="60000"/>
              </a:lnSpc>
            </a:pPr>
            <a:endParaRPr lang="en-US" altLang="zh-CN" sz="1400"/>
          </a:p>
          <a:p>
            <a:pPr>
              <a:lnSpc>
                <a:spcPct val="60000"/>
              </a:lnSpc>
            </a:pPr>
            <a:endParaRPr lang="en-US" altLang="zh-CN" sz="1400"/>
          </a:p>
          <a:p>
            <a:pPr>
              <a:lnSpc>
                <a:spcPct val="60000"/>
              </a:lnSpc>
            </a:pPr>
            <a:r>
              <a:rPr lang="en-US" altLang="zh-CN" sz="1400"/>
              <a:t>240</a:t>
            </a:r>
          </a:p>
          <a:p>
            <a:pPr>
              <a:lnSpc>
                <a:spcPct val="60000"/>
              </a:lnSpc>
            </a:pPr>
            <a:endParaRPr lang="en-US" altLang="zh-CN" sz="1400"/>
          </a:p>
          <a:p>
            <a:pPr>
              <a:lnSpc>
                <a:spcPct val="60000"/>
              </a:lnSpc>
            </a:pPr>
            <a:endParaRPr lang="en-US" altLang="zh-CN" sz="1400"/>
          </a:p>
          <a:p>
            <a:pPr>
              <a:lnSpc>
                <a:spcPct val="60000"/>
              </a:lnSpc>
            </a:pPr>
            <a:endParaRPr lang="en-US" altLang="zh-CN" sz="1400"/>
          </a:p>
          <a:p>
            <a:pPr>
              <a:lnSpc>
                <a:spcPct val="60000"/>
              </a:lnSpc>
            </a:pPr>
            <a:r>
              <a:rPr lang="en-US" altLang="zh-CN" sz="1400"/>
              <a:t>220</a:t>
            </a:r>
          </a:p>
          <a:p>
            <a:pPr>
              <a:lnSpc>
                <a:spcPct val="60000"/>
              </a:lnSpc>
            </a:pPr>
            <a:endParaRPr lang="en-US" altLang="zh-CN" sz="1400"/>
          </a:p>
          <a:p>
            <a:pPr>
              <a:lnSpc>
                <a:spcPct val="60000"/>
              </a:lnSpc>
            </a:pPr>
            <a:endParaRPr lang="en-US" altLang="zh-CN" sz="1400"/>
          </a:p>
          <a:p>
            <a:pPr>
              <a:lnSpc>
                <a:spcPct val="60000"/>
              </a:lnSpc>
            </a:pPr>
            <a:endParaRPr lang="en-US" altLang="zh-CN" sz="1400"/>
          </a:p>
          <a:p>
            <a:pPr>
              <a:lnSpc>
                <a:spcPct val="60000"/>
              </a:lnSpc>
            </a:pPr>
            <a:r>
              <a:rPr lang="en-US" altLang="zh-CN" sz="1400"/>
              <a:t>200</a:t>
            </a:r>
            <a:endParaRPr lang="en-US" altLang="zh-CN" sz="1200"/>
          </a:p>
          <a:p>
            <a:pPr>
              <a:lnSpc>
                <a:spcPct val="70000"/>
              </a:lnSpc>
            </a:pPr>
            <a:endParaRPr lang="en-US" altLang="zh-CN" sz="1200"/>
          </a:p>
          <a:p>
            <a:pPr>
              <a:lnSpc>
                <a:spcPct val="70000"/>
              </a:lnSpc>
            </a:pPr>
            <a:endParaRPr lang="en-US" altLang="zh-CN" sz="1200"/>
          </a:p>
        </p:txBody>
      </p:sp>
      <p:sp>
        <p:nvSpPr>
          <p:cNvPr id="3" name="文本框 2"/>
          <p:cNvSpPr txBox="1"/>
          <p:nvPr/>
        </p:nvSpPr>
        <p:spPr>
          <a:xfrm>
            <a:off x="6432550" y="5724525"/>
            <a:ext cx="3900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latin typeface="娃娃体-简" panose="040B0500000000000000" charset="-122"/>
                <a:ea typeface="娃娃体-简" panose="040B0500000000000000" charset="-122"/>
              </a:rPr>
              <a:t>文综成绩……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1314285" y="5332604"/>
            <a:ext cx="237934" cy="300997"/>
          </a:xfrm>
          <a:custGeom>
            <a:avLst/>
            <a:gdLst>
              <a:gd name="connsiteX0" fmla="*/ 257175 w 647700"/>
              <a:gd name="connsiteY0" fmla="*/ 1181158 h 1209733"/>
              <a:gd name="connsiteX1" fmla="*/ 219075 w 647700"/>
              <a:gd name="connsiteY1" fmla="*/ 800158 h 1209733"/>
              <a:gd name="connsiteX2" fmla="*/ 0 w 647700"/>
              <a:gd name="connsiteY2" fmla="*/ 590608 h 1209733"/>
              <a:gd name="connsiteX3" fmla="*/ 266700 w 647700"/>
              <a:gd name="connsiteY3" fmla="*/ 504883 h 1209733"/>
              <a:gd name="connsiteX4" fmla="*/ 361950 w 647700"/>
              <a:gd name="connsiteY4" fmla="*/ 58 h 1209733"/>
              <a:gd name="connsiteX5" fmla="*/ 438150 w 647700"/>
              <a:gd name="connsiteY5" fmla="*/ 581083 h 1209733"/>
              <a:gd name="connsiteX6" fmla="*/ 647700 w 647700"/>
              <a:gd name="connsiteY6" fmla="*/ 657283 h 1209733"/>
              <a:gd name="connsiteX7" fmla="*/ 390525 w 647700"/>
              <a:gd name="connsiteY7" fmla="*/ 771583 h 1209733"/>
              <a:gd name="connsiteX8" fmla="*/ 314325 w 647700"/>
              <a:gd name="connsiteY8" fmla="*/ 1209733 h 1209733"/>
              <a:gd name="connsiteX0-1" fmla="*/ 257175 w 647700"/>
              <a:gd name="connsiteY0-2" fmla="*/ 1181158 h 1209733"/>
              <a:gd name="connsiteX1-3" fmla="*/ 219075 w 647700"/>
              <a:gd name="connsiteY1-4" fmla="*/ 800158 h 1209733"/>
              <a:gd name="connsiteX2-5" fmla="*/ 0 w 647700"/>
              <a:gd name="connsiteY2-6" fmla="*/ 590608 h 1209733"/>
              <a:gd name="connsiteX3-7" fmla="*/ 266700 w 647700"/>
              <a:gd name="connsiteY3-8" fmla="*/ 504883 h 1209733"/>
              <a:gd name="connsiteX4-9" fmla="*/ 361950 w 647700"/>
              <a:gd name="connsiteY4-10" fmla="*/ 58 h 1209733"/>
              <a:gd name="connsiteX5-11" fmla="*/ 438150 w 647700"/>
              <a:gd name="connsiteY5-12" fmla="*/ 581083 h 1209733"/>
              <a:gd name="connsiteX6-13" fmla="*/ 647700 w 647700"/>
              <a:gd name="connsiteY6-14" fmla="*/ 657283 h 1209733"/>
              <a:gd name="connsiteX7-15" fmla="*/ 390525 w 647700"/>
              <a:gd name="connsiteY7-16" fmla="*/ 771583 h 1209733"/>
              <a:gd name="connsiteX8-17" fmla="*/ 314325 w 647700"/>
              <a:gd name="connsiteY8-18" fmla="*/ 1209733 h 1209733"/>
              <a:gd name="connsiteX0-19" fmla="*/ 257175 w 647700"/>
              <a:gd name="connsiteY0-20" fmla="*/ 1181158 h 1209733"/>
              <a:gd name="connsiteX1-21" fmla="*/ 219075 w 647700"/>
              <a:gd name="connsiteY1-22" fmla="*/ 800158 h 1209733"/>
              <a:gd name="connsiteX2-23" fmla="*/ 0 w 647700"/>
              <a:gd name="connsiteY2-24" fmla="*/ 590608 h 1209733"/>
              <a:gd name="connsiteX3-25" fmla="*/ 266700 w 647700"/>
              <a:gd name="connsiteY3-26" fmla="*/ 504883 h 1209733"/>
              <a:gd name="connsiteX4-27" fmla="*/ 361950 w 647700"/>
              <a:gd name="connsiteY4-28" fmla="*/ 58 h 1209733"/>
              <a:gd name="connsiteX5-29" fmla="*/ 438150 w 647700"/>
              <a:gd name="connsiteY5-30" fmla="*/ 581083 h 1209733"/>
              <a:gd name="connsiteX6-31" fmla="*/ 647700 w 647700"/>
              <a:gd name="connsiteY6-32" fmla="*/ 657283 h 1209733"/>
              <a:gd name="connsiteX7-33" fmla="*/ 390525 w 647700"/>
              <a:gd name="connsiteY7-34" fmla="*/ 771583 h 1209733"/>
              <a:gd name="connsiteX8-35" fmla="*/ 314325 w 647700"/>
              <a:gd name="connsiteY8-36" fmla="*/ 1209733 h 1209733"/>
              <a:gd name="connsiteX0-37" fmla="*/ 161925 w 552450"/>
              <a:gd name="connsiteY0-38" fmla="*/ 1181173 h 1209748"/>
              <a:gd name="connsiteX1-39" fmla="*/ 123825 w 552450"/>
              <a:gd name="connsiteY1-40" fmla="*/ 800173 h 1209748"/>
              <a:gd name="connsiteX2-41" fmla="*/ 0 w 552450"/>
              <a:gd name="connsiteY2-42" fmla="*/ 638248 h 1209748"/>
              <a:gd name="connsiteX3-43" fmla="*/ 171450 w 552450"/>
              <a:gd name="connsiteY3-44" fmla="*/ 504898 h 1209748"/>
              <a:gd name="connsiteX4-45" fmla="*/ 266700 w 552450"/>
              <a:gd name="connsiteY4-46" fmla="*/ 73 h 1209748"/>
              <a:gd name="connsiteX5-47" fmla="*/ 342900 w 552450"/>
              <a:gd name="connsiteY5-48" fmla="*/ 581098 h 1209748"/>
              <a:gd name="connsiteX6-49" fmla="*/ 552450 w 552450"/>
              <a:gd name="connsiteY6-50" fmla="*/ 657298 h 1209748"/>
              <a:gd name="connsiteX7-51" fmla="*/ 295275 w 552450"/>
              <a:gd name="connsiteY7-52" fmla="*/ 771598 h 1209748"/>
              <a:gd name="connsiteX8-53" fmla="*/ 219075 w 552450"/>
              <a:gd name="connsiteY8-54" fmla="*/ 1209748 h 1209748"/>
              <a:gd name="connsiteX0-55" fmla="*/ 238125 w 628650"/>
              <a:gd name="connsiteY0-56" fmla="*/ 1181172 h 1209747"/>
              <a:gd name="connsiteX1-57" fmla="*/ 200025 w 628650"/>
              <a:gd name="connsiteY1-58" fmla="*/ 800172 h 1209747"/>
              <a:gd name="connsiteX2-59" fmla="*/ 0 w 628650"/>
              <a:gd name="connsiteY2-60" fmla="*/ 562047 h 1209747"/>
              <a:gd name="connsiteX3-61" fmla="*/ 247650 w 628650"/>
              <a:gd name="connsiteY3-62" fmla="*/ 504897 h 1209747"/>
              <a:gd name="connsiteX4-63" fmla="*/ 342900 w 628650"/>
              <a:gd name="connsiteY4-64" fmla="*/ 72 h 1209747"/>
              <a:gd name="connsiteX5-65" fmla="*/ 419100 w 628650"/>
              <a:gd name="connsiteY5-66" fmla="*/ 581097 h 1209747"/>
              <a:gd name="connsiteX6-67" fmla="*/ 628650 w 628650"/>
              <a:gd name="connsiteY6-68" fmla="*/ 657297 h 1209747"/>
              <a:gd name="connsiteX7-69" fmla="*/ 371475 w 628650"/>
              <a:gd name="connsiteY7-70" fmla="*/ 771597 h 1209747"/>
              <a:gd name="connsiteX8-71" fmla="*/ 295275 w 628650"/>
              <a:gd name="connsiteY8-72" fmla="*/ 1209747 h 1209747"/>
              <a:gd name="connsiteX0-73" fmla="*/ 238125 w 628650"/>
              <a:gd name="connsiteY0-74" fmla="*/ 1181172 h 1209747"/>
              <a:gd name="connsiteX1-75" fmla="*/ 200025 w 628650"/>
              <a:gd name="connsiteY1-76" fmla="*/ 800172 h 1209747"/>
              <a:gd name="connsiteX2-77" fmla="*/ 0 w 628650"/>
              <a:gd name="connsiteY2-78" fmla="*/ 562047 h 1209747"/>
              <a:gd name="connsiteX3-79" fmla="*/ 247650 w 628650"/>
              <a:gd name="connsiteY3-80" fmla="*/ 504897 h 1209747"/>
              <a:gd name="connsiteX4-81" fmla="*/ 342900 w 628650"/>
              <a:gd name="connsiteY4-82" fmla="*/ 72 h 1209747"/>
              <a:gd name="connsiteX5-83" fmla="*/ 419100 w 628650"/>
              <a:gd name="connsiteY5-84" fmla="*/ 581097 h 1209747"/>
              <a:gd name="connsiteX6-85" fmla="*/ 628650 w 628650"/>
              <a:gd name="connsiteY6-86" fmla="*/ 657297 h 1209747"/>
              <a:gd name="connsiteX7-87" fmla="*/ 371475 w 628650"/>
              <a:gd name="connsiteY7-88" fmla="*/ 771597 h 1209747"/>
              <a:gd name="connsiteX8-89" fmla="*/ 295275 w 628650"/>
              <a:gd name="connsiteY8-90" fmla="*/ 1209747 h 1209747"/>
              <a:gd name="connsiteX0-91" fmla="*/ 228132 w 618657"/>
              <a:gd name="connsiteY0-92" fmla="*/ 1181172 h 1209747"/>
              <a:gd name="connsiteX1-93" fmla="*/ 190032 w 618657"/>
              <a:gd name="connsiteY1-94" fmla="*/ 800172 h 1209747"/>
              <a:gd name="connsiteX2-95" fmla="*/ 0 w 618657"/>
              <a:gd name="connsiteY2-96" fmla="*/ 589529 h 1209747"/>
              <a:gd name="connsiteX3-97" fmla="*/ 237657 w 618657"/>
              <a:gd name="connsiteY3-98" fmla="*/ 504897 h 1209747"/>
              <a:gd name="connsiteX4-99" fmla="*/ 332907 w 618657"/>
              <a:gd name="connsiteY4-100" fmla="*/ 72 h 1209747"/>
              <a:gd name="connsiteX5-101" fmla="*/ 409107 w 618657"/>
              <a:gd name="connsiteY5-102" fmla="*/ 581097 h 1209747"/>
              <a:gd name="connsiteX6-103" fmla="*/ 618657 w 618657"/>
              <a:gd name="connsiteY6-104" fmla="*/ 657297 h 1209747"/>
              <a:gd name="connsiteX7-105" fmla="*/ 361482 w 618657"/>
              <a:gd name="connsiteY7-106" fmla="*/ 771597 h 1209747"/>
              <a:gd name="connsiteX8-107" fmla="*/ 285282 w 618657"/>
              <a:gd name="connsiteY8-108" fmla="*/ 1209747 h 1209747"/>
              <a:gd name="connsiteX0-109" fmla="*/ 228132 w 618657"/>
              <a:gd name="connsiteY0-110" fmla="*/ 1181172 h 1209747"/>
              <a:gd name="connsiteX1-111" fmla="*/ 190032 w 618657"/>
              <a:gd name="connsiteY1-112" fmla="*/ 800172 h 1209747"/>
              <a:gd name="connsiteX2-113" fmla="*/ 0 w 618657"/>
              <a:gd name="connsiteY2-114" fmla="*/ 589529 h 1209747"/>
              <a:gd name="connsiteX3-115" fmla="*/ 237657 w 618657"/>
              <a:gd name="connsiteY3-116" fmla="*/ 504897 h 1209747"/>
              <a:gd name="connsiteX4-117" fmla="*/ 332907 w 618657"/>
              <a:gd name="connsiteY4-118" fmla="*/ 72 h 1209747"/>
              <a:gd name="connsiteX5-119" fmla="*/ 409107 w 618657"/>
              <a:gd name="connsiteY5-120" fmla="*/ 581097 h 1209747"/>
              <a:gd name="connsiteX6-121" fmla="*/ 618657 w 618657"/>
              <a:gd name="connsiteY6-122" fmla="*/ 657297 h 1209747"/>
              <a:gd name="connsiteX7-123" fmla="*/ 361482 w 618657"/>
              <a:gd name="connsiteY7-124" fmla="*/ 771597 h 1209747"/>
              <a:gd name="connsiteX8-125" fmla="*/ 285282 w 618657"/>
              <a:gd name="connsiteY8-126" fmla="*/ 1209747 h 1209747"/>
              <a:gd name="connsiteX0-127" fmla="*/ 228132 w 618657"/>
              <a:gd name="connsiteY0-128" fmla="*/ 1181172 h 1209747"/>
              <a:gd name="connsiteX1-129" fmla="*/ 190032 w 618657"/>
              <a:gd name="connsiteY1-130" fmla="*/ 800172 h 1209747"/>
              <a:gd name="connsiteX2-131" fmla="*/ 0 w 618657"/>
              <a:gd name="connsiteY2-132" fmla="*/ 589529 h 1209747"/>
              <a:gd name="connsiteX3-133" fmla="*/ 237657 w 618657"/>
              <a:gd name="connsiteY3-134" fmla="*/ 504897 h 1209747"/>
              <a:gd name="connsiteX4-135" fmla="*/ 332907 w 618657"/>
              <a:gd name="connsiteY4-136" fmla="*/ 72 h 1209747"/>
              <a:gd name="connsiteX5-137" fmla="*/ 409107 w 618657"/>
              <a:gd name="connsiteY5-138" fmla="*/ 581097 h 1209747"/>
              <a:gd name="connsiteX6-139" fmla="*/ 618657 w 618657"/>
              <a:gd name="connsiteY6-140" fmla="*/ 657297 h 1209747"/>
              <a:gd name="connsiteX7-141" fmla="*/ 361482 w 618657"/>
              <a:gd name="connsiteY7-142" fmla="*/ 771597 h 1209747"/>
              <a:gd name="connsiteX8-143" fmla="*/ 285282 w 618657"/>
              <a:gd name="connsiteY8-144" fmla="*/ 1209747 h 1209747"/>
              <a:gd name="connsiteX9" fmla="*/ 228132 w 618657"/>
              <a:gd name="connsiteY9" fmla="*/ 1181172 h 1209747"/>
              <a:gd name="connsiteX0-145" fmla="*/ 285282 w 618657"/>
              <a:gd name="connsiteY0-146" fmla="*/ 1209747 h 1209747"/>
              <a:gd name="connsiteX1-147" fmla="*/ 190032 w 618657"/>
              <a:gd name="connsiteY1-148" fmla="*/ 800172 h 1209747"/>
              <a:gd name="connsiteX2-149" fmla="*/ 0 w 618657"/>
              <a:gd name="connsiteY2-150" fmla="*/ 589529 h 1209747"/>
              <a:gd name="connsiteX3-151" fmla="*/ 237657 w 618657"/>
              <a:gd name="connsiteY3-152" fmla="*/ 504897 h 1209747"/>
              <a:gd name="connsiteX4-153" fmla="*/ 332907 w 618657"/>
              <a:gd name="connsiteY4-154" fmla="*/ 72 h 1209747"/>
              <a:gd name="connsiteX5-155" fmla="*/ 409107 w 618657"/>
              <a:gd name="connsiteY5-156" fmla="*/ 581097 h 1209747"/>
              <a:gd name="connsiteX6-157" fmla="*/ 618657 w 618657"/>
              <a:gd name="connsiteY6-158" fmla="*/ 657297 h 1209747"/>
              <a:gd name="connsiteX7-159" fmla="*/ 361482 w 618657"/>
              <a:gd name="connsiteY7-160" fmla="*/ 771597 h 1209747"/>
              <a:gd name="connsiteX8-161" fmla="*/ 285282 w 618657"/>
              <a:gd name="connsiteY8-162" fmla="*/ 1209747 h 1209747"/>
              <a:gd name="connsiteX0-163" fmla="*/ 270292 w 618657"/>
              <a:gd name="connsiteY0-164" fmla="*/ 1249721 h 1249721"/>
              <a:gd name="connsiteX1-165" fmla="*/ 190032 w 618657"/>
              <a:gd name="connsiteY1-166" fmla="*/ 800172 h 1249721"/>
              <a:gd name="connsiteX2-167" fmla="*/ 0 w 618657"/>
              <a:gd name="connsiteY2-168" fmla="*/ 589529 h 1249721"/>
              <a:gd name="connsiteX3-169" fmla="*/ 237657 w 618657"/>
              <a:gd name="connsiteY3-170" fmla="*/ 504897 h 1249721"/>
              <a:gd name="connsiteX4-171" fmla="*/ 332907 w 618657"/>
              <a:gd name="connsiteY4-172" fmla="*/ 72 h 1249721"/>
              <a:gd name="connsiteX5-173" fmla="*/ 409107 w 618657"/>
              <a:gd name="connsiteY5-174" fmla="*/ 581097 h 1249721"/>
              <a:gd name="connsiteX6-175" fmla="*/ 618657 w 618657"/>
              <a:gd name="connsiteY6-176" fmla="*/ 657297 h 1249721"/>
              <a:gd name="connsiteX7-177" fmla="*/ 361482 w 618657"/>
              <a:gd name="connsiteY7-178" fmla="*/ 771597 h 1249721"/>
              <a:gd name="connsiteX8-179" fmla="*/ 270292 w 618657"/>
              <a:gd name="connsiteY8-180" fmla="*/ 1249721 h 1249721"/>
              <a:gd name="connsiteX0-181" fmla="*/ 270292 w 618657"/>
              <a:gd name="connsiteY0-182" fmla="*/ 1249721 h 1249721"/>
              <a:gd name="connsiteX1-183" fmla="*/ 190032 w 618657"/>
              <a:gd name="connsiteY1-184" fmla="*/ 775188 h 1249721"/>
              <a:gd name="connsiteX2-185" fmla="*/ 0 w 618657"/>
              <a:gd name="connsiteY2-186" fmla="*/ 589529 h 1249721"/>
              <a:gd name="connsiteX3-187" fmla="*/ 237657 w 618657"/>
              <a:gd name="connsiteY3-188" fmla="*/ 504897 h 1249721"/>
              <a:gd name="connsiteX4-189" fmla="*/ 332907 w 618657"/>
              <a:gd name="connsiteY4-190" fmla="*/ 72 h 1249721"/>
              <a:gd name="connsiteX5-191" fmla="*/ 409107 w 618657"/>
              <a:gd name="connsiteY5-192" fmla="*/ 581097 h 1249721"/>
              <a:gd name="connsiteX6-193" fmla="*/ 618657 w 618657"/>
              <a:gd name="connsiteY6-194" fmla="*/ 657297 h 1249721"/>
              <a:gd name="connsiteX7-195" fmla="*/ 361482 w 618657"/>
              <a:gd name="connsiteY7-196" fmla="*/ 771597 h 1249721"/>
              <a:gd name="connsiteX8-197" fmla="*/ 270292 w 618657"/>
              <a:gd name="connsiteY8-198" fmla="*/ 1249721 h 1249721"/>
              <a:gd name="connsiteX0-199" fmla="*/ 270292 w 618657"/>
              <a:gd name="connsiteY0-200" fmla="*/ 1249721 h 1249721"/>
              <a:gd name="connsiteX1-201" fmla="*/ 190032 w 618657"/>
              <a:gd name="connsiteY1-202" fmla="*/ 775188 h 1249721"/>
              <a:gd name="connsiteX2-203" fmla="*/ 0 w 618657"/>
              <a:gd name="connsiteY2-204" fmla="*/ 589529 h 1249721"/>
              <a:gd name="connsiteX3-205" fmla="*/ 237657 w 618657"/>
              <a:gd name="connsiteY3-206" fmla="*/ 504897 h 1249721"/>
              <a:gd name="connsiteX4-207" fmla="*/ 332907 w 618657"/>
              <a:gd name="connsiteY4-208" fmla="*/ 72 h 1249721"/>
              <a:gd name="connsiteX5-209" fmla="*/ 409107 w 618657"/>
              <a:gd name="connsiteY5-210" fmla="*/ 581097 h 1249721"/>
              <a:gd name="connsiteX6-211" fmla="*/ 618657 w 618657"/>
              <a:gd name="connsiteY6-212" fmla="*/ 657297 h 1249721"/>
              <a:gd name="connsiteX7-213" fmla="*/ 361482 w 618657"/>
              <a:gd name="connsiteY7-214" fmla="*/ 771597 h 1249721"/>
              <a:gd name="connsiteX8-215" fmla="*/ 270292 w 618657"/>
              <a:gd name="connsiteY8-216" fmla="*/ 1249721 h 1249721"/>
              <a:gd name="connsiteX0-217" fmla="*/ 297774 w 618657"/>
              <a:gd name="connsiteY0-218" fmla="*/ 1257216 h 1257216"/>
              <a:gd name="connsiteX1-219" fmla="*/ 190032 w 618657"/>
              <a:gd name="connsiteY1-220" fmla="*/ 775188 h 1257216"/>
              <a:gd name="connsiteX2-221" fmla="*/ 0 w 618657"/>
              <a:gd name="connsiteY2-222" fmla="*/ 589529 h 1257216"/>
              <a:gd name="connsiteX3-223" fmla="*/ 237657 w 618657"/>
              <a:gd name="connsiteY3-224" fmla="*/ 504897 h 1257216"/>
              <a:gd name="connsiteX4-225" fmla="*/ 332907 w 618657"/>
              <a:gd name="connsiteY4-226" fmla="*/ 72 h 1257216"/>
              <a:gd name="connsiteX5-227" fmla="*/ 409107 w 618657"/>
              <a:gd name="connsiteY5-228" fmla="*/ 581097 h 1257216"/>
              <a:gd name="connsiteX6-229" fmla="*/ 618657 w 618657"/>
              <a:gd name="connsiteY6-230" fmla="*/ 657297 h 1257216"/>
              <a:gd name="connsiteX7-231" fmla="*/ 361482 w 618657"/>
              <a:gd name="connsiteY7-232" fmla="*/ 771597 h 1257216"/>
              <a:gd name="connsiteX8-233" fmla="*/ 297774 w 618657"/>
              <a:gd name="connsiteY8-234" fmla="*/ 1257216 h 1257216"/>
              <a:gd name="connsiteX0-235" fmla="*/ 297774 w 618657"/>
              <a:gd name="connsiteY0-236" fmla="*/ 1257216 h 1257216"/>
              <a:gd name="connsiteX1-237" fmla="*/ 190032 w 618657"/>
              <a:gd name="connsiteY1-238" fmla="*/ 775188 h 1257216"/>
              <a:gd name="connsiteX2-239" fmla="*/ 0 w 618657"/>
              <a:gd name="connsiteY2-240" fmla="*/ 589529 h 1257216"/>
              <a:gd name="connsiteX3-241" fmla="*/ 237657 w 618657"/>
              <a:gd name="connsiteY3-242" fmla="*/ 504897 h 1257216"/>
              <a:gd name="connsiteX4-243" fmla="*/ 332907 w 618657"/>
              <a:gd name="connsiteY4-244" fmla="*/ 72 h 1257216"/>
              <a:gd name="connsiteX5-245" fmla="*/ 409107 w 618657"/>
              <a:gd name="connsiteY5-246" fmla="*/ 581097 h 1257216"/>
              <a:gd name="connsiteX6-247" fmla="*/ 618657 w 618657"/>
              <a:gd name="connsiteY6-248" fmla="*/ 657297 h 1257216"/>
              <a:gd name="connsiteX7-249" fmla="*/ 388964 w 618657"/>
              <a:gd name="connsiteY7-250" fmla="*/ 776593 h 1257216"/>
              <a:gd name="connsiteX8-251" fmla="*/ 297774 w 618657"/>
              <a:gd name="connsiteY8-252" fmla="*/ 1257216 h 1257216"/>
              <a:gd name="connsiteX0-253" fmla="*/ 297774 w 618657"/>
              <a:gd name="connsiteY0-254" fmla="*/ 1257216 h 1257216"/>
              <a:gd name="connsiteX1-255" fmla="*/ 190032 w 618657"/>
              <a:gd name="connsiteY1-256" fmla="*/ 775188 h 1257216"/>
              <a:gd name="connsiteX2-257" fmla="*/ 0 w 618657"/>
              <a:gd name="connsiteY2-258" fmla="*/ 589529 h 1257216"/>
              <a:gd name="connsiteX3-259" fmla="*/ 237657 w 618657"/>
              <a:gd name="connsiteY3-260" fmla="*/ 504897 h 1257216"/>
              <a:gd name="connsiteX4-261" fmla="*/ 332907 w 618657"/>
              <a:gd name="connsiteY4-262" fmla="*/ 72 h 1257216"/>
              <a:gd name="connsiteX5-263" fmla="*/ 409107 w 618657"/>
              <a:gd name="connsiteY5-264" fmla="*/ 581097 h 1257216"/>
              <a:gd name="connsiteX6-265" fmla="*/ 618657 w 618657"/>
              <a:gd name="connsiteY6-266" fmla="*/ 657297 h 1257216"/>
              <a:gd name="connsiteX7-267" fmla="*/ 388964 w 618657"/>
              <a:gd name="connsiteY7-268" fmla="*/ 776593 h 1257216"/>
              <a:gd name="connsiteX8-269" fmla="*/ 297774 w 618657"/>
              <a:gd name="connsiteY8-270" fmla="*/ 1257216 h 1257216"/>
              <a:gd name="connsiteX0-271" fmla="*/ 297774 w 618657"/>
              <a:gd name="connsiteY0-272" fmla="*/ 1257216 h 1257216"/>
              <a:gd name="connsiteX1-273" fmla="*/ 190032 w 618657"/>
              <a:gd name="connsiteY1-274" fmla="*/ 775188 h 1257216"/>
              <a:gd name="connsiteX2-275" fmla="*/ 0 w 618657"/>
              <a:gd name="connsiteY2-276" fmla="*/ 589529 h 1257216"/>
              <a:gd name="connsiteX3-277" fmla="*/ 237657 w 618657"/>
              <a:gd name="connsiteY3-278" fmla="*/ 504897 h 1257216"/>
              <a:gd name="connsiteX4-279" fmla="*/ 332907 w 618657"/>
              <a:gd name="connsiteY4-280" fmla="*/ 72 h 1257216"/>
              <a:gd name="connsiteX5-281" fmla="*/ 409107 w 618657"/>
              <a:gd name="connsiteY5-282" fmla="*/ 581097 h 1257216"/>
              <a:gd name="connsiteX6-283" fmla="*/ 618657 w 618657"/>
              <a:gd name="connsiteY6-284" fmla="*/ 657297 h 1257216"/>
              <a:gd name="connsiteX7-285" fmla="*/ 388964 w 618657"/>
              <a:gd name="connsiteY7-286" fmla="*/ 776593 h 1257216"/>
              <a:gd name="connsiteX8-287" fmla="*/ 297774 w 618657"/>
              <a:gd name="connsiteY8-288" fmla="*/ 1257216 h 1257216"/>
              <a:gd name="connsiteX0-289" fmla="*/ 317761 w 638644"/>
              <a:gd name="connsiteY0-290" fmla="*/ 1257216 h 1257216"/>
              <a:gd name="connsiteX1-291" fmla="*/ 210019 w 638644"/>
              <a:gd name="connsiteY1-292" fmla="*/ 775188 h 1257216"/>
              <a:gd name="connsiteX2-293" fmla="*/ 0 w 638644"/>
              <a:gd name="connsiteY2-294" fmla="*/ 597024 h 1257216"/>
              <a:gd name="connsiteX3-295" fmla="*/ 257644 w 638644"/>
              <a:gd name="connsiteY3-296" fmla="*/ 504897 h 1257216"/>
              <a:gd name="connsiteX4-297" fmla="*/ 352894 w 638644"/>
              <a:gd name="connsiteY4-298" fmla="*/ 72 h 1257216"/>
              <a:gd name="connsiteX5-299" fmla="*/ 429094 w 638644"/>
              <a:gd name="connsiteY5-300" fmla="*/ 581097 h 1257216"/>
              <a:gd name="connsiteX6-301" fmla="*/ 638644 w 638644"/>
              <a:gd name="connsiteY6-302" fmla="*/ 657297 h 1257216"/>
              <a:gd name="connsiteX7-303" fmla="*/ 408951 w 638644"/>
              <a:gd name="connsiteY7-304" fmla="*/ 776593 h 1257216"/>
              <a:gd name="connsiteX8-305" fmla="*/ 317761 w 638644"/>
              <a:gd name="connsiteY8-306" fmla="*/ 1257216 h 1257216"/>
              <a:gd name="connsiteX0-307" fmla="*/ 317761 w 638644"/>
              <a:gd name="connsiteY0-308" fmla="*/ 1257216 h 1257216"/>
              <a:gd name="connsiteX1-309" fmla="*/ 227508 w 638644"/>
              <a:gd name="connsiteY1-310" fmla="*/ 772690 h 1257216"/>
              <a:gd name="connsiteX2-311" fmla="*/ 0 w 638644"/>
              <a:gd name="connsiteY2-312" fmla="*/ 597024 h 1257216"/>
              <a:gd name="connsiteX3-313" fmla="*/ 257644 w 638644"/>
              <a:gd name="connsiteY3-314" fmla="*/ 504897 h 1257216"/>
              <a:gd name="connsiteX4-315" fmla="*/ 352894 w 638644"/>
              <a:gd name="connsiteY4-316" fmla="*/ 72 h 1257216"/>
              <a:gd name="connsiteX5-317" fmla="*/ 429094 w 638644"/>
              <a:gd name="connsiteY5-318" fmla="*/ 581097 h 1257216"/>
              <a:gd name="connsiteX6-319" fmla="*/ 638644 w 638644"/>
              <a:gd name="connsiteY6-320" fmla="*/ 657297 h 1257216"/>
              <a:gd name="connsiteX7-321" fmla="*/ 408951 w 638644"/>
              <a:gd name="connsiteY7-322" fmla="*/ 776593 h 1257216"/>
              <a:gd name="connsiteX8-323" fmla="*/ 317761 w 638644"/>
              <a:gd name="connsiteY8-324" fmla="*/ 1257216 h 1257216"/>
              <a:gd name="connsiteX0-325" fmla="*/ 339441 w 638644"/>
              <a:gd name="connsiteY0-326" fmla="*/ 1253055 h 1253055"/>
              <a:gd name="connsiteX1-327" fmla="*/ 227508 w 638644"/>
              <a:gd name="connsiteY1-328" fmla="*/ 772690 h 1253055"/>
              <a:gd name="connsiteX2-329" fmla="*/ 0 w 638644"/>
              <a:gd name="connsiteY2-330" fmla="*/ 597024 h 1253055"/>
              <a:gd name="connsiteX3-331" fmla="*/ 257644 w 638644"/>
              <a:gd name="connsiteY3-332" fmla="*/ 504897 h 1253055"/>
              <a:gd name="connsiteX4-333" fmla="*/ 352894 w 638644"/>
              <a:gd name="connsiteY4-334" fmla="*/ 72 h 1253055"/>
              <a:gd name="connsiteX5-335" fmla="*/ 429094 w 638644"/>
              <a:gd name="connsiteY5-336" fmla="*/ 581097 h 1253055"/>
              <a:gd name="connsiteX6-337" fmla="*/ 638644 w 638644"/>
              <a:gd name="connsiteY6-338" fmla="*/ 657297 h 1253055"/>
              <a:gd name="connsiteX7-339" fmla="*/ 408951 w 638644"/>
              <a:gd name="connsiteY7-340" fmla="*/ 776593 h 1253055"/>
              <a:gd name="connsiteX8-341" fmla="*/ 339441 w 638644"/>
              <a:gd name="connsiteY8-342" fmla="*/ 1253055 h 1253055"/>
              <a:gd name="connsiteX0-343" fmla="*/ 339441 w 638644"/>
              <a:gd name="connsiteY0-344" fmla="*/ 1253055 h 1253055"/>
              <a:gd name="connsiteX1-345" fmla="*/ 227508 w 638644"/>
              <a:gd name="connsiteY1-346" fmla="*/ 772690 h 1253055"/>
              <a:gd name="connsiteX2-347" fmla="*/ 0 w 638644"/>
              <a:gd name="connsiteY2-348" fmla="*/ 597024 h 1253055"/>
              <a:gd name="connsiteX3-349" fmla="*/ 257644 w 638644"/>
              <a:gd name="connsiteY3-350" fmla="*/ 504897 h 1253055"/>
              <a:gd name="connsiteX4-351" fmla="*/ 352894 w 638644"/>
              <a:gd name="connsiteY4-352" fmla="*/ 72 h 1253055"/>
              <a:gd name="connsiteX5-353" fmla="*/ 429094 w 638644"/>
              <a:gd name="connsiteY5-354" fmla="*/ 581097 h 1253055"/>
              <a:gd name="connsiteX6-355" fmla="*/ 638644 w 638644"/>
              <a:gd name="connsiteY6-356" fmla="*/ 657297 h 1253055"/>
              <a:gd name="connsiteX7-357" fmla="*/ 427015 w 638644"/>
              <a:gd name="connsiteY7-358" fmla="*/ 776594 h 1253055"/>
              <a:gd name="connsiteX8-359" fmla="*/ 339441 w 638644"/>
              <a:gd name="connsiteY8-360" fmla="*/ 1253055 h 1253055"/>
              <a:gd name="connsiteX0-361" fmla="*/ 339441 w 638644"/>
              <a:gd name="connsiteY0-362" fmla="*/ 1253055 h 1253055"/>
              <a:gd name="connsiteX1-363" fmla="*/ 227508 w 638644"/>
              <a:gd name="connsiteY1-364" fmla="*/ 772690 h 1253055"/>
              <a:gd name="connsiteX2-365" fmla="*/ 0 w 638644"/>
              <a:gd name="connsiteY2-366" fmla="*/ 597024 h 1253055"/>
              <a:gd name="connsiteX3-367" fmla="*/ 257644 w 638644"/>
              <a:gd name="connsiteY3-368" fmla="*/ 504897 h 1253055"/>
              <a:gd name="connsiteX4-369" fmla="*/ 352894 w 638644"/>
              <a:gd name="connsiteY4-370" fmla="*/ 72 h 1253055"/>
              <a:gd name="connsiteX5-371" fmla="*/ 443547 w 638644"/>
              <a:gd name="connsiteY5-372" fmla="*/ 539503 h 1253055"/>
              <a:gd name="connsiteX6-373" fmla="*/ 638644 w 638644"/>
              <a:gd name="connsiteY6-374" fmla="*/ 657297 h 1253055"/>
              <a:gd name="connsiteX7-375" fmla="*/ 427015 w 638644"/>
              <a:gd name="connsiteY7-376" fmla="*/ 776594 h 1253055"/>
              <a:gd name="connsiteX8-377" fmla="*/ 339441 w 638644"/>
              <a:gd name="connsiteY8-378" fmla="*/ 1253055 h 1253055"/>
              <a:gd name="connsiteX0-379" fmla="*/ 339441 w 642257"/>
              <a:gd name="connsiteY0-380" fmla="*/ 1253055 h 1253055"/>
              <a:gd name="connsiteX1-381" fmla="*/ 227508 w 642257"/>
              <a:gd name="connsiteY1-382" fmla="*/ 772690 h 1253055"/>
              <a:gd name="connsiteX2-383" fmla="*/ 0 w 642257"/>
              <a:gd name="connsiteY2-384" fmla="*/ 597024 h 1253055"/>
              <a:gd name="connsiteX3-385" fmla="*/ 257644 w 642257"/>
              <a:gd name="connsiteY3-386" fmla="*/ 504897 h 1253055"/>
              <a:gd name="connsiteX4-387" fmla="*/ 352894 w 642257"/>
              <a:gd name="connsiteY4-388" fmla="*/ 72 h 1253055"/>
              <a:gd name="connsiteX5-389" fmla="*/ 443547 w 642257"/>
              <a:gd name="connsiteY5-390" fmla="*/ 539503 h 1253055"/>
              <a:gd name="connsiteX6-391" fmla="*/ 642257 w 642257"/>
              <a:gd name="connsiteY6-392" fmla="*/ 628182 h 1253055"/>
              <a:gd name="connsiteX7-393" fmla="*/ 427015 w 642257"/>
              <a:gd name="connsiteY7-394" fmla="*/ 776594 h 1253055"/>
              <a:gd name="connsiteX8-395" fmla="*/ 339441 w 642257"/>
              <a:gd name="connsiteY8-396" fmla="*/ 1253055 h 1253055"/>
              <a:gd name="connsiteX0-397" fmla="*/ 339441 w 642257"/>
              <a:gd name="connsiteY0-398" fmla="*/ 1253055 h 1253055"/>
              <a:gd name="connsiteX1-399" fmla="*/ 227508 w 642257"/>
              <a:gd name="connsiteY1-400" fmla="*/ 772690 h 1253055"/>
              <a:gd name="connsiteX2-401" fmla="*/ 0 w 642257"/>
              <a:gd name="connsiteY2-402" fmla="*/ 597024 h 1253055"/>
              <a:gd name="connsiteX3-403" fmla="*/ 257644 w 642257"/>
              <a:gd name="connsiteY3-404" fmla="*/ 504897 h 1253055"/>
              <a:gd name="connsiteX4-405" fmla="*/ 352894 w 642257"/>
              <a:gd name="connsiteY4-406" fmla="*/ 72 h 1253055"/>
              <a:gd name="connsiteX5-407" fmla="*/ 436320 w 642257"/>
              <a:gd name="connsiteY5-408" fmla="*/ 514546 h 1253055"/>
              <a:gd name="connsiteX6-409" fmla="*/ 642257 w 642257"/>
              <a:gd name="connsiteY6-410" fmla="*/ 628182 h 1253055"/>
              <a:gd name="connsiteX7-411" fmla="*/ 427015 w 642257"/>
              <a:gd name="connsiteY7-412" fmla="*/ 776594 h 1253055"/>
              <a:gd name="connsiteX8-413" fmla="*/ 339441 w 642257"/>
              <a:gd name="connsiteY8-414" fmla="*/ 1253055 h 1253055"/>
              <a:gd name="connsiteX0-415" fmla="*/ 339441 w 642257"/>
              <a:gd name="connsiteY0-416" fmla="*/ 1253055 h 1253055"/>
              <a:gd name="connsiteX1-417" fmla="*/ 227508 w 642257"/>
              <a:gd name="connsiteY1-418" fmla="*/ 772690 h 1253055"/>
              <a:gd name="connsiteX2-419" fmla="*/ 0 w 642257"/>
              <a:gd name="connsiteY2-420" fmla="*/ 597024 h 1253055"/>
              <a:gd name="connsiteX3-421" fmla="*/ 257644 w 642257"/>
              <a:gd name="connsiteY3-422" fmla="*/ 504897 h 1253055"/>
              <a:gd name="connsiteX4-423" fmla="*/ 352894 w 642257"/>
              <a:gd name="connsiteY4-424" fmla="*/ 72 h 1253055"/>
              <a:gd name="connsiteX5-425" fmla="*/ 436320 w 642257"/>
              <a:gd name="connsiteY5-426" fmla="*/ 514546 h 1253055"/>
              <a:gd name="connsiteX6-427" fmla="*/ 642257 w 642257"/>
              <a:gd name="connsiteY6-428" fmla="*/ 628182 h 1253055"/>
              <a:gd name="connsiteX7-429" fmla="*/ 455920 w 642257"/>
              <a:gd name="connsiteY7-430" fmla="*/ 780753 h 1253055"/>
              <a:gd name="connsiteX8-431" fmla="*/ 339441 w 642257"/>
              <a:gd name="connsiteY8-432" fmla="*/ 1253055 h 1253055"/>
              <a:gd name="connsiteX0-433" fmla="*/ 339441 w 642257"/>
              <a:gd name="connsiteY0-434" fmla="*/ 1253055 h 1253055"/>
              <a:gd name="connsiteX1-435" fmla="*/ 227508 w 642257"/>
              <a:gd name="connsiteY1-436" fmla="*/ 772690 h 1253055"/>
              <a:gd name="connsiteX2-437" fmla="*/ 0 w 642257"/>
              <a:gd name="connsiteY2-438" fmla="*/ 597024 h 1253055"/>
              <a:gd name="connsiteX3-439" fmla="*/ 257644 w 642257"/>
              <a:gd name="connsiteY3-440" fmla="*/ 504897 h 1253055"/>
              <a:gd name="connsiteX4-441" fmla="*/ 352894 w 642257"/>
              <a:gd name="connsiteY4-442" fmla="*/ 72 h 1253055"/>
              <a:gd name="connsiteX5-443" fmla="*/ 436320 w 642257"/>
              <a:gd name="connsiteY5-444" fmla="*/ 514546 h 1253055"/>
              <a:gd name="connsiteX6-445" fmla="*/ 642257 w 642257"/>
              <a:gd name="connsiteY6-446" fmla="*/ 628182 h 1253055"/>
              <a:gd name="connsiteX7-447" fmla="*/ 441468 w 642257"/>
              <a:gd name="connsiteY7-448" fmla="*/ 789072 h 1253055"/>
              <a:gd name="connsiteX8-449" fmla="*/ 339441 w 642257"/>
              <a:gd name="connsiteY8-450" fmla="*/ 1253055 h 1253055"/>
              <a:gd name="connsiteX0-451" fmla="*/ 339441 w 642257"/>
              <a:gd name="connsiteY0-452" fmla="*/ 1253055 h 1253055"/>
              <a:gd name="connsiteX1-453" fmla="*/ 227508 w 642257"/>
              <a:gd name="connsiteY1-454" fmla="*/ 772690 h 1253055"/>
              <a:gd name="connsiteX2-455" fmla="*/ 0 w 642257"/>
              <a:gd name="connsiteY2-456" fmla="*/ 597024 h 1253055"/>
              <a:gd name="connsiteX3-457" fmla="*/ 257644 w 642257"/>
              <a:gd name="connsiteY3-458" fmla="*/ 504897 h 1253055"/>
              <a:gd name="connsiteX4-459" fmla="*/ 352894 w 642257"/>
              <a:gd name="connsiteY4-460" fmla="*/ 72 h 1253055"/>
              <a:gd name="connsiteX5-461" fmla="*/ 436320 w 642257"/>
              <a:gd name="connsiteY5-462" fmla="*/ 514546 h 1253055"/>
              <a:gd name="connsiteX6-463" fmla="*/ 642257 w 642257"/>
              <a:gd name="connsiteY6-464" fmla="*/ 628182 h 1253055"/>
              <a:gd name="connsiteX7-465" fmla="*/ 441468 w 642257"/>
              <a:gd name="connsiteY7-466" fmla="*/ 789072 h 1253055"/>
              <a:gd name="connsiteX8-467" fmla="*/ 339441 w 642257"/>
              <a:gd name="connsiteY8-468" fmla="*/ 1253055 h 12530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642257" h="1253055">
                <a:moveTo>
                  <a:pt x="339441" y="1253055"/>
                </a:moveTo>
                <a:cubicBezTo>
                  <a:pt x="300026" y="1037368"/>
                  <a:pt x="284082" y="882029"/>
                  <a:pt x="227508" y="772690"/>
                </a:cubicBezTo>
                <a:cubicBezTo>
                  <a:pt x="170935" y="663352"/>
                  <a:pt x="136499" y="666457"/>
                  <a:pt x="0" y="597024"/>
                </a:cubicBezTo>
                <a:cubicBezTo>
                  <a:pt x="134026" y="572509"/>
                  <a:pt x="198828" y="604389"/>
                  <a:pt x="257644" y="504897"/>
                </a:cubicBezTo>
                <a:cubicBezTo>
                  <a:pt x="316460" y="405405"/>
                  <a:pt x="325907" y="-6278"/>
                  <a:pt x="352894" y="72"/>
                </a:cubicBezTo>
                <a:cubicBezTo>
                  <a:pt x="378294" y="193747"/>
                  <a:pt x="388093" y="409861"/>
                  <a:pt x="436320" y="514546"/>
                </a:cubicBezTo>
                <a:cubicBezTo>
                  <a:pt x="484547" y="619231"/>
                  <a:pt x="572407" y="602782"/>
                  <a:pt x="642257" y="628182"/>
                </a:cubicBezTo>
                <a:cubicBezTo>
                  <a:pt x="556532" y="666282"/>
                  <a:pt x="491937" y="684927"/>
                  <a:pt x="441468" y="789072"/>
                </a:cubicBezTo>
                <a:cubicBezTo>
                  <a:pt x="390999" y="893217"/>
                  <a:pt x="349760" y="1080017"/>
                  <a:pt x="339441" y="125305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E0000"/>
              </a:solidFill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23695" y="5207000"/>
            <a:ext cx="323723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短板明显，左支右绌？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/>
        </p:nvSpPr>
        <p:spPr>
          <a:xfrm flipH="1">
            <a:off x="4364349" y="2386546"/>
            <a:ext cx="825061" cy="418912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20714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文 综 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· </a:t>
            </a:r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选 择 题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553338" y="1631421"/>
            <a:ext cx="1166813" cy="577851"/>
            <a:chOff x="7239000" y="2012949"/>
            <a:chExt cx="1166813" cy="577851"/>
          </a:xfrm>
        </p:grpSpPr>
        <p:sp>
          <p:nvSpPr>
            <p:cNvPr id="16" name="矩形 15"/>
            <p:cNvSpPr/>
            <p:nvPr/>
          </p:nvSpPr>
          <p:spPr>
            <a:xfrm>
              <a:off x="7239000" y="2012949"/>
              <a:ext cx="1079500" cy="48481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318498" y="2485157"/>
              <a:ext cx="0" cy="105643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318498" y="2497759"/>
              <a:ext cx="87315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552703" y="2847471"/>
            <a:ext cx="1166813" cy="577851"/>
            <a:chOff x="7239000" y="2012949"/>
            <a:chExt cx="1166813" cy="577851"/>
          </a:xfrm>
        </p:grpSpPr>
        <p:sp>
          <p:nvSpPr>
            <p:cNvPr id="20" name="矩形 19"/>
            <p:cNvSpPr/>
            <p:nvPr/>
          </p:nvSpPr>
          <p:spPr>
            <a:xfrm>
              <a:off x="7239000" y="2012949"/>
              <a:ext cx="1079500" cy="48481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318498" y="2485157"/>
              <a:ext cx="0" cy="105643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318498" y="2497759"/>
              <a:ext cx="87315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6552068" y="4009850"/>
            <a:ext cx="1166813" cy="577851"/>
            <a:chOff x="7239000" y="2012949"/>
            <a:chExt cx="1166813" cy="577851"/>
          </a:xfrm>
        </p:grpSpPr>
        <p:sp>
          <p:nvSpPr>
            <p:cNvPr id="24" name="矩形 23"/>
            <p:cNvSpPr/>
            <p:nvPr/>
          </p:nvSpPr>
          <p:spPr>
            <a:xfrm>
              <a:off x="7239000" y="2012949"/>
              <a:ext cx="1079500" cy="48481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8318498" y="2485157"/>
              <a:ext cx="0" cy="105643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318498" y="2497759"/>
              <a:ext cx="87315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6553973" y="5063340"/>
            <a:ext cx="1166813" cy="577851"/>
            <a:chOff x="7239000" y="2012949"/>
            <a:chExt cx="1166813" cy="577851"/>
          </a:xfrm>
        </p:grpSpPr>
        <p:sp>
          <p:nvSpPr>
            <p:cNvPr id="28" name="矩形 27"/>
            <p:cNvSpPr/>
            <p:nvPr/>
          </p:nvSpPr>
          <p:spPr>
            <a:xfrm>
              <a:off x="7239000" y="2012949"/>
              <a:ext cx="1079500" cy="484810"/>
            </a:xfrm>
            <a:prstGeom prst="rect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8318498" y="2485157"/>
              <a:ext cx="0" cy="105643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318498" y="2497759"/>
              <a:ext cx="87315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6681817" y="1689315"/>
            <a:ext cx="82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step1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818114" y="1612584"/>
            <a:ext cx="3130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多练！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805414" y="2847076"/>
            <a:ext cx="3130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多练！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817973" y="3972274"/>
            <a:ext cx="3130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注重总结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818120" y="5034915"/>
            <a:ext cx="34315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正常波动不心慌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（没错过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10+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选择题的文科生活是不完整的（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bushi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2217084" y="2214312"/>
            <a:ext cx="2475168" cy="3415283"/>
            <a:chOff x="1413107" y="1041560"/>
            <a:chExt cx="3428652" cy="4730919"/>
          </a:xfrm>
        </p:grpSpPr>
        <p:sp>
          <p:nvSpPr>
            <p:cNvPr id="42" name="任意多边形 41"/>
            <p:cNvSpPr/>
            <p:nvPr/>
          </p:nvSpPr>
          <p:spPr>
            <a:xfrm>
              <a:off x="1413107" y="1041560"/>
              <a:ext cx="3428652" cy="3178746"/>
            </a:xfrm>
            <a:custGeom>
              <a:avLst/>
              <a:gdLst>
                <a:gd name="connsiteX0" fmla="*/ 1699290 w 3469620"/>
                <a:gd name="connsiteY0" fmla="*/ 63 h 3177017"/>
                <a:gd name="connsiteX1" fmla="*/ 3469474 w 3469620"/>
                <a:gd name="connsiteY1" fmla="*/ 1852310 h 3177017"/>
                <a:gd name="connsiteX2" fmla="*/ 2601967 w 3469620"/>
                <a:gd name="connsiteY2" fmla="*/ 3165294 h 3177017"/>
                <a:gd name="connsiteX3" fmla="*/ 1124859 w 3469620"/>
                <a:gd name="connsiteY3" fmla="*/ 3177017 h 3177017"/>
                <a:gd name="connsiteX4" fmla="*/ 11167 w 3469620"/>
                <a:gd name="connsiteY4" fmla="*/ 1899201 h 3177017"/>
                <a:gd name="connsiteX5" fmla="*/ 1699290 w 3469620"/>
                <a:gd name="connsiteY5" fmla="*/ 63 h 3177017"/>
                <a:gd name="connsiteX0-1" fmla="*/ 1699290 w 3469620"/>
                <a:gd name="connsiteY0-2" fmla="*/ 63 h 3177017"/>
                <a:gd name="connsiteX1-3" fmla="*/ 3469474 w 3469620"/>
                <a:gd name="connsiteY1-4" fmla="*/ 1852310 h 3177017"/>
                <a:gd name="connsiteX2-5" fmla="*/ 2601967 w 3469620"/>
                <a:gd name="connsiteY2-6" fmla="*/ 3165294 h 3177017"/>
                <a:gd name="connsiteX3-7" fmla="*/ 1124859 w 3469620"/>
                <a:gd name="connsiteY3-8" fmla="*/ 3177017 h 3177017"/>
                <a:gd name="connsiteX4-9" fmla="*/ 11167 w 3469620"/>
                <a:gd name="connsiteY4-10" fmla="*/ 1899201 h 3177017"/>
                <a:gd name="connsiteX5-11" fmla="*/ 1699290 w 3469620"/>
                <a:gd name="connsiteY5-12" fmla="*/ 63 h 3177017"/>
                <a:gd name="connsiteX0-13" fmla="*/ 1699290 w 3469620"/>
                <a:gd name="connsiteY0-14" fmla="*/ 63 h 3177017"/>
                <a:gd name="connsiteX1-15" fmla="*/ 3469474 w 3469620"/>
                <a:gd name="connsiteY1-16" fmla="*/ 1852310 h 3177017"/>
                <a:gd name="connsiteX2-17" fmla="*/ 2601967 w 3469620"/>
                <a:gd name="connsiteY2-18" fmla="*/ 3165294 h 3177017"/>
                <a:gd name="connsiteX3-19" fmla="*/ 1124859 w 3469620"/>
                <a:gd name="connsiteY3-20" fmla="*/ 3177017 h 3177017"/>
                <a:gd name="connsiteX4-21" fmla="*/ 11167 w 3469620"/>
                <a:gd name="connsiteY4-22" fmla="*/ 1899201 h 3177017"/>
                <a:gd name="connsiteX5-23" fmla="*/ 1699290 w 3469620"/>
                <a:gd name="connsiteY5-24" fmla="*/ 63 h 3177017"/>
                <a:gd name="connsiteX0-25" fmla="*/ 1699290 w 3469620"/>
                <a:gd name="connsiteY0-26" fmla="*/ 63 h 3177017"/>
                <a:gd name="connsiteX1-27" fmla="*/ 3469474 w 3469620"/>
                <a:gd name="connsiteY1-28" fmla="*/ 1852310 h 3177017"/>
                <a:gd name="connsiteX2-29" fmla="*/ 2601967 w 3469620"/>
                <a:gd name="connsiteY2-30" fmla="*/ 3165294 h 3177017"/>
                <a:gd name="connsiteX3-31" fmla="*/ 1124859 w 3469620"/>
                <a:gd name="connsiteY3-32" fmla="*/ 3177017 h 3177017"/>
                <a:gd name="connsiteX4-33" fmla="*/ 11167 w 3469620"/>
                <a:gd name="connsiteY4-34" fmla="*/ 1899201 h 3177017"/>
                <a:gd name="connsiteX5-35" fmla="*/ 1699290 w 3469620"/>
                <a:gd name="connsiteY5-36" fmla="*/ 63 h 3177017"/>
                <a:gd name="connsiteX0-37" fmla="*/ 1699290 w 3469620"/>
                <a:gd name="connsiteY0-38" fmla="*/ 63 h 3177017"/>
                <a:gd name="connsiteX1-39" fmla="*/ 3469474 w 3469620"/>
                <a:gd name="connsiteY1-40" fmla="*/ 1852310 h 3177017"/>
                <a:gd name="connsiteX2-41" fmla="*/ 2601967 w 3469620"/>
                <a:gd name="connsiteY2-42" fmla="*/ 3165294 h 3177017"/>
                <a:gd name="connsiteX3-43" fmla="*/ 1124859 w 3469620"/>
                <a:gd name="connsiteY3-44" fmla="*/ 3177017 h 3177017"/>
                <a:gd name="connsiteX4-45" fmla="*/ 11167 w 3469620"/>
                <a:gd name="connsiteY4-46" fmla="*/ 1899201 h 3177017"/>
                <a:gd name="connsiteX5-47" fmla="*/ 1699290 w 3469620"/>
                <a:gd name="connsiteY5-48" fmla="*/ 63 h 3177017"/>
                <a:gd name="connsiteX0-49" fmla="*/ 1694323 w 3464653"/>
                <a:gd name="connsiteY0-50" fmla="*/ 63 h 3177017"/>
                <a:gd name="connsiteX1-51" fmla="*/ 3464507 w 3464653"/>
                <a:gd name="connsiteY1-52" fmla="*/ 1852310 h 3177017"/>
                <a:gd name="connsiteX2-53" fmla="*/ 2597000 w 3464653"/>
                <a:gd name="connsiteY2-54" fmla="*/ 3165294 h 3177017"/>
                <a:gd name="connsiteX3-55" fmla="*/ 1119892 w 3464653"/>
                <a:gd name="connsiteY3-56" fmla="*/ 3177017 h 3177017"/>
                <a:gd name="connsiteX4-57" fmla="*/ 6200 w 3464653"/>
                <a:gd name="connsiteY4-58" fmla="*/ 1899201 h 3177017"/>
                <a:gd name="connsiteX5-59" fmla="*/ 1694323 w 3464653"/>
                <a:gd name="connsiteY5-60" fmla="*/ 63 h 3177017"/>
                <a:gd name="connsiteX0-61" fmla="*/ 1693073 w 3428206"/>
                <a:gd name="connsiteY0-62" fmla="*/ 628 h 3177582"/>
                <a:gd name="connsiteX1-63" fmla="*/ 3428088 w 3428206"/>
                <a:gd name="connsiteY1-64" fmla="*/ 1759090 h 3177582"/>
                <a:gd name="connsiteX2-65" fmla="*/ 2595750 w 3428206"/>
                <a:gd name="connsiteY2-66" fmla="*/ 3165859 h 3177582"/>
                <a:gd name="connsiteX3-67" fmla="*/ 1118642 w 3428206"/>
                <a:gd name="connsiteY3-68" fmla="*/ 3177582 h 3177582"/>
                <a:gd name="connsiteX4-69" fmla="*/ 4950 w 3428206"/>
                <a:gd name="connsiteY4-70" fmla="*/ 1899766 h 3177582"/>
                <a:gd name="connsiteX5-71" fmla="*/ 1693073 w 3428206"/>
                <a:gd name="connsiteY5-72" fmla="*/ 628 h 3177582"/>
                <a:gd name="connsiteX0-73" fmla="*/ 1694500 w 3429671"/>
                <a:gd name="connsiteY0-74" fmla="*/ 117 h 3177071"/>
                <a:gd name="connsiteX1-75" fmla="*/ 3429515 w 3429671"/>
                <a:gd name="connsiteY1-76" fmla="*/ 1758579 h 3177071"/>
                <a:gd name="connsiteX2-77" fmla="*/ 2597177 w 3429671"/>
                <a:gd name="connsiteY2-78" fmla="*/ 3165348 h 3177071"/>
                <a:gd name="connsiteX3-79" fmla="*/ 1120069 w 3429671"/>
                <a:gd name="connsiteY3-80" fmla="*/ 3177071 h 3177071"/>
                <a:gd name="connsiteX4-81" fmla="*/ 6377 w 3429671"/>
                <a:gd name="connsiteY4-82" fmla="*/ 1899255 h 3177071"/>
                <a:gd name="connsiteX5-83" fmla="*/ 1694500 w 3429671"/>
                <a:gd name="connsiteY5-84" fmla="*/ 117 h 3177071"/>
                <a:gd name="connsiteX0-85" fmla="*/ 1694806 w 3429986"/>
                <a:gd name="connsiteY0-86" fmla="*/ 162 h 3177116"/>
                <a:gd name="connsiteX1-87" fmla="*/ 3429821 w 3429986"/>
                <a:gd name="connsiteY1-88" fmla="*/ 1758624 h 3177116"/>
                <a:gd name="connsiteX2-89" fmla="*/ 2597483 w 3429986"/>
                <a:gd name="connsiteY2-90" fmla="*/ 3165393 h 3177116"/>
                <a:gd name="connsiteX3-91" fmla="*/ 1120375 w 3429986"/>
                <a:gd name="connsiteY3-92" fmla="*/ 3177116 h 3177116"/>
                <a:gd name="connsiteX4-93" fmla="*/ 6683 w 3429986"/>
                <a:gd name="connsiteY4-94" fmla="*/ 1899300 h 3177116"/>
                <a:gd name="connsiteX5-95" fmla="*/ 1694806 w 3429986"/>
                <a:gd name="connsiteY5-96" fmla="*/ 162 h 3177116"/>
                <a:gd name="connsiteX0-97" fmla="*/ 1693073 w 3428206"/>
                <a:gd name="connsiteY0-98" fmla="*/ 3527 h 3180481"/>
                <a:gd name="connsiteX1-99" fmla="*/ 3428088 w 3428206"/>
                <a:gd name="connsiteY1-100" fmla="*/ 1597866 h 3180481"/>
                <a:gd name="connsiteX2-101" fmla="*/ 2595750 w 3428206"/>
                <a:gd name="connsiteY2-102" fmla="*/ 3168758 h 3180481"/>
                <a:gd name="connsiteX3-103" fmla="*/ 1118642 w 3428206"/>
                <a:gd name="connsiteY3-104" fmla="*/ 3180481 h 3180481"/>
                <a:gd name="connsiteX4-105" fmla="*/ 4950 w 3428206"/>
                <a:gd name="connsiteY4-106" fmla="*/ 1902665 h 3180481"/>
                <a:gd name="connsiteX5-107" fmla="*/ 1693073 w 3428206"/>
                <a:gd name="connsiteY5-108" fmla="*/ 3527 h 3180481"/>
                <a:gd name="connsiteX0-109" fmla="*/ 1693073 w 3428206"/>
                <a:gd name="connsiteY0-110" fmla="*/ 835 h 3177789"/>
                <a:gd name="connsiteX1-111" fmla="*/ 3428088 w 3428206"/>
                <a:gd name="connsiteY1-112" fmla="*/ 1595174 h 3177789"/>
                <a:gd name="connsiteX2-113" fmla="*/ 2595750 w 3428206"/>
                <a:gd name="connsiteY2-114" fmla="*/ 3166066 h 3177789"/>
                <a:gd name="connsiteX3-115" fmla="*/ 1118642 w 3428206"/>
                <a:gd name="connsiteY3-116" fmla="*/ 3177789 h 3177789"/>
                <a:gd name="connsiteX4-117" fmla="*/ 4950 w 3428206"/>
                <a:gd name="connsiteY4-118" fmla="*/ 1735850 h 3177789"/>
                <a:gd name="connsiteX5-119" fmla="*/ 1693073 w 3428206"/>
                <a:gd name="connsiteY5-120" fmla="*/ 835 h 3177789"/>
                <a:gd name="connsiteX0-121" fmla="*/ 1693508 w 3428652"/>
                <a:gd name="connsiteY0-122" fmla="*/ 1792 h 3178746"/>
                <a:gd name="connsiteX1-123" fmla="*/ 3428523 w 3428652"/>
                <a:gd name="connsiteY1-124" fmla="*/ 1596131 h 3178746"/>
                <a:gd name="connsiteX2-125" fmla="*/ 2596185 w 3428652"/>
                <a:gd name="connsiteY2-126" fmla="*/ 3167023 h 3178746"/>
                <a:gd name="connsiteX3-127" fmla="*/ 1119077 w 3428652"/>
                <a:gd name="connsiteY3-128" fmla="*/ 3178746 h 3178746"/>
                <a:gd name="connsiteX4-129" fmla="*/ 5385 w 3428652"/>
                <a:gd name="connsiteY4-130" fmla="*/ 1736807 h 3178746"/>
                <a:gd name="connsiteX5-131" fmla="*/ 1693508 w 3428652"/>
                <a:gd name="connsiteY5-132" fmla="*/ 1792 h 31787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28652" h="3178746">
                  <a:moveTo>
                    <a:pt x="1693508" y="1792"/>
                  </a:moveTo>
                  <a:cubicBezTo>
                    <a:pt x="2369539" y="-33378"/>
                    <a:pt x="3442200" y="447270"/>
                    <a:pt x="3428523" y="1596131"/>
                  </a:cubicBezTo>
                  <a:cubicBezTo>
                    <a:pt x="3414846" y="2744992"/>
                    <a:pt x="2998678" y="2995084"/>
                    <a:pt x="2596185" y="3167023"/>
                  </a:cubicBezTo>
                  <a:lnTo>
                    <a:pt x="1119077" y="3178746"/>
                  </a:lnTo>
                  <a:cubicBezTo>
                    <a:pt x="587630" y="3000947"/>
                    <a:pt x="97216" y="2770392"/>
                    <a:pt x="5385" y="1736807"/>
                  </a:cubicBezTo>
                  <a:cubicBezTo>
                    <a:pt x="-86446" y="703222"/>
                    <a:pt x="1017477" y="36962"/>
                    <a:pt x="1693508" y="1792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43" name="椭圆 31"/>
            <p:cNvSpPr/>
            <p:nvPr/>
          </p:nvSpPr>
          <p:spPr>
            <a:xfrm>
              <a:off x="2484881" y="4853354"/>
              <a:ext cx="1450294" cy="91912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53628 w 695352"/>
                <a:gd name="connsiteY0-478" fmla="*/ 44808 h 508463"/>
                <a:gd name="connsiteX1-479" fmla="*/ 631204 w 695352"/>
                <a:gd name="connsiteY1-480" fmla="*/ 12286 h 508463"/>
                <a:gd name="connsiteX2-481" fmla="*/ 656856 w 695352"/>
                <a:gd name="connsiteY2-482" fmla="*/ 458623 h 508463"/>
                <a:gd name="connsiteX3-483" fmla="*/ 49985 w 695352"/>
                <a:gd name="connsiteY3-484" fmla="*/ 446218 h 508463"/>
                <a:gd name="connsiteX4-485" fmla="*/ 53628 w 695352"/>
                <a:gd name="connsiteY4-486" fmla="*/ 44808 h 508463"/>
                <a:gd name="connsiteX0-487" fmla="*/ 27233 w 668957"/>
                <a:gd name="connsiteY0-488" fmla="*/ 33309 h 496964"/>
                <a:gd name="connsiteX1-489" fmla="*/ 604809 w 668957"/>
                <a:gd name="connsiteY1-490" fmla="*/ 787 h 496964"/>
                <a:gd name="connsiteX2-491" fmla="*/ 630461 w 668957"/>
                <a:gd name="connsiteY2-492" fmla="*/ 447124 h 496964"/>
                <a:gd name="connsiteX3-493" fmla="*/ 23590 w 668957"/>
                <a:gd name="connsiteY3-494" fmla="*/ 434719 h 496964"/>
                <a:gd name="connsiteX4-495" fmla="*/ 27233 w 668957"/>
                <a:gd name="connsiteY4-496" fmla="*/ 33309 h 496964"/>
                <a:gd name="connsiteX0-497" fmla="*/ 56383 w 708074"/>
                <a:gd name="connsiteY0-498" fmla="*/ 44807 h 508462"/>
                <a:gd name="connsiteX1-499" fmla="*/ 672500 w 708074"/>
                <a:gd name="connsiteY1-500" fmla="*/ 12285 h 508462"/>
                <a:gd name="connsiteX2-501" fmla="*/ 659611 w 708074"/>
                <a:gd name="connsiteY2-502" fmla="*/ 458622 h 508462"/>
                <a:gd name="connsiteX3-503" fmla="*/ 52740 w 708074"/>
                <a:gd name="connsiteY3-504" fmla="*/ 446217 h 508462"/>
                <a:gd name="connsiteX4-505" fmla="*/ 56383 w 708074"/>
                <a:gd name="connsiteY4-506" fmla="*/ 44807 h 508462"/>
                <a:gd name="connsiteX0-507" fmla="*/ 29466 w 681157"/>
                <a:gd name="connsiteY0-508" fmla="*/ 33309 h 496964"/>
                <a:gd name="connsiteX1-509" fmla="*/ 645583 w 681157"/>
                <a:gd name="connsiteY1-510" fmla="*/ 787 h 496964"/>
                <a:gd name="connsiteX2-511" fmla="*/ 632694 w 681157"/>
                <a:gd name="connsiteY2-512" fmla="*/ 447124 h 496964"/>
                <a:gd name="connsiteX3-513" fmla="*/ 25823 w 681157"/>
                <a:gd name="connsiteY3-514" fmla="*/ 434719 h 496964"/>
                <a:gd name="connsiteX4-515" fmla="*/ 29466 w 681157"/>
                <a:gd name="connsiteY4-516" fmla="*/ 33309 h 4969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1157" h="496964">
                  <a:moveTo>
                    <a:pt x="29466" y="33309"/>
                  </a:moveTo>
                  <a:cubicBezTo>
                    <a:pt x="66687" y="6579"/>
                    <a:pt x="638715" y="-2974"/>
                    <a:pt x="645583" y="787"/>
                  </a:cubicBezTo>
                  <a:cubicBezTo>
                    <a:pt x="652451" y="4548"/>
                    <a:pt x="729564" y="374802"/>
                    <a:pt x="632694" y="447124"/>
                  </a:cubicBezTo>
                  <a:cubicBezTo>
                    <a:pt x="535824" y="519446"/>
                    <a:pt x="62180" y="511123"/>
                    <a:pt x="25823" y="434719"/>
                  </a:cubicBezTo>
                  <a:cubicBezTo>
                    <a:pt x="-10534" y="358315"/>
                    <a:pt x="-7755" y="60039"/>
                    <a:pt x="29466" y="33309"/>
                  </a:cubicBezTo>
                  <a:close/>
                </a:path>
              </a:pathLst>
            </a:custGeom>
            <a:noFill/>
            <a:ln w="254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2602523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3126802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3804960" y="4220308"/>
              <a:ext cx="11723" cy="633046"/>
            </a:xfrm>
            <a:custGeom>
              <a:avLst/>
              <a:gdLst>
                <a:gd name="connsiteX0" fmla="*/ 0 w 11723"/>
                <a:gd name="connsiteY0" fmla="*/ 633046 h 633046"/>
                <a:gd name="connsiteX1" fmla="*/ 11723 w 11723"/>
                <a:gd name="connsiteY1" fmla="*/ 246184 h 633046"/>
                <a:gd name="connsiteX2" fmla="*/ 0 w 11723"/>
                <a:gd name="connsiteY2" fmla="*/ 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23" h="633046">
                  <a:moveTo>
                    <a:pt x="0" y="633046"/>
                  </a:moveTo>
                  <a:cubicBezTo>
                    <a:pt x="5861" y="492369"/>
                    <a:pt x="11723" y="351692"/>
                    <a:pt x="11723" y="246184"/>
                  </a:cubicBezTo>
                  <a:cubicBezTo>
                    <a:pt x="11723" y="140676"/>
                    <a:pt x="5861" y="70338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47" name="椭圆 31"/>
            <p:cNvSpPr/>
            <p:nvPr/>
          </p:nvSpPr>
          <p:spPr>
            <a:xfrm>
              <a:off x="2484881" y="4757644"/>
              <a:ext cx="1440000" cy="191423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60438"/>
                <a:gd name="connsiteY0-334" fmla="*/ 64927 h 653852"/>
                <a:gd name="connsiteX1-335" fmla="*/ 410712 w 660438"/>
                <a:gd name="connsiteY1-336" fmla="*/ 15051 h 653852"/>
                <a:gd name="connsiteX2-337" fmla="*/ 659670 w 660438"/>
                <a:gd name="connsiteY2-338" fmla="*/ 337329 h 653852"/>
                <a:gd name="connsiteX3-339" fmla="*/ 331423 w 660438"/>
                <a:gd name="connsiteY3-340" fmla="*/ 653852 h 653852"/>
                <a:gd name="connsiteX4-341" fmla="*/ 3176 w 660438"/>
                <a:gd name="connsiteY4-342" fmla="*/ 337329 h 653852"/>
                <a:gd name="connsiteX5-343" fmla="*/ 62645 w 660438"/>
                <a:gd name="connsiteY5-344" fmla="*/ 134413 h 653852"/>
                <a:gd name="connsiteX6-345" fmla="*/ 128078 w 660438"/>
                <a:gd name="connsiteY6-346" fmla="*/ 64927 h 653852"/>
                <a:gd name="connsiteX0-347" fmla="*/ 252136 w 660153"/>
                <a:gd name="connsiteY0-348" fmla="*/ 22792 h 698557"/>
                <a:gd name="connsiteX1-349" fmla="*/ 410712 w 660153"/>
                <a:gd name="connsiteY1-350" fmla="*/ 59756 h 698557"/>
                <a:gd name="connsiteX2-351" fmla="*/ 659670 w 660153"/>
                <a:gd name="connsiteY2-352" fmla="*/ 382034 h 698557"/>
                <a:gd name="connsiteX3-353" fmla="*/ 331423 w 660153"/>
                <a:gd name="connsiteY3-354" fmla="*/ 698557 h 698557"/>
                <a:gd name="connsiteX4-355" fmla="*/ 3176 w 660153"/>
                <a:gd name="connsiteY4-356" fmla="*/ 382034 h 698557"/>
                <a:gd name="connsiteX5-357" fmla="*/ 62645 w 660153"/>
                <a:gd name="connsiteY5-358" fmla="*/ 179118 h 698557"/>
                <a:gd name="connsiteX6-359" fmla="*/ 252136 w 660153"/>
                <a:gd name="connsiteY6-360" fmla="*/ 22792 h 698557"/>
                <a:gd name="connsiteX0-361" fmla="*/ 62645 w 660153"/>
                <a:gd name="connsiteY0-362" fmla="*/ 119362 h 638801"/>
                <a:gd name="connsiteX1-363" fmla="*/ 410712 w 660153"/>
                <a:gd name="connsiteY1-364" fmla="*/ 0 h 638801"/>
                <a:gd name="connsiteX2-365" fmla="*/ 659670 w 660153"/>
                <a:gd name="connsiteY2-366" fmla="*/ 322278 h 638801"/>
                <a:gd name="connsiteX3-367" fmla="*/ 331423 w 660153"/>
                <a:gd name="connsiteY3-368" fmla="*/ 638801 h 638801"/>
                <a:gd name="connsiteX4-369" fmla="*/ 3176 w 660153"/>
                <a:gd name="connsiteY4-370" fmla="*/ 322278 h 638801"/>
                <a:gd name="connsiteX5-371" fmla="*/ 62645 w 660153"/>
                <a:gd name="connsiteY5-372" fmla="*/ 119362 h 638801"/>
                <a:gd name="connsiteX0-373" fmla="*/ 62645 w 684431"/>
                <a:gd name="connsiteY0-374" fmla="*/ 57333 h 576772"/>
                <a:gd name="connsiteX1-375" fmla="*/ 615409 w 684431"/>
                <a:gd name="connsiteY1-376" fmla="*/ 0 h 576772"/>
                <a:gd name="connsiteX2-377" fmla="*/ 659670 w 684431"/>
                <a:gd name="connsiteY2-378" fmla="*/ 260249 h 576772"/>
                <a:gd name="connsiteX3-379" fmla="*/ 331423 w 684431"/>
                <a:gd name="connsiteY3-380" fmla="*/ 576772 h 576772"/>
                <a:gd name="connsiteX4-381" fmla="*/ 3176 w 684431"/>
                <a:gd name="connsiteY4-382" fmla="*/ 260249 h 576772"/>
                <a:gd name="connsiteX5-383" fmla="*/ 62645 w 684431"/>
                <a:gd name="connsiteY5-384" fmla="*/ 57333 h 576772"/>
                <a:gd name="connsiteX0-385" fmla="*/ 62645 w 697568"/>
                <a:gd name="connsiteY0-386" fmla="*/ 80203 h 611576"/>
                <a:gd name="connsiteX1-387" fmla="*/ 615409 w 697568"/>
                <a:gd name="connsiteY1-388" fmla="*/ 22870 h 611576"/>
                <a:gd name="connsiteX2-389" fmla="*/ 665873 w 697568"/>
                <a:gd name="connsiteY2-390" fmla="*/ 494018 h 611576"/>
                <a:gd name="connsiteX3-391" fmla="*/ 331423 w 697568"/>
                <a:gd name="connsiteY3-392" fmla="*/ 599642 h 611576"/>
                <a:gd name="connsiteX4-393" fmla="*/ 3176 w 697568"/>
                <a:gd name="connsiteY4-394" fmla="*/ 283119 h 611576"/>
                <a:gd name="connsiteX5-395" fmla="*/ 62645 w 697568"/>
                <a:gd name="connsiteY5-396" fmla="*/ 80203 h 611576"/>
                <a:gd name="connsiteX0-397" fmla="*/ 62645 w 721268"/>
                <a:gd name="connsiteY0-398" fmla="*/ 80203 h 500519"/>
                <a:gd name="connsiteX1-399" fmla="*/ 615409 w 721268"/>
                <a:gd name="connsiteY1-400" fmla="*/ 22870 h 500519"/>
                <a:gd name="connsiteX2-401" fmla="*/ 665873 w 721268"/>
                <a:gd name="connsiteY2-402" fmla="*/ 494018 h 500519"/>
                <a:gd name="connsiteX3-403" fmla="*/ 3176 w 721268"/>
                <a:gd name="connsiteY3-404" fmla="*/ 283119 h 500519"/>
                <a:gd name="connsiteX4-405" fmla="*/ 62645 w 721268"/>
                <a:gd name="connsiteY4-406" fmla="*/ 80203 h 500519"/>
                <a:gd name="connsiteX0-407" fmla="*/ 26672 w 681225"/>
                <a:gd name="connsiteY0-408" fmla="*/ 80203 h 543014"/>
                <a:gd name="connsiteX1-409" fmla="*/ 579436 w 681225"/>
                <a:gd name="connsiteY1-410" fmla="*/ 22870 h 543014"/>
                <a:gd name="connsiteX2-411" fmla="*/ 629900 w 681225"/>
                <a:gd name="connsiteY2-412" fmla="*/ 494018 h 543014"/>
                <a:gd name="connsiteX3-413" fmla="*/ 23029 w 681225"/>
                <a:gd name="connsiteY3-414" fmla="*/ 481613 h 543014"/>
                <a:gd name="connsiteX4-415" fmla="*/ 26672 w 681225"/>
                <a:gd name="connsiteY4-416" fmla="*/ 80203 h 543014"/>
                <a:gd name="connsiteX0-417" fmla="*/ 26672 w 681225"/>
                <a:gd name="connsiteY0-418" fmla="*/ 89749 h 552560"/>
                <a:gd name="connsiteX1-419" fmla="*/ 579436 w 681225"/>
                <a:gd name="connsiteY1-420" fmla="*/ 32416 h 552560"/>
                <a:gd name="connsiteX2-421" fmla="*/ 629900 w 681225"/>
                <a:gd name="connsiteY2-422" fmla="*/ 503564 h 552560"/>
                <a:gd name="connsiteX3-423" fmla="*/ 23029 w 681225"/>
                <a:gd name="connsiteY3-424" fmla="*/ 491159 h 552560"/>
                <a:gd name="connsiteX4-425" fmla="*/ 26672 w 681225"/>
                <a:gd name="connsiteY4-426" fmla="*/ 89749 h 552560"/>
                <a:gd name="connsiteX0-427" fmla="*/ 29374 w 683927"/>
                <a:gd name="connsiteY0-428" fmla="*/ 94156 h 556967"/>
                <a:gd name="connsiteX1-429" fmla="*/ 582138 w 683927"/>
                <a:gd name="connsiteY1-430" fmla="*/ 36823 h 556967"/>
                <a:gd name="connsiteX2-431" fmla="*/ 632602 w 683927"/>
                <a:gd name="connsiteY2-432" fmla="*/ 507971 h 556967"/>
                <a:gd name="connsiteX3-433" fmla="*/ 25731 w 683927"/>
                <a:gd name="connsiteY3-434" fmla="*/ 495566 h 556967"/>
                <a:gd name="connsiteX4-435" fmla="*/ 29374 w 683927"/>
                <a:gd name="connsiteY4-436" fmla="*/ 94156 h 556967"/>
                <a:gd name="connsiteX0-437" fmla="*/ 46803 w 712301"/>
                <a:gd name="connsiteY0-438" fmla="*/ 71704 h 532822"/>
                <a:gd name="connsiteX1-439" fmla="*/ 624379 w 712301"/>
                <a:gd name="connsiteY1-440" fmla="*/ 39182 h 532822"/>
                <a:gd name="connsiteX2-441" fmla="*/ 650031 w 712301"/>
                <a:gd name="connsiteY2-442" fmla="*/ 485519 h 532822"/>
                <a:gd name="connsiteX3-443" fmla="*/ 43160 w 712301"/>
                <a:gd name="connsiteY3-444" fmla="*/ 473114 h 532822"/>
                <a:gd name="connsiteX4-445" fmla="*/ 46803 w 712301"/>
                <a:gd name="connsiteY4-446" fmla="*/ 71704 h 532822"/>
                <a:gd name="connsiteX0-447" fmla="*/ 46803 w 697972"/>
                <a:gd name="connsiteY0-448" fmla="*/ 58429 h 519547"/>
                <a:gd name="connsiteX1-449" fmla="*/ 624379 w 697972"/>
                <a:gd name="connsiteY1-450" fmla="*/ 25907 h 519547"/>
                <a:gd name="connsiteX2-451" fmla="*/ 650031 w 697972"/>
                <a:gd name="connsiteY2-452" fmla="*/ 472244 h 519547"/>
                <a:gd name="connsiteX3-453" fmla="*/ 43160 w 697972"/>
                <a:gd name="connsiteY3-454" fmla="*/ 459839 h 519547"/>
                <a:gd name="connsiteX4-455" fmla="*/ 46803 w 697972"/>
                <a:gd name="connsiteY4-456" fmla="*/ 58429 h 519547"/>
                <a:gd name="connsiteX0-457" fmla="*/ 46803 w 697972"/>
                <a:gd name="connsiteY0-458" fmla="*/ 58429 h 538344"/>
                <a:gd name="connsiteX1-459" fmla="*/ 624379 w 697972"/>
                <a:gd name="connsiteY1-460" fmla="*/ 25907 h 538344"/>
                <a:gd name="connsiteX2-461" fmla="*/ 650031 w 697972"/>
                <a:gd name="connsiteY2-462" fmla="*/ 472244 h 538344"/>
                <a:gd name="connsiteX3-463" fmla="*/ 43160 w 697972"/>
                <a:gd name="connsiteY3-464" fmla="*/ 459839 h 538344"/>
                <a:gd name="connsiteX4-465" fmla="*/ 46803 w 697972"/>
                <a:gd name="connsiteY4-466" fmla="*/ 58429 h 538344"/>
                <a:gd name="connsiteX0-467" fmla="*/ 53628 w 704797"/>
                <a:gd name="connsiteY0-468" fmla="*/ 58429 h 522084"/>
                <a:gd name="connsiteX1-469" fmla="*/ 631204 w 704797"/>
                <a:gd name="connsiteY1-470" fmla="*/ 25907 h 522084"/>
                <a:gd name="connsiteX2-471" fmla="*/ 656856 w 704797"/>
                <a:gd name="connsiteY2-472" fmla="*/ 472244 h 522084"/>
                <a:gd name="connsiteX3-473" fmla="*/ 49985 w 704797"/>
                <a:gd name="connsiteY3-474" fmla="*/ 459839 h 522084"/>
                <a:gd name="connsiteX4-475" fmla="*/ 53628 w 704797"/>
                <a:gd name="connsiteY4-476" fmla="*/ 58429 h 522084"/>
                <a:gd name="connsiteX0-477" fmla="*/ 95220 w 721339"/>
                <a:gd name="connsiteY0-478" fmla="*/ 66938 h 536957"/>
                <a:gd name="connsiteX1-479" fmla="*/ 635419 w 721339"/>
                <a:gd name="connsiteY1-480" fmla="*/ 42846 h 536957"/>
                <a:gd name="connsiteX2-481" fmla="*/ 661071 w 721339"/>
                <a:gd name="connsiteY2-482" fmla="*/ 489183 h 536957"/>
                <a:gd name="connsiteX3-483" fmla="*/ 54200 w 721339"/>
                <a:gd name="connsiteY3-484" fmla="*/ 476778 h 536957"/>
                <a:gd name="connsiteX4-485" fmla="*/ 95220 w 721339"/>
                <a:gd name="connsiteY4-486" fmla="*/ 66938 h 536957"/>
                <a:gd name="connsiteX0-487" fmla="*/ 97719 w 723838"/>
                <a:gd name="connsiteY0-488" fmla="*/ 55834 h 525853"/>
                <a:gd name="connsiteX1-489" fmla="*/ 637918 w 723838"/>
                <a:gd name="connsiteY1-490" fmla="*/ 31742 h 525853"/>
                <a:gd name="connsiteX2-491" fmla="*/ 663570 w 723838"/>
                <a:gd name="connsiteY2-492" fmla="*/ 478079 h 525853"/>
                <a:gd name="connsiteX3-493" fmla="*/ 56699 w 723838"/>
                <a:gd name="connsiteY3-494" fmla="*/ 465674 h 525853"/>
                <a:gd name="connsiteX4-495" fmla="*/ 97719 w 723838"/>
                <a:gd name="connsiteY4-496" fmla="*/ 55834 h 525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723838" h="525853">
                  <a:moveTo>
                    <a:pt x="97719" y="55834"/>
                  </a:moveTo>
                  <a:cubicBezTo>
                    <a:pt x="203084" y="25657"/>
                    <a:pt x="543610" y="-38632"/>
                    <a:pt x="637918" y="31742"/>
                  </a:cubicBezTo>
                  <a:cubicBezTo>
                    <a:pt x="732226" y="102116"/>
                    <a:pt x="760440" y="405757"/>
                    <a:pt x="663570" y="478079"/>
                  </a:cubicBezTo>
                  <a:cubicBezTo>
                    <a:pt x="566700" y="550401"/>
                    <a:pt x="151007" y="536048"/>
                    <a:pt x="56699" y="465674"/>
                  </a:cubicBezTo>
                  <a:cubicBezTo>
                    <a:pt x="-37609" y="395300"/>
                    <a:pt x="-7646" y="86011"/>
                    <a:pt x="97719" y="55834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417831" y="4768693"/>
            <a:ext cx="983956" cy="394757"/>
            <a:chOff x="1372329" y="5446987"/>
            <a:chExt cx="1761315" cy="706794"/>
          </a:xfrm>
        </p:grpSpPr>
        <p:sp>
          <p:nvSpPr>
            <p:cNvPr id="49" name="任意多边形 48"/>
            <p:cNvSpPr/>
            <p:nvPr/>
          </p:nvSpPr>
          <p:spPr>
            <a:xfrm flipH="1">
              <a:off x="1372329" y="5446987"/>
              <a:ext cx="1528023" cy="630144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50" name="任意多边形 49"/>
            <p:cNvSpPr/>
            <p:nvPr/>
          </p:nvSpPr>
          <p:spPr>
            <a:xfrm flipH="1">
              <a:off x="2363622" y="5762723"/>
              <a:ext cx="770022" cy="391058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 flipH="1">
            <a:off x="3225527" y="3195153"/>
            <a:ext cx="422520" cy="611158"/>
            <a:chOff x="5844088" y="2600655"/>
            <a:chExt cx="385904" cy="611158"/>
          </a:xfrm>
        </p:grpSpPr>
        <p:grpSp>
          <p:nvGrpSpPr>
            <p:cNvPr id="53" name="组合 52"/>
            <p:cNvGrpSpPr/>
            <p:nvPr/>
          </p:nvGrpSpPr>
          <p:grpSpPr>
            <a:xfrm rot="8489641">
              <a:off x="6013992" y="2653092"/>
              <a:ext cx="216000" cy="558721"/>
              <a:chOff x="6011031" y="2540000"/>
              <a:chExt cx="242182" cy="626447"/>
            </a:xfrm>
          </p:grpSpPr>
          <p:sp>
            <p:nvSpPr>
              <p:cNvPr id="55" name="任意多边形 54"/>
              <p:cNvSpPr/>
              <p:nvPr/>
            </p:nvSpPr>
            <p:spPr>
              <a:xfrm>
                <a:off x="6019800" y="2540000"/>
                <a:ext cx="217195" cy="201788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娃娃体-简" panose="040B0500000000000000" charset="-122"/>
                  <a:ea typeface="娃娃体-简" panose="040B0500000000000000" charset="-122"/>
                  <a:cs typeface="娃娃体-简" panose="040B0500000000000000" charset="-122"/>
                  <a:sym typeface="+mn-lt"/>
                </a:endParaRPr>
              </a:p>
            </p:txBody>
          </p:sp>
          <p:sp>
            <p:nvSpPr>
              <p:cNvPr id="56" name="任意多边形 55"/>
              <p:cNvSpPr/>
              <p:nvPr/>
            </p:nvSpPr>
            <p:spPr>
              <a:xfrm>
                <a:off x="6011031" y="2721948"/>
                <a:ext cx="242182" cy="444499"/>
              </a:xfrm>
              <a:custGeom>
                <a:avLst/>
                <a:gdLst>
                  <a:gd name="connsiteX0" fmla="*/ 12700 w 215900"/>
                  <a:gd name="connsiteY0" fmla="*/ 12700 h 444500"/>
                  <a:gd name="connsiteX1" fmla="*/ 0 w 215900"/>
                  <a:gd name="connsiteY1" fmla="*/ 444500 h 444500"/>
                  <a:gd name="connsiteX2" fmla="*/ 215900 w 215900"/>
                  <a:gd name="connsiteY2" fmla="*/ 419100 h 444500"/>
                  <a:gd name="connsiteX3" fmla="*/ 215900 w 215900"/>
                  <a:gd name="connsiteY3" fmla="*/ 0 h 444500"/>
                  <a:gd name="connsiteX4" fmla="*/ 215900 w 215900"/>
                  <a:gd name="connsiteY4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00" h="444500">
                    <a:moveTo>
                      <a:pt x="12700" y="12700"/>
                    </a:moveTo>
                    <a:lnTo>
                      <a:pt x="0" y="444500"/>
                    </a:lnTo>
                    <a:lnTo>
                      <a:pt x="215900" y="419100"/>
                    </a:lnTo>
                    <a:lnTo>
                      <a:pt x="215900" y="0"/>
                    </a:lnTo>
                    <a:lnTo>
                      <a:pt x="215900" y="0"/>
                    </a:lnTo>
                  </a:path>
                </a:pathLst>
              </a:custGeom>
              <a:noFill/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娃娃体-简" panose="040B0500000000000000" charset="-122"/>
                  <a:ea typeface="娃娃体-简" panose="040B0500000000000000" charset="-122"/>
                  <a:cs typeface="娃娃体-简" panose="040B0500000000000000" charset="-122"/>
                  <a:sym typeface="+mn-lt"/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6100118" y="2572406"/>
                <a:ext cx="63900" cy="59367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540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娃娃体-简" panose="040B0500000000000000" charset="-122"/>
                  <a:ea typeface="娃娃体-简" panose="040B0500000000000000" charset="-122"/>
                  <a:cs typeface="娃娃体-简" panose="040B0500000000000000" charset="-122"/>
                  <a:sym typeface="+mn-lt"/>
                </a:endParaRPr>
              </a:p>
            </p:txBody>
          </p:sp>
        </p:grpSp>
        <p:sp>
          <p:nvSpPr>
            <p:cNvPr id="54" name="任意多边形 53"/>
            <p:cNvSpPr/>
            <p:nvPr/>
          </p:nvSpPr>
          <p:spPr>
            <a:xfrm>
              <a:off x="5844088" y="2600655"/>
              <a:ext cx="181940" cy="195184"/>
            </a:xfrm>
            <a:custGeom>
              <a:avLst/>
              <a:gdLst>
                <a:gd name="connsiteX0" fmla="*/ 43090 w 153621"/>
                <a:gd name="connsiteY0" fmla="*/ 162601 h 162601"/>
                <a:gd name="connsiteX1" fmla="*/ 2896 w 153621"/>
                <a:gd name="connsiteY1" fmla="*/ 102311 h 162601"/>
                <a:gd name="connsiteX2" fmla="*/ 113428 w 153621"/>
                <a:gd name="connsiteY2" fmla="*/ 1828 h 162601"/>
                <a:gd name="connsiteX3" fmla="*/ 153621 w 153621"/>
                <a:gd name="connsiteY3" fmla="*/ 47045 h 162601"/>
                <a:gd name="connsiteX0-1" fmla="*/ 41489 w 152020"/>
                <a:gd name="connsiteY0-2" fmla="*/ 158991 h 158991"/>
                <a:gd name="connsiteX1-3" fmla="*/ 1295 w 152020"/>
                <a:gd name="connsiteY1-4" fmla="*/ 98701 h 158991"/>
                <a:gd name="connsiteX2-5" fmla="*/ 82359 w 152020"/>
                <a:gd name="connsiteY2-6" fmla="*/ 2042 h 158991"/>
                <a:gd name="connsiteX3-7" fmla="*/ 152020 w 152020"/>
                <a:gd name="connsiteY3-8" fmla="*/ 43435 h 158991"/>
                <a:gd name="connsiteX0-9" fmla="*/ 41916 w 152447"/>
                <a:gd name="connsiteY0-10" fmla="*/ 148552 h 148552"/>
                <a:gd name="connsiteX1-11" fmla="*/ 1722 w 152447"/>
                <a:gd name="connsiteY1-12" fmla="*/ 88262 h 148552"/>
                <a:gd name="connsiteX2-13" fmla="*/ 91205 w 152447"/>
                <a:gd name="connsiteY2-14" fmla="*/ 3075 h 148552"/>
                <a:gd name="connsiteX3-15" fmla="*/ 152447 w 152447"/>
                <a:gd name="connsiteY3-16" fmla="*/ 32996 h 1485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2447" h="148552">
                  <a:moveTo>
                    <a:pt x="41916" y="148552"/>
                  </a:moveTo>
                  <a:cubicBezTo>
                    <a:pt x="15957" y="131804"/>
                    <a:pt x="-6493" y="112508"/>
                    <a:pt x="1722" y="88262"/>
                  </a:cubicBezTo>
                  <a:cubicBezTo>
                    <a:pt x="9937" y="64016"/>
                    <a:pt x="66084" y="12286"/>
                    <a:pt x="91205" y="3075"/>
                  </a:cubicBezTo>
                  <a:cubicBezTo>
                    <a:pt x="116326" y="-6136"/>
                    <a:pt x="144911" y="5782"/>
                    <a:pt x="152447" y="32996"/>
                  </a:cubicBezTo>
                </a:path>
              </a:pathLst>
            </a:custGeom>
            <a:noFill/>
            <a:ln w="254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81182" y="2905255"/>
            <a:ext cx="82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step2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679912" y="4067965"/>
            <a:ext cx="82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step3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681875" y="5120769"/>
            <a:ext cx="82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step4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20714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文 综 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· </a:t>
            </a:r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简 答 题</a:t>
            </a:r>
          </a:p>
        </p:txBody>
      </p:sp>
      <p:sp>
        <p:nvSpPr>
          <p:cNvPr id="122" name="椭圆 31"/>
          <p:cNvSpPr/>
          <p:nvPr/>
        </p:nvSpPr>
        <p:spPr>
          <a:xfrm>
            <a:off x="4202158" y="2181733"/>
            <a:ext cx="1259709" cy="124024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857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123" name="椭圆 31"/>
          <p:cNvSpPr/>
          <p:nvPr/>
        </p:nvSpPr>
        <p:spPr>
          <a:xfrm>
            <a:off x="6710703" y="2139687"/>
            <a:ext cx="1259709" cy="124024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857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124" name="椭圆 31"/>
          <p:cNvSpPr/>
          <p:nvPr/>
        </p:nvSpPr>
        <p:spPr>
          <a:xfrm>
            <a:off x="6710703" y="4448323"/>
            <a:ext cx="1259709" cy="124024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857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125" name="椭圆 31"/>
          <p:cNvSpPr/>
          <p:nvPr/>
        </p:nvSpPr>
        <p:spPr>
          <a:xfrm>
            <a:off x="4202158" y="4448323"/>
            <a:ext cx="1259709" cy="124024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8575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126" name="任意多边形 125"/>
          <p:cNvSpPr/>
          <p:nvPr/>
        </p:nvSpPr>
        <p:spPr>
          <a:xfrm rot="5400000">
            <a:off x="6926681" y="3881096"/>
            <a:ext cx="893813" cy="66062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127" name="任意多边形 126"/>
          <p:cNvSpPr/>
          <p:nvPr/>
        </p:nvSpPr>
        <p:spPr>
          <a:xfrm rot="16200000">
            <a:off x="4352075" y="3902504"/>
            <a:ext cx="893813" cy="66062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128" name="任意多边形 127"/>
          <p:cNvSpPr/>
          <p:nvPr/>
        </p:nvSpPr>
        <p:spPr>
          <a:xfrm>
            <a:off x="5639378" y="2759808"/>
            <a:ext cx="893813" cy="66062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129" name="任意多边形 128"/>
          <p:cNvSpPr/>
          <p:nvPr/>
        </p:nvSpPr>
        <p:spPr>
          <a:xfrm rot="10800000">
            <a:off x="5639378" y="5068444"/>
            <a:ext cx="893813" cy="66062"/>
          </a:xfrm>
          <a:custGeom>
            <a:avLst/>
            <a:gdLst>
              <a:gd name="connsiteX0" fmla="*/ 0 w 3762531"/>
              <a:gd name="connsiteY0" fmla="*/ 14990 h 14990"/>
              <a:gd name="connsiteX1" fmla="*/ 59961 w 3762531"/>
              <a:gd name="connsiteY1" fmla="*/ 14990 h 14990"/>
              <a:gd name="connsiteX2" fmla="*/ 3762531 w 3762531"/>
              <a:gd name="connsiteY2" fmla="*/ 0 h 14990"/>
              <a:gd name="connsiteX0-1" fmla="*/ 0 w 3762531"/>
              <a:gd name="connsiteY0-2" fmla="*/ 43546 h 43546"/>
              <a:gd name="connsiteX1-3" fmla="*/ 59961 w 3762531"/>
              <a:gd name="connsiteY1-4" fmla="*/ 43546 h 43546"/>
              <a:gd name="connsiteX2-5" fmla="*/ 3762531 w 3762531"/>
              <a:gd name="connsiteY2-6" fmla="*/ 28556 h 43546"/>
              <a:gd name="connsiteX0-7" fmla="*/ 0 w 3762531"/>
              <a:gd name="connsiteY0-8" fmla="*/ 14990 h 14990"/>
              <a:gd name="connsiteX1-9" fmla="*/ 3762531 w 3762531"/>
              <a:gd name="connsiteY1-10" fmla="*/ 0 h 14990"/>
              <a:gd name="connsiteX0-11" fmla="*/ 0 w 3762531"/>
              <a:gd name="connsiteY0-12" fmla="*/ 38567 h 38567"/>
              <a:gd name="connsiteX1-13" fmla="*/ 3762531 w 3762531"/>
              <a:gd name="connsiteY1-14" fmla="*/ 23577 h 38567"/>
              <a:gd name="connsiteX0-15" fmla="*/ 0 w 3762531"/>
              <a:gd name="connsiteY0-16" fmla="*/ 76223 h 76223"/>
              <a:gd name="connsiteX1-17" fmla="*/ 3762531 w 3762531"/>
              <a:gd name="connsiteY1-18" fmla="*/ 61233 h 76223"/>
              <a:gd name="connsiteX0-19" fmla="*/ 0 w 3762531"/>
              <a:gd name="connsiteY0-20" fmla="*/ 86371 h 86371"/>
              <a:gd name="connsiteX1-21" fmla="*/ 3762531 w 3762531"/>
              <a:gd name="connsiteY1-22" fmla="*/ 71381 h 86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762531" h="86371">
                <a:moveTo>
                  <a:pt x="0" y="86371"/>
                </a:moveTo>
                <a:cubicBezTo>
                  <a:pt x="1239187" y="-23557"/>
                  <a:pt x="2508354" y="-28553"/>
                  <a:pt x="3762531" y="71381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 type="arrow" w="med" len="lg"/>
            <a:tailEnd type="arrow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4224573" y="2918570"/>
            <a:ext cx="1214878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政治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6674952" y="2849692"/>
            <a:ext cx="1214878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地理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688287" y="5196123"/>
            <a:ext cx="1214878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总体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4201088" y="5162567"/>
            <a:ext cx="1214878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历史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954405" y="2181860"/>
            <a:ext cx="29559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1.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看时政新闻、人民日报</a:t>
            </a:r>
          </a:p>
          <a:p>
            <a:pPr algn="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2.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背学科术语，建立框架</a:t>
            </a:r>
          </a:p>
          <a:p>
            <a:pPr algn="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3.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做高考题</a:t>
            </a:r>
          </a:p>
        </p:txBody>
      </p:sp>
      <p:sp>
        <p:nvSpPr>
          <p:cNvPr id="135" name="文本框 134"/>
          <p:cNvSpPr txBox="1"/>
          <p:nvPr/>
        </p:nvSpPr>
        <p:spPr>
          <a:xfrm>
            <a:off x="1255395" y="4457700"/>
            <a:ext cx="25501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1.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建立时代背景意识</a:t>
            </a:r>
          </a:p>
          <a:p>
            <a:pPr algn="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2.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做高考题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8390890" y="2175510"/>
            <a:ext cx="31521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1.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不要 不要 不要盲信答案！</a:t>
            </a:r>
          </a:p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2.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注重对地理过程的思考</a:t>
            </a:r>
          </a:p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3.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不要依赖模版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8391004" y="4408537"/>
            <a:ext cx="199658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1.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把字写好</a:t>
            </a:r>
          </a:p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2.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把框架搭好</a:t>
            </a:r>
          </a:p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3.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尽量多写</a:t>
            </a:r>
          </a:p>
        </p:txBody>
      </p:sp>
      <p:grpSp>
        <p:nvGrpSpPr>
          <p:cNvPr id="138" name="组合 137"/>
          <p:cNvGrpSpPr/>
          <p:nvPr/>
        </p:nvGrpSpPr>
        <p:grpSpPr>
          <a:xfrm>
            <a:off x="4596671" y="2304202"/>
            <a:ext cx="416683" cy="628262"/>
            <a:chOff x="6985001" y="7477126"/>
            <a:chExt cx="306388" cy="4619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9" name="Freeform 1344"/>
            <p:cNvSpPr>
              <a:spLocks noEditPoints="1"/>
            </p:cNvSpPr>
            <p:nvPr/>
          </p:nvSpPr>
          <p:spPr bwMode="auto">
            <a:xfrm>
              <a:off x="7011989" y="7486651"/>
              <a:ext cx="230188" cy="225425"/>
            </a:xfrm>
            <a:custGeom>
              <a:avLst/>
              <a:gdLst>
                <a:gd name="T0" fmla="*/ 42 w 132"/>
                <a:gd name="T1" fmla="*/ 14 h 129"/>
                <a:gd name="T2" fmla="*/ 118 w 132"/>
                <a:gd name="T3" fmla="*/ 39 h 129"/>
                <a:gd name="T4" fmla="*/ 118 w 132"/>
                <a:gd name="T5" fmla="*/ 39 h 129"/>
                <a:gd name="T6" fmla="*/ 91 w 132"/>
                <a:gd name="T7" fmla="*/ 115 h 129"/>
                <a:gd name="T8" fmla="*/ 91 w 132"/>
                <a:gd name="T9" fmla="*/ 115 h 129"/>
                <a:gd name="T10" fmla="*/ 14 w 132"/>
                <a:gd name="T11" fmla="*/ 90 h 129"/>
                <a:gd name="T12" fmla="*/ 14 w 132"/>
                <a:gd name="T13" fmla="*/ 90 h 129"/>
                <a:gd name="T14" fmla="*/ 42 w 132"/>
                <a:gd name="T15" fmla="*/ 14 h 129"/>
                <a:gd name="T16" fmla="*/ 43 w 132"/>
                <a:gd name="T17" fmla="*/ 16 h 129"/>
                <a:gd name="T18" fmla="*/ 17 w 132"/>
                <a:gd name="T19" fmla="*/ 89 h 129"/>
                <a:gd name="T20" fmla="*/ 17 w 132"/>
                <a:gd name="T21" fmla="*/ 89 h 129"/>
                <a:gd name="T22" fmla="*/ 90 w 132"/>
                <a:gd name="T23" fmla="*/ 112 h 129"/>
                <a:gd name="T24" fmla="*/ 90 w 132"/>
                <a:gd name="T25" fmla="*/ 112 h 129"/>
                <a:gd name="T26" fmla="*/ 116 w 132"/>
                <a:gd name="T27" fmla="*/ 40 h 129"/>
                <a:gd name="T28" fmla="*/ 116 w 132"/>
                <a:gd name="T29" fmla="*/ 40 h 129"/>
                <a:gd name="T30" fmla="*/ 43 w 132"/>
                <a:gd name="T31" fmla="*/ 1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29">
                  <a:moveTo>
                    <a:pt x="42" y="14"/>
                  </a:moveTo>
                  <a:cubicBezTo>
                    <a:pt x="70" y="0"/>
                    <a:pt x="105" y="11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32" y="67"/>
                    <a:pt x="120" y="101"/>
                    <a:pt x="91" y="115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62" y="129"/>
                    <a:pt x="28" y="118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0" y="62"/>
                    <a:pt x="13" y="28"/>
                    <a:pt x="42" y="14"/>
                  </a:cubicBezTo>
                  <a:close/>
                  <a:moveTo>
                    <a:pt x="43" y="16"/>
                  </a:moveTo>
                  <a:cubicBezTo>
                    <a:pt x="16" y="30"/>
                    <a:pt x="4" y="62"/>
                    <a:pt x="17" y="89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30" y="115"/>
                    <a:pt x="62" y="126"/>
                    <a:pt x="90" y="112"/>
                  </a:cubicBezTo>
                  <a:cubicBezTo>
                    <a:pt x="90" y="112"/>
                    <a:pt x="90" y="112"/>
                    <a:pt x="90" y="112"/>
                  </a:cubicBezTo>
                  <a:cubicBezTo>
                    <a:pt x="117" y="99"/>
                    <a:pt x="129" y="67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03" y="14"/>
                    <a:pt x="70" y="3"/>
                    <a:pt x="4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40" name="Freeform 1345"/>
            <p:cNvSpPr>
              <a:spLocks noEditPoints="1"/>
            </p:cNvSpPr>
            <p:nvPr/>
          </p:nvSpPr>
          <p:spPr bwMode="auto">
            <a:xfrm>
              <a:off x="7023101" y="7497763"/>
              <a:ext cx="207963" cy="203200"/>
            </a:xfrm>
            <a:custGeom>
              <a:avLst/>
              <a:gdLst>
                <a:gd name="T0" fmla="*/ 5 w 119"/>
                <a:gd name="T1" fmla="*/ 85 h 117"/>
                <a:gd name="T2" fmla="*/ 0 w 119"/>
                <a:gd name="T3" fmla="*/ 60 h 117"/>
                <a:gd name="T4" fmla="*/ 0 w 119"/>
                <a:gd name="T5" fmla="*/ 60 h 117"/>
                <a:gd name="T6" fmla="*/ 34 w 119"/>
                <a:gd name="T7" fmla="*/ 6 h 117"/>
                <a:gd name="T8" fmla="*/ 34 w 119"/>
                <a:gd name="T9" fmla="*/ 6 h 117"/>
                <a:gd name="T10" fmla="*/ 35 w 119"/>
                <a:gd name="T11" fmla="*/ 8 h 117"/>
                <a:gd name="T12" fmla="*/ 34 w 119"/>
                <a:gd name="T13" fmla="*/ 6 h 117"/>
                <a:gd name="T14" fmla="*/ 61 w 119"/>
                <a:gd name="T15" fmla="*/ 0 h 117"/>
                <a:gd name="T16" fmla="*/ 61 w 119"/>
                <a:gd name="T17" fmla="*/ 0 h 117"/>
                <a:gd name="T18" fmla="*/ 113 w 119"/>
                <a:gd name="T19" fmla="*/ 32 h 117"/>
                <a:gd name="T20" fmla="*/ 113 w 119"/>
                <a:gd name="T21" fmla="*/ 32 h 117"/>
                <a:gd name="T22" fmla="*/ 119 w 119"/>
                <a:gd name="T23" fmla="*/ 57 h 117"/>
                <a:gd name="T24" fmla="*/ 119 w 119"/>
                <a:gd name="T25" fmla="*/ 57 h 117"/>
                <a:gd name="T26" fmla="*/ 85 w 119"/>
                <a:gd name="T27" fmla="*/ 111 h 117"/>
                <a:gd name="T28" fmla="*/ 85 w 119"/>
                <a:gd name="T29" fmla="*/ 111 h 117"/>
                <a:gd name="T30" fmla="*/ 58 w 119"/>
                <a:gd name="T31" fmla="*/ 117 h 117"/>
                <a:gd name="T32" fmla="*/ 58 w 119"/>
                <a:gd name="T33" fmla="*/ 117 h 117"/>
                <a:gd name="T34" fmla="*/ 5 w 119"/>
                <a:gd name="T35" fmla="*/ 85 h 117"/>
                <a:gd name="T36" fmla="*/ 7 w 119"/>
                <a:gd name="T37" fmla="*/ 60 h 117"/>
                <a:gd name="T38" fmla="*/ 12 w 119"/>
                <a:gd name="T39" fmla="*/ 82 h 117"/>
                <a:gd name="T40" fmla="*/ 12 w 119"/>
                <a:gd name="T41" fmla="*/ 82 h 117"/>
                <a:gd name="T42" fmla="*/ 58 w 119"/>
                <a:gd name="T43" fmla="*/ 110 h 117"/>
                <a:gd name="T44" fmla="*/ 58 w 119"/>
                <a:gd name="T45" fmla="*/ 110 h 117"/>
                <a:gd name="T46" fmla="*/ 82 w 119"/>
                <a:gd name="T47" fmla="*/ 104 h 117"/>
                <a:gd name="T48" fmla="*/ 82 w 119"/>
                <a:gd name="T49" fmla="*/ 104 h 117"/>
                <a:gd name="T50" fmla="*/ 112 w 119"/>
                <a:gd name="T51" fmla="*/ 57 h 117"/>
                <a:gd name="T52" fmla="*/ 112 w 119"/>
                <a:gd name="T53" fmla="*/ 57 h 117"/>
                <a:gd name="T54" fmla="*/ 107 w 119"/>
                <a:gd name="T55" fmla="*/ 35 h 117"/>
                <a:gd name="T56" fmla="*/ 107 w 119"/>
                <a:gd name="T57" fmla="*/ 35 h 117"/>
                <a:gd name="T58" fmla="*/ 60 w 119"/>
                <a:gd name="T59" fmla="*/ 7 h 117"/>
                <a:gd name="T60" fmla="*/ 60 w 119"/>
                <a:gd name="T61" fmla="*/ 7 h 117"/>
                <a:gd name="T62" fmla="*/ 37 w 119"/>
                <a:gd name="T63" fmla="*/ 12 h 117"/>
                <a:gd name="T64" fmla="*/ 37 w 119"/>
                <a:gd name="T65" fmla="*/ 12 h 117"/>
                <a:gd name="T66" fmla="*/ 7 w 119"/>
                <a:gd name="T67" fmla="*/ 6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9" h="117">
                  <a:moveTo>
                    <a:pt x="5" y="85"/>
                  </a:moveTo>
                  <a:cubicBezTo>
                    <a:pt x="1" y="77"/>
                    <a:pt x="0" y="68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38"/>
                    <a:pt x="12" y="1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42" y="2"/>
                    <a:pt x="5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82" y="0"/>
                    <a:pt x="103" y="11"/>
                    <a:pt x="113" y="32"/>
                  </a:cubicBezTo>
                  <a:cubicBezTo>
                    <a:pt x="113" y="32"/>
                    <a:pt x="113" y="32"/>
                    <a:pt x="113" y="32"/>
                  </a:cubicBezTo>
                  <a:cubicBezTo>
                    <a:pt x="117" y="40"/>
                    <a:pt x="119" y="49"/>
                    <a:pt x="119" y="57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19" y="79"/>
                    <a:pt x="106" y="100"/>
                    <a:pt x="85" y="111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76" y="115"/>
                    <a:pt x="67" y="117"/>
                    <a:pt x="58" y="117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36" y="117"/>
                    <a:pt x="15" y="105"/>
                    <a:pt x="5" y="85"/>
                  </a:cubicBezTo>
                  <a:close/>
                  <a:moveTo>
                    <a:pt x="7" y="60"/>
                  </a:moveTo>
                  <a:cubicBezTo>
                    <a:pt x="7" y="67"/>
                    <a:pt x="8" y="75"/>
                    <a:pt x="12" y="82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20" y="100"/>
                    <a:pt x="39" y="110"/>
                    <a:pt x="58" y="110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66" y="110"/>
                    <a:pt x="74" y="108"/>
                    <a:pt x="82" y="104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101" y="95"/>
                    <a:pt x="112" y="76"/>
                    <a:pt x="112" y="57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2" y="50"/>
                    <a:pt x="110" y="42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98" y="17"/>
                    <a:pt x="80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3" y="7"/>
                    <a:pt x="44" y="8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18" y="22"/>
                    <a:pt x="7" y="40"/>
                    <a:pt x="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41" name="Freeform 1346"/>
            <p:cNvSpPr/>
            <p:nvPr/>
          </p:nvSpPr>
          <p:spPr bwMode="auto">
            <a:xfrm>
              <a:off x="7119939" y="7485063"/>
              <a:ext cx="23813" cy="47625"/>
            </a:xfrm>
            <a:custGeom>
              <a:avLst/>
              <a:gdLst>
                <a:gd name="T0" fmla="*/ 2 w 15"/>
                <a:gd name="T1" fmla="*/ 0 h 30"/>
                <a:gd name="T2" fmla="*/ 15 w 15"/>
                <a:gd name="T3" fmla="*/ 19 h 30"/>
                <a:gd name="T4" fmla="*/ 15 w 15"/>
                <a:gd name="T5" fmla="*/ 19 h 30"/>
                <a:gd name="T6" fmla="*/ 13 w 15"/>
                <a:gd name="T7" fmla="*/ 21 h 30"/>
                <a:gd name="T8" fmla="*/ 5 w 15"/>
                <a:gd name="T9" fmla="*/ 10 h 30"/>
                <a:gd name="T10" fmla="*/ 3 w 15"/>
                <a:gd name="T11" fmla="*/ 30 h 30"/>
                <a:gd name="T12" fmla="*/ 0 w 15"/>
                <a:gd name="T13" fmla="*/ 30 h 30"/>
                <a:gd name="T14" fmla="*/ 2 w 15"/>
                <a:gd name="T15" fmla="*/ 0 h 30"/>
                <a:gd name="T16" fmla="*/ 2 w 15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30">
                  <a:moveTo>
                    <a:pt x="2" y="0"/>
                  </a:moveTo>
                  <a:lnTo>
                    <a:pt x="15" y="19"/>
                  </a:lnTo>
                  <a:lnTo>
                    <a:pt x="15" y="19"/>
                  </a:lnTo>
                  <a:lnTo>
                    <a:pt x="13" y="21"/>
                  </a:lnTo>
                  <a:lnTo>
                    <a:pt x="5" y="10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42" name="Freeform 1347"/>
            <p:cNvSpPr/>
            <p:nvPr/>
          </p:nvSpPr>
          <p:spPr bwMode="auto">
            <a:xfrm>
              <a:off x="7116764" y="7477126"/>
              <a:ext cx="30163" cy="60325"/>
            </a:xfrm>
            <a:custGeom>
              <a:avLst/>
              <a:gdLst>
                <a:gd name="T0" fmla="*/ 0 w 19"/>
                <a:gd name="T1" fmla="*/ 37 h 38"/>
                <a:gd name="T2" fmla="*/ 2 w 19"/>
                <a:gd name="T3" fmla="*/ 5 h 38"/>
                <a:gd name="T4" fmla="*/ 3 w 19"/>
                <a:gd name="T5" fmla="*/ 0 h 38"/>
                <a:gd name="T6" fmla="*/ 19 w 19"/>
                <a:gd name="T7" fmla="*/ 23 h 38"/>
                <a:gd name="T8" fmla="*/ 19 w 19"/>
                <a:gd name="T9" fmla="*/ 24 h 38"/>
                <a:gd name="T10" fmla="*/ 19 w 19"/>
                <a:gd name="T11" fmla="*/ 25 h 38"/>
                <a:gd name="T12" fmla="*/ 14 w 19"/>
                <a:gd name="T13" fmla="*/ 28 h 38"/>
                <a:gd name="T14" fmla="*/ 8 w 19"/>
                <a:gd name="T15" fmla="*/ 22 h 38"/>
                <a:gd name="T16" fmla="*/ 7 w 19"/>
                <a:gd name="T17" fmla="*/ 38 h 38"/>
                <a:gd name="T18" fmla="*/ 0 w 19"/>
                <a:gd name="T19" fmla="*/ 37 h 38"/>
                <a:gd name="T20" fmla="*/ 0 w 19"/>
                <a:gd name="T21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8">
                  <a:moveTo>
                    <a:pt x="0" y="37"/>
                  </a:moveTo>
                  <a:lnTo>
                    <a:pt x="2" y="5"/>
                  </a:lnTo>
                  <a:lnTo>
                    <a:pt x="3" y="0"/>
                  </a:lnTo>
                  <a:lnTo>
                    <a:pt x="19" y="23"/>
                  </a:lnTo>
                  <a:lnTo>
                    <a:pt x="19" y="24"/>
                  </a:lnTo>
                  <a:lnTo>
                    <a:pt x="19" y="25"/>
                  </a:lnTo>
                  <a:lnTo>
                    <a:pt x="14" y="28"/>
                  </a:lnTo>
                  <a:lnTo>
                    <a:pt x="8" y="22"/>
                  </a:lnTo>
                  <a:lnTo>
                    <a:pt x="7" y="38"/>
                  </a:lnTo>
                  <a:lnTo>
                    <a:pt x="0" y="37"/>
                  </a:lnTo>
                  <a:lnTo>
                    <a:pt x="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43" name="Freeform 1348"/>
            <p:cNvSpPr/>
            <p:nvPr/>
          </p:nvSpPr>
          <p:spPr bwMode="auto">
            <a:xfrm>
              <a:off x="7091364" y="7491413"/>
              <a:ext cx="34925" cy="44450"/>
            </a:xfrm>
            <a:custGeom>
              <a:avLst/>
              <a:gdLst>
                <a:gd name="T0" fmla="*/ 19 w 22"/>
                <a:gd name="T1" fmla="*/ 0 h 28"/>
                <a:gd name="T2" fmla="*/ 22 w 22"/>
                <a:gd name="T3" fmla="*/ 28 h 28"/>
                <a:gd name="T4" fmla="*/ 22 w 22"/>
                <a:gd name="T5" fmla="*/ 28 h 28"/>
                <a:gd name="T6" fmla="*/ 19 w 22"/>
                <a:gd name="T7" fmla="*/ 28 h 28"/>
                <a:gd name="T8" fmla="*/ 17 w 22"/>
                <a:gd name="T9" fmla="*/ 9 h 28"/>
                <a:gd name="T10" fmla="*/ 2 w 22"/>
                <a:gd name="T11" fmla="*/ 27 h 28"/>
                <a:gd name="T12" fmla="*/ 0 w 22"/>
                <a:gd name="T13" fmla="*/ 25 h 28"/>
                <a:gd name="T14" fmla="*/ 19 w 22"/>
                <a:gd name="T15" fmla="*/ 0 h 28"/>
                <a:gd name="T16" fmla="*/ 19 w 22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8">
                  <a:moveTo>
                    <a:pt x="19" y="0"/>
                  </a:moveTo>
                  <a:lnTo>
                    <a:pt x="22" y="28"/>
                  </a:lnTo>
                  <a:lnTo>
                    <a:pt x="22" y="28"/>
                  </a:lnTo>
                  <a:lnTo>
                    <a:pt x="19" y="28"/>
                  </a:lnTo>
                  <a:lnTo>
                    <a:pt x="17" y="9"/>
                  </a:lnTo>
                  <a:lnTo>
                    <a:pt x="2" y="27"/>
                  </a:lnTo>
                  <a:lnTo>
                    <a:pt x="0" y="2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44" name="Freeform 1349"/>
            <p:cNvSpPr/>
            <p:nvPr/>
          </p:nvSpPr>
          <p:spPr bwMode="auto">
            <a:xfrm>
              <a:off x="7086601" y="7483476"/>
              <a:ext cx="42863" cy="57150"/>
            </a:xfrm>
            <a:custGeom>
              <a:avLst/>
              <a:gdLst>
                <a:gd name="T0" fmla="*/ 19 w 27"/>
                <a:gd name="T1" fmla="*/ 20 h 36"/>
                <a:gd name="T2" fmla="*/ 7 w 27"/>
                <a:gd name="T3" fmla="*/ 34 h 36"/>
                <a:gd name="T4" fmla="*/ 0 w 27"/>
                <a:gd name="T5" fmla="*/ 30 h 36"/>
                <a:gd name="T6" fmla="*/ 21 w 27"/>
                <a:gd name="T7" fmla="*/ 4 h 36"/>
                <a:gd name="T8" fmla="*/ 24 w 27"/>
                <a:gd name="T9" fmla="*/ 0 h 36"/>
                <a:gd name="T10" fmla="*/ 27 w 27"/>
                <a:gd name="T11" fmla="*/ 34 h 36"/>
                <a:gd name="T12" fmla="*/ 27 w 27"/>
                <a:gd name="T13" fmla="*/ 35 h 36"/>
                <a:gd name="T14" fmla="*/ 26 w 27"/>
                <a:gd name="T15" fmla="*/ 35 h 36"/>
                <a:gd name="T16" fmla="*/ 20 w 27"/>
                <a:gd name="T17" fmla="*/ 36 h 36"/>
                <a:gd name="T18" fmla="*/ 19 w 27"/>
                <a:gd name="T19" fmla="*/ 20 h 36"/>
                <a:gd name="T20" fmla="*/ 19 w 27"/>
                <a:gd name="T21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6">
                  <a:moveTo>
                    <a:pt x="19" y="20"/>
                  </a:moveTo>
                  <a:lnTo>
                    <a:pt x="7" y="34"/>
                  </a:lnTo>
                  <a:lnTo>
                    <a:pt x="0" y="30"/>
                  </a:lnTo>
                  <a:lnTo>
                    <a:pt x="21" y="4"/>
                  </a:lnTo>
                  <a:lnTo>
                    <a:pt x="24" y="0"/>
                  </a:lnTo>
                  <a:lnTo>
                    <a:pt x="27" y="34"/>
                  </a:lnTo>
                  <a:lnTo>
                    <a:pt x="27" y="35"/>
                  </a:lnTo>
                  <a:lnTo>
                    <a:pt x="26" y="35"/>
                  </a:lnTo>
                  <a:lnTo>
                    <a:pt x="20" y="36"/>
                  </a:lnTo>
                  <a:lnTo>
                    <a:pt x="19" y="20"/>
                  </a:lnTo>
                  <a:lnTo>
                    <a:pt x="1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45" name="Freeform 1350"/>
            <p:cNvSpPr/>
            <p:nvPr/>
          </p:nvSpPr>
          <p:spPr bwMode="auto">
            <a:xfrm>
              <a:off x="7105651" y="7497763"/>
              <a:ext cx="17463" cy="33338"/>
            </a:xfrm>
            <a:custGeom>
              <a:avLst/>
              <a:gdLst>
                <a:gd name="T0" fmla="*/ 8 w 11"/>
                <a:gd name="T1" fmla="*/ 0 h 21"/>
                <a:gd name="T2" fmla="*/ 11 w 11"/>
                <a:gd name="T3" fmla="*/ 2 h 21"/>
                <a:gd name="T4" fmla="*/ 3 w 11"/>
                <a:gd name="T5" fmla="*/ 21 h 21"/>
                <a:gd name="T6" fmla="*/ 0 w 11"/>
                <a:gd name="T7" fmla="*/ 19 h 21"/>
                <a:gd name="T8" fmla="*/ 8 w 11"/>
                <a:gd name="T9" fmla="*/ 0 h 21"/>
                <a:gd name="T10" fmla="*/ 8 w 11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1">
                  <a:moveTo>
                    <a:pt x="8" y="0"/>
                  </a:moveTo>
                  <a:lnTo>
                    <a:pt x="11" y="2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46" name="Freeform 1351"/>
            <p:cNvSpPr/>
            <p:nvPr/>
          </p:nvSpPr>
          <p:spPr bwMode="auto">
            <a:xfrm>
              <a:off x="7102476" y="7494588"/>
              <a:ext cx="23813" cy="39688"/>
            </a:xfrm>
            <a:custGeom>
              <a:avLst/>
              <a:gdLst>
                <a:gd name="T0" fmla="*/ 0 w 15"/>
                <a:gd name="T1" fmla="*/ 23 h 25"/>
                <a:gd name="T2" fmla="*/ 8 w 15"/>
                <a:gd name="T3" fmla="*/ 2 h 25"/>
                <a:gd name="T4" fmla="*/ 9 w 15"/>
                <a:gd name="T5" fmla="*/ 0 h 25"/>
                <a:gd name="T6" fmla="*/ 15 w 15"/>
                <a:gd name="T7" fmla="*/ 2 h 25"/>
                <a:gd name="T8" fmla="*/ 8 w 15"/>
                <a:gd name="T9" fmla="*/ 25 h 25"/>
                <a:gd name="T10" fmla="*/ 0 w 15"/>
                <a:gd name="T11" fmla="*/ 23 h 25"/>
                <a:gd name="T12" fmla="*/ 0 w 15"/>
                <a:gd name="T13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5">
                  <a:moveTo>
                    <a:pt x="0" y="23"/>
                  </a:moveTo>
                  <a:lnTo>
                    <a:pt x="8" y="2"/>
                  </a:lnTo>
                  <a:lnTo>
                    <a:pt x="9" y="0"/>
                  </a:lnTo>
                  <a:lnTo>
                    <a:pt x="15" y="2"/>
                  </a:lnTo>
                  <a:lnTo>
                    <a:pt x="8" y="25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47" name="Freeform 1352"/>
            <p:cNvSpPr/>
            <p:nvPr/>
          </p:nvSpPr>
          <p:spPr bwMode="auto">
            <a:xfrm>
              <a:off x="7078664" y="7573963"/>
              <a:ext cx="9525" cy="7938"/>
            </a:xfrm>
            <a:custGeom>
              <a:avLst/>
              <a:gdLst>
                <a:gd name="T0" fmla="*/ 0 w 6"/>
                <a:gd name="T1" fmla="*/ 2 h 5"/>
                <a:gd name="T2" fmla="*/ 5 w 6"/>
                <a:gd name="T3" fmla="*/ 0 h 5"/>
                <a:gd name="T4" fmla="*/ 6 w 6"/>
                <a:gd name="T5" fmla="*/ 3 h 5"/>
                <a:gd name="T6" fmla="*/ 1 w 6"/>
                <a:gd name="T7" fmla="*/ 5 h 5"/>
                <a:gd name="T8" fmla="*/ 0 w 6"/>
                <a:gd name="T9" fmla="*/ 2 h 5"/>
                <a:gd name="T10" fmla="*/ 0 w 6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0" y="2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48" name="Freeform 1353"/>
            <p:cNvSpPr/>
            <p:nvPr/>
          </p:nvSpPr>
          <p:spPr bwMode="auto">
            <a:xfrm>
              <a:off x="7072314" y="7569201"/>
              <a:ext cx="20638" cy="19050"/>
            </a:xfrm>
            <a:custGeom>
              <a:avLst/>
              <a:gdLst>
                <a:gd name="T0" fmla="*/ 2 w 13"/>
                <a:gd name="T1" fmla="*/ 10 h 12"/>
                <a:gd name="T2" fmla="*/ 1 w 13"/>
                <a:gd name="T3" fmla="*/ 6 h 12"/>
                <a:gd name="T4" fmla="*/ 4 w 13"/>
                <a:gd name="T5" fmla="*/ 5 h 12"/>
                <a:gd name="T6" fmla="*/ 4 w 13"/>
                <a:gd name="T7" fmla="*/ 7 h 12"/>
                <a:gd name="T8" fmla="*/ 4 w 13"/>
                <a:gd name="T9" fmla="*/ 5 h 12"/>
                <a:gd name="T10" fmla="*/ 1 w 13"/>
                <a:gd name="T11" fmla="*/ 6 h 12"/>
                <a:gd name="T12" fmla="*/ 0 w 13"/>
                <a:gd name="T13" fmla="*/ 4 h 12"/>
                <a:gd name="T14" fmla="*/ 9 w 13"/>
                <a:gd name="T15" fmla="*/ 0 h 12"/>
                <a:gd name="T16" fmla="*/ 13 w 13"/>
                <a:gd name="T17" fmla="*/ 7 h 12"/>
                <a:gd name="T18" fmla="*/ 4 w 13"/>
                <a:gd name="T19" fmla="*/ 12 h 12"/>
                <a:gd name="T20" fmla="*/ 2 w 13"/>
                <a:gd name="T21" fmla="*/ 10 h 12"/>
                <a:gd name="T22" fmla="*/ 2 w 13"/>
                <a:gd name="T2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2">
                  <a:moveTo>
                    <a:pt x="2" y="10"/>
                  </a:moveTo>
                  <a:lnTo>
                    <a:pt x="1" y="6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5"/>
                  </a:lnTo>
                  <a:lnTo>
                    <a:pt x="1" y="6"/>
                  </a:lnTo>
                  <a:lnTo>
                    <a:pt x="0" y="4"/>
                  </a:lnTo>
                  <a:lnTo>
                    <a:pt x="9" y="0"/>
                  </a:lnTo>
                  <a:lnTo>
                    <a:pt x="13" y="7"/>
                  </a:lnTo>
                  <a:lnTo>
                    <a:pt x="4" y="12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49" name="Freeform 1354"/>
            <p:cNvSpPr/>
            <p:nvPr/>
          </p:nvSpPr>
          <p:spPr bwMode="auto">
            <a:xfrm>
              <a:off x="7159626" y="7567613"/>
              <a:ext cx="9525" cy="7938"/>
            </a:xfrm>
            <a:custGeom>
              <a:avLst/>
              <a:gdLst>
                <a:gd name="T0" fmla="*/ 0 w 6"/>
                <a:gd name="T1" fmla="*/ 2 h 5"/>
                <a:gd name="T2" fmla="*/ 4 w 6"/>
                <a:gd name="T3" fmla="*/ 0 h 5"/>
                <a:gd name="T4" fmla="*/ 6 w 6"/>
                <a:gd name="T5" fmla="*/ 3 h 5"/>
                <a:gd name="T6" fmla="*/ 1 w 6"/>
                <a:gd name="T7" fmla="*/ 5 h 5"/>
                <a:gd name="T8" fmla="*/ 0 w 6"/>
                <a:gd name="T9" fmla="*/ 2 h 5"/>
                <a:gd name="T10" fmla="*/ 0 w 6"/>
                <a:gd name="T1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0" y="2"/>
                  </a:moveTo>
                  <a:lnTo>
                    <a:pt x="4" y="0"/>
                  </a:lnTo>
                  <a:lnTo>
                    <a:pt x="6" y="3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50" name="Freeform 1355"/>
            <p:cNvSpPr/>
            <p:nvPr/>
          </p:nvSpPr>
          <p:spPr bwMode="auto">
            <a:xfrm>
              <a:off x="7154864" y="7561263"/>
              <a:ext cx="19050" cy="17463"/>
            </a:xfrm>
            <a:custGeom>
              <a:avLst/>
              <a:gdLst>
                <a:gd name="T0" fmla="*/ 3 w 12"/>
                <a:gd name="T1" fmla="*/ 10 h 11"/>
                <a:gd name="T2" fmla="*/ 1 w 12"/>
                <a:gd name="T3" fmla="*/ 7 h 11"/>
                <a:gd name="T4" fmla="*/ 3 w 12"/>
                <a:gd name="T5" fmla="*/ 6 h 11"/>
                <a:gd name="T6" fmla="*/ 4 w 12"/>
                <a:gd name="T7" fmla="*/ 8 h 11"/>
                <a:gd name="T8" fmla="*/ 3 w 12"/>
                <a:gd name="T9" fmla="*/ 6 h 11"/>
                <a:gd name="T10" fmla="*/ 1 w 12"/>
                <a:gd name="T11" fmla="*/ 7 h 11"/>
                <a:gd name="T12" fmla="*/ 0 w 12"/>
                <a:gd name="T13" fmla="*/ 5 h 11"/>
                <a:gd name="T14" fmla="*/ 9 w 12"/>
                <a:gd name="T15" fmla="*/ 0 h 11"/>
                <a:gd name="T16" fmla="*/ 12 w 12"/>
                <a:gd name="T17" fmla="*/ 8 h 11"/>
                <a:gd name="T18" fmla="*/ 3 w 12"/>
                <a:gd name="T19" fmla="*/ 11 h 11"/>
                <a:gd name="T20" fmla="*/ 3 w 12"/>
                <a:gd name="T21" fmla="*/ 10 h 11"/>
                <a:gd name="T22" fmla="*/ 3 w 12"/>
                <a:gd name="T23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1">
                  <a:moveTo>
                    <a:pt x="3" y="10"/>
                  </a:moveTo>
                  <a:lnTo>
                    <a:pt x="1" y="7"/>
                  </a:lnTo>
                  <a:lnTo>
                    <a:pt x="3" y="6"/>
                  </a:lnTo>
                  <a:lnTo>
                    <a:pt x="4" y="8"/>
                  </a:lnTo>
                  <a:lnTo>
                    <a:pt x="3" y="6"/>
                  </a:lnTo>
                  <a:lnTo>
                    <a:pt x="1" y="7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8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51" name="Freeform 1356"/>
            <p:cNvSpPr/>
            <p:nvPr/>
          </p:nvSpPr>
          <p:spPr bwMode="auto">
            <a:xfrm>
              <a:off x="7072314" y="7613651"/>
              <a:ext cx="96838" cy="44450"/>
            </a:xfrm>
            <a:custGeom>
              <a:avLst/>
              <a:gdLst>
                <a:gd name="T0" fmla="*/ 3 w 55"/>
                <a:gd name="T1" fmla="*/ 9 h 25"/>
                <a:gd name="T2" fmla="*/ 0 w 55"/>
                <a:gd name="T3" fmla="*/ 1 h 25"/>
                <a:gd name="T4" fmla="*/ 0 w 55"/>
                <a:gd name="T5" fmla="*/ 1 h 25"/>
                <a:gd name="T6" fmla="*/ 3 w 55"/>
                <a:gd name="T7" fmla="*/ 0 h 25"/>
                <a:gd name="T8" fmla="*/ 6 w 55"/>
                <a:gd name="T9" fmla="*/ 8 h 25"/>
                <a:gd name="T10" fmla="*/ 6 w 55"/>
                <a:gd name="T11" fmla="*/ 8 h 25"/>
                <a:gd name="T12" fmla="*/ 23 w 55"/>
                <a:gd name="T13" fmla="*/ 21 h 25"/>
                <a:gd name="T14" fmla="*/ 23 w 55"/>
                <a:gd name="T15" fmla="*/ 21 h 25"/>
                <a:gd name="T16" fmla="*/ 36 w 55"/>
                <a:gd name="T17" fmla="*/ 17 h 25"/>
                <a:gd name="T18" fmla="*/ 36 w 55"/>
                <a:gd name="T19" fmla="*/ 17 h 25"/>
                <a:gd name="T20" fmla="*/ 47 w 55"/>
                <a:gd name="T21" fmla="*/ 9 h 25"/>
                <a:gd name="T22" fmla="*/ 47 w 55"/>
                <a:gd name="T23" fmla="*/ 9 h 25"/>
                <a:gd name="T24" fmla="*/ 52 w 55"/>
                <a:gd name="T25" fmla="*/ 3 h 25"/>
                <a:gd name="T26" fmla="*/ 52 w 55"/>
                <a:gd name="T27" fmla="*/ 3 h 25"/>
                <a:gd name="T28" fmla="*/ 52 w 55"/>
                <a:gd name="T29" fmla="*/ 3 h 25"/>
                <a:gd name="T30" fmla="*/ 52 w 55"/>
                <a:gd name="T31" fmla="*/ 3 h 25"/>
                <a:gd name="T32" fmla="*/ 52 w 55"/>
                <a:gd name="T33" fmla="*/ 3 h 25"/>
                <a:gd name="T34" fmla="*/ 52 w 55"/>
                <a:gd name="T35" fmla="*/ 3 h 25"/>
                <a:gd name="T36" fmla="*/ 52 w 55"/>
                <a:gd name="T37" fmla="*/ 3 h 25"/>
                <a:gd name="T38" fmla="*/ 54 w 55"/>
                <a:gd name="T39" fmla="*/ 2 h 25"/>
                <a:gd name="T40" fmla="*/ 54 w 55"/>
                <a:gd name="T41" fmla="*/ 6 h 25"/>
                <a:gd name="T42" fmla="*/ 54 w 55"/>
                <a:gd name="T43" fmla="*/ 6 h 25"/>
                <a:gd name="T44" fmla="*/ 50 w 55"/>
                <a:gd name="T45" fmla="*/ 11 h 25"/>
                <a:gd name="T46" fmla="*/ 50 w 55"/>
                <a:gd name="T47" fmla="*/ 11 h 25"/>
                <a:gd name="T48" fmla="*/ 37 w 55"/>
                <a:gd name="T49" fmla="*/ 20 h 25"/>
                <a:gd name="T50" fmla="*/ 37 w 55"/>
                <a:gd name="T51" fmla="*/ 20 h 25"/>
                <a:gd name="T52" fmla="*/ 24 w 55"/>
                <a:gd name="T53" fmla="*/ 24 h 25"/>
                <a:gd name="T54" fmla="*/ 24 w 55"/>
                <a:gd name="T55" fmla="*/ 24 h 25"/>
                <a:gd name="T56" fmla="*/ 3 w 55"/>
                <a:gd name="T57" fmla="*/ 9 h 25"/>
                <a:gd name="T58" fmla="*/ 3 w 55"/>
                <a:gd name="T59" fmla="*/ 9 h 25"/>
                <a:gd name="T60" fmla="*/ 3 w 55"/>
                <a:gd name="T61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25">
                  <a:moveTo>
                    <a:pt x="3" y="9"/>
                  </a:moveTo>
                  <a:cubicBezTo>
                    <a:pt x="1" y="5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4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9" y="14"/>
                    <a:pt x="15" y="22"/>
                    <a:pt x="2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8" y="20"/>
                    <a:pt x="32" y="19"/>
                    <a:pt x="36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40" y="15"/>
                    <a:pt x="45" y="12"/>
                    <a:pt x="47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50" y="6"/>
                    <a:pt x="52" y="4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5" y="4"/>
                    <a:pt x="54" y="5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8"/>
                    <a:pt x="52" y="9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7" y="14"/>
                    <a:pt x="42" y="17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22"/>
                    <a:pt x="28" y="23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13" y="25"/>
                    <a:pt x="7" y="16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52" name="Freeform 1357"/>
            <p:cNvSpPr>
              <a:spLocks noEditPoints="1"/>
            </p:cNvSpPr>
            <p:nvPr/>
          </p:nvSpPr>
          <p:spPr bwMode="auto">
            <a:xfrm>
              <a:off x="7069139" y="7610476"/>
              <a:ext cx="103188" cy="49213"/>
            </a:xfrm>
            <a:custGeom>
              <a:avLst/>
              <a:gdLst>
                <a:gd name="T0" fmla="*/ 24 w 59"/>
                <a:gd name="T1" fmla="*/ 28 h 28"/>
                <a:gd name="T2" fmla="*/ 3 w 59"/>
                <a:gd name="T3" fmla="*/ 12 h 28"/>
                <a:gd name="T4" fmla="*/ 3 w 59"/>
                <a:gd name="T5" fmla="*/ 12 h 28"/>
                <a:gd name="T6" fmla="*/ 3 w 59"/>
                <a:gd name="T7" fmla="*/ 12 h 28"/>
                <a:gd name="T8" fmla="*/ 3 w 59"/>
                <a:gd name="T9" fmla="*/ 12 h 28"/>
                <a:gd name="T10" fmla="*/ 0 w 59"/>
                <a:gd name="T11" fmla="*/ 3 h 28"/>
                <a:gd name="T12" fmla="*/ 0 w 59"/>
                <a:gd name="T13" fmla="*/ 3 h 28"/>
                <a:gd name="T14" fmla="*/ 0 w 59"/>
                <a:gd name="T15" fmla="*/ 1 h 28"/>
                <a:gd name="T16" fmla="*/ 2 w 59"/>
                <a:gd name="T17" fmla="*/ 1 h 28"/>
                <a:gd name="T18" fmla="*/ 5 w 59"/>
                <a:gd name="T19" fmla="*/ 0 h 28"/>
                <a:gd name="T20" fmla="*/ 5 w 59"/>
                <a:gd name="T21" fmla="*/ 0 h 28"/>
                <a:gd name="T22" fmla="*/ 7 w 59"/>
                <a:gd name="T23" fmla="*/ 1 h 28"/>
                <a:gd name="T24" fmla="*/ 7 w 59"/>
                <a:gd name="T25" fmla="*/ 1 h 28"/>
                <a:gd name="T26" fmla="*/ 7 w 59"/>
                <a:gd name="T27" fmla="*/ 1 h 28"/>
                <a:gd name="T28" fmla="*/ 7 w 59"/>
                <a:gd name="T29" fmla="*/ 1 h 28"/>
                <a:gd name="T30" fmla="*/ 7 w 59"/>
                <a:gd name="T31" fmla="*/ 1 h 28"/>
                <a:gd name="T32" fmla="*/ 7 w 59"/>
                <a:gd name="T33" fmla="*/ 1 h 28"/>
                <a:gd name="T34" fmla="*/ 7 w 59"/>
                <a:gd name="T35" fmla="*/ 2 h 28"/>
                <a:gd name="T36" fmla="*/ 7 w 59"/>
                <a:gd name="T37" fmla="*/ 2 h 28"/>
                <a:gd name="T38" fmla="*/ 7 w 59"/>
                <a:gd name="T39" fmla="*/ 2 h 28"/>
                <a:gd name="T40" fmla="*/ 7 w 59"/>
                <a:gd name="T41" fmla="*/ 2 h 28"/>
                <a:gd name="T42" fmla="*/ 7 w 59"/>
                <a:gd name="T43" fmla="*/ 2 h 28"/>
                <a:gd name="T44" fmla="*/ 7 w 59"/>
                <a:gd name="T45" fmla="*/ 2 h 28"/>
                <a:gd name="T46" fmla="*/ 8 w 59"/>
                <a:gd name="T47" fmla="*/ 4 h 28"/>
                <a:gd name="T48" fmla="*/ 8 w 59"/>
                <a:gd name="T49" fmla="*/ 4 h 28"/>
                <a:gd name="T50" fmla="*/ 10 w 59"/>
                <a:gd name="T51" fmla="*/ 9 h 28"/>
                <a:gd name="T52" fmla="*/ 10 w 59"/>
                <a:gd name="T53" fmla="*/ 9 h 28"/>
                <a:gd name="T54" fmla="*/ 24 w 59"/>
                <a:gd name="T55" fmla="*/ 21 h 28"/>
                <a:gd name="T56" fmla="*/ 24 w 59"/>
                <a:gd name="T57" fmla="*/ 21 h 28"/>
                <a:gd name="T58" fmla="*/ 25 w 59"/>
                <a:gd name="T59" fmla="*/ 21 h 28"/>
                <a:gd name="T60" fmla="*/ 25 w 59"/>
                <a:gd name="T61" fmla="*/ 21 h 28"/>
                <a:gd name="T62" fmla="*/ 37 w 59"/>
                <a:gd name="T63" fmla="*/ 17 h 28"/>
                <a:gd name="T64" fmla="*/ 37 w 59"/>
                <a:gd name="T65" fmla="*/ 17 h 28"/>
                <a:gd name="T66" fmla="*/ 48 w 59"/>
                <a:gd name="T67" fmla="*/ 9 h 28"/>
                <a:gd name="T68" fmla="*/ 48 w 59"/>
                <a:gd name="T69" fmla="*/ 9 h 28"/>
                <a:gd name="T70" fmla="*/ 51 w 59"/>
                <a:gd name="T71" fmla="*/ 5 h 28"/>
                <a:gd name="T72" fmla="*/ 51 w 59"/>
                <a:gd name="T73" fmla="*/ 5 h 28"/>
                <a:gd name="T74" fmla="*/ 51 w 59"/>
                <a:gd name="T75" fmla="*/ 3 h 28"/>
                <a:gd name="T76" fmla="*/ 53 w 59"/>
                <a:gd name="T77" fmla="*/ 3 h 28"/>
                <a:gd name="T78" fmla="*/ 57 w 59"/>
                <a:gd name="T79" fmla="*/ 1 h 28"/>
                <a:gd name="T80" fmla="*/ 58 w 59"/>
                <a:gd name="T81" fmla="*/ 3 h 28"/>
                <a:gd name="T82" fmla="*/ 59 w 59"/>
                <a:gd name="T83" fmla="*/ 5 h 28"/>
                <a:gd name="T84" fmla="*/ 59 w 59"/>
                <a:gd name="T85" fmla="*/ 5 h 28"/>
                <a:gd name="T86" fmla="*/ 57 w 59"/>
                <a:gd name="T87" fmla="*/ 9 h 28"/>
                <a:gd name="T88" fmla="*/ 57 w 59"/>
                <a:gd name="T89" fmla="*/ 9 h 28"/>
                <a:gd name="T90" fmla="*/ 53 w 59"/>
                <a:gd name="T91" fmla="*/ 14 h 28"/>
                <a:gd name="T92" fmla="*/ 53 w 59"/>
                <a:gd name="T93" fmla="*/ 14 h 28"/>
                <a:gd name="T94" fmla="*/ 40 w 59"/>
                <a:gd name="T95" fmla="*/ 23 h 28"/>
                <a:gd name="T96" fmla="*/ 40 w 59"/>
                <a:gd name="T97" fmla="*/ 23 h 28"/>
                <a:gd name="T98" fmla="*/ 26 w 59"/>
                <a:gd name="T99" fmla="*/ 28 h 28"/>
                <a:gd name="T100" fmla="*/ 26 w 59"/>
                <a:gd name="T101" fmla="*/ 28 h 28"/>
                <a:gd name="T102" fmla="*/ 24 w 59"/>
                <a:gd name="T103" fmla="*/ 28 h 28"/>
                <a:gd name="T104" fmla="*/ 24 w 59"/>
                <a:gd name="T105" fmla="*/ 28 h 28"/>
                <a:gd name="T106" fmla="*/ 24 w 59"/>
                <a:gd name="T107" fmla="*/ 28 h 28"/>
                <a:gd name="T108" fmla="*/ 5 w 59"/>
                <a:gd name="T109" fmla="*/ 11 h 28"/>
                <a:gd name="T110" fmla="*/ 6 w 59"/>
                <a:gd name="T111" fmla="*/ 11 h 28"/>
                <a:gd name="T112" fmla="*/ 6 w 59"/>
                <a:gd name="T113" fmla="*/ 11 h 28"/>
                <a:gd name="T114" fmla="*/ 6 w 59"/>
                <a:gd name="T115" fmla="*/ 11 h 28"/>
                <a:gd name="T116" fmla="*/ 5 w 59"/>
                <a:gd name="T117" fmla="*/ 1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9" h="28">
                  <a:moveTo>
                    <a:pt x="24" y="28"/>
                  </a:moveTo>
                  <a:cubicBezTo>
                    <a:pt x="13" y="28"/>
                    <a:pt x="7" y="19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7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5"/>
                    <a:pt x="9" y="7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3" y="15"/>
                    <a:pt x="17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5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9" y="20"/>
                    <a:pt x="33" y="19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5"/>
                    <a:pt x="45" y="12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0" y="8"/>
                    <a:pt x="51" y="6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4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7"/>
                    <a:pt x="58" y="8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11"/>
                    <a:pt x="55" y="12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0" y="17"/>
                    <a:pt x="46" y="21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36" y="25"/>
                    <a:pt x="31" y="27"/>
                    <a:pt x="26" y="28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5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lose/>
                  <a:moveTo>
                    <a:pt x="5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5" y="11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53" name="Freeform 1358"/>
            <p:cNvSpPr/>
            <p:nvPr/>
          </p:nvSpPr>
          <p:spPr bwMode="auto">
            <a:xfrm>
              <a:off x="7161214" y="7610476"/>
              <a:ext cx="14288" cy="11113"/>
            </a:xfrm>
            <a:custGeom>
              <a:avLst/>
              <a:gdLst>
                <a:gd name="T0" fmla="*/ 1 w 9"/>
                <a:gd name="T1" fmla="*/ 0 h 7"/>
                <a:gd name="T2" fmla="*/ 9 w 9"/>
                <a:gd name="T3" fmla="*/ 3 h 7"/>
                <a:gd name="T4" fmla="*/ 8 w 9"/>
                <a:gd name="T5" fmla="*/ 7 h 7"/>
                <a:gd name="T6" fmla="*/ 0 w 9"/>
                <a:gd name="T7" fmla="*/ 3 h 7"/>
                <a:gd name="T8" fmla="*/ 1 w 9"/>
                <a:gd name="T9" fmla="*/ 0 h 7"/>
                <a:gd name="T10" fmla="*/ 1 w 9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1" y="0"/>
                  </a:moveTo>
                  <a:lnTo>
                    <a:pt x="9" y="3"/>
                  </a:lnTo>
                  <a:lnTo>
                    <a:pt x="8" y="7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54" name="Freeform 1359"/>
            <p:cNvSpPr/>
            <p:nvPr/>
          </p:nvSpPr>
          <p:spPr bwMode="auto">
            <a:xfrm>
              <a:off x="7156451" y="7605713"/>
              <a:ext cx="23813" cy="20638"/>
            </a:xfrm>
            <a:custGeom>
              <a:avLst/>
              <a:gdLst>
                <a:gd name="T0" fmla="*/ 0 w 15"/>
                <a:gd name="T1" fmla="*/ 7 h 13"/>
                <a:gd name="T2" fmla="*/ 1 w 15"/>
                <a:gd name="T3" fmla="*/ 5 h 13"/>
                <a:gd name="T4" fmla="*/ 2 w 15"/>
                <a:gd name="T5" fmla="*/ 2 h 13"/>
                <a:gd name="T6" fmla="*/ 3 w 15"/>
                <a:gd name="T7" fmla="*/ 0 h 13"/>
                <a:gd name="T8" fmla="*/ 15 w 15"/>
                <a:gd name="T9" fmla="*/ 5 h 13"/>
                <a:gd name="T10" fmla="*/ 12 w 15"/>
                <a:gd name="T11" fmla="*/ 13 h 13"/>
                <a:gd name="T12" fmla="*/ 0 w 15"/>
                <a:gd name="T13" fmla="*/ 7 h 13"/>
                <a:gd name="T14" fmla="*/ 0 w 15"/>
                <a:gd name="T15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0" y="7"/>
                  </a:moveTo>
                  <a:lnTo>
                    <a:pt x="1" y="5"/>
                  </a:lnTo>
                  <a:lnTo>
                    <a:pt x="2" y="2"/>
                  </a:lnTo>
                  <a:lnTo>
                    <a:pt x="3" y="0"/>
                  </a:lnTo>
                  <a:lnTo>
                    <a:pt x="15" y="5"/>
                  </a:lnTo>
                  <a:lnTo>
                    <a:pt x="12" y="13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55" name="Freeform 1360"/>
            <p:cNvSpPr/>
            <p:nvPr/>
          </p:nvSpPr>
          <p:spPr bwMode="auto">
            <a:xfrm>
              <a:off x="7069139" y="7612063"/>
              <a:ext cx="12700" cy="12700"/>
            </a:xfrm>
            <a:custGeom>
              <a:avLst/>
              <a:gdLst>
                <a:gd name="T0" fmla="*/ 4 w 8"/>
                <a:gd name="T1" fmla="*/ 0 h 8"/>
                <a:gd name="T2" fmla="*/ 8 w 8"/>
                <a:gd name="T3" fmla="*/ 1 h 8"/>
                <a:gd name="T4" fmla="*/ 3 w 8"/>
                <a:gd name="T5" fmla="*/ 8 h 8"/>
                <a:gd name="T6" fmla="*/ 0 w 8"/>
                <a:gd name="T7" fmla="*/ 6 h 8"/>
                <a:gd name="T8" fmla="*/ 4 w 8"/>
                <a:gd name="T9" fmla="*/ 0 h 8"/>
                <a:gd name="T10" fmla="*/ 4 w 8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8" y="1"/>
                  </a:lnTo>
                  <a:lnTo>
                    <a:pt x="3" y="8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56" name="Freeform 1361"/>
            <p:cNvSpPr/>
            <p:nvPr/>
          </p:nvSpPr>
          <p:spPr bwMode="auto">
            <a:xfrm>
              <a:off x="7064376" y="7607301"/>
              <a:ext cx="20638" cy="22225"/>
            </a:xfrm>
            <a:custGeom>
              <a:avLst/>
              <a:gdLst>
                <a:gd name="T0" fmla="*/ 0 w 13"/>
                <a:gd name="T1" fmla="*/ 10 h 14"/>
                <a:gd name="T2" fmla="*/ 6 w 13"/>
                <a:gd name="T3" fmla="*/ 1 h 14"/>
                <a:gd name="T4" fmla="*/ 7 w 13"/>
                <a:gd name="T5" fmla="*/ 0 h 14"/>
                <a:gd name="T6" fmla="*/ 13 w 13"/>
                <a:gd name="T7" fmla="*/ 4 h 14"/>
                <a:gd name="T8" fmla="*/ 6 w 13"/>
                <a:gd name="T9" fmla="*/ 14 h 14"/>
                <a:gd name="T10" fmla="*/ 0 w 13"/>
                <a:gd name="T11" fmla="*/ 10 h 14"/>
                <a:gd name="T12" fmla="*/ 0 w 13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4">
                  <a:moveTo>
                    <a:pt x="0" y="10"/>
                  </a:moveTo>
                  <a:lnTo>
                    <a:pt x="6" y="1"/>
                  </a:lnTo>
                  <a:lnTo>
                    <a:pt x="7" y="0"/>
                  </a:lnTo>
                  <a:lnTo>
                    <a:pt x="13" y="4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57" name="Freeform 1362"/>
            <p:cNvSpPr/>
            <p:nvPr/>
          </p:nvSpPr>
          <p:spPr bwMode="auto">
            <a:xfrm>
              <a:off x="7007226" y="7656513"/>
              <a:ext cx="87313" cy="68263"/>
            </a:xfrm>
            <a:custGeom>
              <a:avLst/>
              <a:gdLst>
                <a:gd name="T0" fmla="*/ 0 w 51"/>
                <a:gd name="T1" fmla="*/ 1 h 40"/>
                <a:gd name="T2" fmla="*/ 3 w 51"/>
                <a:gd name="T3" fmla="*/ 0 h 40"/>
                <a:gd name="T4" fmla="*/ 9 w 51"/>
                <a:gd name="T5" fmla="*/ 12 h 40"/>
                <a:gd name="T6" fmla="*/ 9 w 51"/>
                <a:gd name="T7" fmla="*/ 12 h 40"/>
                <a:gd name="T8" fmla="*/ 23 w 51"/>
                <a:gd name="T9" fmla="*/ 33 h 40"/>
                <a:gd name="T10" fmla="*/ 23 w 51"/>
                <a:gd name="T11" fmla="*/ 33 h 40"/>
                <a:gd name="T12" fmla="*/ 40 w 51"/>
                <a:gd name="T13" fmla="*/ 36 h 40"/>
                <a:gd name="T14" fmla="*/ 40 w 51"/>
                <a:gd name="T15" fmla="*/ 36 h 40"/>
                <a:gd name="T16" fmla="*/ 51 w 51"/>
                <a:gd name="T17" fmla="*/ 36 h 40"/>
                <a:gd name="T18" fmla="*/ 51 w 51"/>
                <a:gd name="T19" fmla="*/ 36 h 40"/>
                <a:gd name="T20" fmla="*/ 51 w 51"/>
                <a:gd name="T21" fmla="*/ 39 h 40"/>
                <a:gd name="T22" fmla="*/ 22 w 51"/>
                <a:gd name="T23" fmla="*/ 35 h 40"/>
                <a:gd name="T24" fmla="*/ 22 w 51"/>
                <a:gd name="T25" fmla="*/ 35 h 40"/>
                <a:gd name="T26" fmla="*/ 6 w 51"/>
                <a:gd name="T27" fmla="*/ 13 h 40"/>
                <a:gd name="T28" fmla="*/ 6 w 51"/>
                <a:gd name="T29" fmla="*/ 13 h 40"/>
                <a:gd name="T30" fmla="*/ 0 w 51"/>
                <a:gd name="T31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40">
                  <a:moveTo>
                    <a:pt x="0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5" y="5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3" y="21"/>
                    <a:pt x="19" y="31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7" y="34"/>
                    <a:pt x="34" y="35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6" y="36"/>
                    <a:pt x="51" y="36"/>
                    <a:pt x="51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51" y="39"/>
                    <a:pt x="32" y="40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16" y="33"/>
                    <a:pt x="10" y="22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" y="7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58" name="Freeform 1363"/>
            <p:cNvSpPr>
              <a:spLocks noEditPoints="1"/>
            </p:cNvSpPr>
            <p:nvPr/>
          </p:nvSpPr>
          <p:spPr bwMode="auto">
            <a:xfrm>
              <a:off x="7000876" y="7650163"/>
              <a:ext cx="98425" cy="82550"/>
            </a:xfrm>
            <a:custGeom>
              <a:avLst/>
              <a:gdLst>
                <a:gd name="T0" fmla="*/ 53 w 56"/>
                <a:gd name="T1" fmla="*/ 44 h 47"/>
                <a:gd name="T2" fmla="*/ 52 w 56"/>
                <a:gd name="T3" fmla="*/ 44 h 47"/>
                <a:gd name="T4" fmla="*/ 52 w 56"/>
                <a:gd name="T5" fmla="*/ 44 h 47"/>
                <a:gd name="T6" fmla="*/ 24 w 56"/>
                <a:gd name="T7" fmla="*/ 40 h 47"/>
                <a:gd name="T8" fmla="*/ 24 w 56"/>
                <a:gd name="T9" fmla="*/ 40 h 47"/>
                <a:gd name="T10" fmla="*/ 7 w 56"/>
                <a:gd name="T11" fmla="*/ 17 h 47"/>
                <a:gd name="T12" fmla="*/ 7 w 56"/>
                <a:gd name="T13" fmla="*/ 17 h 47"/>
                <a:gd name="T14" fmla="*/ 1 w 56"/>
                <a:gd name="T15" fmla="*/ 5 h 47"/>
                <a:gd name="T16" fmla="*/ 1 w 56"/>
                <a:gd name="T17" fmla="*/ 5 h 47"/>
                <a:gd name="T18" fmla="*/ 0 w 56"/>
                <a:gd name="T19" fmla="*/ 3 h 47"/>
                <a:gd name="T20" fmla="*/ 7 w 56"/>
                <a:gd name="T21" fmla="*/ 0 h 47"/>
                <a:gd name="T22" fmla="*/ 8 w 56"/>
                <a:gd name="T23" fmla="*/ 2 h 47"/>
                <a:gd name="T24" fmla="*/ 13 w 56"/>
                <a:gd name="T25" fmla="*/ 14 h 47"/>
                <a:gd name="T26" fmla="*/ 13 w 56"/>
                <a:gd name="T27" fmla="*/ 14 h 47"/>
                <a:gd name="T28" fmla="*/ 27 w 56"/>
                <a:gd name="T29" fmla="*/ 34 h 47"/>
                <a:gd name="T30" fmla="*/ 27 w 56"/>
                <a:gd name="T31" fmla="*/ 34 h 47"/>
                <a:gd name="T32" fmla="*/ 43 w 56"/>
                <a:gd name="T33" fmla="*/ 37 h 47"/>
                <a:gd name="T34" fmla="*/ 43 w 56"/>
                <a:gd name="T35" fmla="*/ 37 h 47"/>
                <a:gd name="T36" fmla="*/ 52 w 56"/>
                <a:gd name="T37" fmla="*/ 37 h 47"/>
                <a:gd name="T38" fmla="*/ 52 w 56"/>
                <a:gd name="T39" fmla="*/ 37 h 47"/>
                <a:gd name="T40" fmla="*/ 54 w 56"/>
                <a:gd name="T41" fmla="*/ 37 h 47"/>
                <a:gd name="T42" fmla="*/ 54 w 56"/>
                <a:gd name="T43" fmla="*/ 37 h 47"/>
                <a:gd name="T44" fmla="*/ 56 w 56"/>
                <a:gd name="T45" fmla="*/ 37 h 47"/>
                <a:gd name="T46" fmla="*/ 56 w 56"/>
                <a:gd name="T47" fmla="*/ 47 h 47"/>
                <a:gd name="T48" fmla="*/ 53 w 56"/>
                <a:gd name="T49" fmla="*/ 44 h 47"/>
                <a:gd name="T50" fmla="*/ 4 w 56"/>
                <a:gd name="T51" fmla="*/ 6 h 47"/>
                <a:gd name="T52" fmla="*/ 3 w 56"/>
                <a:gd name="T53" fmla="*/ 4 h 47"/>
                <a:gd name="T54" fmla="*/ 3 w 56"/>
                <a:gd name="T55" fmla="*/ 4 h 47"/>
                <a:gd name="T56" fmla="*/ 3 w 56"/>
                <a:gd name="T57" fmla="*/ 4 h 47"/>
                <a:gd name="T58" fmla="*/ 4 w 56"/>
                <a:gd name="T59" fmla="*/ 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" h="47">
                  <a:moveTo>
                    <a:pt x="53" y="44"/>
                  </a:moveTo>
                  <a:cubicBezTo>
                    <a:pt x="53" y="44"/>
                    <a:pt x="52" y="44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46" y="44"/>
                    <a:pt x="33" y="44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7" y="37"/>
                    <a:pt x="11" y="26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11"/>
                    <a:pt x="2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10" y="8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7" y="23"/>
                    <a:pt x="24" y="33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31" y="35"/>
                    <a:pt x="38" y="36"/>
                    <a:pt x="43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7" y="37"/>
                    <a:pt x="50" y="37"/>
                    <a:pt x="52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3" y="37"/>
                    <a:pt x="54" y="37"/>
                    <a:pt x="54" y="37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6" y="37"/>
                    <a:pt x="56" y="37"/>
                    <a:pt x="56" y="3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3" y="44"/>
                    <a:pt x="53" y="44"/>
                    <a:pt x="53" y="44"/>
                  </a:cubicBezTo>
                  <a:close/>
                  <a:moveTo>
                    <a:pt x="4" y="6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6"/>
                    <a:pt x="4" y="6"/>
                    <a:pt x="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59" name="Freeform 1364"/>
            <p:cNvSpPr>
              <a:spLocks noEditPoints="1"/>
            </p:cNvSpPr>
            <p:nvPr/>
          </p:nvSpPr>
          <p:spPr bwMode="auto">
            <a:xfrm>
              <a:off x="7165976" y="7651751"/>
              <a:ext cx="100013" cy="65088"/>
            </a:xfrm>
            <a:custGeom>
              <a:avLst/>
              <a:gdLst>
                <a:gd name="T0" fmla="*/ 0 w 57"/>
                <a:gd name="T1" fmla="*/ 34 h 37"/>
                <a:gd name="T2" fmla="*/ 36 w 57"/>
                <a:gd name="T3" fmla="*/ 24 h 37"/>
                <a:gd name="T4" fmla="*/ 36 w 57"/>
                <a:gd name="T5" fmla="*/ 24 h 37"/>
                <a:gd name="T6" fmla="*/ 37 w 57"/>
                <a:gd name="T7" fmla="*/ 24 h 37"/>
                <a:gd name="T8" fmla="*/ 37 w 57"/>
                <a:gd name="T9" fmla="*/ 24 h 37"/>
                <a:gd name="T10" fmla="*/ 50 w 57"/>
                <a:gd name="T11" fmla="*/ 9 h 37"/>
                <a:gd name="T12" fmla="*/ 50 w 57"/>
                <a:gd name="T13" fmla="*/ 9 h 37"/>
                <a:gd name="T14" fmla="*/ 54 w 57"/>
                <a:gd name="T15" fmla="*/ 0 h 37"/>
                <a:gd name="T16" fmla="*/ 54 w 57"/>
                <a:gd name="T17" fmla="*/ 0 h 37"/>
                <a:gd name="T18" fmla="*/ 57 w 57"/>
                <a:gd name="T19" fmla="*/ 0 h 37"/>
                <a:gd name="T20" fmla="*/ 38 w 57"/>
                <a:gd name="T21" fmla="*/ 26 h 37"/>
                <a:gd name="T22" fmla="*/ 38 w 57"/>
                <a:gd name="T23" fmla="*/ 26 h 37"/>
                <a:gd name="T24" fmla="*/ 37 w 57"/>
                <a:gd name="T25" fmla="*/ 27 h 37"/>
                <a:gd name="T26" fmla="*/ 37 w 57"/>
                <a:gd name="T27" fmla="*/ 27 h 37"/>
                <a:gd name="T28" fmla="*/ 0 w 57"/>
                <a:gd name="T29" fmla="*/ 37 h 37"/>
                <a:gd name="T30" fmla="*/ 0 w 57"/>
                <a:gd name="T31" fmla="*/ 37 h 37"/>
                <a:gd name="T32" fmla="*/ 0 w 57"/>
                <a:gd name="T33" fmla="*/ 34 h 37"/>
                <a:gd name="T34" fmla="*/ 54 w 57"/>
                <a:gd name="T35" fmla="*/ 0 h 37"/>
                <a:gd name="T36" fmla="*/ 54 w 57"/>
                <a:gd name="T37" fmla="*/ 0 h 37"/>
                <a:gd name="T38" fmla="*/ 54 w 57"/>
                <a:gd name="T39" fmla="*/ 0 h 37"/>
                <a:gd name="T40" fmla="*/ 54 w 57"/>
                <a:gd name="T41" fmla="*/ 0 h 37"/>
                <a:gd name="T42" fmla="*/ 54 w 57"/>
                <a:gd name="T4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37">
                  <a:moveTo>
                    <a:pt x="0" y="34"/>
                  </a:moveTo>
                  <a:cubicBezTo>
                    <a:pt x="0" y="34"/>
                    <a:pt x="21" y="31"/>
                    <a:pt x="36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6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43" y="20"/>
                    <a:pt x="48" y="14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4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3" y="19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2" y="34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lose/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60" name="Freeform 1365"/>
            <p:cNvSpPr/>
            <p:nvPr/>
          </p:nvSpPr>
          <p:spPr bwMode="auto">
            <a:xfrm>
              <a:off x="7162801" y="7646988"/>
              <a:ext cx="107950" cy="73025"/>
            </a:xfrm>
            <a:custGeom>
              <a:avLst/>
              <a:gdLst>
                <a:gd name="T0" fmla="*/ 0 w 62"/>
                <a:gd name="T1" fmla="*/ 40 h 42"/>
                <a:gd name="T2" fmla="*/ 0 w 62"/>
                <a:gd name="T3" fmla="*/ 37 h 42"/>
                <a:gd name="T4" fmla="*/ 2 w 62"/>
                <a:gd name="T5" fmla="*/ 37 h 42"/>
                <a:gd name="T6" fmla="*/ 0 w 62"/>
                <a:gd name="T7" fmla="*/ 37 h 42"/>
                <a:gd name="T8" fmla="*/ 0 w 62"/>
                <a:gd name="T9" fmla="*/ 36 h 42"/>
                <a:gd name="T10" fmla="*/ 0 w 62"/>
                <a:gd name="T11" fmla="*/ 35 h 42"/>
                <a:gd name="T12" fmla="*/ 1 w 62"/>
                <a:gd name="T13" fmla="*/ 35 h 42"/>
                <a:gd name="T14" fmla="*/ 1 w 62"/>
                <a:gd name="T15" fmla="*/ 35 h 42"/>
                <a:gd name="T16" fmla="*/ 1 w 62"/>
                <a:gd name="T17" fmla="*/ 35 h 42"/>
                <a:gd name="T18" fmla="*/ 1 w 62"/>
                <a:gd name="T19" fmla="*/ 35 h 42"/>
                <a:gd name="T20" fmla="*/ 1 w 62"/>
                <a:gd name="T21" fmla="*/ 35 h 42"/>
                <a:gd name="T22" fmla="*/ 1 w 62"/>
                <a:gd name="T23" fmla="*/ 35 h 42"/>
                <a:gd name="T24" fmla="*/ 1 w 62"/>
                <a:gd name="T25" fmla="*/ 35 h 42"/>
                <a:gd name="T26" fmla="*/ 1 w 62"/>
                <a:gd name="T27" fmla="*/ 35 h 42"/>
                <a:gd name="T28" fmla="*/ 2 w 62"/>
                <a:gd name="T29" fmla="*/ 35 h 42"/>
                <a:gd name="T30" fmla="*/ 2 w 62"/>
                <a:gd name="T31" fmla="*/ 35 h 42"/>
                <a:gd name="T32" fmla="*/ 2 w 62"/>
                <a:gd name="T33" fmla="*/ 34 h 42"/>
                <a:gd name="T34" fmla="*/ 2 w 62"/>
                <a:gd name="T35" fmla="*/ 34 h 42"/>
                <a:gd name="T36" fmla="*/ 5 w 62"/>
                <a:gd name="T37" fmla="*/ 34 h 42"/>
                <a:gd name="T38" fmla="*/ 5 w 62"/>
                <a:gd name="T39" fmla="*/ 34 h 42"/>
                <a:gd name="T40" fmla="*/ 14 w 62"/>
                <a:gd name="T41" fmla="*/ 32 h 42"/>
                <a:gd name="T42" fmla="*/ 14 w 62"/>
                <a:gd name="T43" fmla="*/ 32 h 42"/>
                <a:gd name="T44" fmla="*/ 37 w 62"/>
                <a:gd name="T45" fmla="*/ 25 h 42"/>
                <a:gd name="T46" fmla="*/ 37 w 62"/>
                <a:gd name="T47" fmla="*/ 25 h 42"/>
                <a:gd name="T48" fmla="*/ 38 w 62"/>
                <a:gd name="T49" fmla="*/ 25 h 42"/>
                <a:gd name="T50" fmla="*/ 38 w 62"/>
                <a:gd name="T51" fmla="*/ 25 h 42"/>
                <a:gd name="T52" fmla="*/ 50 w 62"/>
                <a:gd name="T53" fmla="*/ 11 h 42"/>
                <a:gd name="T54" fmla="*/ 50 w 62"/>
                <a:gd name="T55" fmla="*/ 11 h 42"/>
                <a:gd name="T56" fmla="*/ 54 w 62"/>
                <a:gd name="T57" fmla="*/ 2 h 42"/>
                <a:gd name="T58" fmla="*/ 54 w 62"/>
                <a:gd name="T59" fmla="*/ 2 h 42"/>
                <a:gd name="T60" fmla="*/ 54 w 62"/>
                <a:gd name="T61" fmla="*/ 0 h 42"/>
                <a:gd name="T62" fmla="*/ 62 w 62"/>
                <a:gd name="T63" fmla="*/ 2 h 42"/>
                <a:gd name="T64" fmla="*/ 60 w 62"/>
                <a:gd name="T65" fmla="*/ 4 h 42"/>
                <a:gd name="T66" fmla="*/ 60 w 62"/>
                <a:gd name="T67" fmla="*/ 5 h 42"/>
                <a:gd name="T68" fmla="*/ 60 w 62"/>
                <a:gd name="T69" fmla="*/ 5 h 42"/>
                <a:gd name="T70" fmla="*/ 60 w 62"/>
                <a:gd name="T71" fmla="*/ 7 h 42"/>
                <a:gd name="T72" fmla="*/ 60 w 62"/>
                <a:gd name="T73" fmla="*/ 7 h 42"/>
                <a:gd name="T74" fmla="*/ 57 w 62"/>
                <a:gd name="T75" fmla="*/ 14 h 42"/>
                <a:gd name="T76" fmla="*/ 57 w 62"/>
                <a:gd name="T77" fmla="*/ 14 h 42"/>
                <a:gd name="T78" fmla="*/ 41 w 62"/>
                <a:gd name="T79" fmla="*/ 31 h 42"/>
                <a:gd name="T80" fmla="*/ 41 w 62"/>
                <a:gd name="T81" fmla="*/ 31 h 42"/>
                <a:gd name="T82" fmla="*/ 40 w 62"/>
                <a:gd name="T83" fmla="*/ 32 h 42"/>
                <a:gd name="T84" fmla="*/ 40 w 62"/>
                <a:gd name="T85" fmla="*/ 32 h 42"/>
                <a:gd name="T86" fmla="*/ 3 w 62"/>
                <a:gd name="T87" fmla="*/ 42 h 42"/>
                <a:gd name="T88" fmla="*/ 3 w 62"/>
                <a:gd name="T89" fmla="*/ 42 h 42"/>
                <a:gd name="T90" fmla="*/ 0 w 62"/>
                <a:gd name="T91" fmla="*/ 42 h 42"/>
                <a:gd name="T92" fmla="*/ 0 w 62"/>
                <a:gd name="T93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2" h="42">
                  <a:moveTo>
                    <a:pt x="0" y="4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4"/>
                    <a:pt x="4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7" y="34"/>
                    <a:pt x="10" y="33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21" y="31"/>
                    <a:pt x="30" y="28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7" y="25"/>
                    <a:pt x="37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4" y="22"/>
                    <a:pt x="48" y="16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3" y="6"/>
                    <a:pt x="54" y="2"/>
                    <a:pt x="54" y="2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6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59" y="9"/>
                    <a:pt x="58" y="12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4" y="20"/>
                    <a:pt x="49" y="27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31"/>
                    <a:pt x="40" y="31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25" y="38"/>
                    <a:pt x="5" y="41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61" name="Freeform 1366"/>
            <p:cNvSpPr/>
            <p:nvPr/>
          </p:nvSpPr>
          <p:spPr bwMode="auto">
            <a:xfrm>
              <a:off x="7065964" y="7685088"/>
              <a:ext cx="128588" cy="176213"/>
            </a:xfrm>
            <a:custGeom>
              <a:avLst/>
              <a:gdLst>
                <a:gd name="T0" fmla="*/ 7 w 74"/>
                <a:gd name="T1" fmla="*/ 69 h 101"/>
                <a:gd name="T2" fmla="*/ 31 w 74"/>
                <a:gd name="T3" fmla="*/ 6 h 101"/>
                <a:gd name="T4" fmla="*/ 31 w 74"/>
                <a:gd name="T5" fmla="*/ 6 h 101"/>
                <a:gd name="T6" fmla="*/ 66 w 74"/>
                <a:gd name="T7" fmla="*/ 24 h 101"/>
                <a:gd name="T8" fmla="*/ 66 w 74"/>
                <a:gd name="T9" fmla="*/ 24 h 101"/>
                <a:gd name="T10" fmla="*/ 70 w 74"/>
                <a:gd name="T11" fmla="*/ 38 h 101"/>
                <a:gd name="T12" fmla="*/ 70 w 74"/>
                <a:gd name="T13" fmla="*/ 38 h 101"/>
                <a:gd name="T14" fmla="*/ 44 w 74"/>
                <a:gd name="T15" fmla="*/ 95 h 101"/>
                <a:gd name="T16" fmla="*/ 44 w 74"/>
                <a:gd name="T17" fmla="*/ 95 h 101"/>
                <a:gd name="T18" fmla="*/ 43 w 74"/>
                <a:gd name="T19" fmla="*/ 94 h 101"/>
                <a:gd name="T20" fmla="*/ 41 w 74"/>
                <a:gd name="T21" fmla="*/ 93 h 101"/>
                <a:gd name="T22" fmla="*/ 67 w 74"/>
                <a:gd name="T23" fmla="*/ 39 h 101"/>
                <a:gd name="T24" fmla="*/ 67 w 74"/>
                <a:gd name="T25" fmla="*/ 39 h 101"/>
                <a:gd name="T26" fmla="*/ 63 w 74"/>
                <a:gd name="T27" fmla="*/ 25 h 101"/>
                <a:gd name="T28" fmla="*/ 63 w 74"/>
                <a:gd name="T29" fmla="*/ 25 h 101"/>
                <a:gd name="T30" fmla="*/ 32 w 74"/>
                <a:gd name="T31" fmla="*/ 9 h 101"/>
                <a:gd name="T32" fmla="*/ 32 w 74"/>
                <a:gd name="T33" fmla="*/ 9 h 101"/>
                <a:gd name="T34" fmla="*/ 10 w 74"/>
                <a:gd name="T35" fmla="*/ 68 h 101"/>
                <a:gd name="T36" fmla="*/ 10 w 74"/>
                <a:gd name="T37" fmla="*/ 68 h 101"/>
                <a:gd name="T38" fmla="*/ 14 w 74"/>
                <a:gd name="T39" fmla="*/ 79 h 101"/>
                <a:gd name="T40" fmla="*/ 14 w 74"/>
                <a:gd name="T41" fmla="*/ 79 h 101"/>
                <a:gd name="T42" fmla="*/ 25 w 74"/>
                <a:gd name="T43" fmla="*/ 94 h 101"/>
                <a:gd name="T44" fmla="*/ 25 w 74"/>
                <a:gd name="T45" fmla="*/ 94 h 101"/>
                <a:gd name="T46" fmla="*/ 38 w 74"/>
                <a:gd name="T47" fmla="*/ 95 h 101"/>
                <a:gd name="T48" fmla="*/ 38 w 74"/>
                <a:gd name="T49" fmla="*/ 95 h 101"/>
                <a:gd name="T50" fmla="*/ 41 w 74"/>
                <a:gd name="T51" fmla="*/ 93 h 101"/>
                <a:gd name="T52" fmla="*/ 41 w 74"/>
                <a:gd name="T53" fmla="*/ 93 h 101"/>
                <a:gd name="T54" fmla="*/ 43 w 74"/>
                <a:gd name="T55" fmla="*/ 94 h 101"/>
                <a:gd name="T56" fmla="*/ 44 w 74"/>
                <a:gd name="T57" fmla="*/ 95 h 101"/>
                <a:gd name="T58" fmla="*/ 39 w 74"/>
                <a:gd name="T59" fmla="*/ 98 h 101"/>
                <a:gd name="T60" fmla="*/ 39 w 74"/>
                <a:gd name="T61" fmla="*/ 98 h 101"/>
                <a:gd name="T62" fmla="*/ 24 w 74"/>
                <a:gd name="T63" fmla="*/ 96 h 101"/>
                <a:gd name="T64" fmla="*/ 24 w 74"/>
                <a:gd name="T65" fmla="*/ 96 h 101"/>
                <a:gd name="T66" fmla="*/ 12 w 74"/>
                <a:gd name="T67" fmla="*/ 80 h 101"/>
                <a:gd name="T68" fmla="*/ 12 w 74"/>
                <a:gd name="T69" fmla="*/ 80 h 101"/>
                <a:gd name="T70" fmla="*/ 7 w 74"/>
                <a:gd name="T71" fmla="*/ 6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101">
                  <a:moveTo>
                    <a:pt x="7" y="69"/>
                  </a:moveTo>
                  <a:cubicBezTo>
                    <a:pt x="0" y="47"/>
                    <a:pt x="13" y="15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45" y="0"/>
                    <a:pt x="59" y="9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8" y="28"/>
                    <a:pt x="70" y="33"/>
                    <a:pt x="70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4" y="61"/>
                    <a:pt x="63" y="78"/>
                    <a:pt x="44" y="95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1" y="93"/>
                    <a:pt x="41" y="93"/>
                    <a:pt x="41" y="93"/>
                  </a:cubicBezTo>
                  <a:cubicBezTo>
                    <a:pt x="61" y="75"/>
                    <a:pt x="71" y="60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4"/>
                    <a:pt x="65" y="29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6" y="11"/>
                    <a:pt x="44" y="3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16" y="16"/>
                    <a:pt x="3" y="48"/>
                    <a:pt x="10" y="68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11" y="72"/>
                    <a:pt x="13" y="75"/>
                    <a:pt x="14" y="79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18" y="85"/>
                    <a:pt x="21" y="91"/>
                    <a:pt x="25" y="94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9" y="97"/>
                    <a:pt x="33" y="97"/>
                    <a:pt x="38" y="95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39" y="95"/>
                    <a:pt x="40" y="94"/>
                    <a:pt x="41" y="93"/>
                  </a:cubicBezTo>
                  <a:cubicBezTo>
                    <a:pt x="41" y="93"/>
                    <a:pt x="41" y="93"/>
                    <a:pt x="41" y="93"/>
                  </a:cubicBezTo>
                  <a:cubicBezTo>
                    <a:pt x="43" y="94"/>
                    <a:pt x="43" y="94"/>
                    <a:pt x="43" y="94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6"/>
                    <a:pt x="41" y="97"/>
                    <a:pt x="39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4" y="101"/>
                    <a:pt x="28" y="100"/>
                    <a:pt x="24" y="9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19" y="93"/>
                    <a:pt x="15" y="87"/>
                    <a:pt x="12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0" y="77"/>
                    <a:pt x="8" y="73"/>
                    <a:pt x="7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62" name="Freeform 1367"/>
            <p:cNvSpPr>
              <a:spLocks noEditPoints="1"/>
            </p:cNvSpPr>
            <p:nvPr/>
          </p:nvSpPr>
          <p:spPr bwMode="auto">
            <a:xfrm>
              <a:off x="7070726" y="7688263"/>
              <a:ext cx="122238" cy="174625"/>
            </a:xfrm>
            <a:custGeom>
              <a:avLst/>
              <a:gdLst>
                <a:gd name="T0" fmla="*/ 30 w 70"/>
                <a:gd name="T1" fmla="*/ 100 h 100"/>
                <a:gd name="T2" fmla="*/ 19 w 70"/>
                <a:gd name="T3" fmla="*/ 96 h 100"/>
                <a:gd name="T4" fmla="*/ 19 w 70"/>
                <a:gd name="T5" fmla="*/ 96 h 100"/>
                <a:gd name="T6" fmla="*/ 7 w 70"/>
                <a:gd name="T7" fmla="*/ 79 h 100"/>
                <a:gd name="T8" fmla="*/ 7 w 70"/>
                <a:gd name="T9" fmla="*/ 79 h 100"/>
                <a:gd name="T10" fmla="*/ 2 w 70"/>
                <a:gd name="T11" fmla="*/ 67 h 100"/>
                <a:gd name="T12" fmla="*/ 2 w 70"/>
                <a:gd name="T13" fmla="*/ 67 h 100"/>
                <a:gd name="T14" fmla="*/ 4 w 70"/>
                <a:gd name="T15" fmla="*/ 67 h 100"/>
                <a:gd name="T16" fmla="*/ 2 w 70"/>
                <a:gd name="T17" fmla="*/ 67 h 100"/>
                <a:gd name="T18" fmla="*/ 0 w 70"/>
                <a:gd name="T19" fmla="*/ 53 h 100"/>
                <a:gd name="T20" fmla="*/ 0 w 70"/>
                <a:gd name="T21" fmla="*/ 53 h 100"/>
                <a:gd name="T22" fmla="*/ 27 w 70"/>
                <a:gd name="T23" fmla="*/ 2 h 100"/>
                <a:gd name="T24" fmla="*/ 27 w 70"/>
                <a:gd name="T25" fmla="*/ 2 h 100"/>
                <a:gd name="T26" fmla="*/ 37 w 70"/>
                <a:gd name="T27" fmla="*/ 0 h 100"/>
                <a:gd name="T28" fmla="*/ 37 w 70"/>
                <a:gd name="T29" fmla="*/ 0 h 100"/>
                <a:gd name="T30" fmla="*/ 65 w 70"/>
                <a:gd name="T31" fmla="*/ 21 h 100"/>
                <a:gd name="T32" fmla="*/ 65 w 70"/>
                <a:gd name="T33" fmla="*/ 21 h 100"/>
                <a:gd name="T34" fmla="*/ 69 w 70"/>
                <a:gd name="T35" fmla="*/ 36 h 100"/>
                <a:gd name="T36" fmla="*/ 69 w 70"/>
                <a:gd name="T37" fmla="*/ 36 h 100"/>
                <a:gd name="T38" fmla="*/ 70 w 70"/>
                <a:gd name="T39" fmla="*/ 44 h 100"/>
                <a:gd name="T40" fmla="*/ 70 w 70"/>
                <a:gd name="T41" fmla="*/ 44 h 100"/>
                <a:gd name="T42" fmla="*/ 43 w 70"/>
                <a:gd name="T43" fmla="*/ 93 h 100"/>
                <a:gd name="T44" fmla="*/ 43 w 70"/>
                <a:gd name="T45" fmla="*/ 93 h 100"/>
                <a:gd name="T46" fmla="*/ 43 w 70"/>
                <a:gd name="T47" fmla="*/ 93 h 100"/>
                <a:gd name="T48" fmla="*/ 42 w 70"/>
                <a:gd name="T49" fmla="*/ 94 h 100"/>
                <a:gd name="T50" fmla="*/ 41 w 70"/>
                <a:gd name="T51" fmla="*/ 95 h 100"/>
                <a:gd name="T52" fmla="*/ 41 w 70"/>
                <a:gd name="T53" fmla="*/ 95 h 100"/>
                <a:gd name="T54" fmla="*/ 40 w 70"/>
                <a:gd name="T55" fmla="*/ 96 h 100"/>
                <a:gd name="T56" fmla="*/ 40 w 70"/>
                <a:gd name="T57" fmla="*/ 96 h 100"/>
                <a:gd name="T58" fmla="*/ 37 w 70"/>
                <a:gd name="T59" fmla="*/ 98 h 100"/>
                <a:gd name="T60" fmla="*/ 37 w 70"/>
                <a:gd name="T61" fmla="*/ 98 h 100"/>
                <a:gd name="T62" fmla="*/ 30 w 70"/>
                <a:gd name="T63" fmla="*/ 100 h 100"/>
                <a:gd name="T64" fmla="*/ 30 w 70"/>
                <a:gd name="T65" fmla="*/ 100 h 100"/>
                <a:gd name="T66" fmla="*/ 30 w 70"/>
                <a:gd name="T67" fmla="*/ 100 h 100"/>
                <a:gd name="T68" fmla="*/ 37 w 70"/>
                <a:gd name="T69" fmla="*/ 7 h 100"/>
                <a:gd name="T70" fmla="*/ 30 w 70"/>
                <a:gd name="T71" fmla="*/ 9 h 100"/>
                <a:gd name="T72" fmla="*/ 30 w 70"/>
                <a:gd name="T73" fmla="*/ 9 h 100"/>
                <a:gd name="T74" fmla="*/ 7 w 70"/>
                <a:gd name="T75" fmla="*/ 54 h 100"/>
                <a:gd name="T76" fmla="*/ 7 w 70"/>
                <a:gd name="T77" fmla="*/ 54 h 100"/>
                <a:gd name="T78" fmla="*/ 9 w 70"/>
                <a:gd name="T79" fmla="*/ 65 h 100"/>
                <a:gd name="T80" fmla="*/ 9 w 70"/>
                <a:gd name="T81" fmla="*/ 65 h 100"/>
                <a:gd name="T82" fmla="*/ 13 w 70"/>
                <a:gd name="T83" fmla="*/ 76 h 100"/>
                <a:gd name="T84" fmla="*/ 13 w 70"/>
                <a:gd name="T85" fmla="*/ 76 h 100"/>
                <a:gd name="T86" fmla="*/ 24 w 70"/>
                <a:gd name="T87" fmla="*/ 90 h 100"/>
                <a:gd name="T88" fmla="*/ 24 w 70"/>
                <a:gd name="T89" fmla="*/ 90 h 100"/>
                <a:gd name="T90" fmla="*/ 30 w 70"/>
                <a:gd name="T91" fmla="*/ 92 h 100"/>
                <a:gd name="T92" fmla="*/ 30 w 70"/>
                <a:gd name="T93" fmla="*/ 92 h 100"/>
                <a:gd name="T94" fmla="*/ 34 w 70"/>
                <a:gd name="T95" fmla="*/ 92 h 100"/>
                <a:gd name="T96" fmla="*/ 34 w 70"/>
                <a:gd name="T97" fmla="*/ 92 h 100"/>
                <a:gd name="T98" fmla="*/ 37 w 70"/>
                <a:gd name="T99" fmla="*/ 89 h 100"/>
                <a:gd name="T100" fmla="*/ 37 w 70"/>
                <a:gd name="T101" fmla="*/ 89 h 100"/>
                <a:gd name="T102" fmla="*/ 63 w 70"/>
                <a:gd name="T103" fmla="*/ 44 h 100"/>
                <a:gd name="T104" fmla="*/ 63 w 70"/>
                <a:gd name="T105" fmla="*/ 44 h 100"/>
                <a:gd name="T106" fmla="*/ 62 w 70"/>
                <a:gd name="T107" fmla="*/ 37 h 100"/>
                <a:gd name="T108" fmla="*/ 62 w 70"/>
                <a:gd name="T109" fmla="*/ 37 h 100"/>
                <a:gd name="T110" fmla="*/ 58 w 70"/>
                <a:gd name="T111" fmla="*/ 24 h 100"/>
                <a:gd name="T112" fmla="*/ 58 w 70"/>
                <a:gd name="T113" fmla="*/ 24 h 100"/>
                <a:gd name="T114" fmla="*/ 37 w 70"/>
                <a:gd name="T115" fmla="*/ 7 h 100"/>
                <a:gd name="T116" fmla="*/ 37 w 70"/>
                <a:gd name="T117" fmla="*/ 7 h 100"/>
                <a:gd name="T118" fmla="*/ 37 w 70"/>
                <a:gd name="T119" fmla="*/ 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" h="100">
                  <a:moveTo>
                    <a:pt x="30" y="100"/>
                  </a:moveTo>
                  <a:cubicBezTo>
                    <a:pt x="26" y="100"/>
                    <a:pt x="22" y="98"/>
                    <a:pt x="19" y="96"/>
                  </a:cubicBezTo>
                  <a:cubicBezTo>
                    <a:pt x="19" y="96"/>
                    <a:pt x="19" y="96"/>
                    <a:pt x="19" y="96"/>
                  </a:cubicBezTo>
                  <a:cubicBezTo>
                    <a:pt x="14" y="92"/>
                    <a:pt x="10" y="86"/>
                    <a:pt x="7" y="79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5" y="75"/>
                    <a:pt x="4" y="71"/>
                    <a:pt x="2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3"/>
                    <a:pt x="0" y="58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3"/>
                    <a:pt x="12" y="10"/>
                    <a:pt x="27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1"/>
                    <a:pt x="34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9" y="0"/>
                    <a:pt x="59" y="9"/>
                    <a:pt x="65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67" y="26"/>
                    <a:pt x="69" y="31"/>
                    <a:pt x="69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70" y="39"/>
                    <a:pt x="70" y="42"/>
                    <a:pt x="70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63"/>
                    <a:pt x="60" y="78"/>
                    <a:pt x="43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3" y="93"/>
                    <a:pt x="43" y="93"/>
                    <a:pt x="43" y="93"/>
                  </a:cubicBezTo>
                  <a:cubicBezTo>
                    <a:pt x="42" y="94"/>
                    <a:pt x="42" y="94"/>
                    <a:pt x="42" y="94"/>
                  </a:cubicBezTo>
                  <a:cubicBezTo>
                    <a:pt x="42" y="95"/>
                    <a:pt x="42" y="95"/>
                    <a:pt x="41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39" y="97"/>
                    <a:pt x="38" y="97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5" y="99"/>
                    <a:pt x="32" y="100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30" y="100"/>
                    <a:pt x="30" y="100"/>
                    <a:pt x="30" y="100"/>
                  </a:cubicBezTo>
                  <a:close/>
                  <a:moveTo>
                    <a:pt x="37" y="7"/>
                  </a:moveTo>
                  <a:cubicBezTo>
                    <a:pt x="35" y="7"/>
                    <a:pt x="32" y="8"/>
                    <a:pt x="30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18" y="14"/>
                    <a:pt x="7" y="36"/>
                    <a:pt x="7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7" y="58"/>
                    <a:pt x="8" y="62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0" y="69"/>
                    <a:pt x="12" y="73"/>
                    <a:pt x="13" y="76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6" y="82"/>
                    <a:pt x="20" y="87"/>
                    <a:pt x="24" y="9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6" y="92"/>
                    <a:pt x="28" y="92"/>
                    <a:pt x="30" y="92"/>
                  </a:cubicBezTo>
                  <a:cubicBezTo>
                    <a:pt x="30" y="92"/>
                    <a:pt x="30" y="92"/>
                    <a:pt x="30" y="92"/>
                  </a:cubicBezTo>
                  <a:cubicBezTo>
                    <a:pt x="31" y="92"/>
                    <a:pt x="32" y="92"/>
                    <a:pt x="34" y="92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35" y="91"/>
                    <a:pt x="36" y="90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54" y="74"/>
                    <a:pt x="63" y="61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2"/>
                    <a:pt x="63" y="40"/>
                    <a:pt x="62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2" y="33"/>
                    <a:pt x="60" y="28"/>
                    <a:pt x="58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3" y="14"/>
                    <a:pt x="45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63" name="Freeform 1368"/>
            <p:cNvSpPr>
              <a:spLocks noEditPoints="1"/>
            </p:cNvSpPr>
            <p:nvPr/>
          </p:nvSpPr>
          <p:spPr bwMode="auto">
            <a:xfrm>
              <a:off x="7104064" y="7858126"/>
              <a:ext cx="28575" cy="77788"/>
            </a:xfrm>
            <a:custGeom>
              <a:avLst/>
              <a:gdLst>
                <a:gd name="T0" fmla="*/ 0 w 18"/>
                <a:gd name="T1" fmla="*/ 46 h 49"/>
                <a:gd name="T2" fmla="*/ 14 w 18"/>
                <a:gd name="T3" fmla="*/ 43 h 49"/>
                <a:gd name="T4" fmla="*/ 10 w 18"/>
                <a:gd name="T5" fmla="*/ 0 h 49"/>
                <a:gd name="T6" fmla="*/ 14 w 18"/>
                <a:gd name="T7" fmla="*/ 0 h 49"/>
                <a:gd name="T8" fmla="*/ 18 w 18"/>
                <a:gd name="T9" fmla="*/ 46 h 49"/>
                <a:gd name="T10" fmla="*/ 1 w 18"/>
                <a:gd name="T11" fmla="*/ 49 h 49"/>
                <a:gd name="T12" fmla="*/ 0 w 18"/>
                <a:gd name="T13" fmla="*/ 46 h 49"/>
                <a:gd name="T14" fmla="*/ 0 w 18"/>
                <a:gd name="T15" fmla="*/ 46 h 49"/>
                <a:gd name="T16" fmla="*/ 10 w 18"/>
                <a:gd name="T17" fmla="*/ 0 h 49"/>
                <a:gd name="T18" fmla="*/ 10 w 18"/>
                <a:gd name="T19" fmla="*/ 0 h 49"/>
                <a:gd name="T20" fmla="*/ 10 w 18"/>
                <a:gd name="T21" fmla="*/ 0 h 49"/>
                <a:gd name="T22" fmla="*/ 10 w 18"/>
                <a:gd name="T23" fmla="*/ 0 h 49"/>
                <a:gd name="T24" fmla="*/ 10 w 18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49">
                  <a:moveTo>
                    <a:pt x="0" y="46"/>
                  </a:moveTo>
                  <a:lnTo>
                    <a:pt x="14" y="43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46"/>
                  </a:lnTo>
                  <a:lnTo>
                    <a:pt x="1" y="49"/>
                  </a:lnTo>
                  <a:lnTo>
                    <a:pt x="0" y="46"/>
                  </a:lnTo>
                  <a:lnTo>
                    <a:pt x="0" y="46"/>
                  </a:lnTo>
                  <a:close/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64" name="Freeform 1369"/>
            <p:cNvSpPr>
              <a:spLocks noEditPoints="1"/>
            </p:cNvSpPr>
            <p:nvPr/>
          </p:nvSpPr>
          <p:spPr bwMode="auto">
            <a:xfrm>
              <a:off x="7100889" y="7854951"/>
              <a:ext cx="34925" cy="84138"/>
            </a:xfrm>
            <a:custGeom>
              <a:avLst/>
              <a:gdLst>
                <a:gd name="T0" fmla="*/ 1 w 22"/>
                <a:gd name="T1" fmla="*/ 51 h 53"/>
                <a:gd name="T2" fmla="*/ 0 w 22"/>
                <a:gd name="T3" fmla="*/ 48 h 53"/>
                <a:gd name="T4" fmla="*/ 2 w 22"/>
                <a:gd name="T5" fmla="*/ 48 h 53"/>
                <a:gd name="T6" fmla="*/ 2 w 22"/>
                <a:gd name="T7" fmla="*/ 50 h 53"/>
                <a:gd name="T8" fmla="*/ 2 w 22"/>
                <a:gd name="T9" fmla="*/ 48 h 53"/>
                <a:gd name="T10" fmla="*/ 0 w 22"/>
                <a:gd name="T11" fmla="*/ 48 h 53"/>
                <a:gd name="T12" fmla="*/ 0 w 22"/>
                <a:gd name="T13" fmla="*/ 47 h 53"/>
                <a:gd name="T14" fmla="*/ 14 w 22"/>
                <a:gd name="T15" fmla="*/ 44 h 53"/>
                <a:gd name="T16" fmla="*/ 10 w 22"/>
                <a:gd name="T17" fmla="*/ 1 h 53"/>
                <a:gd name="T18" fmla="*/ 17 w 22"/>
                <a:gd name="T19" fmla="*/ 0 h 53"/>
                <a:gd name="T20" fmla="*/ 22 w 22"/>
                <a:gd name="T21" fmla="*/ 49 h 53"/>
                <a:gd name="T22" fmla="*/ 1 w 22"/>
                <a:gd name="T23" fmla="*/ 53 h 53"/>
                <a:gd name="T24" fmla="*/ 1 w 22"/>
                <a:gd name="T25" fmla="*/ 51 h 53"/>
                <a:gd name="T26" fmla="*/ 1 w 22"/>
                <a:gd name="T27" fmla="*/ 51 h 53"/>
                <a:gd name="T28" fmla="*/ 12 w 22"/>
                <a:gd name="T29" fmla="*/ 2 h 53"/>
                <a:gd name="T30" fmla="*/ 12 w 22"/>
                <a:gd name="T31" fmla="*/ 0 h 53"/>
                <a:gd name="T32" fmla="*/ 12 w 22"/>
                <a:gd name="T33" fmla="*/ 2 h 53"/>
                <a:gd name="T34" fmla="*/ 12 w 22"/>
                <a:gd name="T35" fmla="*/ 2 h 53"/>
                <a:gd name="T36" fmla="*/ 12 w 22"/>
                <a:gd name="T37" fmla="*/ 2 h 53"/>
                <a:gd name="T38" fmla="*/ 12 w 22"/>
                <a:gd name="T39" fmla="*/ 0 h 53"/>
                <a:gd name="T40" fmla="*/ 12 w 22"/>
                <a:gd name="T41" fmla="*/ 2 h 53"/>
                <a:gd name="T42" fmla="*/ 12 w 22"/>
                <a:gd name="T43" fmla="*/ 0 h 53"/>
                <a:gd name="T44" fmla="*/ 12 w 22"/>
                <a:gd name="T45" fmla="*/ 2 h 53"/>
                <a:gd name="T46" fmla="*/ 12 w 22"/>
                <a:gd name="T47" fmla="*/ 2 h 53"/>
                <a:gd name="T48" fmla="*/ 12 w 22"/>
                <a:gd name="T49" fmla="*/ 2 h 53"/>
                <a:gd name="T50" fmla="*/ 12 w 22"/>
                <a:gd name="T51" fmla="*/ 0 h 53"/>
                <a:gd name="T52" fmla="*/ 12 w 22"/>
                <a:gd name="T53" fmla="*/ 2 h 53"/>
                <a:gd name="T54" fmla="*/ 12 w 22"/>
                <a:gd name="T55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53">
                  <a:moveTo>
                    <a:pt x="1" y="51"/>
                  </a:moveTo>
                  <a:lnTo>
                    <a:pt x="0" y="48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14" y="44"/>
                  </a:lnTo>
                  <a:lnTo>
                    <a:pt x="10" y="1"/>
                  </a:lnTo>
                  <a:lnTo>
                    <a:pt x="17" y="0"/>
                  </a:lnTo>
                  <a:lnTo>
                    <a:pt x="22" y="49"/>
                  </a:lnTo>
                  <a:lnTo>
                    <a:pt x="1" y="53"/>
                  </a:lnTo>
                  <a:lnTo>
                    <a:pt x="1" y="51"/>
                  </a:lnTo>
                  <a:lnTo>
                    <a:pt x="1" y="51"/>
                  </a:lnTo>
                  <a:close/>
                  <a:moveTo>
                    <a:pt x="12" y="2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close/>
                  <a:moveTo>
                    <a:pt x="12" y="2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close/>
                  <a:moveTo>
                    <a:pt x="12" y="2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65" name="Freeform 1370"/>
            <p:cNvSpPr/>
            <p:nvPr/>
          </p:nvSpPr>
          <p:spPr bwMode="auto">
            <a:xfrm>
              <a:off x="7137401" y="7848601"/>
              <a:ext cx="22225" cy="77788"/>
            </a:xfrm>
            <a:custGeom>
              <a:avLst/>
              <a:gdLst>
                <a:gd name="T0" fmla="*/ 0 w 14"/>
                <a:gd name="T1" fmla="*/ 0 h 49"/>
                <a:gd name="T2" fmla="*/ 0 w 14"/>
                <a:gd name="T3" fmla="*/ 0 h 49"/>
                <a:gd name="T4" fmla="*/ 3 w 14"/>
                <a:gd name="T5" fmla="*/ 0 h 49"/>
                <a:gd name="T6" fmla="*/ 9 w 14"/>
                <a:gd name="T7" fmla="*/ 43 h 49"/>
                <a:gd name="T8" fmla="*/ 14 w 14"/>
                <a:gd name="T9" fmla="*/ 45 h 49"/>
                <a:gd name="T10" fmla="*/ 13 w 14"/>
                <a:gd name="T11" fmla="*/ 49 h 49"/>
                <a:gd name="T12" fmla="*/ 5 w 14"/>
                <a:gd name="T13" fmla="*/ 46 h 49"/>
                <a:gd name="T14" fmla="*/ 0 w 14"/>
                <a:gd name="T15" fmla="*/ 0 h 49"/>
                <a:gd name="T16" fmla="*/ 0 w 14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49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9" y="43"/>
                  </a:lnTo>
                  <a:lnTo>
                    <a:pt x="14" y="45"/>
                  </a:lnTo>
                  <a:lnTo>
                    <a:pt x="13" y="49"/>
                  </a:lnTo>
                  <a:lnTo>
                    <a:pt x="5" y="4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66" name="Freeform 1371"/>
            <p:cNvSpPr/>
            <p:nvPr/>
          </p:nvSpPr>
          <p:spPr bwMode="auto">
            <a:xfrm>
              <a:off x="7134226" y="7843838"/>
              <a:ext cx="30163" cy="85725"/>
            </a:xfrm>
            <a:custGeom>
              <a:avLst/>
              <a:gdLst>
                <a:gd name="T0" fmla="*/ 5 w 19"/>
                <a:gd name="T1" fmla="*/ 51 h 54"/>
                <a:gd name="T2" fmla="*/ 0 w 19"/>
                <a:gd name="T3" fmla="*/ 3 h 54"/>
                <a:gd name="T4" fmla="*/ 2 w 19"/>
                <a:gd name="T5" fmla="*/ 3 h 54"/>
                <a:gd name="T6" fmla="*/ 0 w 19"/>
                <a:gd name="T7" fmla="*/ 3 h 54"/>
                <a:gd name="T8" fmla="*/ 2 w 19"/>
                <a:gd name="T9" fmla="*/ 3 h 54"/>
                <a:gd name="T10" fmla="*/ 2 w 19"/>
                <a:gd name="T11" fmla="*/ 1 h 54"/>
                <a:gd name="T12" fmla="*/ 7 w 19"/>
                <a:gd name="T13" fmla="*/ 0 h 54"/>
                <a:gd name="T14" fmla="*/ 12 w 19"/>
                <a:gd name="T15" fmla="*/ 45 h 54"/>
                <a:gd name="T16" fmla="*/ 19 w 19"/>
                <a:gd name="T17" fmla="*/ 46 h 54"/>
                <a:gd name="T18" fmla="*/ 17 w 19"/>
                <a:gd name="T19" fmla="*/ 54 h 54"/>
                <a:gd name="T20" fmla="*/ 5 w 19"/>
                <a:gd name="T21" fmla="*/ 51 h 54"/>
                <a:gd name="T22" fmla="*/ 5 w 19"/>
                <a:gd name="T23" fmla="*/ 5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54">
                  <a:moveTo>
                    <a:pt x="5" y="51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7" y="0"/>
                  </a:lnTo>
                  <a:lnTo>
                    <a:pt x="12" y="45"/>
                  </a:lnTo>
                  <a:lnTo>
                    <a:pt x="19" y="46"/>
                  </a:lnTo>
                  <a:lnTo>
                    <a:pt x="17" y="54"/>
                  </a:lnTo>
                  <a:lnTo>
                    <a:pt x="5" y="51"/>
                  </a:lnTo>
                  <a:lnTo>
                    <a:pt x="5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67" name="Freeform 1372"/>
            <p:cNvSpPr/>
            <p:nvPr/>
          </p:nvSpPr>
          <p:spPr bwMode="auto">
            <a:xfrm>
              <a:off x="7008814" y="7643813"/>
              <a:ext cx="12700" cy="17463"/>
            </a:xfrm>
            <a:custGeom>
              <a:avLst/>
              <a:gdLst>
                <a:gd name="T0" fmla="*/ 5 w 8"/>
                <a:gd name="T1" fmla="*/ 0 h 11"/>
                <a:gd name="T2" fmla="*/ 8 w 8"/>
                <a:gd name="T3" fmla="*/ 2 h 11"/>
                <a:gd name="T4" fmla="*/ 3 w 8"/>
                <a:gd name="T5" fmla="*/ 11 h 11"/>
                <a:gd name="T6" fmla="*/ 0 w 8"/>
                <a:gd name="T7" fmla="*/ 10 h 11"/>
                <a:gd name="T8" fmla="*/ 5 w 8"/>
                <a:gd name="T9" fmla="*/ 0 h 11"/>
                <a:gd name="T10" fmla="*/ 5 w 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2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68" name="Freeform 1373"/>
            <p:cNvSpPr/>
            <p:nvPr/>
          </p:nvSpPr>
          <p:spPr bwMode="auto">
            <a:xfrm>
              <a:off x="7002464" y="7640638"/>
              <a:ext cx="23813" cy="25400"/>
            </a:xfrm>
            <a:custGeom>
              <a:avLst/>
              <a:gdLst>
                <a:gd name="T0" fmla="*/ 0 w 15"/>
                <a:gd name="T1" fmla="*/ 12 h 16"/>
                <a:gd name="T2" fmla="*/ 7 w 15"/>
                <a:gd name="T3" fmla="*/ 1 h 16"/>
                <a:gd name="T4" fmla="*/ 8 w 15"/>
                <a:gd name="T5" fmla="*/ 0 h 16"/>
                <a:gd name="T6" fmla="*/ 15 w 15"/>
                <a:gd name="T7" fmla="*/ 3 h 16"/>
                <a:gd name="T8" fmla="*/ 8 w 15"/>
                <a:gd name="T9" fmla="*/ 16 h 16"/>
                <a:gd name="T10" fmla="*/ 0 w 15"/>
                <a:gd name="T11" fmla="*/ 12 h 16"/>
                <a:gd name="T12" fmla="*/ 0 w 15"/>
                <a:gd name="T13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6">
                  <a:moveTo>
                    <a:pt x="0" y="12"/>
                  </a:moveTo>
                  <a:lnTo>
                    <a:pt x="7" y="1"/>
                  </a:lnTo>
                  <a:lnTo>
                    <a:pt x="8" y="0"/>
                  </a:lnTo>
                  <a:lnTo>
                    <a:pt x="15" y="3"/>
                  </a:lnTo>
                  <a:lnTo>
                    <a:pt x="8" y="16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69" name="Freeform 1374"/>
            <p:cNvSpPr/>
            <p:nvPr/>
          </p:nvSpPr>
          <p:spPr bwMode="auto">
            <a:xfrm>
              <a:off x="6991351" y="7640638"/>
              <a:ext cx="25400" cy="30163"/>
            </a:xfrm>
            <a:custGeom>
              <a:avLst/>
              <a:gdLst>
                <a:gd name="T0" fmla="*/ 2 w 16"/>
                <a:gd name="T1" fmla="*/ 4 h 19"/>
                <a:gd name="T2" fmla="*/ 12 w 16"/>
                <a:gd name="T3" fmla="*/ 11 h 19"/>
                <a:gd name="T4" fmla="*/ 10 w 16"/>
                <a:gd name="T5" fmla="*/ 1 h 19"/>
                <a:gd name="T6" fmla="*/ 13 w 16"/>
                <a:gd name="T7" fmla="*/ 0 h 19"/>
                <a:gd name="T8" fmla="*/ 16 w 16"/>
                <a:gd name="T9" fmla="*/ 19 h 19"/>
                <a:gd name="T10" fmla="*/ 0 w 16"/>
                <a:gd name="T11" fmla="*/ 6 h 19"/>
                <a:gd name="T12" fmla="*/ 2 w 16"/>
                <a:gd name="T13" fmla="*/ 4 h 19"/>
                <a:gd name="T14" fmla="*/ 2 w 16"/>
                <a:gd name="T15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9">
                  <a:moveTo>
                    <a:pt x="2" y="4"/>
                  </a:moveTo>
                  <a:lnTo>
                    <a:pt x="12" y="1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6" y="19"/>
                  </a:lnTo>
                  <a:lnTo>
                    <a:pt x="0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70" name="Freeform 1375"/>
            <p:cNvSpPr/>
            <p:nvPr/>
          </p:nvSpPr>
          <p:spPr bwMode="auto">
            <a:xfrm>
              <a:off x="6985001" y="7635876"/>
              <a:ext cx="36513" cy="42863"/>
            </a:xfrm>
            <a:custGeom>
              <a:avLst/>
              <a:gdLst>
                <a:gd name="T0" fmla="*/ 0 w 23"/>
                <a:gd name="T1" fmla="*/ 9 h 27"/>
                <a:gd name="T2" fmla="*/ 3 w 23"/>
                <a:gd name="T3" fmla="*/ 8 h 27"/>
                <a:gd name="T4" fmla="*/ 5 w 23"/>
                <a:gd name="T5" fmla="*/ 5 h 27"/>
                <a:gd name="T6" fmla="*/ 6 w 23"/>
                <a:gd name="T7" fmla="*/ 4 h 27"/>
                <a:gd name="T8" fmla="*/ 12 w 23"/>
                <a:gd name="T9" fmla="*/ 9 h 27"/>
                <a:gd name="T10" fmla="*/ 11 w 23"/>
                <a:gd name="T11" fmla="*/ 2 h 27"/>
                <a:gd name="T12" fmla="*/ 19 w 23"/>
                <a:gd name="T13" fmla="*/ 0 h 27"/>
                <a:gd name="T14" fmla="*/ 23 w 23"/>
                <a:gd name="T15" fmla="*/ 27 h 27"/>
                <a:gd name="T16" fmla="*/ 0 w 23"/>
                <a:gd name="T17" fmla="*/ 9 h 27"/>
                <a:gd name="T18" fmla="*/ 0 w 23"/>
                <a:gd name="T1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7">
                  <a:moveTo>
                    <a:pt x="0" y="9"/>
                  </a:moveTo>
                  <a:lnTo>
                    <a:pt x="3" y="8"/>
                  </a:lnTo>
                  <a:lnTo>
                    <a:pt x="5" y="5"/>
                  </a:lnTo>
                  <a:lnTo>
                    <a:pt x="6" y="4"/>
                  </a:lnTo>
                  <a:lnTo>
                    <a:pt x="12" y="9"/>
                  </a:lnTo>
                  <a:lnTo>
                    <a:pt x="11" y="2"/>
                  </a:lnTo>
                  <a:lnTo>
                    <a:pt x="19" y="0"/>
                  </a:lnTo>
                  <a:lnTo>
                    <a:pt x="23" y="27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71" name="Freeform 1410"/>
            <p:cNvSpPr/>
            <p:nvPr/>
          </p:nvSpPr>
          <p:spPr bwMode="auto">
            <a:xfrm>
              <a:off x="7261226" y="7643813"/>
              <a:ext cx="26988" cy="14288"/>
            </a:xfrm>
            <a:custGeom>
              <a:avLst/>
              <a:gdLst>
                <a:gd name="T0" fmla="*/ 0 w 17"/>
                <a:gd name="T1" fmla="*/ 6 h 9"/>
                <a:gd name="T2" fmla="*/ 16 w 17"/>
                <a:gd name="T3" fmla="*/ 0 h 9"/>
                <a:gd name="T4" fmla="*/ 17 w 17"/>
                <a:gd name="T5" fmla="*/ 3 h 9"/>
                <a:gd name="T6" fmla="*/ 1 w 17"/>
                <a:gd name="T7" fmla="*/ 9 h 9"/>
                <a:gd name="T8" fmla="*/ 0 w 17"/>
                <a:gd name="T9" fmla="*/ 6 h 9"/>
                <a:gd name="T10" fmla="*/ 0 w 17"/>
                <a:gd name="T1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9">
                  <a:moveTo>
                    <a:pt x="0" y="6"/>
                  </a:moveTo>
                  <a:lnTo>
                    <a:pt x="16" y="0"/>
                  </a:lnTo>
                  <a:lnTo>
                    <a:pt x="17" y="3"/>
                  </a:lnTo>
                  <a:lnTo>
                    <a:pt x="1" y="9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72" name="Freeform 1412"/>
            <p:cNvSpPr/>
            <p:nvPr/>
          </p:nvSpPr>
          <p:spPr bwMode="auto">
            <a:xfrm>
              <a:off x="7254876" y="7639051"/>
              <a:ext cx="36513" cy="23813"/>
            </a:xfrm>
            <a:custGeom>
              <a:avLst/>
              <a:gdLst>
                <a:gd name="T0" fmla="*/ 3 w 23"/>
                <a:gd name="T1" fmla="*/ 13 h 15"/>
                <a:gd name="T2" fmla="*/ 2 w 23"/>
                <a:gd name="T3" fmla="*/ 9 h 15"/>
                <a:gd name="T4" fmla="*/ 4 w 23"/>
                <a:gd name="T5" fmla="*/ 9 h 15"/>
                <a:gd name="T6" fmla="*/ 5 w 23"/>
                <a:gd name="T7" fmla="*/ 11 h 15"/>
                <a:gd name="T8" fmla="*/ 4 w 23"/>
                <a:gd name="T9" fmla="*/ 9 h 15"/>
                <a:gd name="T10" fmla="*/ 2 w 23"/>
                <a:gd name="T11" fmla="*/ 9 h 15"/>
                <a:gd name="T12" fmla="*/ 0 w 23"/>
                <a:gd name="T13" fmla="*/ 7 h 15"/>
                <a:gd name="T14" fmla="*/ 21 w 23"/>
                <a:gd name="T15" fmla="*/ 0 h 15"/>
                <a:gd name="T16" fmla="*/ 23 w 23"/>
                <a:gd name="T17" fmla="*/ 7 h 15"/>
                <a:gd name="T18" fmla="*/ 4 w 23"/>
                <a:gd name="T19" fmla="*/ 15 h 15"/>
                <a:gd name="T20" fmla="*/ 3 w 23"/>
                <a:gd name="T21" fmla="*/ 13 h 15"/>
                <a:gd name="T22" fmla="*/ 3 w 23"/>
                <a:gd name="T23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15">
                  <a:moveTo>
                    <a:pt x="3" y="13"/>
                  </a:moveTo>
                  <a:lnTo>
                    <a:pt x="2" y="9"/>
                  </a:lnTo>
                  <a:lnTo>
                    <a:pt x="4" y="9"/>
                  </a:lnTo>
                  <a:lnTo>
                    <a:pt x="5" y="11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21" y="0"/>
                  </a:lnTo>
                  <a:lnTo>
                    <a:pt x="23" y="7"/>
                  </a:lnTo>
                  <a:lnTo>
                    <a:pt x="4" y="15"/>
                  </a:lnTo>
                  <a:lnTo>
                    <a:pt x="3" y="13"/>
                  </a:lnTo>
                  <a:lnTo>
                    <a:pt x="3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73" name="Freeform 1413"/>
            <p:cNvSpPr>
              <a:spLocks noEditPoints="1"/>
            </p:cNvSpPr>
            <p:nvPr/>
          </p:nvSpPr>
          <p:spPr bwMode="auto">
            <a:xfrm>
              <a:off x="7259639" y="7629526"/>
              <a:ext cx="22225" cy="34925"/>
            </a:xfrm>
            <a:custGeom>
              <a:avLst/>
              <a:gdLst>
                <a:gd name="T0" fmla="*/ 0 w 14"/>
                <a:gd name="T1" fmla="*/ 0 h 22"/>
                <a:gd name="T2" fmla="*/ 3 w 14"/>
                <a:gd name="T3" fmla="*/ 0 h 22"/>
                <a:gd name="T4" fmla="*/ 4 w 14"/>
                <a:gd name="T5" fmla="*/ 12 h 22"/>
                <a:gd name="T6" fmla="*/ 12 w 14"/>
                <a:gd name="T7" fmla="*/ 0 h 22"/>
                <a:gd name="T8" fmla="*/ 14 w 14"/>
                <a:gd name="T9" fmla="*/ 1 h 22"/>
                <a:gd name="T10" fmla="*/ 2 w 14"/>
                <a:gd name="T11" fmla="*/ 22 h 22"/>
                <a:gd name="T12" fmla="*/ 0 w 14"/>
                <a:gd name="T13" fmla="*/ 0 h 22"/>
                <a:gd name="T14" fmla="*/ 0 w 14"/>
                <a:gd name="T15" fmla="*/ 0 h 22"/>
                <a:gd name="T16" fmla="*/ 12 w 14"/>
                <a:gd name="T17" fmla="*/ 0 h 22"/>
                <a:gd name="T18" fmla="*/ 12 w 14"/>
                <a:gd name="T19" fmla="*/ 0 h 22"/>
                <a:gd name="T20" fmla="*/ 12 w 14"/>
                <a:gd name="T21" fmla="*/ 0 h 22"/>
                <a:gd name="T22" fmla="*/ 12 w 14"/>
                <a:gd name="T23" fmla="*/ 0 h 22"/>
                <a:gd name="T24" fmla="*/ 12 w 14"/>
                <a:gd name="T2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22">
                  <a:moveTo>
                    <a:pt x="0" y="0"/>
                  </a:moveTo>
                  <a:lnTo>
                    <a:pt x="3" y="0"/>
                  </a:lnTo>
                  <a:lnTo>
                    <a:pt x="4" y="12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2" y="22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12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74" name="Freeform 1414"/>
            <p:cNvSpPr/>
            <p:nvPr/>
          </p:nvSpPr>
          <p:spPr bwMode="auto">
            <a:xfrm>
              <a:off x="7254876" y="7624764"/>
              <a:ext cx="31750" cy="52388"/>
            </a:xfrm>
            <a:custGeom>
              <a:avLst/>
              <a:gdLst>
                <a:gd name="T0" fmla="*/ 0 w 20"/>
                <a:gd name="T1" fmla="*/ 3 h 33"/>
                <a:gd name="T2" fmla="*/ 3 w 20"/>
                <a:gd name="T3" fmla="*/ 3 h 33"/>
                <a:gd name="T4" fmla="*/ 3 w 20"/>
                <a:gd name="T5" fmla="*/ 5 h 33"/>
                <a:gd name="T6" fmla="*/ 3 w 20"/>
                <a:gd name="T7" fmla="*/ 3 h 33"/>
                <a:gd name="T8" fmla="*/ 0 w 20"/>
                <a:gd name="T9" fmla="*/ 3 h 33"/>
                <a:gd name="T10" fmla="*/ 0 w 20"/>
                <a:gd name="T11" fmla="*/ 2 h 33"/>
                <a:gd name="T12" fmla="*/ 8 w 20"/>
                <a:gd name="T13" fmla="*/ 1 h 33"/>
                <a:gd name="T14" fmla="*/ 9 w 20"/>
                <a:gd name="T15" fmla="*/ 9 h 33"/>
                <a:gd name="T16" fmla="*/ 11 w 20"/>
                <a:gd name="T17" fmla="*/ 3 h 33"/>
                <a:gd name="T18" fmla="*/ 9 w 20"/>
                <a:gd name="T19" fmla="*/ 1 h 33"/>
                <a:gd name="T20" fmla="*/ 12 w 20"/>
                <a:gd name="T21" fmla="*/ 1 h 33"/>
                <a:gd name="T22" fmla="*/ 14 w 20"/>
                <a:gd name="T23" fmla="*/ 0 h 33"/>
                <a:gd name="T24" fmla="*/ 15 w 20"/>
                <a:gd name="T25" fmla="*/ 1 h 33"/>
                <a:gd name="T26" fmla="*/ 17 w 20"/>
                <a:gd name="T27" fmla="*/ 1 h 33"/>
                <a:gd name="T28" fmla="*/ 17 w 20"/>
                <a:gd name="T29" fmla="*/ 2 h 33"/>
                <a:gd name="T30" fmla="*/ 20 w 20"/>
                <a:gd name="T31" fmla="*/ 4 h 33"/>
                <a:gd name="T32" fmla="*/ 4 w 20"/>
                <a:gd name="T33" fmla="*/ 33 h 33"/>
                <a:gd name="T34" fmla="*/ 0 w 20"/>
                <a:gd name="T35" fmla="*/ 3 h 33"/>
                <a:gd name="T36" fmla="*/ 0 w 20"/>
                <a:gd name="T37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33">
                  <a:moveTo>
                    <a:pt x="0" y="3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8" y="1"/>
                  </a:lnTo>
                  <a:lnTo>
                    <a:pt x="9" y="9"/>
                  </a:lnTo>
                  <a:lnTo>
                    <a:pt x="11" y="3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20" y="4"/>
                  </a:lnTo>
                  <a:lnTo>
                    <a:pt x="4" y="3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7126514" y="2287342"/>
            <a:ext cx="453374" cy="640804"/>
            <a:chOff x="7443789" y="7534276"/>
            <a:chExt cx="284162" cy="4016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6" name="Freeform 1310"/>
            <p:cNvSpPr/>
            <p:nvPr/>
          </p:nvSpPr>
          <p:spPr bwMode="auto">
            <a:xfrm>
              <a:off x="7556501" y="7875588"/>
              <a:ext cx="28575" cy="52388"/>
            </a:xfrm>
            <a:custGeom>
              <a:avLst/>
              <a:gdLst>
                <a:gd name="T0" fmla="*/ 3 w 18"/>
                <a:gd name="T1" fmla="*/ 0 h 33"/>
                <a:gd name="T2" fmla="*/ 7 w 18"/>
                <a:gd name="T3" fmla="*/ 29 h 33"/>
                <a:gd name="T4" fmla="*/ 18 w 18"/>
                <a:gd name="T5" fmla="*/ 29 h 33"/>
                <a:gd name="T6" fmla="*/ 18 w 18"/>
                <a:gd name="T7" fmla="*/ 33 h 33"/>
                <a:gd name="T8" fmla="*/ 3 w 18"/>
                <a:gd name="T9" fmla="*/ 33 h 33"/>
                <a:gd name="T10" fmla="*/ 0 w 18"/>
                <a:gd name="T11" fmla="*/ 1 h 33"/>
                <a:gd name="T12" fmla="*/ 3 w 18"/>
                <a:gd name="T13" fmla="*/ 0 h 33"/>
                <a:gd name="T14" fmla="*/ 3 w 18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33">
                  <a:moveTo>
                    <a:pt x="3" y="0"/>
                  </a:moveTo>
                  <a:lnTo>
                    <a:pt x="7" y="29"/>
                  </a:lnTo>
                  <a:lnTo>
                    <a:pt x="18" y="29"/>
                  </a:lnTo>
                  <a:lnTo>
                    <a:pt x="18" y="33"/>
                  </a:lnTo>
                  <a:lnTo>
                    <a:pt x="3" y="3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77" name="Freeform 1311"/>
            <p:cNvSpPr/>
            <p:nvPr/>
          </p:nvSpPr>
          <p:spPr bwMode="auto">
            <a:xfrm>
              <a:off x="7553326" y="7872413"/>
              <a:ext cx="34925" cy="58738"/>
            </a:xfrm>
            <a:custGeom>
              <a:avLst/>
              <a:gdLst>
                <a:gd name="T0" fmla="*/ 3 w 22"/>
                <a:gd name="T1" fmla="*/ 37 h 37"/>
                <a:gd name="T2" fmla="*/ 0 w 22"/>
                <a:gd name="T3" fmla="*/ 1 h 37"/>
                <a:gd name="T4" fmla="*/ 2 w 22"/>
                <a:gd name="T5" fmla="*/ 1 h 37"/>
                <a:gd name="T6" fmla="*/ 4 w 22"/>
                <a:gd name="T7" fmla="*/ 0 h 37"/>
                <a:gd name="T8" fmla="*/ 7 w 22"/>
                <a:gd name="T9" fmla="*/ 0 h 37"/>
                <a:gd name="T10" fmla="*/ 10 w 22"/>
                <a:gd name="T11" fmla="*/ 29 h 37"/>
                <a:gd name="T12" fmla="*/ 22 w 22"/>
                <a:gd name="T13" fmla="*/ 29 h 37"/>
                <a:gd name="T14" fmla="*/ 22 w 22"/>
                <a:gd name="T15" fmla="*/ 31 h 37"/>
                <a:gd name="T16" fmla="*/ 22 w 22"/>
                <a:gd name="T17" fmla="*/ 37 h 37"/>
                <a:gd name="T18" fmla="*/ 3 w 22"/>
                <a:gd name="T19" fmla="*/ 37 h 37"/>
                <a:gd name="T20" fmla="*/ 3 w 22"/>
                <a:gd name="T21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7">
                  <a:moveTo>
                    <a:pt x="3" y="37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7" y="0"/>
                  </a:lnTo>
                  <a:lnTo>
                    <a:pt x="10" y="29"/>
                  </a:lnTo>
                  <a:lnTo>
                    <a:pt x="22" y="29"/>
                  </a:lnTo>
                  <a:lnTo>
                    <a:pt x="22" y="31"/>
                  </a:lnTo>
                  <a:lnTo>
                    <a:pt x="22" y="37"/>
                  </a:lnTo>
                  <a:lnTo>
                    <a:pt x="3" y="37"/>
                  </a:lnTo>
                  <a:lnTo>
                    <a:pt x="3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78" name="Freeform 1312"/>
            <p:cNvSpPr/>
            <p:nvPr/>
          </p:nvSpPr>
          <p:spPr bwMode="auto">
            <a:xfrm>
              <a:off x="7524751" y="7881938"/>
              <a:ext cx="22225" cy="50800"/>
            </a:xfrm>
            <a:custGeom>
              <a:avLst/>
              <a:gdLst>
                <a:gd name="T0" fmla="*/ 8 w 14"/>
                <a:gd name="T1" fmla="*/ 0 h 32"/>
                <a:gd name="T2" fmla="*/ 14 w 14"/>
                <a:gd name="T3" fmla="*/ 32 h 32"/>
                <a:gd name="T4" fmla="*/ 0 w 14"/>
                <a:gd name="T5" fmla="*/ 31 h 32"/>
                <a:gd name="T6" fmla="*/ 0 w 14"/>
                <a:gd name="T7" fmla="*/ 28 h 32"/>
                <a:gd name="T8" fmla="*/ 10 w 14"/>
                <a:gd name="T9" fmla="*/ 29 h 32"/>
                <a:gd name="T10" fmla="*/ 5 w 14"/>
                <a:gd name="T11" fmla="*/ 0 h 32"/>
                <a:gd name="T12" fmla="*/ 8 w 14"/>
                <a:gd name="T13" fmla="*/ 0 h 32"/>
                <a:gd name="T14" fmla="*/ 8 w 14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32">
                  <a:moveTo>
                    <a:pt x="8" y="0"/>
                  </a:moveTo>
                  <a:lnTo>
                    <a:pt x="14" y="32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10" y="29"/>
                  </a:lnTo>
                  <a:lnTo>
                    <a:pt x="5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79" name="Freeform 1313"/>
            <p:cNvSpPr/>
            <p:nvPr/>
          </p:nvSpPr>
          <p:spPr bwMode="auto">
            <a:xfrm>
              <a:off x="7521576" y="7877176"/>
              <a:ext cx="28575" cy="58738"/>
            </a:xfrm>
            <a:custGeom>
              <a:avLst/>
              <a:gdLst>
                <a:gd name="T0" fmla="*/ 0 w 18"/>
                <a:gd name="T1" fmla="*/ 36 h 37"/>
                <a:gd name="T2" fmla="*/ 0 w 18"/>
                <a:gd name="T3" fmla="*/ 34 h 37"/>
                <a:gd name="T4" fmla="*/ 0 w 18"/>
                <a:gd name="T5" fmla="*/ 28 h 37"/>
                <a:gd name="T6" fmla="*/ 9 w 18"/>
                <a:gd name="T7" fmla="*/ 30 h 37"/>
                <a:gd name="T8" fmla="*/ 5 w 18"/>
                <a:gd name="T9" fmla="*/ 1 h 37"/>
                <a:gd name="T10" fmla="*/ 7 w 18"/>
                <a:gd name="T11" fmla="*/ 1 h 37"/>
                <a:gd name="T12" fmla="*/ 10 w 18"/>
                <a:gd name="T13" fmla="*/ 1 h 37"/>
                <a:gd name="T14" fmla="*/ 12 w 18"/>
                <a:gd name="T15" fmla="*/ 0 h 37"/>
                <a:gd name="T16" fmla="*/ 18 w 18"/>
                <a:gd name="T17" fmla="*/ 37 h 37"/>
                <a:gd name="T18" fmla="*/ 0 w 18"/>
                <a:gd name="T19" fmla="*/ 36 h 37"/>
                <a:gd name="T20" fmla="*/ 0 w 18"/>
                <a:gd name="T21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37">
                  <a:moveTo>
                    <a:pt x="0" y="36"/>
                  </a:moveTo>
                  <a:lnTo>
                    <a:pt x="0" y="34"/>
                  </a:lnTo>
                  <a:lnTo>
                    <a:pt x="0" y="28"/>
                  </a:lnTo>
                  <a:lnTo>
                    <a:pt x="9" y="30"/>
                  </a:lnTo>
                  <a:lnTo>
                    <a:pt x="5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8" y="37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80" name="Freeform 1314"/>
            <p:cNvSpPr>
              <a:spLocks noEditPoints="1"/>
            </p:cNvSpPr>
            <p:nvPr/>
          </p:nvSpPr>
          <p:spPr bwMode="auto">
            <a:xfrm>
              <a:off x="7497764" y="7729538"/>
              <a:ext cx="104775" cy="155575"/>
            </a:xfrm>
            <a:custGeom>
              <a:avLst/>
              <a:gdLst>
                <a:gd name="T0" fmla="*/ 13 w 60"/>
                <a:gd name="T1" fmla="*/ 12 h 90"/>
                <a:gd name="T2" fmla="*/ 36 w 60"/>
                <a:gd name="T3" fmla="*/ 2 h 90"/>
                <a:gd name="T4" fmla="*/ 36 w 60"/>
                <a:gd name="T5" fmla="*/ 2 h 90"/>
                <a:gd name="T6" fmla="*/ 52 w 60"/>
                <a:gd name="T7" fmla="*/ 20 h 90"/>
                <a:gd name="T8" fmla="*/ 52 w 60"/>
                <a:gd name="T9" fmla="*/ 20 h 90"/>
                <a:gd name="T10" fmla="*/ 58 w 60"/>
                <a:gd name="T11" fmla="*/ 53 h 90"/>
                <a:gd name="T12" fmla="*/ 58 w 60"/>
                <a:gd name="T13" fmla="*/ 53 h 90"/>
                <a:gd name="T14" fmla="*/ 42 w 60"/>
                <a:gd name="T15" fmla="*/ 80 h 90"/>
                <a:gd name="T16" fmla="*/ 42 w 60"/>
                <a:gd name="T17" fmla="*/ 80 h 90"/>
                <a:gd name="T18" fmla="*/ 22 w 60"/>
                <a:gd name="T19" fmla="*/ 89 h 90"/>
                <a:gd name="T20" fmla="*/ 22 w 60"/>
                <a:gd name="T21" fmla="*/ 89 h 90"/>
                <a:gd name="T22" fmla="*/ 6 w 60"/>
                <a:gd name="T23" fmla="*/ 72 h 90"/>
                <a:gd name="T24" fmla="*/ 6 w 60"/>
                <a:gd name="T25" fmla="*/ 72 h 90"/>
                <a:gd name="T26" fmla="*/ 2 w 60"/>
                <a:gd name="T27" fmla="*/ 40 h 90"/>
                <a:gd name="T28" fmla="*/ 2 w 60"/>
                <a:gd name="T29" fmla="*/ 40 h 90"/>
                <a:gd name="T30" fmla="*/ 13 w 60"/>
                <a:gd name="T31" fmla="*/ 12 h 90"/>
                <a:gd name="T32" fmla="*/ 50 w 60"/>
                <a:gd name="T33" fmla="*/ 21 h 90"/>
                <a:gd name="T34" fmla="*/ 35 w 60"/>
                <a:gd name="T35" fmla="*/ 5 h 90"/>
                <a:gd name="T36" fmla="*/ 35 w 60"/>
                <a:gd name="T37" fmla="*/ 5 h 90"/>
                <a:gd name="T38" fmla="*/ 15 w 60"/>
                <a:gd name="T39" fmla="*/ 13 h 90"/>
                <a:gd name="T40" fmla="*/ 15 w 60"/>
                <a:gd name="T41" fmla="*/ 13 h 90"/>
                <a:gd name="T42" fmla="*/ 5 w 60"/>
                <a:gd name="T43" fmla="*/ 41 h 90"/>
                <a:gd name="T44" fmla="*/ 5 w 60"/>
                <a:gd name="T45" fmla="*/ 41 h 90"/>
                <a:gd name="T46" fmla="*/ 9 w 60"/>
                <a:gd name="T47" fmla="*/ 71 h 90"/>
                <a:gd name="T48" fmla="*/ 9 w 60"/>
                <a:gd name="T49" fmla="*/ 71 h 90"/>
                <a:gd name="T50" fmla="*/ 22 w 60"/>
                <a:gd name="T51" fmla="*/ 86 h 90"/>
                <a:gd name="T52" fmla="*/ 22 w 60"/>
                <a:gd name="T53" fmla="*/ 86 h 90"/>
                <a:gd name="T54" fmla="*/ 40 w 60"/>
                <a:gd name="T55" fmla="*/ 78 h 90"/>
                <a:gd name="T56" fmla="*/ 40 w 60"/>
                <a:gd name="T57" fmla="*/ 78 h 90"/>
                <a:gd name="T58" fmla="*/ 55 w 60"/>
                <a:gd name="T59" fmla="*/ 52 h 90"/>
                <a:gd name="T60" fmla="*/ 55 w 60"/>
                <a:gd name="T61" fmla="*/ 52 h 90"/>
                <a:gd name="T62" fmla="*/ 55 w 60"/>
                <a:gd name="T63" fmla="*/ 52 h 90"/>
                <a:gd name="T64" fmla="*/ 55 w 60"/>
                <a:gd name="T65" fmla="*/ 52 h 90"/>
                <a:gd name="T66" fmla="*/ 50 w 60"/>
                <a:gd name="T67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90">
                  <a:moveTo>
                    <a:pt x="13" y="12"/>
                  </a:moveTo>
                  <a:cubicBezTo>
                    <a:pt x="19" y="4"/>
                    <a:pt x="26" y="0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41" y="3"/>
                    <a:pt x="48" y="11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7" y="29"/>
                    <a:pt x="60" y="41"/>
                    <a:pt x="58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5" y="64"/>
                    <a:pt x="49" y="73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35" y="86"/>
                    <a:pt x="27" y="90"/>
                    <a:pt x="22" y="89"/>
                  </a:cubicBezTo>
                  <a:cubicBezTo>
                    <a:pt x="22" y="89"/>
                    <a:pt x="22" y="89"/>
                    <a:pt x="22" y="89"/>
                  </a:cubicBezTo>
                  <a:cubicBezTo>
                    <a:pt x="16" y="88"/>
                    <a:pt x="10" y="81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2" y="63"/>
                    <a:pt x="0" y="51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4" y="29"/>
                    <a:pt x="8" y="19"/>
                    <a:pt x="13" y="12"/>
                  </a:cubicBezTo>
                  <a:close/>
                  <a:moveTo>
                    <a:pt x="50" y="21"/>
                  </a:moveTo>
                  <a:cubicBezTo>
                    <a:pt x="46" y="12"/>
                    <a:pt x="39" y="5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7" y="3"/>
                    <a:pt x="21" y="6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0" y="20"/>
                    <a:pt x="7" y="30"/>
                    <a:pt x="5" y="41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2" y="51"/>
                    <a:pt x="5" y="62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2" y="80"/>
                    <a:pt x="18" y="86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26" y="87"/>
                    <a:pt x="33" y="84"/>
                    <a:pt x="40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7" y="72"/>
                    <a:pt x="53" y="63"/>
                    <a:pt x="55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7" y="42"/>
                    <a:pt x="55" y="30"/>
                    <a:pt x="5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81" name="Freeform 1315"/>
            <p:cNvSpPr>
              <a:spLocks noEditPoints="1"/>
            </p:cNvSpPr>
            <p:nvPr/>
          </p:nvSpPr>
          <p:spPr bwMode="auto">
            <a:xfrm>
              <a:off x="7496176" y="7727951"/>
              <a:ext cx="107950" cy="158750"/>
            </a:xfrm>
            <a:custGeom>
              <a:avLst/>
              <a:gdLst>
                <a:gd name="T0" fmla="*/ 22 w 62"/>
                <a:gd name="T1" fmla="*/ 92 h 92"/>
                <a:gd name="T2" fmla="*/ 5 w 62"/>
                <a:gd name="T3" fmla="*/ 74 h 92"/>
                <a:gd name="T4" fmla="*/ 5 w 62"/>
                <a:gd name="T5" fmla="*/ 74 h 92"/>
                <a:gd name="T6" fmla="*/ 0 w 62"/>
                <a:gd name="T7" fmla="*/ 51 h 92"/>
                <a:gd name="T8" fmla="*/ 0 w 62"/>
                <a:gd name="T9" fmla="*/ 51 h 92"/>
                <a:gd name="T10" fmla="*/ 1 w 62"/>
                <a:gd name="T11" fmla="*/ 41 h 92"/>
                <a:gd name="T12" fmla="*/ 1 w 62"/>
                <a:gd name="T13" fmla="*/ 41 h 92"/>
                <a:gd name="T14" fmla="*/ 13 w 62"/>
                <a:gd name="T15" fmla="*/ 11 h 92"/>
                <a:gd name="T16" fmla="*/ 13 w 62"/>
                <a:gd name="T17" fmla="*/ 11 h 92"/>
                <a:gd name="T18" fmla="*/ 13 w 62"/>
                <a:gd name="T19" fmla="*/ 11 h 92"/>
                <a:gd name="T20" fmla="*/ 32 w 62"/>
                <a:gd name="T21" fmla="*/ 0 h 92"/>
                <a:gd name="T22" fmla="*/ 32 w 62"/>
                <a:gd name="T23" fmla="*/ 0 h 92"/>
                <a:gd name="T24" fmla="*/ 37 w 62"/>
                <a:gd name="T25" fmla="*/ 1 h 92"/>
                <a:gd name="T26" fmla="*/ 37 w 62"/>
                <a:gd name="T27" fmla="*/ 1 h 92"/>
                <a:gd name="T28" fmla="*/ 55 w 62"/>
                <a:gd name="T29" fmla="*/ 20 h 92"/>
                <a:gd name="T30" fmla="*/ 55 w 62"/>
                <a:gd name="T31" fmla="*/ 20 h 92"/>
                <a:gd name="T32" fmla="*/ 62 w 62"/>
                <a:gd name="T33" fmla="*/ 45 h 92"/>
                <a:gd name="T34" fmla="*/ 62 w 62"/>
                <a:gd name="T35" fmla="*/ 45 h 92"/>
                <a:gd name="T36" fmla="*/ 61 w 62"/>
                <a:gd name="T37" fmla="*/ 54 h 92"/>
                <a:gd name="T38" fmla="*/ 61 w 62"/>
                <a:gd name="T39" fmla="*/ 54 h 92"/>
                <a:gd name="T40" fmla="*/ 44 w 62"/>
                <a:gd name="T41" fmla="*/ 82 h 92"/>
                <a:gd name="T42" fmla="*/ 44 w 62"/>
                <a:gd name="T43" fmla="*/ 82 h 92"/>
                <a:gd name="T44" fmla="*/ 25 w 62"/>
                <a:gd name="T45" fmla="*/ 92 h 92"/>
                <a:gd name="T46" fmla="*/ 25 w 62"/>
                <a:gd name="T47" fmla="*/ 92 h 92"/>
                <a:gd name="T48" fmla="*/ 22 w 62"/>
                <a:gd name="T49" fmla="*/ 92 h 92"/>
                <a:gd name="T50" fmla="*/ 18 w 62"/>
                <a:gd name="T51" fmla="*/ 15 h 92"/>
                <a:gd name="T52" fmla="*/ 8 w 62"/>
                <a:gd name="T53" fmla="*/ 42 h 92"/>
                <a:gd name="T54" fmla="*/ 8 w 62"/>
                <a:gd name="T55" fmla="*/ 42 h 92"/>
                <a:gd name="T56" fmla="*/ 7 w 62"/>
                <a:gd name="T57" fmla="*/ 51 h 92"/>
                <a:gd name="T58" fmla="*/ 7 w 62"/>
                <a:gd name="T59" fmla="*/ 51 h 92"/>
                <a:gd name="T60" fmla="*/ 11 w 62"/>
                <a:gd name="T61" fmla="*/ 71 h 92"/>
                <a:gd name="T62" fmla="*/ 11 w 62"/>
                <a:gd name="T63" fmla="*/ 71 h 92"/>
                <a:gd name="T64" fmla="*/ 24 w 62"/>
                <a:gd name="T65" fmla="*/ 85 h 92"/>
                <a:gd name="T66" fmla="*/ 24 w 62"/>
                <a:gd name="T67" fmla="*/ 85 h 92"/>
                <a:gd name="T68" fmla="*/ 25 w 62"/>
                <a:gd name="T69" fmla="*/ 86 h 92"/>
                <a:gd name="T70" fmla="*/ 25 w 62"/>
                <a:gd name="T71" fmla="*/ 86 h 92"/>
                <a:gd name="T72" fmla="*/ 39 w 62"/>
                <a:gd name="T73" fmla="*/ 77 h 92"/>
                <a:gd name="T74" fmla="*/ 39 w 62"/>
                <a:gd name="T75" fmla="*/ 77 h 92"/>
                <a:gd name="T76" fmla="*/ 54 w 62"/>
                <a:gd name="T77" fmla="*/ 52 h 92"/>
                <a:gd name="T78" fmla="*/ 54 w 62"/>
                <a:gd name="T79" fmla="*/ 52 h 92"/>
                <a:gd name="T80" fmla="*/ 54 w 62"/>
                <a:gd name="T81" fmla="*/ 53 h 92"/>
                <a:gd name="T82" fmla="*/ 55 w 62"/>
                <a:gd name="T83" fmla="*/ 45 h 92"/>
                <a:gd name="T84" fmla="*/ 55 w 62"/>
                <a:gd name="T85" fmla="*/ 45 h 92"/>
                <a:gd name="T86" fmla="*/ 49 w 62"/>
                <a:gd name="T87" fmla="*/ 23 h 92"/>
                <a:gd name="T88" fmla="*/ 49 w 62"/>
                <a:gd name="T89" fmla="*/ 23 h 92"/>
                <a:gd name="T90" fmla="*/ 51 w 62"/>
                <a:gd name="T91" fmla="*/ 22 h 92"/>
                <a:gd name="T92" fmla="*/ 49 w 62"/>
                <a:gd name="T93" fmla="*/ 23 h 92"/>
                <a:gd name="T94" fmla="*/ 36 w 62"/>
                <a:gd name="T95" fmla="*/ 8 h 92"/>
                <a:gd name="T96" fmla="*/ 36 w 62"/>
                <a:gd name="T97" fmla="*/ 8 h 92"/>
                <a:gd name="T98" fmla="*/ 32 w 62"/>
                <a:gd name="T99" fmla="*/ 7 h 92"/>
                <a:gd name="T100" fmla="*/ 32 w 62"/>
                <a:gd name="T101" fmla="*/ 7 h 92"/>
                <a:gd name="T102" fmla="*/ 18 w 62"/>
                <a:gd name="T103" fmla="*/ 15 h 92"/>
                <a:gd name="T104" fmla="*/ 15 w 62"/>
                <a:gd name="T105" fmla="*/ 13 h 92"/>
                <a:gd name="T106" fmla="*/ 15 w 62"/>
                <a:gd name="T107" fmla="*/ 13 h 92"/>
                <a:gd name="T108" fmla="*/ 15 w 62"/>
                <a:gd name="T109" fmla="*/ 13 h 92"/>
                <a:gd name="T110" fmla="*/ 14 w 62"/>
                <a:gd name="T111" fmla="*/ 13 h 92"/>
                <a:gd name="T112" fmla="*/ 15 w 62"/>
                <a:gd name="T113" fmla="*/ 1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" h="92">
                  <a:moveTo>
                    <a:pt x="22" y="92"/>
                  </a:moveTo>
                  <a:cubicBezTo>
                    <a:pt x="15" y="90"/>
                    <a:pt x="10" y="83"/>
                    <a:pt x="5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2" y="67"/>
                    <a:pt x="0" y="59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7"/>
                    <a:pt x="0" y="44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3" y="30"/>
                    <a:pt x="7" y="19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7" y="5"/>
                    <a:pt x="24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44" y="3"/>
                    <a:pt x="50" y="1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9" y="27"/>
                    <a:pt x="62" y="36"/>
                    <a:pt x="62" y="45"/>
                  </a:cubicBezTo>
                  <a:cubicBezTo>
                    <a:pt x="62" y="45"/>
                    <a:pt x="62" y="45"/>
                    <a:pt x="62" y="45"/>
                  </a:cubicBezTo>
                  <a:cubicBezTo>
                    <a:pt x="62" y="48"/>
                    <a:pt x="61" y="51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8" y="66"/>
                    <a:pt x="51" y="76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38" y="88"/>
                    <a:pt x="31" y="92"/>
                    <a:pt x="25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4" y="92"/>
                    <a:pt x="23" y="92"/>
                    <a:pt x="22" y="92"/>
                  </a:cubicBezTo>
                  <a:close/>
                  <a:moveTo>
                    <a:pt x="18" y="15"/>
                  </a:moveTo>
                  <a:cubicBezTo>
                    <a:pt x="13" y="22"/>
                    <a:pt x="10" y="3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7" y="45"/>
                    <a:pt x="7" y="48"/>
                    <a:pt x="7" y="5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7" y="58"/>
                    <a:pt x="9" y="65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5" y="79"/>
                    <a:pt x="21" y="85"/>
                    <a:pt x="24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86"/>
                    <a:pt x="24" y="86"/>
                    <a:pt x="25" y="86"/>
                  </a:cubicBezTo>
                  <a:cubicBezTo>
                    <a:pt x="25" y="86"/>
                    <a:pt x="25" y="86"/>
                    <a:pt x="25" y="86"/>
                  </a:cubicBezTo>
                  <a:cubicBezTo>
                    <a:pt x="28" y="86"/>
                    <a:pt x="34" y="83"/>
                    <a:pt x="39" y="77"/>
                  </a:cubicBezTo>
                  <a:cubicBezTo>
                    <a:pt x="39" y="77"/>
                    <a:pt x="39" y="77"/>
                    <a:pt x="39" y="77"/>
                  </a:cubicBezTo>
                  <a:cubicBezTo>
                    <a:pt x="46" y="71"/>
                    <a:pt x="52" y="63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5" y="50"/>
                    <a:pt x="55" y="48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38"/>
                    <a:pt x="53" y="30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5" y="14"/>
                    <a:pt x="38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3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6" y="7"/>
                    <a:pt x="22" y="10"/>
                    <a:pt x="18" y="15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82" name="Freeform 1316"/>
            <p:cNvSpPr/>
            <p:nvPr/>
          </p:nvSpPr>
          <p:spPr bwMode="auto">
            <a:xfrm>
              <a:off x="7502526" y="7791451"/>
              <a:ext cx="92075" cy="11113"/>
            </a:xfrm>
            <a:custGeom>
              <a:avLst/>
              <a:gdLst>
                <a:gd name="T0" fmla="*/ 58 w 58"/>
                <a:gd name="T1" fmla="*/ 0 h 7"/>
                <a:gd name="T2" fmla="*/ 58 w 58"/>
                <a:gd name="T3" fmla="*/ 3 h 7"/>
                <a:gd name="T4" fmla="*/ 0 w 58"/>
                <a:gd name="T5" fmla="*/ 7 h 7"/>
                <a:gd name="T6" fmla="*/ 0 w 58"/>
                <a:gd name="T7" fmla="*/ 3 h 7"/>
                <a:gd name="T8" fmla="*/ 58 w 58"/>
                <a:gd name="T9" fmla="*/ 0 h 7"/>
                <a:gd name="T10" fmla="*/ 58 w 58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">
                  <a:moveTo>
                    <a:pt x="58" y="0"/>
                  </a:moveTo>
                  <a:lnTo>
                    <a:pt x="58" y="3"/>
                  </a:lnTo>
                  <a:lnTo>
                    <a:pt x="0" y="7"/>
                  </a:lnTo>
                  <a:lnTo>
                    <a:pt x="0" y="3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83" name="Freeform 1317"/>
            <p:cNvSpPr/>
            <p:nvPr/>
          </p:nvSpPr>
          <p:spPr bwMode="auto">
            <a:xfrm>
              <a:off x="7499351" y="7788276"/>
              <a:ext cx="100013" cy="17463"/>
            </a:xfrm>
            <a:custGeom>
              <a:avLst/>
              <a:gdLst>
                <a:gd name="T0" fmla="*/ 0 w 63"/>
                <a:gd name="T1" fmla="*/ 9 h 11"/>
                <a:gd name="T2" fmla="*/ 0 w 63"/>
                <a:gd name="T3" fmla="*/ 3 h 11"/>
                <a:gd name="T4" fmla="*/ 60 w 63"/>
                <a:gd name="T5" fmla="*/ 0 h 11"/>
                <a:gd name="T6" fmla="*/ 63 w 63"/>
                <a:gd name="T7" fmla="*/ 0 h 11"/>
                <a:gd name="T8" fmla="*/ 63 w 63"/>
                <a:gd name="T9" fmla="*/ 2 h 11"/>
                <a:gd name="T10" fmla="*/ 63 w 63"/>
                <a:gd name="T11" fmla="*/ 8 h 11"/>
                <a:gd name="T12" fmla="*/ 1 w 63"/>
                <a:gd name="T13" fmla="*/ 11 h 11"/>
                <a:gd name="T14" fmla="*/ 0 w 63"/>
                <a:gd name="T15" fmla="*/ 9 h 11"/>
                <a:gd name="T16" fmla="*/ 0 w 63"/>
                <a:gd name="T17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11">
                  <a:moveTo>
                    <a:pt x="0" y="9"/>
                  </a:moveTo>
                  <a:lnTo>
                    <a:pt x="0" y="3"/>
                  </a:lnTo>
                  <a:lnTo>
                    <a:pt x="60" y="0"/>
                  </a:lnTo>
                  <a:lnTo>
                    <a:pt x="63" y="0"/>
                  </a:lnTo>
                  <a:lnTo>
                    <a:pt x="63" y="2"/>
                  </a:lnTo>
                  <a:lnTo>
                    <a:pt x="63" y="8"/>
                  </a:lnTo>
                  <a:lnTo>
                    <a:pt x="1" y="11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84" name="Freeform 1318"/>
            <p:cNvSpPr>
              <a:spLocks noEditPoints="1"/>
            </p:cNvSpPr>
            <p:nvPr/>
          </p:nvSpPr>
          <p:spPr bwMode="auto">
            <a:xfrm>
              <a:off x="7573964" y="7661276"/>
              <a:ext cx="128588" cy="90488"/>
            </a:xfrm>
            <a:custGeom>
              <a:avLst/>
              <a:gdLst>
                <a:gd name="T0" fmla="*/ 1 w 74"/>
                <a:gd name="T1" fmla="*/ 48 h 52"/>
                <a:gd name="T2" fmla="*/ 42 w 74"/>
                <a:gd name="T3" fmla="*/ 31 h 52"/>
                <a:gd name="T4" fmla="*/ 42 w 74"/>
                <a:gd name="T5" fmla="*/ 31 h 52"/>
                <a:gd name="T6" fmla="*/ 70 w 74"/>
                <a:gd name="T7" fmla="*/ 11 h 52"/>
                <a:gd name="T8" fmla="*/ 70 w 74"/>
                <a:gd name="T9" fmla="*/ 11 h 52"/>
                <a:gd name="T10" fmla="*/ 71 w 74"/>
                <a:gd name="T11" fmla="*/ 0 h 52"/>
                <a:gd name="T12" fmla="*/ 74 w 74"/>
                <a:gd name="T13" fmla="*/ 0 h 52"/>
                <a:gd name="T14" fmla="*/ 73 w 74"/>
                <a:gd name="T15" fmla="*/ 12 h 52"/>
                <a:gd name="T16" fmla="*/ 73 w 74"/>
                <a:gd name="T17" fmla="*/ 12 h 52"/>
                <a:gd name="T18" fmla="*/ 44 w 74"/>
                <a:gd name="T19" fmla="*/ 33 h 52"/>
                <a:gd name="T20" fmla="*/ 44 w 74"/>
                <a:gd name="T21" fmla="*/ 33 h 52"/>
                <a:gd name="T22" fmla="*/ 0 w 74"/>
                <a:gd name="T23" fmla="*/ 50 h 52"/>
                <a:gd name="T24" fmla="*/ 0 w 74"/>
                <a:gd name="T25" fmla="*/ 50 h 52"/>
                <a:gd name="T26" fmla="*/ 0 w 74"/>
                <a:gd name="T27" fmla="*/ 50 h 52"/>
                <a:gd name="T28" fmla="*/ 1 w 74"/>
                <a:gd name="T29" fmla="*/ 48 h 52"/>
                <a:gd name="T30" fmla="*/ 1 w 74"/>
                <a:gd name="T31" fmla="*/ 48 h 52"/>
                <a:gd name="T32" fmla="*/ 71 w 74"/>
                <a:gd name="T33" fmla="*/ 0 h 52"/>
                <a:gd name="T34" fmla="*/ 71 w 74"/>
                <a:gd name="T35" fmla="*/ 0 h 52"/>
                <a:gd name="T36" fmla="*/ 71 w 74"/>
                <a:gd name="T37" fmla="*/ 0 h 52"/>
                <a:gd name="T38" fmla="*/ 71 w 74"/>
                <a:gd name="T3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" h="52">
                  <a:moveTo>
                    <a:pt x="1" y="48"/>
                  </a:moveTo>
                  <a:cubicBezTo>
                    <a:pt x="9" y="50"/>
                    <a:pt x="27" y="40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56" y="22"/>
                    <a:pt x="68" y="13"/>
                    <a:pt x="70" y="11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3" y="12"/>
                    <a:pt x="59" y="23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28" y="43"/>
                    <a:pt x="10" y="52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lose/>
                  <a:moveTo>
                    <a:pt x="71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85" name="Freeform 1319"/>
            <p:cNvSpPr>
              <a:spLocks noEditPoints="1"/>
            </p:cNvSpPr>
            <p:nvPr/>
          </p:nvSpPr>
          <p:spPr bwMode="auto">
            <a:xfrm>
              <a:off x="7570789" y="7656513"/>
              <a:ext cx="136525" cy="96838"/>
            </a:xfrm>
            <a:custGeom>
              <a:avLst/>
              <a:gdLst>
                <a:gd name="T0" fmla="*/ 2 w 78"/>
                <a:gd name="T1" fmla="*/ 55 h 56"/>
                <a:gd name="T2" fmla="*/ 0 w 78"/>
                <a:gd name="T3" fmla="*/ 55 h 56"/>
                <a:gd name="T4" fmla="*/ 1 w 78"/>
                <a:gd name="T5" fmla="*/ 48 h 56"/>
                <a:gd name="T6" fmla="*/ 3 w 78"/>
                <a:gd name="T7" fmla="*/ 49 h 56"/>
                <a:gd name="T8" fmla="*/ 3 w 78"/>
                <a:gd name="T9" fmla="*/ 49 h 56"/>
                <a:gd name="T10" fmla="*/ 3 w 78"/>
                <a:gd name="T11" fmla="*/ 49 h 56"/>
                <a:gd name="T12" fmla="*/ 3 w 78"/>
                <a:gd name="T13" fmla="*/ 49 h 56"/>
                <a:gd name="T14" fmla="*/ 3 w 78"/>
                <a:gd name="T15" fmla="*/ 49 h 56"/>
                <a:gd name="T16" fmla="*/ 3 w 78"/>
                <a:gd name="T17" fmla="*/ 49 h 56"/>
                <a:gd name="T18" fmla="*/ 3 w 78"/>
                <a:gd name="T19" fmla="*/ 49 h 56"/>
                <a:gd name="T20" fmla="*/ 3 w 78"/>
                <a:gd name="T21" fmla="*/ 49 h 56"/>
                <a:gd name="T22" fmla="*/ 3 w 78"/>
                <a:gd name="T23" fmla="*/ 49 h 56"/>
                <a:gd name="T24" fmla="*/ 3 w 78"/>
                <a:gd name="T25" fmla="*/ 49 h 56"/>
                <a:gd name="T26" fmla="*/ 3 w 78"/>
                <a:gd name="T27" fmla="*/ 49 h 56"/>
                <a:gd name="T28" fmla="*/ 5 w 78"/>
                <a:gd name="T29" fmla="*/ 49 h 56"/>
                <a:gd name="T30" fmla="*/ 5 w 78"/>
                <a:gd name="T31" fmla="*/ 49 h 56"/>
                <a:gd name="T32" fmla="*/ 43 w 78"/>
                <a:gd name="T33" fmla="*/ 32 h 56"/>
                <a:gd name="T34" fmla="*/ 43 w 78"/>
                <a:gd name="T35" fmla="*/ 32 h 56"/>
                <a:gd name="T36" fmla="*/ 70 w 78"/>
                <a:gd name="T37" fmla="*/ 13 h 56"/>
                <a:gd name="T38" fmla="*/ 70 w 78"/>
                <a:gd name="T39" fmla="*/ 13 h 56"/>
                <a:gd name="T40" fmla="*/ 71 w 78"/>
                <a:gd name="T41" fmla="*/ 4 h 56"/>
                <a:gd name="T42" fmla="*/ 68 w 78"/>
                <a:gd name="T43" fmla="*/ 3 h 56"/>
                <a:gd name="T44" fmla="*/ 71 w 78"/>
                <a:gd name="T45" fmla="*/ 2 h 56"/>
                <a:gd name="T46" fmla="*/ 71 w 78"/>
                <a:gd name="T47" fmla="*/ 1 h 56"/>
                <a:gd name="T48" fmla="*/ 73 w 78"/>
                <a:gd name="T49" fmla="*/ 1 h 56"/>
                <a:gd name="T50" fmla="*/ 75 w 78"/>
                <a:gd name="T51" fmla="*/ 0 h 56"/>
                <a:gd name="T52" fmla="*/ 75 w 78"/>
                <a:gd name="T53" fmla="*/ 1 h 56"/>
                <a:gd name="T54" fmla="*/ 78 w 78"/>
                <a:gd name="T55" fmla="*/ 1 h 56"/>
                <a:gd name="T56" fmla="*/ 77 w 78"/>
                <a:gd name="T57" fmla="*/ 16 h 56"/>
                <a:gd name="T58" fmla="*/ 76 w 78"/>
                <a:gd name="T59" fmla="*/ 17 h 56"/>
                <a:gd name="T60" fmla="*/ 76 w 78"/>
                <a:gd name="T61" fmla="*/ 17 h 56"/>
                <a:gd name="T62" fmla="*/ 47 w 78"/>
                <a:gd name="T63" fmla="*/ 38 h 56"/>
                <a:gd name="T64" fmla="*/ 47 w 78"/>
                <a:gd name="T65" fmla="*/ 38 h 56"/>
                <a:gd name="T66" fmla="*/ 5 w 78"/>
                <a:gd name="T67" fmla="*/ 56 h 56"/>
                <a:gd name="T68" fmla="*/ 5 w 78"/>
                <a:gd name="T69" fmla="*/ 56 h 56"/>
                <a:gd name="T70" fmla="*/ 2 w 78"/>
                <a:gd name="T71" fmla="*/ 55 h 56"/>
                <a:gd name="T72" fmla="*/ 3 w 78"/>
                <a:gd name="T73" fmla="*/ 53 h 56"/>
                <a:gd name="T74" fmla="*/ 3 w 78"/>
                <a:gd name="T75" fmla="*/ 53 h 56"/>
                <a:gd name="T76" fmla="*/ 3 w 78"/>
                <a:gd name="T77" fmla="*/ 53 h 56"/>
                <a:gd name="T78" fmla="*/ 2 w 78"/>
                <a:gd name="T79" fmla="*/ 53 h 56"/>
                <a:gd name="T80" fmla="*/ 2 w 78"/>
                <a:gd name="T81" fmla="*/ 53 h 56"/>
                <a:gd name="T82" fmla="*/ 2 w 78"/>
                <a:gd name="T83" fmla="*/ 53 h 56"/>
                <a:gd name="T84" fmla="*/ 2 w 78"/>
                <a:gd name="T85" fmla="*/ 53 h 56"/>
                <a:gd name="T86" fmla="*/ 2 w 78"/>
                <a:gd name="T87" fmla="*/ 53 h 56"/>
                <a:gd name="T88" fmla="*/ 2 w 78"/>
                <a:gd name="T89" fmla="*/ 53 h 56"/>
                <a:gd name="T90" fmla="*/ 3 w 78"/>
                <a:gd name="T91" fmla="*/ 53 h 56"/>
                <a:gd name="T92" fmla="*/ 3 w 78"/>
                <a:gd name="T93" fmla="*/ 49 h 56"/>
                <a:gd name="T94" fmla="*/ 3 w 78"/>
                <a:gd name="T95" fmla="*/ 49 h 56"/>
                <a:gd name="T96" fmla="*/ 3 w 78"/>
                <a:gd name="T97" fmla="*/ 49 h 56"/>
                <a:gd name="T98" fmla="*/ 3 w 78"/>
                <a:gd name="T99" fmla="*/ 4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" h="56">
                  <a:moveTo>
                    <a:pt x="2" y="55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4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13" y="49"/>
                    <a:pt x="29" y="41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56" y="24"/>
                    <a:pt x="67" y="15"/>
                    <a:pt x="70" y="13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7"/>
                    <a:pt x="62" y="28"/>
                    <a:pt x="47" y="38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32" y="47"/>
                    <a:pt x="16" y="56"/>
                    <a:pt x="5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4" y="56"/>
                    <a:pt x="3" y="56"/>
                    <a:pt x="2" y="55"/>
                  </a:cubicBezTo>
                  <a:close/>
                  <a:moveTo>
                    <a:pt x="3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3" y="53"/>
                  </a:cubicBezTo>
                  <a:close/>
                  <a:moveTo>
                    <a:pt x="3" y="49"/>
                  </a:move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86" name="Freeform 1320"/>
            <p:cNvSpPr/>
            <p:nvPr/>
          </p:nvSpPr>
          <p:spPr bwMode="auto">
            <a:xfrm>
              <a:off x="7696201" y="7675563"/>
              <a:ext cx="25400" cy="9525"/>
            </a:xfrm>
            <a:custGeom>
              <a:avLst/>
              <a:gdLst>
                <a:gd name="T0" fmla="*/ 16 w 16"/>
                <a:gd name="T1" fmla="*/ 0 h 6"/>
                <a:gd name="T2" fmla="*/ 16 w 16"/>
                <a:gd name="T3" fmla="*/ 3 h 6"/>
                <a:gd name="T4" fmla="*/ 1 w 16"/>
                <a:gd name="T5" fmla="*/ 6 h 6"/>
                <a:gd name="T6" fmla="*/ 0 w 16"/>
                <a:gd name="T7" fmla="*/ 3 h 6"/>
                <a:gd name="T8" fmla="*/ 16 w 16"/>
                <a:gd name="T9" fmla="*/ 0 h 6"/>
                <a:gd name="T10" fmla="*/ 16 w 1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6">
                  <a:moveTo>
                    <a:pt x="16" y="0"/>
                  </a:moveTo>
                  <a:lnTo>
                    <a:pt x="16" y="3"/>
                  </a:lnTo>
                  <a:lnTo>
                    <a:pt x="1" y="6"/>
                  </a:lnTo>
                  <a:lnTo>
                    <a:pt x="0" y="3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87" name="Freeform 1321"/>
            <p:cNvSpPr/>
            <p:nvPr/>
          </p:nvSpPr>
          <p:spPr bwMode="auto">
            <a:xfrm>
              <a:off x="7693026" y="7670801"/>
              <a:ext cx="34925" cy="17463"/>
            </a:xfrm>
            <a:custGeom>
              <a:avLst/>
              <a:gdLst>
                <a:gd name="T0" fmla="*/ 0 w 22"/>
                <a:gd name="T1" fmla="*/ 5 h 11"/>
                <a:gd name="T2" fmla="*/ 18 w 22"/>
                <a:gd name="T3" fmla="*/ 0 h 11"/>
                <a:gd name="T4" fmla="*/ 21 w 22"/>
                <a:gd name="T5" fmla="*/ 0 h 11"/>
                <a:gd name="T6" fmla="*/ 22 w 22"/>
                <a:gd name="T7" fmla="*/ 8 h 11"/>
                <a:gd name="T8" fmla="*/ 1 w 22"/>
                <a:gd name="T9" fmla="*/ 11 h 11"/>
                <a:gd name="T10" fmla="*/ 0 w 22"/>
                <a:gd name="T11" fmla="*/ 5 h 11"/>
                <a:gd name="T12" fmla="*/ 0 w 22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1">
                  <a:moveTo>
                    <a:pt x="0" y="5"/>
                  </a:moveTo>
                  <a:lnTo>
                    <a:pt x="18" y="0"/>
                  </a:lnTo>
                  <a:lnTo>
                    <a:pt x="21" y="0"/>
                  </a:lnTo>
                  <a:lnTo>
                    <a:pt x="22" y="8"/>
                  </a:lnTo>
                  <a:lnTo>
                    <a:pt x="1" y="11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88" name="Freeform 1322"/>
            <p:cNvSpPr/>
            <p:nvPr/>
          </p:nvSpPr>
          <p:spPr bwMode="auto">
            <a:xfrm>
              <a:off x="7697789" y="7662863"/>
              <a:ext cx="17463" cy="19050"/>
            </a:xfrm>
            <a:custGeom>
              <a:avLst/>
              <a:gdLst>
                <a:gd name="T0" fmla="*/ 9 w 11"/>
                <a:gd name="T1" fmla="*/ 0 h 12"/>
                <a:gd name="T2" fmla="*/ 11 w 11"/>
                <a:gd name="T3" fmla="*/ 2 h 12"/>
                <a:gd name="T4" fmla="*/ 2 w 11"/>
                <a:gd name="T5" fmla="*/ 12 h 12"/>
                <a:gd name="T6" fmla="*/ 0 w 11"/>
                <a:gd name="T7" fmla="*/ 10 h 12"/>
                <a:gd name="T8" fmla="*/ 9 w 11"/>
                <a:gd name="T9" fmla="*/ 0 h 12"/>
                <a:gd name="T10" fmla="*/ 9 w 1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2">
                  <a:moveTo>
                    <a:pt x="9" y="0"/>
                  </a:moveTo>
                  <a:lnTo>
                    <a:pt x="11" y="2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89" name="Freeform 1323"/>
            <p:cNvSpPr/>
            <p:nvPr/>
          </p:nvSpPr>
          <p:spPr bwMode="auto">
            <a:xfrm>
              <a:off x="7693026" y="7658101"/>
              <a:ext cx="26988" cy="28575"/>
            </a:xfrm>
            <a:custGeom>
              <a:avLst/>
              <a:gdLst>
                <a:gd name="T0" fmla="*/ 0 w 17"/>
                <a:gd name="T1" fmla="*/ 14 h 18"/>
                <a:gd name="T2" fmla="*/ 10 w 17"/>
                <a:gd name="T3" fmla="*/ 2 h 18"/>
                <a:gd name="T4" fmla="*/ 11 w 17"/>
                <a:gd name="T5" fmla="*/ 0 h 18"/>
                <a:gd name="T6" fmla="*/ 17 w 17"/>
                <a:gd name="T7" fmla="*/ 5 h 18"/>
                <a:gd name="T8" fmla="*/ 5 w 17"/>
                <a:gd name="T9" fmla="*/ 18 h 18"/>
                <a:gd name="T10" fmla="*/ 0 w 17"/>
                <a:gd name="T11" fmla="*/ 14 h 18"/>
                <a:gd name="T12" fmla="*/ 0 w 17"/>
                <a:gd name="T13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8">
                  <a:moveTo>
                    <a:pt x="0" y="14"/>
                  </a:moveTo>
                  <a:lnTo>
                    <a:pt x="10" y="2"/>
                  </a:lnTo>
                  <a:lnTo>
                    <a:pt x="11" y="0"/>
                  </a:lnTo>
                  <a:lnTo>
                    <a:pt x="17" y="5"/>
                  </a:lnTo>
                  <a:lnTo>
                    <a:pt x="5" y="18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90" name="Freeform 1324"/>
            <p:cNvSpPr/>
            <p:nvPr/>
          </p:nvSpPr>
          <p:spPr bwMode="auto">
            <a:xfrm>
              <a:off x="7459664" y="7753351"/>
              <a:ext cx="60325" cy="88900"/>
            </a:xfrm>
            <a:custGeom>
              <a:avLst/>
              <a:gdLst>
                <a:gd name="T0" fmla="*/ 0 w 35"/>
                <a:gd name="T1" fmla="*/ 39 h 51"/>
                <a:gd name="T2" fmla="*/ 33 w 35"/>
                <a:gd name="T3" fmla="*/ 0 h 51"/>
                <a:gd name="T4" fmla="*/ 33 w 35"/>
                <a:gd name="T5" fmla="*/ 0 h 51"/>
                <a:gd name="T6" fmla="*/ 35 w 35"/>
                <a:gd name="T7" fmla="*/ 3 h 51"/>
                <a:gd name="T8" fmla="*/ 20 w 35"/>
                <a:gd name="T9" fmla="*/ 16 h 51"/>
                <a:gd name="T10" fmla="*/ 20 w 35"/>
                <a:gd name="T11" fmla="*/ 16 h 51"/>
                <a:gd name="T12" fmla="*/ 3 w 35"/>
                <a:gd name="T13" fmla="*/ 39 h 51"/>
                <a:gd name="T14" fmla="*/ 3 w 35"/>
                <a:gd name="T15" fmla="*/ 39 h 51"/>
                <a:gd name="T16" fmla="*/ 6 w 35"/>
                <a:gd name="T17" fmla="*/ 51 h 51"/>
                <a:gd name="T18" fmla="*/ 6 w 35"/>
                <a:gd name="T19" fmla="*/ 51 h 51"/>
                <a:gd name="T20" fmla="*/ 4 w 35"/>
                <a:gd name="T21" fmla="*/ 51 h 51"/>
                <a:gd name="T22" fmla="*/ 0 w 35"/>
                <a:gd name="T23" fmla="*/ 39 h 51"/>
                <a:gd name="T24" fmla="*/ 0 w 35"/>
                <a:gd name="T25" fmla="*/ 39 h 51"/>
                <a:gd name="T26" fmla="*/ 0 w 35"/>
                <a:gd name="T27" fmla="*/ 39 h 51"/>
                <a:gd name="T28" fmla="*/ 0 w 35"/>
                <a:gd name="T29" fmla="*/ 3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51">
                  <a:moveTo>
                    <a:pt x="0" y="39"/>
                  </a:moveTo>
                  <a:cubicBezTo>
                    <a:pt x="4" y="25"/>
                    <a:pt x="33" y="1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28" y="9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2" y="24"/>
                    <a:pt x="4" y="33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1"/>
                    <a:pt x="6" y="48"/>
                    <a:pt x="6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3" y="4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91" name="Freeform 1325"/>
            <p:cNvSpPr/>
            <p:nvPr/>
          </p:nvSpPr>
          <p:spPr bwMode="auto">
            <a:xfrm>
              <a:off x="7456489" y="7747001"/>
              <a:ext cx="68263" cy="98425"/>
            </a:xfrm>
            <a:custGeom>
              <a:avLst/>
              <a:gdLst>
                <a:gd name="T0" fmla="*/ 4 w 40"/>
                <a:gd name="T1" fmla="*/ 55 h 57"/>
                <a:gd name="T2" fmla="*/ 1 w 40"/>
                <a:gd name="T3" fmla="*/ 45 h 57"/>
                <a:gd name="T4" fmla="*/ 1 w 40"/>
                <a:gd name="T5" fmla="*/ 45 h 57"/>
                <a:gd name="T6" fmla="*/ 1 w 40"/>
                <a:gd name="T7" fmla="*/ 45 h 57"/>
                <a:gd name="T8" fmla="*/ 0 w 40"/>
                <a:gd name="T9" fmla="*/ 44 h 57"/>
                <a:gd name="T10" fmla="*/ 0 w 40"/>
                <a:gd name="T11" fmla="*/ 44 h 57"/>
                <a:gd name="T12" fmla="*/ 0 w 40"/>
                <a:gd name="T13" fmla="*/ 44 h 57"/>
                <a:gd name="T14" fmla="*/ 0 w 40"/>
                <a:gd name="T15" fmla="*/ 44 h 57"/>
                <a:gd name="T16" fmla="*/ 0 w 40"/>
                <a:gd name="T17" fmla="*/ 44 h 57"/>
                <a:gd name="T18" fmla="*/ 0 w 40"/>
                <a:gd name="T19" fmla="*/ 43 h 57"/>
                <a:gd name="T20" fmla="*/ 0 w 40"/>
                <a:gd name="T21" fmla="*/ 42 h 57"/>
                <a:gd name="T22" fmla="*/ 0 w 40"/>
                <a:gd name="T23" fmla="*/ 42 h 57"/>
                <a:gd name="T24" fmla="*/ 2 w 40"/>
                <a:gd name="T25" fmla="*/ 43 h 57"/>
                <a:gd name="T26" fmla="*/ 0 w 40"/>
                <a:gd name="T27" fmla="*/ 42 h 57"/>
                <a:gd name="T28" fmla="*/ 34 w 40"/>
                <a:gd name="T29" fmla="*/ 3 h 57"/>
                <a:gd name="T30" fmla="*/ 34 w 40"/>
                <a:gd name="T31" fmla="*/ 3 h 57"/>
                <a:gd name="T32" fmla="*/ 35 w 40"/>
                <a:gd name="T33" fmla="*/ 0 h 57"/>
                <a:gd name="T34" fmla="*/ 40 w 40"/>
                <a:gd name="T35" fmla="*/ 7 h 57"/>
                <a:gd name="T36" fmla="*/ 39 w 40"/>
                <a:gd name="T37" fmla="*/ 8 h 57"/>
                <a:gd name="T38" fmla="*/ 23 w 40"/>
                <a:gd name="T39" fmla="*/ 22 h 57"/>
                <a:gd name="T40" fmla="*/ 23 w 40"/>
                <a:gd name="T41" fmla="*/ 22 h 57"/>
                <a:gd name="T42" fmla="*/ 7 w 40"/>
                <a:gd name="T43" fmla="*/ 43 h 57"/>
                <a:gd name="T44" fmla="*/ 7 w 40"/>
                <a:gd name="T45" fmla="*/ 43 h 57"/>
                <a:gd name="T46" fmla="*/ 10 w 40"/>
                <a:gd name="T47" fmla="*/ 54 h 57"/>
                <a:gd name="T48" fmla="*/ 10 w 40"/>
                <a:gd name="T49" fmla="*/ 54 h 57"/>
                <a:gd name="T50" fmla="*/ 11 w 40"/>
                <a:gd name="T51" fmla="*/ 56 h 57"/>
                <a:gd name="T52" fmla="*/ 9 w 40"/>
                <a:gd name="T53" fmla="*/ 57 h 57"/>
                <a:gd name="T54" fmla="*/ 4 w 40"/>
                <a:gd name="T55" fmla="*/ 57 h 57"/>
                <a:gd name="T56" fmla="*/ 4 w 40"/>
                <a:gd name="T57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" h="57">
                  <a:moveTo>
                    <a:pt x="4" y="55"/>
                  </a:moveTo>
                  <a:cubicBezTo>
                    <a:pt x="4" y="54"/>
                    <a:pt x="2" y="47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" y="28"/>
                    <a:pt x="30" y="6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8" y="8"/>
                    <a:pt x="31" y="14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6" y="29"/>
                    <a:pt x="9" y="38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5"/>
                    <a:pt x="10" y="51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4" y="55"/>
                    <a:pt x="4" y="55"/>
                    <a:pt x="4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92" name="Freeform 1326"/>
            <p:cNvSpPr/>
            <p:nvPr/>
          </p:nvSpPr>
          <p:spPr bwMode="auto">
            <a:xfrm>
              <a:off x="7448551" y="7813676"/>
              <a:ext cx="17463" cy="26988"/>
            </a:xfrm>
            <a:custGeom>
              <a:avLst/>
              <a:gdLst>
                <a:gd name="T0" fmla="*/ 11 w 11"/>
                <a:gd name="T1" fmla="*/ 0 h 17"/>
                <a:gd name="T2" fmla="*/ 8 w 11"/>
                <a:gd name="T3" fmla="*/ 17 h 17"/>
                <a:gd name="T4" fmla="*/ 5 w 11"/>
                <a:gd name="T5" fmla="*/ 16 h 17"/>
                <a:gd name="T6" fmla="*/ 6 w 11"/>
                <a:gd name="T7" fmla="*/ 8 h 17"/>
                <a:gd name="T8" fmla="*/ 2 w 11"/>
                <a:gd name="T9" fmla="*/ 11 h 17"/>
                <a:gd name="T10" fmla="*/ 0 w 11"/>
                <a:gd name="T11" fmla="*/ 9 h 17"/>
                <a:gd name="T12" fmla="*/ 11 w 11"/>
                <a:gd name="T13" fmla="*/ 0 h 17"/>
                <a:gd name="T14" fmla="*/ 11 w 11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7">
                  <a:moveTo>
                    <a:pt x="11" y="0"/>
                  </a:moveTo>
                  <a:lnTo>
                    <a:pt x="8" y="17"/>
                  </a:lnTo>
                  <a:lnTo>
                    <a:pt x="5" y="16"/>
                  </a:lnTo>
                  <a:lnTo>
                    <a:pt x="6" y="8"/>
                  </a:lnTo>
                  <a:lnTo>
                    <a:pt x="2" y="11"/>
                  </a:lnTo>
                  <a:lnTo>
                    <a:pt x="0" y="9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93" name="Freeform 1327"/>
            <p:cNvSpPr/>
            <p:nvPr/>
          </p:nvSpPr>
          <p:spPr bwMode="auto">
            <a:xfrm>
              <a:off x="7443789" y="7805738"/>
              <a:ext cx="26988" cy="38100"/>
            </a:xfrm>
            <a:custGeom>
              <a:avLst/>
              <a:gdLst>
                <a:gd name="T0" fmla="*/ 4 w 17"/>
                <a:gd name="T1" fmla="*/ 23 h 24"/>
                <a:gd name="T2" fmla="*/ 5 w 17"/>
                <a:gd name="T3" fmla="*/ 21 h 24"/>
                <a:gd name="T4" fmla="*/ 5 w 17"/>
                <a:gd name="T5" fmla="*/ 19 h 24"/>
                <a:gd name="T6" fmla="*/ 4 w 17"/>
                <a:gd name="T7" fmla="*/ 20 h 24"/>
                <a:gd name="T8" fmla="*/ 0 w 17"/>
                <a:gd name="T9" fmla="*/ 14 h 24"/>
                <a:gd name="T10" fmla="*/ 12 w 17"/>
                <a:gd name="T11" fmla="*/ 4 h 24"/>
                <a:gd name="T12" fmla="*/ 17 w 17"/>
                <a:gd name="T13" fmla="*/ 0 h 24"/>
                <a:gd name="T14" fmla="*/ 12 w 17"/>
                <a:gd name="T15" fmla="*/ 24 h 24"/>
                <a:gd name="T16" fmla="*/ 4 w 17"/>
                <a:gd name="T17" fmla="*/ 23 h 24"/>
                <a:gd name="T18" fmla="*/ 4 w 17"/>
                <a:gd name="T1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4">
                  <a:moveTo>
                    <a:pt x="4" y="23"/>
                  </a:moveTo>
                  <a:lnTo>
                    <a:pt x="5" y="21"/>
                  </a:lnTo>
                  <a:lnTo>
                    <a:pt x="5" y="19"/>
                  </a:lnTo>
                  <a:lnTo>
                    <a:pt x="4" y="20"/>
                  </a:lnTo>
                  <a:lnTo>
                    <a:pt x="0" y="14"/>
                  </a:lnTo>
                  <a:lnTo>
                    <a:pt x="12" y="4"/>
                  </a:lnTo>
                  <a:lnTo>
                    <a:pt x="17" y="0"/>
                  </a:lnTo>
                  <a:lnTo>
                    <a:pt x="12" y="24"/>
                  </a:lnTo>
                  <a:lnTo>
                    <a:pt x="4" y="23"/>
                  </a:lnTo>
                  <a:lnTo>
                    <a:pt x="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94" name="Freeform 1328"/>
            <p:cNvSpPr>
              <a:spLocks noEditPoints="1"/>
            </p:cNvSpPr>
            <p:nvPr/>
          </p:nvSpPr>
          <p:spPr bwMode="auto">
            <a:xfrm>
              <a:off x="7448551" y="7534276"/>
              <a:ext cx="209550" cy="207963"/>
            </a:xfrm>
            <a:custGeom>
              <a:avLst/>
              <a:gdLst>
                <a:gd name="T0" fmla="*/ 72 w 120"/>
                <a:gd name="T1" fmla="*/ 6 h 120"/>
                <a:gd name="T2" fmla="*/ 113 w 120"/>
                <a:gd name="T3" fmla="*/ 72 h 120"/>
                <a:gd name="T4" fmla="*/ 113 w 120"/>
                <a:gd name="T5" fmla="*/ 72 h 120"/>
                <a:gd name="T6" fmla="*/ 48 w 120"/>
                <a:gd name="T7" fmla="*/ 113 h 120"/>
                <a:gd name="T8" fmla="*/ 48 w 120"/>
                <a:gd name="T9" fmla="*/ 113 h 120"/>
                <a:gd name="T10" fmla="*/ 6 w 120"/>
                <a:gd name="T11" fmla="*/ 48 h 120"/>
                <a:gd name="T12" fmla="*/ 6 w 120"/>
                <a:gd name="T13" fmla="*/ 48 h 120"/>
                <a:gd name="T14" fmla="*/ 72 w 120"/>
                <a:gd name="T15" fmla="*/ 6 h 120"/>
                <a:gd name="T16" fmla="*/ 71 w 120"/>
                <a:gd name="T17" fmla="*/ 9 h 120"/>
                <a:gd name="T18" fmla="*/ 9 w 120"/>
                <a:gd name="T19" fmla="*/ 48 h 120"/>
                <a:gd name="T20" fmla="*/ 9 w 120"/>
                <a:gd name="T21" fmla="*/ 48 h 120"/>
                <a:gd name="T22" fmla="*/ 49 w 120"/>
                <a:gd name="T23" fmla="*/ 111 h 120"/>
                <a:gd name="T24" fmla="*/ 49 w 120"/>
                <a:gd name="T25" fmla="*/ 111 h 120"/>
                <a:gd name="T26" fmla="*/ 111 w 120"/>
                <a:gd name="T27" fmla="*/ 71 h 120"/>
                <a:gd name="T28" fmla="*/ 111 w 120"/>
                <a:gd name="T29" fmla="*/ 71 h 120"/>
                <a:gd name="T30" fmla="*/ 71 w 120"/>
                <a:gd name="T31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120">
                  <a:moveTo>
                    <a:pt x="72" y="6"/>
                  </a:moveTo>
                  <a:cubicBezTo>
                    <a:pt x="101" y="13"/>
                    <a:pt x="120" y="42"/>
                    <a:pt x="113" y="72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07" y="101"/>
                    <a:pt x="77" y="120"/>
                    <a:pt x="48" y="113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18" y="107"/>
                    <a:pt x="0" y="77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3" y="18"/>
                    <a:pt x="42" y="0"/>
                    <a:pt x="72" y="6"/>
                  </a:cubicBezTo>
                  <a:close/>
                  <a:moveTo>
                    <a:pt x="71" y="9"/>
                  </a:moveTo>
                  <a:cubicBezTo>
                    <a:pt x="43" y="3"/>
                    <a:pt x="15" y="20"/>
                    <a:pt x="9" y="48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3" y="77"/>
                    <a:pt x="20" y="104"/>
                    <a:pt x="49" y="111"/>
                  </a:cubicBezTo>
                  <a:cubicBezTo>
                    <a:pt x="49" y="111"/>
                    <a:pt x="49" y="111"/>
                    <a:pt x="49" y="111"/>
                  </a:cubicBezTo>
                  <a:cubicBezTo>
                    <a:pt x="77" y="117"/>
                    <a:pt x="104" y="99"/>
                    <a:pt x="111" y="71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17" y="43"/>
                    <a:pt x="99" y="15"/>
                    <a:pt x="7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95" name="Freeform 1329"/>
            <p:cNvSpPr>
              <a:spLocks noEditPoints="1"/>
            </p:cNvSpPr>
            <p:nvPr/>
          </p:nvSpPr>
          <p:spPr bwMode="auto">
            <a:xfrm>
              <a:off x="7453314" y="7539038"/>
              <a:ext cx="200025" cy="198438"/>
            </a:xfrm>
            <a:custGeom>
              <a:avLst/>
              <a:gdLst>
                <a:gd name="T0" fmla="*/ 44 w 114"/>
                <a:gd name="T1" fmla="*/ 112 h 114"/>
                <a:gd name="T2" fmla="*/ 0 w 114"/>
                <a:gd name="T3" fmla="*/ 57 h 114"/>
                <a:gd name="T4" fmla="*/ 0 w 114"/>
                <a:gd name="T5" fmla="*/ 57 h 114"/>
                <a:gd name="T6" fmla="*/ 1 w 114"/>
                <a:gd name="T7" fmla="*/ 44 h 114"/>
                <a:gd name="T8" fmla="*/ 1 w 114"/>
                <a:gd name="T9" fmla="*/ 44 h 114"/>
                <a:gd name="T10" fmla="*/ 57 w 114"/>
                <a:gd name="T11" fmla="*/ 0 h 114"/>
                <a:gd name="T12" fmla="*/ 57 w 114"/>
                <a:gd name="T13" fmla="*/ 0 h 114"/>
                <a:gd name="T14" fmla="*/ 69 w 114"/>
                <a:gd name="T15" fmla="*/ 1 h 114"/>
                <a:gd name="T16" fmla="*/ 69 w 114"/>
                <a:gd name="T17" fmla="*/ 1 h 114"/>
                <a:gd name="T18" fmla="*/ 69 w 114"/>
                <a:gd name="T19" fmla="*/ 3 h 114"/>
                <a:gd name="T20" fmla="*/ 69 w 114"/>
                <a:gd name="T21" fmla="*/ 4 h 114"/>
                <a:gd name="T22" fmla="*/ 69 w 114"/>
                <a:gd name="T23" fmla="*/ 3 h 114"/>
                <a:gd name="T24" fmla="*/ 69 w 114"/>
                <a:gd name="T25" fmla="*/ 1 h 114"/>
                <a:gd name="T26" fmla="*/ 114 w 114"/>
                <a:gd name="T27" fmla="*/ 57 h 114"/>
                <a:gd name="T28" fmla="*/ 114 w 114"/>
                <a:gd name="T29" fmla="*/ 57 h 114"/>
                <a:gd name="T30" fmla="*/ 112 w 114"/>
                <a:gd name="T31" fmla="*/ 69 h 114"/>
                <a:gd name="T32" fmla="*/ 112 w 114"/>
                <a:gd name="T33" fmla="*/ 69 h 114"/>
                <a:gd name="T34" fmla="*/ 57 w 114"/>
                <a:gd name="T35" fmla="*/ 114 h 114"/>
                <a:gd name="T36" fmla="*/ 57 w 114"/>
                <a:gd name="T37" fmla="*/ 114 h 114"/>
                <a:gd name="T38" fmla="*/ 44 w 114"/>
                <a:gd name="T39" fmla="*/ 112 h 114"/>
                <a:gd name="T40" fmla="*/ 8 w 114"/>
                <a:gd name="T41" fmla="*/ 46 h 114"/>
                <a:gd name="T42" fmla="*/ 7 w 114"/>
                <a:gd name="T43" fmla="*/ 57 h 114"/>
                <a:gd name="T44" fmla="*/ 7 w 114"/>
                <a:gd name="T45" fmla="*/ 57 h 114"/>
                <a:gd name="T46" fmla="*/ 46 w 114"/>
                <a:gd name="T47" fmla="*/ 106 h 114"/>
                <a:gd name="T48" fmla="*/ 46 w 114"/>
                <a:gd name="T49" fmla="*/ 106 h 114"/>
                <a:gd name="T50" fmla="*/ 57 w 114"/>
                <a:gd name="T51" fmla="*/ 107 h 114"/>
                <a:gd name="T52" fmla="*/ 57 w 114"/>
                <a:gd name="T53" fmla="*/ 107 h 114"/>
                <a:gd name="T54" fmla="*/ 106 w 114"/>
                <a:gd name="T55" fmla="*/ 68 h 114"/>
                <a:gd name="T56" fmla="*/ 106 w 114"/>
                <a:gd name="T57" fmla="*/ 68 h 114"/>
                <a:gd name="T58" fmla="*/ 107 w 114"/>
                <a:gd name="T59" fmla="*/ 57 h 114"/>
                <a:gd name="T60" fmla="*/ 107 w 114"/>
                <a:gd name="T61" fmla="*/ 57 h 114"/>
                <a:gd name="T62" fmla="*/ 68 w 114"/>
                <a:gd name="T63" fmla="*/ 8 h 114"/>
                <a:gd name="T64" fmla="*/ 68 w 114"/>
                <a:gd name="T65" fmla="*/ 8 h 114"/>
                <a:gd name="T66" fmla="*/ 68 w 114"/>
                <a:gd name="T67" fmla="*/ 8 h 114"/>
                <a:gd name="T68" fmla="*/ 57 w 114"/>
                <a:gd name="T69" fmla="*/ 7 h 114"/>
                <a:gd name="T70" fmla="*/ 57 w 114"/>
                <a:gd name="T71" fmla="*/ 7 h 114"/>
                <a:gd name="T72" fmla="*/ 8 w 114"/>
                <a:gd name="T73" fmla="*/ 46 h 114"/>
                <a:gd name="T74" fmla="*/ 68 w 114"/>
                <a:gd name="T75" fmla="*/ 6 h 114"/>
                <a:gd name="T76" fmla="*/ 68 w 114"/>
                <a:gd name="T77" fmla="*/ 5 h 114"/>
                <a:gd name="T78" fmla="*/ 68 w 114"/>
                <a:gd name="T79" fmla="*/ 5 h 114"/>
                <a:gd name="T80" fmla="*/ 68 w 114"/>
                <a:gd name="T81" fmla="*/ 5 h 114"/>
                <a:gd name="T82" fmla="*/ 68 w 114"/>
                <a:gd name="T83" fmla="*/ 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4" h="114">
                  <a:moveTo>
                    <a:pt x="44" y="112"/>
                  </a:moveTo>
                  <a:cubicBezTo>
                    <a:pt x="18" y="106"/>
                    <a:pt x="0" y="83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3"/>
                    <a:pt x="0" y="49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7" y="18"/>
                    <a:pt x="31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1" y="0"/>
                    <a:pt x="65" y="0"/>
                    <a:pt x="69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96" y="7"/>
                    <a:pt x="114" y="31"/>
                    <a:pt x="114" y="57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114" y="61"/>
                    <a:pt x="113" y="65"/>
                    <a:pt x="112" y="69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06" y="96"/>
                    <a:pt x="83" y="114"/>
                    <a:pt x="57" y="114"/>
                  </a:cubicBezTo>
                  <a:cubicBezTo>
                    <a:pt x="57" y="114"/>
                    <a:pt x="57" y="114"/>
                    <a:pt x="57" y="114"/>
                  </a:cubicBezTo>
                  <a:cubicBezTo>
                    <a:pt x="53" y="114"/>
                    <a:pt x="49" y="113"/>
                    <a:pt x="44" y="112"/>
                  </a:cubicBezTo>
                  <a:close/>
                  <a:moveTo>
                    <a:pt x="8" y="46"/>
                  </a:moveTo>
                  <a:cubicBezTo>
                    <a:pt x="7" y="49"/>
                    <a:pt x="7" y="53"/>
                    <a:pt x="7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80"/>
                    <a:pt x="23" y="100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50" y="106"/>
                    <a:pt x="53" y="107"/>
                    <a:pt x="57" y="107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80" y="107"/>
                    <a:pt x="101" y="91"/>
                    <a:pt x="106" y="68"/>
                  </a:cubicBezTo>
                  <a:cubicBezTo>
                    <a:pt x="106" y="68"/>
                    <a:pt x="106" y="68"/>
                    <a:pt x="106" y="68"/>
                  </a:cubicBezTo>
                  <a:cubicBezTo>
                    <a:pt x="107" y="64"/>
                    <a:pt x="107" y="60"/>
                    <a:pt x="107" y="57"/>
                  </a:cubicBezTo>
                  <a:cubicBezTo>
                    <a:pt x="107" y="57"/>
                    <a:pt x="107" y="57"/>
                    <a:pt x="107" y="57"/>
                  </a:cubicBezTo>
                  <a:cubicBezTo>
                    <a:pt x="107" y="34"/>
                    <a:pt x="91" y="13"/>
                    <a:pt x="68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4" y="7"/>
                    <a:pt x="60" y="7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34" y="7"/>
                    <a:pt x="13" y="22"/>
                    <a:pt x="8" y="46"/>
                  </a:cubicBezTo>
                  <a:close/>
                  <a:moveTo>
                    <a:pt x="68" y="6"/>
                  </a:move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6"/>
                    <a:pt x="68" y="6"/>
                    <a:pt x="6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96" name="Freeform 1330"/>
            <p:cNvSpPr/>
            <p:nvPr/>
          </p:nvSpPr>
          <p:spPr bwMode="auto">
            <a:xfrm>
              <a:off x="7461251" y="7540626"/>
              <a:ext cx="158750" cy="90488"/>
            </a:xfrm>
            <a:custGeom>
              <a:avLst/>
              <a:gdLst>
                <a:gd name="T0" fmla="*/ 1 w 91"/>
                <a:gd name="T1" fmla="*/ 52 h 52"/>
                <a:gd name="T2" fmla="*/ 14 w 91"/>
                <a:gd name="T3" fmla="*/ 34 h 52"/>
                <a:gd name="T4" fmla="*/ 19 w 91"/>
                <a:gd name="T5" fmla="*/ 15 h 52"/>
                <a:gd name="T6" fmla="*/ 56 w 91"/>
                <a:gd name="T7" fmla="*/ 23 h 52"/>
                <a:gd name="T8" fmla="*/ 91 w 91"/>
                <a:gd name="T9" fmla="*/ 19 h 52"/>
                <a:gd name="T10" fmla="*/ 54 w 91"/>
                <a:gd name="T11" fmla="*/ 2 h 52"/>
                <a:gd name="T12" fmla="*/ 21 w 91"/>
                <a:gd name="T13" fmla="*/ 13 h 52"/>
                <a:gd name="T14" fmla="*/ 2 w 91"/>
                <a:gd name="T15" fmla="*/ 39 h 52"/>
                <a:gd name="T16" fmla="*/ 1 w 91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52">
                  <a:moveTo>
                    <a:pt x="1" y="52"/>
                  </a:moveTo>
                  <a:cubicBezTo>
                    <a:pt x="1" y="52"/>
                    <a:pt x="10" y="44"/>
                    <a:pt x="14" y="34"/>
                  </a:cubicBezTo>
                  <a:cubicBezTo>
                    <a:pt x="18" y="24"/>
                    <a:pt x="19" y="15"/>
                    <a:pt x="19" y="15"/>
                  </a:cubicBezTo>
                  <a:cubicBezTo>
                    <a:pt x="19" y="15"/>
                    <a:pt x="46" y="21"/>
                    <a:pt x="56" y="23"/>
                  </a:cubicBezTo>
                  <a:cubicBezTo>
                    <a:pt x="65" y="25"/>
                    <a:pt x="91" y="19"/>
                    <a:pt x="91" y="19"/>
                  </a:cubicBezTo>
                  <a:cubicBezTo>
                    <a:pt x="91" y="19"/>
                    <a:pt x="69" y="0"/>
                    <a:pt x="54" y="2"/>
                  </a:cubicBezTo>
                  <a:cubicBezTo>
                    <a:pt x="38" y="4"/>
                    <a:pt x="21" y="13"/>
                    <a:pt x="21" y="13"/>
                  </a:cubicBezTo>
                  <a:cubicBezTo>
                    <a:pt x="21" y="13"/>
                    <a:pt x="4" y="30"/>
                    <a:pt x="2" y="39"/>
                  </a:cubicBezTo>
                  <a:cubicBezTo>
                    <a:pt x="0" y="49"/>
                    <a:pt x="1" y="52"/>
                    <a:pt x="1" y="5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97" name="Freeform 1331"/>
            <p:cNvSpPr>
              <a:spLocks noEditPoints="1"/>
            </p:cNvSpPr>
            <p:nvPr/>
          </p:nvSpPr>
          <p:spPr bwMode="auto">
            <a:xfrm>
              <a:off x="7459664" y="7540626"/>
              <a:ext cx="168275" cy="92075"/>
            </a:xfrm>
            <a:custGeom>
              <a:avLst/>
              <a:gdLst>
                <a:gd name="T0" fmla="*/ 2 w 97"/>
                <a:gd name="T1" fmla="*/ 52 h 53"/>
                <a:gd name="T2" fmla="*/ 1 w 97"/>
                <a:gd name="T3" fmla="*/ 53 h 53"/>
                <a:gd name="T4" fmla="*/ 0 w 97"/>
                <a:gd name="T5" fmla="*/ 48 h 53"/>
                <a:gd name="T6" fmla="*/ 0 w 97"/>
                <a:gd name="T7" fmla="*/ 48 h 53"/>
                <a:gd name="T8" fmla="*/ 1 w 97"/>
                <a:gd name="T9" fmla="*/ 39 h 53"/>
                <a:gd name="T10" fmla="*/ 1 w 97"/>
                <a:gd name="T11" fmla="*/ 39 h 53"/>
                <a:gd name="T12" fmla="*/ 18 w 97"/>
                <a:gd name="T13" fmla="*/ 14 h 53"/>
                <a:gd name="T14" fmla="*/ 18 w 97"/>
                <a:gd name="T15" fmla="*/ 14 h 53"/>
                <a:gd name="T16" fmla="*/ 18 w 97"/>
                <a:gd name="T17" fmla="*/ 12 h 53"/>
                <a:gd name="T18" fmla="*/ 19 w 97"/>
                <a:gd name="T19" fmla="*/ 13 h 53"/>
                <a:gd name="T20" fmla="*/ 20 w 97"/>
                <a:gd name="T21" fmla="*/ 12 h 53"/>
                <a:gd name="T22" fmla="*/ 20 w 97"/>
                <a:gd name="T23" fmla="*/ 12 h 53"/>
                <a:gd name="T24" fmla="*/ 21 w 97"/>
                <a:gd name="T25" fmla="*/ 11 h 53"/>
                <a:gd name="T26" fmla="*/ 21 w 97"/>
                <a:gd name="T27" fmla="*/ 11 h 53"/>
                <a:gd name="T28" fmla="*/ 54 w 97"/>
                <a:gd name="T29" fmla="*/ 0 h 53"/>
                <a:gd name="T30" fmla="*/ 54 w 97"/>
                <a:gd name="T31" fmla="*/ 0 h 53"/>
                <a:gd name="T32" fmla="*/ 57 w 97"/>
                <a:gd name="T33" fmla="*/ 0 h 53"/>
                <a:gd name="T34" fmla="*/ 57 w 97"/>
                <a:gd name="T35" fmla="*/ 0 h 53"/>
                <a:gd name="T36" fmla="*/ 94 w 97"/>
                <a:gd name="T37" fmla="*/ 17 h 53"/>
                <a:gd name="T38" fmla="*/ 94 w 97"/>
                <a:gd name="T39" fmla="*/ 17 h 53"/>
                <a:gd name="T40" fmla="*/ 97 w 97"/>
                <a:gd name="T41" fmla="*/ 20 h 53"/>
                <a:gd name="T42" fmla="*/ 93 w 97"/>
                <a:gd name="T43" fmla="*/ 21 h 53"/>
                <a:gd name="T44" fmla="*/ 62 w 97"/>
                <a:gd name="T45" fmla="*/ 25 h 53"/>
                <a:gd name="T46" fmla="*/ 62 w 97"/>
                <a:gd name="T47" fmla="*/ 25 h 53"/>
                <a:gd name="T48" fmla="*/ 56 w 97"/>
                <a:gd name="T49" fmla="*/ 25 h 53"/>
                <a:gd name="T50" fmla="*/ 56 w 97"/>
                <a:gd name="T51" fmla="*/ 25 h 53"/>
                <a:gd name="T52" fmla="*/ 21 w 97"/>
                <a:gd name="T53" fmla="*/ 17 h 53"/>
                <a:gd name="T54" fmla="*/ 21 w 97"/>
                <a:gd name="T55" fmla="*/ 17 h 53"/>
                <a:gd name="T56" fmla="*/ 17 w 97"/>
                <a:gd name="T57" fmla="*/ 35 h 53"/>
                <a:gd name="T58" fmla="*/ 17 w 97"/>
                <a:gd name="T59" fmla="*/ 35 h 53"/>
                <a:gd name="T60" fmla="*/ 4 w 97"/>
                <a:gd name="T61" fmla="*/ 53 h 53"/>
                <a:gd name="T62" fmla="*/ 4 w 97"/>
                <a:gd name="T63" fmla="*/ 53 h 53"/>
                <a:gd name="T64" fmla="*/ 4 w 97"/>
                <a:gd name="T65" fmla="*/ 53 h 53"/>
                <a:gd name="T66" fmla="*/ 2 w 97"/>
                <a:gd name="T67" fmla="*/ 52 h 53"/>
                <a:gd name="T68" fmla="*/ 15 w 97"/>
                <a:gd name="T69" fmla="*/ 24 h 53"/>
                <a:gd name="T70" fmla="*/ 5 w 97"/>
                <a:gd name="T71" fmla="*/ 40 h 53"/>
                <a:gd name="T72" fmla="*/ 5 w 97"/>
                <a:gd name="T73" fmla="*/ 40 h 53"/>
                <a:gd name="T74" fmla="*/ 4 w 97"/>
                <a:gd name="T75" fmla="*/ 47 h 53"/>
                <a:gd name="T76" fmla="*/ 4 w 97"/>
                <a:gd name="T77" fmla="*/ 47 h 53"/>
                <a:gd name="T78" fmla="*/ 6 w 97"/>
                <a:gd name="T79" fmla="*/ 45 h 53"/>
                <a:gd name="T80" fmla="*/ 6 w 97"/>
                <a:gd name="T81" fmla="*/ 45 h 53"/>
                <a:gd name="T82" fmla="*/ 13 w 97"/>
                <a:gd name="T83" fmla="*/ 33 h 53"/>
                <a:gd name="T84" fmla="*/ 13 w 97"/>
                <a:gd name="T85" fmla="*/ 33 h 53"/>
                <a:gd name="T86" fmla="*/ 17 w 97"/>
                <a:gd name="T87" fmla="*/ 21 h 53"/>
                <a:gd name="T88" fmla="*/ 17 w 97"/>
                <a:gd name="T89" fmla="*/ 21 h 53"/>
                <a:gd name="T90" fmla="*/ 15 w 97"/>
                <a:gd name="T91" fmla="*/ 24 h 53"/>
                <a:gd name="T92" fmla="*/ 57 w 97"/>
                <a:gd name="T93" fmla="*/ 21 h 53"/>
                <a:gd name="T94" fmla="*/ 62 w 97"/>
                <a:gd name="T95" fmla="*/ 21 h 53"/>
                <a:gd name="T96" fmla="*/ 62 w 97"/>
                <a:gd name="T97" fmla="*/ 21 h 53"/>
                <a:gd name="T98" fmla="*/ 88 w 97"/>
                <a:gd name="T99" fmla="*/ 18 h 53"/>
                <a:gd name="T100" fmla="*/ 88 w 97"/>
                <a:gd name="T101" fmla="*/ 18 h 53"/>
                <a:gd name="T102" fmla="*/ 79 w 97"/>
                <a:gd name="T103" fmla="*/ 12 h 53"/>
                <a:gd name="T104" fmla="*/ 79 w 97"/>
                <a:gd name="T105" fmla="*/ 12 h 53"/>
                <a:gd name="T106" fmla="*/ 57 w 97"/>
                <a:gd name="T107" fmla="*/ 4 h 53"/>
                <a:gd name="T108" fmla="*/ 57 w 97"/>
                <a:gd name="T109" fmla="*/ 4 h 53"/>
                <a:gd name="T110" fmla="*/ 55 w 97"/>
                <a:gd name="T111" fmla="*/ 4 h 53"/>
                <a:gd name="T112" fmla="*/ 55 w 97"/>
                <a:gd name="T113" fmla="*/ 4 h 53"/>
                <a:gd name="T114" fmla="*/ 25 w 97"/>
                <a:gd name="T115" fmla="*/ 14 h 53"/>
                <a:gd name="T116" fmla="*/ 25 w 97"/>
                <a:gd name="T117" fmla="*/ 14 h 53"/>
                <a:gd name="T118" fmla="*/ 57 w 97"/>
                <a:gd name="T11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7" h="53">
                  <a:moveTo>
                    <a:pt x="2" y="52"/>
                  </a:moveTo>
                  <a:cubicBezTo>
                    <a:pt x="1" y="53"/>
                    <a:pt x="1" y="53"/>
                    <a:pt x="1" y="53"/>
                  </a:cubicBezTo>
                  <a:cubicBezTo>
                    <a:pt x="0" y="52"/>
                    <a:pt x="0" y="5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6"/>
                    <a:pt x="0" y="43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3" y="31"/>
                    <a:pt x="13" y="20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38" y="2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4" y="0"/>
                    <a:pt x="93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3" y="21"/>
                    <a:pt x="74" y="25"/>
                    <a:pt x="62" y="25"/>
                  </a:cubicBezTo>
                  <a:cubicBezTo>
                    <a:pt x="62" y="25"/>
                    <a:pt x="62" y="25"/>
                    <a:pt x="62" y="25"/>
                  </a:cubicBezTo>
                  <a:cubicBezTo>
                    <a:pt x="60" y="25"/>
                    <a:pt x="58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49" y="23"/>
                    <a:pt x="28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21"/>
                    <a:pt x="20" y="28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3" y="45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2" y="52"/>
                    <a:pt x="2" y="52"/>
                    <a:pt x="2" y="52"/>
                  </a:cubicBezTo>
                  <a:close/>
                  <a:moveTo>
                    <a:pt x="15" y="24"/>
                  </a:moveTo>
                  <a:cubicBezTo>
                    <a:pt x="10" y="29"/>
                    <a:pt x="6" y="36"/>
                    <a:pt x="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3"/>
                    <a:pt x="4" y="46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5" y="46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8" y="42"/>
                    <a:pt x="12" y="38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29"/>
                    <a:pt x="16" y="25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5" y="23"/>
                    <a:pt x="15" y="24"/>
                  </a:cubicBezTo>
                  <a:close/>
                  <a:moveTo>
                    <a:pt x="57" y="21"/>
                  </a:moveTo>
                  <a:cubicBezTo>
                    <a:pt x="58" y="21"/>
                    <a:pt x="60" y="21"/>
                    <a:pt x="62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70" y="21"/>
                    <a:pt x="81" y="19"/>
                    <a:pt x="88" y="18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6" y="16"/>
                    <a:pt x="83" y="14"/>
                    <a:pt x="79" y="12"/>
                  </a:cubicBezTo>
                  <a:cubicBezTo>
                    <a:pt x="79" y="12"/>
                    <a:pt x="79" y="12"/>
                    <a:pt x="79" y="12"/>
                  </a:cubicBezTo>
                  <a:cubicBezTo>
                    <a:pt x="73" y="8"/>
                    <a:pt x="64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4"/>
                    <a:pt x="56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43" y="6"/>
                    <a:pt x="30" y="11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3" y="15"/>
                    <a:pt x="50" y="19"/>
                    <a:pt x="5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98" name="Freeform 1332"/>
            <p:cNvSpPr>
              <a:spLocks noEditPoints="1"/>
            </p:cNvSpPr>
            <p:nvPr/>
          </p:nvSpPr>
          <p:spPr bwMode="auto">
            <a:xfrm>
              <a:off x="7458076" y="7542213"/>
              <a:ext cx="166688" cy="92075"/>
            </a:xfrm>
            <a:custGeom>
              <a:avLst/>
              <a:gdLst>
                <a:gd name="T0" fmla="*/ 19 w 96"/>
                <a:gd name="T1" fmla="*/ 14 h 53"/>
                <a:gd name="T2" fmla="*/ 19 w 96"/>
                <a:gd name="T3" fmla="*/ 14 h 53"/>
                <a:gd name="T4" fmla="*/ 19 w 96"/>
                <a:gd name="T5" fmla="*/ 14 h 53"/>
                <a:gd name="T6" fmla="*/ 19 w 96"/>
                <a:gd name="T7" fmla="*/ 12 h 53"/>
                <a:gd name="T8" fmla="*/ 21 w 96"/>
                <a:gd name="T9" fmla="*/ 12 h 53"/>
                <a:gd name="T10" fmla="*/ 22 w 96"/>
                <a:gd name="T11" fmla="*/ 11 h 53"/>
                <a:gd name="T12" fmla="*/ 22 w 96"/>
                <a:gd name="T13" fmla="*/ 11 h 53"/>
                <a:gd name="T14" fmla="*/ 22 w 96"/>
                <a:gd name="T15" fmla="*/ 11 h 53"/>
                <a:gd name="T16" fmla="*/ 22 w 96"/>
                <a:gd name="T17" fmla="*/ 11 h 53"/>
                <a:gd name="T18" fmla="*/ 55 w 96"/>
                <a:gd name="T19" fmla="*/ 0 h 53"/>
                <a:gd name="T20" fmla="*/ 55 w 96"/>
                <a:gd name="T21" fmla="*/ 0 h 53"/>
                <a:gd name="T22" fmla="*/ 64 w 96"/>
                <a:gd name="T23" fmla="*/ 0 h 53"/>
                <a:gd name="T24" fmla="*/ 64 w 96"/>
                <a:gd name="T25" fmla="*/ 0 h 53"/>
                <a:gd name="T26" fmla="*/ 94 w 96"/>
                <a:gd name="T27" fmla="*/ 17 h 53"/>
                <a:gd name="T28" fmla="*/ 94 w 96"/>
                <a:gd name="T29" fmla="*/ 17 h 53"/>
                <a:gd name="T30" fmla="*/ 96 w 96"/>
                <a:gd name="T31" fmla="*/ 18 h 53"/>
                <a:gd name="T32" fmla="*/ 94 w 96"/>
                <a:gd name="T33" fmla="*/ 19 h 53"/>
                <a:gd name="T34" fmla="*/ 58 w 96"/>
                <a:gd name="T35" fmla="*/ 23 h 53"/>
                <a:gd name="T36" fmla="*/ 58 w 96"/>
                <a:gd name="T37" fmla="*/ 23 h 53"/>
                <a:gd name="T38" fmla="*/ 22 w 96"/>
                <a:gd name="T39" fmla="*/ 15 h 53"/>
                <a:gd name="T40" fmla="*/ 22 w 96"/>
                <a:gd name="T41" fmla="*/ 15 h 53"/>
                <a:gd name="T42" fmla="*/ 21 w 96"/>
                <a:gd name="T43" fmla="*/ 24 h 53"/>
                <a:gd name="T44" fmla="*/ 21 w 96"/>
                <a:gd name="T45" fmla="*/ 24 h 53"/>
                <a:gd name="T46" fmla="*/ 18 w 96"/>
                <a:gd name="T47" fmla="*/ 33 h 53"/>
                <a:gd name="T48" fmla="*/ 18 w 96"/>
                <a:gd name="T49" fmla="*/ 33 h 53"/>
                <a:gd name="T50" fmla="*/ 4 w 96"/>
                <a:gd name="T51" fmla="*/ 52 h 53"/>
                <a:gd name="T52" fmla="*/ 4 w 96"/>
                <a:gd name="T53" fmla="*/ 52 h 53"/>
                <a:gd name="T54" fmla="*/ 3 w 96"/>
                <a:gd name="T55" fmla="*/ 51 h 53"/>
                <a:gd name="T56" fmla="*/ 4 w 96"/>
                <a:gd name="T57" fmla="*/ 52 h 53"/>
                <a:gd name="T58" fmla="*/ 3 w 96"/>
                <a:gd name="T59" fmla="*/ 53 h 53"/>
                <a:gd name="T60" fmla="*/ 2 w 96"/>
                <a:gd name="T61" fmla="*/ 51 h 53"/>
                <a:gd name="T62" fmla="*/ 3 w 96"/>
                <a:gd name="T63" fmla="*/ 38 h 53"/>
                <a:gd name="T64" fmla="*/ 3 w 96"/>
                <a:gd name="T65" fmla="*/ 38 h 53"/>
                <a:gd name="T66" fmla="*/ 3 w 96"/>
                <a:gd name="T67" fmla="*/ 38 h 53"/>
                <a:gd name="T68" fmla="*/ 3 w 96"/>
                <a:gd name="T69" fmla="*/ 38 h 53"/>
                <a:gd name="T70" fmla="*/ 19 w 96"/>
                <a:gd name="T71" fmla="*/ 14 h 53"/>
                <a:gd name="T72" fmla="*/ 15 w 96"/>
                <a:gd name="T73" fmla="*/ 22 h 53"/>
                <a:gd name="T74" fmla="*/ 5 w 96"/>
                <a:gd name="T75" fmla="*/ 38 h 53"/>
                <a:gd name="T76" fmla="*/ 5 w 96"/>
                <a:gd name="T77" fmla="*/ 38 h 53"/>
                <a:gd name="T78" fmla="*/ 5 w 96"/>
                <a:gd name="T79" fmla="*/ 39 h 53"/>
                <a:gd name="T80" fmla="*/ 5 w 96"/>
                <a:gd name="T81" fmla="*/ 39 h 53"/>
                <a:gd name="T82" fmla="*/ 4 w 96"/>
                <a:gd name="T83" fmla="*/ 48 h 53"/>
                <a:gd name="T84" fmla="*/ 4 w 96"/>
                <a:gd name="T85" fmla="*/ 48 h 53"/>
                <a:gd name="T86" fmla="*/ 15 w 96"/>
                <a:gd name="T87" fmla="*/ 32 h 53"/>
                <a:gd name="T88" fmla="*/ 15 w 96"/>
                <a:gd name="T89" fmla="*/ 32 h 53"/>
                <a:gd name="T90" fmla="*/ 18 w 96"/>
                <a:gd name="T91" fmla="*/ 23 h 53"/>
                <a:gd name="T92" fmla="*/ 18 w 96"/>
                <a:gd name="T93" fmla="*/ 23 h 53"/>
                <a:gd name="T94" fmla="*/ 19 w 96"/>
                <a:gd name="T95" fmla="*/ 18 h 53"/>
                <a:gd name="T96" fmla="*/ 19 w 96"/>
                <a:gd name="T97" fmla="*/ 18 h 53"/>
                <a:gd name="T98" fmla="*/ 15 w 96"/>
                <a:gd name="T99" fmla="*/ 22 h 53"/>
                <a:gd name="T100" fmla="*/ 64 w 96"/>
                <a:gd name="T101" fmla="*/ 3 h 53"/>
                <a:gd name="T102" fmla="*/ 56 w 96"/>
                <a:gd name="T103" fmla="*/ 3 h 53"/>
                <a:gd name="T104" fmla="*/ 56 w 96"/>
                <a:gd name="T105" fmla="*/ 3 h 53"/>
                <a:gd name="T106" fmla="*/ 24 w 96"/>
                <a:gd name="T107" fmla="*/ 13 h 53"/>
                <a:gd name="T108" fmla="*/ 24 w 96"/>
                <a:gd name="T109" fmla="*/ 13 h 53"/>
                <a:gd name="T110" fmla="*/ 58 w 96"/>
                <a:gd name="T111" fmla="*/ 20 h 53"/>
                <a:gd name="T112" fmla="*/ 58 w 96"/>
                <a:gd name="T113" fmla="*/ 20 h 53"/>
                <a:gd name="T114" fmla="*/ 79 w 96"/>
                <a:gd name="T115" fmla="*/ 19 h 53"/>
                <a:gd name="T116" fmla="*/ 79 w 96"/>
                <a:gd name="T117" fmla="*/ 19 h 53"/>
                <a:gd name="T118" fmla="*/ 90 w 96"/>
                <a:gd name="T119" fmla="*/ 17 h 53"/>
                <a:gd name="T120" fmla="*/ 90 w 96"/>
                <a:gd name="T121" fmla="*/ 17 h 53"/>
                <a:gd name="T122" fmla="*/ 64 w 96"/>
                <a:gd name="T123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6" h="53">
                  <a:moveTo>
                    <a:pt x="19" y="14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40" y="2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8" y="0"/>
                    <a:pt x="6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9" y="4"/>
                    <a:pt x="94" y="16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3" y="19"/>
                    <a:pt x="68" y="25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49" y="21"/>
                    <a:pt x="28" y="17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7"/>
                    <a:pt x="21" y="20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7"/>
                    <a:pt x="19" y="30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3" y="44"/>
                    <a:pt x="4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0" y="4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" y="30"/>
                    <a:pt x="14" y="19"/>
                    <a:pt x="19" y="14"/>
                  </a:cubicBezTo>
                  <a:close/>
                  <a:moveTo>
                    <a:pt x="15" y="22"/>
                  </a:moveTo>
                  <a:cubicBezTo>
                    <a:pt x="11" y="28"/>
                    <a:pt x="6" y="34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4" y="43"/>
                    <a:pt x="4" y="46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7" y="45"/>
                    <a:pt x="12" y="39"/>
                    <a:pt x="15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29"/>
                    <a:pt x="17" y="26"/>
                    <a:pt x="18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21"/>
                    <a:pt x="19" y="20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8" y="19"/>
                    <a:pt x="16" y="21"/>
                    <a:pt x="15" y="22"/>
                  </a:cubicBezTo>
                  <a:close/>
                  <a:moveTo>
                    <a:pt x="64" y="3"/>
                  </a:moveTo>
                  <a:cubicBezTo>
                    <a:pt x="61" y="2"/>
                    <a:pt x="58" y="2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42" y="4"/>
                    <a:pt x="27" y="12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1" y="14"/>
                    <a:pt x="50" y="19"/>
                    <a:pt x="58" y="20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2" y="21"/>
                    <a:pt x="71" y="20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83" y="18"/>
                    <a:pt x="88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5" y="13"/>
                    <a:pt x="74" y="5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199" name="Freeform 1333"/>
            <p:cNvSpPr>
              <a:spLocks noEditPoints="1"/>
            </p:cNvSpPr>
            <p:nvPr/>
          </p:nvSpPr>
          <p:spPr bwMode="auto">
            <a:xfrm>
              <a:off x="7456489" y="7539038"/>
              <a:ext cx="176213" cy="101600"/>
            </a:xfrm>
            <a:custGeom>
              <a:avLst/>
              <a:gdLst>
                <a:gd name="T0" fmla="*/ 1 w 102"/>
                <a:gd name="T1" fmla="*/ 54 h 58"/>
                <a:gd name="T2" fmla="*/ 0 w 102"/>
                <a:gd name="T3" fmla="*/ 49 h 58"/>
                <a:gd name="T4" fmla="*/ 2 w 102"/>
                <a:gd name="T5" fmla="*/ 40 h 58"/>
                <a:gd name="T6" fmla="*/ 2 w 102"/>
                <a:gd name="T7" fmla="*/ 39 h 58"/>
                <a:gd name="T8" fmla="*/ 18 w 102"/>
                <a:gd name="T9" fmla="*/ 15 h 58"/>
                <a:gd name="T10" fmla="*/ 21 w 102"/>
                <a:gd name="T11" fmla="*/ 12 h 58"/>
                <a:gd name="T12" fmla="*/ 21 w 102"/>
                <a:gd name="T13" fmla="*/ 12 h 58"/>
                <a:gd name="T14" fmla="*/ 21 w 102"/>
                <a:gd name="T15" fmla="*/ 12 h 58"/>
                <a:gd name="T16" fmla="*/ 22 w 102"/>
                <a:gd name="T17" fmla="*/ 11 h 58"/>
                <a:gd name="T18" fmla="*/ 22 w 102"/>
                <a:gd name="T19" fmla="*/ 11 h 58"/>
                <a:gd name="T20" fmla="*/ 23 w 102"/>
                <a:gd name="T21" fmla="*/ 10 h 58"/>
                <a:gd name="T22" fmla="*/ 25 w 102"/>
                <a:gd name="T23" fmla="*/ 9 h 58"/>
                <a:gd name="T24" fmla="*/ 33 w 102"/>
                <a:gd name="T25" fmla="*/ 6 h 58"/>
                <a:gd name="T26" fmla="*/ 56 w 102"/>
                <a:gd name="T27" fmla="*/ 0 h 58"/>
                <a:gd name="T28" fmla="*/ 59 w 102"/>
                <a:gd name="T29" fmla="*/ 0 h 58"/>
                <a:gd name="T30" fmla="*/ 66 w 102"/>
                <a:gd name="T31" fmla="*/ 0 h 58"/>
                <a:gd name="T32" fmla="*/ 96 w 102"/>
                <a:gd name="T33" fmla="*/ 17 h 58"/>
                <a:gd name="T34" fmla="*/ 96 w 102"/>
                <a:gd name="T35" fmla="*/ 17 h 58"/>
                <a:gd name="T36" fmla="*/ 98 w 102"/>
                <a:gd name="T37" fmla="*/ 22 h 58"/>
                <a:gd name="T38" fmla="*/ 94 w 102"/>
                <a:gd name="T39" fmla="*/ 23 h 58"/>
                <a:gd name="T40" fmla="*/ 92 w 102"/>
                <a:gd name="T41" fmla="*/ 24 h 58"/>
                <a:gd name="T42" fmla="*/ 84 w 102"/>
                <a:gd name="T43" fmla="*/ 25 h 58"/>
                <a:gd name="T44" fmla="*/ 64 w 102"/>
                <a:gd name="T45" fmla="*/ 27 h 58"/>
                <a:gd name="T46" fmla="*/ 58 w 102"/>
                <a:gd name="T47" fmla="*/ 27 h 58"/>
                <a:gd name="T48" fmla="*/ 25 w 102"/>
                <a:gd name="T49" fmla="*/ 20 h 58"/>
                <a:gd name="T50" fmla="*/ 24 w 102"/>
                <a:gd name="T51" fmla="*/ 26 h 58"/>
                <a:gd name="T52" fmla="*/ 20 w 102"/>
                <a:gd name="T53" fmla="*/ 36 h 58"/>
                <a:gd name="T54" fmla="*/ 8 w 102"/>
                <a:gd name="T55" fmla="*/ 54 h 58"/>
                <a:gd name="T56" fmla="*/ 7 w 102"/>
                <a:gd name="T57" fmla="*/ 55 h 58"/>
                <a:gd name="T58" fmla="*/ 7 w 102"/>
                <a:gd name="T59" fmla="*/ 55 h 58"/>
                <a:gd name="T60" fmla="*/ 5 w 102"/>
                <a:gd name="T61" fmla="*/ 57 h 58"/>
                <a:gd name="T62" fmla="*/ 2 w 102"/>
                <a:gd name="T63" fmla="*/ 56 h 58"/>
                <a:gd name="T64" fmla="*/ 8 w 102"/>
                <a:gd name="T65" fmla="*/ 41 h 58"/>
                <a:gd name="T66" fmla="*/ 8 w 102"/>
                <a:gd name="T67" fmla="*/ 44 h 58"/>
                <a:gd name="T68" fmla="*/ 14 w 102"/>
                <a:gd name="T69" fmla="*/ 34 h 58"/>
                <a:gd name="T70" fmla="*/ 16 w 102"/>
                <a:gd name="T71" fmla="*/ 27 h 58"/>
                <a:gd name="T72" fmla="*/ 8 w 102"/>
                <a:gd name="T73" fmla="*/ 41 h 58"/>
                <a:gd name="T74" fmla="*/ 64 w 102"/>
                <a:gd name="T75" fmla="*/ 21 h 58"/>
                <a:gd name="T76" fmla="*/ 80 w 102"/>
                <a:gd name="T77" fmla="*/ 19 h 58"/>
                <a:gd name="T78" fmla="*/ 86 w 102"/>
                <a:gd name="T79" fmla="*/ 18 h 58"/>
                <a:gd name="T80" fmla="*/ 64 w 102"/>
                <a:gd name="T81" fmla="*/ 7 h 58"/>
                <a:gd name="T82" fmla="*/ 65 w 102"/>
                <a:gd name="T83" fmla="*/ 5 h 58"/>
                <a:gd name="T84" fmla="*/ 59 w 102"/>
                <a:gd name="T85" fmla="*/ 6 h 58"/>
                <a:gd name="T86" fmla="*/ 57 w 102"/>
                <a:gd name="T87" fmla="*/ 7 h 58"/>
                <a:gd name="T88" fmla="*/ 31 w 102"/>
                <a:gd name="T89" fmla="*/ 14 h 58"/>
                <a:gd name="T90" fmla="*/ 60 w 102"/>
                <a:gd name="T91" fmla="*/ 20 h 58"/>
                <a:gd name="T92" fmla="*/ 18 w 102"/>
                <a:gd name="T93" fmla="*/ 15 h 58"/>
                <a:gd name="T94" fmla="*/ 18 w 102"/>
                <a:gd name="T95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2" h="58">
                  <a:moveTo>
                    <a:pt x="2" y="56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52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7"/>
                    <a:pt x="1" y="44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4" y="31"/>
                    <a:pt x="13" y="20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4" y="10"/>
                    <a:pt x="24" y="10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7" y="9"/>
                    <a:pt x="30" y="7"/>
                    <a:pt x="3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40" y="4"/>
                    <a:pt x="48" y="1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7" y="0"/>
                    <a:pt x="58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1" y="0"/>
                    <a:pt x="64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0" y="4"/>
                    <a:pt x="95" y="15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3" y="23"/>
                    <a:pt x="93" y="23"/>
                    <a:pt x="92" y="24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0" y="24"/>
                    <a:pt x="87" y="25"/>
                    <a:pt x="84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78" y="26"/>
                    <a:pt x="70" y="27"/>
                    <a:pt x="64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2" y="27"/>
                    <a:pt x="60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1" y="25"/>
                    <a:pt x="3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4" y="21"/>
                    <a:pt x="24" y="24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9"/>
                    <a:pt x="22" y="33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7" y="44"/>
                    <a:pt x="11" y="51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6"/>
                    <a:pt x="2" y="56"/>
                    <a:pt x="2" y="56"/>
                  </a:cubicBezTo>
                  <a:close/>
                  <a:moveTo>
                    <a:pt x="8" y="41"/>
                  </a:move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2"/>
                    <a:pt x="8" y="43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10" y="41"/>
                    <a:pt x="13" y="38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2"/>
                    <a:pt x="16" y="29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2" y="32"/>
                    <a:pt x="9" y="38"/>
                    <a:pt x="8" y="41"/>
                  </a:cubicBezTo>
                  <a:close/>
                  <a:moveTo>
                    <a:pt x="60" y="20"/>
                  </a:moveTo>
                  <a:cubicBezTo>
                    <a:pt x="61" y="21"/>
                    <a:pt x="62" y="21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8" y="21"/>
                    <a:pt x="74" y="20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2" y="19"/>
                    <a:pt x="84" y="18"/>
                    <a:pt x="86" y="18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81" y="14"/>
                    <a:pt x="72" y="9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2" y="7"/>
                    <a:pt x="61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8" y="6"/>
                    <a:pt x="58" y="6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48" y="8"/>
                    <a:pt x="38" y="12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40" y="16"/>
                    <a:pt x="54" y="19"/>
                    <a:pt x="60" y="20"/>
                  </a:cubicBezTo>
                  <a:close/>
                  <a:moveTo>
                    <a:pt x="18" y="16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6"/>
                    <a:pt x="18" y="16"/>
                    <a:pt x="1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00" name="Freeform 1334"/>
            <p:cNvSpPr/>
            <p:nvPr/>
          </p:nvSpPr>
          <p:spPr bwMode="auto">
            <a:xfrm>
              <a:off x="7577139" y="7599363"/>
              <a:ext cx="7938" cy="6350"/>
            </a:xfrm>
            <a:custGeom>
              <a:avLst/>
              <a:gdLst>
                <a:gd name="T0" fmla="*/ 1 w 5"/>
                <a:gd name="T1" fmla="*/ 0 h 4"/>
                <a:gd name="T2" fmla="*/ 5 w 5"/>
                <a:gd name="T3" fmla="*/ 2 h 4"/>
                <a:gd name="T4" fmla="*/ 4 w 5"/>
                <a:gd name="T5" fmla="*/ 4 h 4"/>
                <a:gd name="T6" fmla="*/ 0 w 5"/>
                <a:gd name="T7" fmla="*/ 4 h 4"/>
                <a:gd name="T8" fmla="*/ 1 w 5"/>
                <a:gd name="T9" fmla="*/ 0 h 4"/>
                <a:gd name="T10" fmla="*/ 1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lnTo>
                    <a:pt x="5" y="2"/>
                  </a:lnTo>
                  <a:lnTo>
                    <a:pt x="4" y="4"/>
                  </a:lnTo>
                  <a:lnTo>
                    <a:pt x="0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01" name="Freeform 1335"/>
            <p:cNvSpPr/>
            <p:nvPr/>
          </p:nvSpPr>
          <p:spPr bwMode="auto">
            <a:xfrm>
              <a:off x="7573964" y="7594601"/>
              <a:ext cx="14288" cy="15875"/>
            </a:xfrm>
            <a:custGeom>
              <a:avLst/>
              <a:gdLst>
                <a:gd name="T0" fmla="*/ 0 w 9"/>
                <a:gd name="T1" fmla="*/ 8 h 10"/>
                <a:gd name="T2" fmla="*/ 0 w 9"/>
                <a:gd name="T3" fmla="*/ 6 h 10"/>
                <a:gd name="T4" fmla="*/ 1 w 9"/>
                <a:gd name="T5" fmla="*/ 2 h 10"/>
                <a:gd name="T6" fmla="*/ 1 w 9"/>
                <a:gd name="T7" fmla="*/ 0 h 10"/>
                <a:gd name="T8" fmla="*/ 9 w 9"/>
                <a:gd name="T9" fmla="*/ 2 h 10"/>
                <a:gd name="T10" fmla="*/ 8 w 9"/>
                <a:gd name="T11" fmla="*/ 10 h 10"/>
                <a:gd name="T12" fmla="*/ 0 w 9"/>
                <a:gd name="T13" fmla="*/ 8 h 10"/>
                <a:gd name="T14" fmla="*/ 0 w 9"/>
                <a:gd name="T15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0" y="8"/>
                  </a:moveTo>
                  <a:lnTo>
                    <a:pt x="0" y="6"/>
                  </a:lnTo>
                  <a:lnTo>
                    <a:pt x="1" y="2"/>
                  </a:lnTo>
                  <a:lnTo>
                    <a:pt x="1" y="0"/>
                  </a:lnTo>
                  <a:lnTo>
                    <a:pt x="9" y="2"/>
                  </a:lnTo>
                  <a:lnTo>
                    <a:pt x="8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02" name="Freeform 1336"/>
            <p:cNvSpPr/>
            <p:nvPr/>
          </p:nvSpPr>
          <p:spPr bwMode="auto">
            <a:xfrm>
              <a:off x="7502526" y="7608888"/>
              <a:ext cx="7938" cy="4763"/>
            </a:xfrm>
            <a:custGeom>
              <a:avLst/>
              <a:gdLst>
                <a:gd name="T0" fmla="*/ 1 w 5"/>
                <a:gd name="T1" fmla="*/ 0 h 3"/>
                <a:gd name="T2" fmla="*/ 5 w 5"/>
                <a:gd name="T3" fmla="*/ 0 h 3"/>
                <a:gd name="T4" fmla="*/ 3 w 5"/>
                <a:gd name="T5" fmla="*/ 3 h 3"/>
                <a:gd name="T6" fmla="*/ 0 w 5"/>
                <a:gd name="T7" fmla="*/ 2 h 3"/>
                <a:gd name="T8" fmla="*/ 1 w 5"/>
                <a:gd name="T9" fmla="*/ 0 h 3"/>
                <a:gd name="T10" fmla="*/ 1 w 5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1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03" name="Freeform 1337"/>
            <p:cNvSpPr/>
            <p:nvPr/>
          </p:nvSpPr>
          <p:spPr bwMode="auto">
            <a:xfrm>
              <a:off x="7499351" y="7604126"/>
              <a:ext cx="14288" cy="12700"/>
            </a:xfrm>
            <a:custGeom>
              <a:avLst/>
              <a:gdLst>
                <a:gd name="T0" fmla="*/ 0 w 9"/>
                <a:gd name="T1" fmla="*/ 7 h 8"/>
                <a:gd name="T2" fmla="*/ 0 w 9"/>
                <a:gd name="T3" fmla="*/ 5 h 8"/>
                <a:gd name="T4" fmla="*/ 1 w 9"/>
                <a:gd name="T5" fmla="*/ 2 h 8"/>
                <a:gd name="T6" fmla="*/ 1 w 9"/>
                <a:gd name="T7" fmla="*/ 0 h 8"/>
                <a:gd name="T8" fmla="*/ 9 w 9"/>
                <a:gd name="T9" fmla="*/ 2 h 8"/>
                <a:gd name="T10" fmla="*/ 8 w 9"/>
                <a:gd name="T11" fmla="*/ 8 h 8"/>
                <a:gd name="T12" fmla="*/ 0 w 9"/>
                <a:gd name="T13" fmla="*/ 7 h 8"/>
                <a:gd name="T14" fmla="*/ 0 w 9"/>
                <a:gd name="T1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8">
                  <a:moveTo>
                    <a:pt x="0" y="7"/>
                  </a:moveTo>
                  <a:lnTo>
                    <a:pt x="0" y="5"/>
                  </a:lnTo>
                  <a:lnTo>
                    <a:pt x="1" y="2"/>
                  </a:lnTo>
                  <a:lnTo>
                    <a:pt x="1" y="0"/>
                  </a:lnTo>
                  <a:lnTo>
                    <a:pt x="9" y="2"/>
                  </a:lnTo>
                  <a:lnTo>
                    <a:pt x="8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04" name="Freeform 1338"/>
            <p:cNvSpPr>
              <a:spLocks noEditPoints="1"/>
            </p:cNvSpPr>
            <p:nvPr/>
          </p:nvSpPr>
          <p:spPr bwMode="auto">
            <a:xfrm>
              <a:off x="7486651" y="7639051"/>
              <a:ext cx="114300" cy="47625"/>
            </a:xfrm>
            <a:custGeom>
              <a:avLst/>
              <a:gdLst>
                <a:gd name="T0" fmla="*/ 2 w 65"/>
                <a:gd name="T1" fmla="*/ 8 h 28"/>
                <a:gd name="T2" fmla="*/ 32 w 65"/>
                <a:gd name="T3" fmla="*/ 24 h 28"/>
                <a:gd name="T4" fmla="*/ 32 w 65"/>
                <a:gd name="T5" fmla="*/ 24 h 28"/>
                <a:gd name="T6" fmla="*/ 32 w 65"/>
                <a:gd name="T7" fmla="*/ 24 h 28"/>
                <a:gd name="T8" fmla="*/ 32 w 65"/>
                <a:gd name="T9" fmla="*/ 24 h 28"/>
                <a:gd name="T10" fmla="*/ 52 w 65"/>
                <a:gd name="T11" fmla="*/ 13 h 28"/>
                <a:gd name="T12" fmla="*/ 52 w 65"/>
                <a:gd name="T13" fmla="*/ 13 h 28"/>
                <a:gd name="T14" fmla="*/ 63 w 65"/>
                <a:gd name="T15" fmla="*/ 0 h 28"/>
                <a:gd name="T16" fmla="*/ 63 w 65"/>
                <a:gd name="T17" fmla="*/ 0 h 28"/>
                <a:gd name="T18" fmla="*/ 65 w 65"/>
                <a:gd name="T19" fmla="*/ 1 h 28"/>
                <a:gd name="T20" fmla="*/ 54 w 65"/>
                <a:gd name="T21" fmla="*/ 15 h 28"/>
                <a:gd name="T22" fmla="*/ 54 w 65"/>
                <a:gd name="T23" fmla="*/ 15 h 28"/>
                <a:gd name="T24" fmla="*/ 32 w 65"/>
                <a:gd name="T25" fmla="*/ 27 h 28"/>
                <a:gd name="T26" fmla="*/ 32 w 65"/>
                <a:gd name="T27" fmla="*/ 27 h 28"/>
                <a:gd name="T28" fmla="*/ 31 w 65"/>
                <a:gd name="T29" fmla="*/ 27 h 28"/>
                <a:gd name="T30" fmla="*/ 31 w 65"/>
                <a:gd name="T31" fmla="*/ 27 h 28"/>
                <a:gd name="T32" fmla="*/ 0 w 65"/>
                <a:gd name="T33" fmla="*/ 10 h 28"/>
                <a:gd name="T34" fmla="*/ 0 w 65"/>
                <a:gd name="T35" fmla="*/ 10 h 28"/>
                <a:gd name="T36" fmla="*/ 2 w 65"/>
                <a:gd name="T37" fmla="*/ 8 h 28"/>
                <a:gd name="T38" fmla="*/ 63 w 65"/>
                <a:gd name="T39" fmla="*/ 0 h 28"/>
                <a:gd name="T40" fmla="*/ 63 w 65"/>
                <a:gd name="T41" fmla="*/ 0 h 28"/>
                <a:gd name="T42" fmla="*/ 63 w 65"/>
                <a:gd name="T43" fmla="*/ 0 h 28"/>
                <a:gd name="T44" fmla="*/ 63 w 65"/>
                <a:gd name="T45" fmla="*/ 0 h 28"/>
                <a:gd name="T46" fmla="*/ 63 w 65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28">
                  <a:moveTo>
                    <a:pt x="2" y="8"/>
                  </a:moveTo>
                  <a:cubicBezTo>
                    <a:pt x="2" y="8"/>
                    <a:pt x="19" y="21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8" y="25"/>
                    <a:pt x="46" y="20"/>
                    <a:pt x="52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8" y="6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5" y="1"/>
                    <a:pt x="60" y="8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7" y="22"/>
                    <a:pt x="39" y="28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18" y="24"/>
                    <a:pt x="1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8"/>
                    <a:pt x="2" y="8"/>
                    <a:pt x="2" y="8"/>
                  </a:cubicBezTo>
                  <a:close/>
                  <a:moveTo>
                    <a:pt x="6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05" name="Freeform 1339"/>
            <p:cNvSpPr>
              <a:spLocks noEditPoints="1"/>
            </p:cNvSpPr>
            <p:nvPr/>
          </p:nvSpPr>
          <p:spPr bwMode="auto">
            <a:xfrm>
              <a:off x="7481889" y="7632701"/>
              <a:ext cx="123825" cy="55563"/>
            </a:xfrm>
            <a:custGeom>
              <a:avLst/>
              <a:gdLst>
                <a:gd name="T0" fmla="*/ 34 w 71"/>
                <a:gd name="T1" fmla="*/ 32 h 32"/>
                <a:gd name="T2" fmla="*/ 34 w 71"/>
                <a:gd name="T3" fmla="*/ 32 h 32"/>
                <a:gd name="T4" fmla="*/ 34 w 71"/>
                <a:gd name="T5" fmla="*/ 32 h 32"/>
                <a:gd name="T6" fmla="*/ 3 w 71"/>
                <a:gd name="T7" fmla="*/ 15 h 32"/>
                <a:gd name="T8" fmla="*/ 3 w 71"/>
                <a:gd name="T9" fmla="*/ 15 h 32"/>
                <a:gd name="T10" fmla="*/ 0 w 71"/>
                <a:gd name="T11" fmla="*/ 14 h 32"/>
                <a:gd name="T12" fmla="*/ 2 w 71"/>
                <a:gd name="T13" fmla="*/ 12 h 32"/>
                <a:gd name="T14" fmla="*/ 4 w 71"/>
                <a:gd name="T15" fmla="*/ 10 h 32"/>
                <a:gd name="T16" fmla="*/ 4 w 71"/>
                <a:gd name="T17" fmla="*/ 9 h 32"/>
                <a:gd name="T18" fmla="*/ 4 w 71"/>
                <a:gd name="T19" fmla="*/ 9 h 32"/>
                <a:gd name="T20" fmla="*/ 5 w 71"/>
                <a:gd name="T21" fmla="*/ 9 h 32"/>
                <a:gd name="T22" fmla="*/ 5 w 71"/>
                <a:gd name="T23" fmla="*/ 9 h 32"/>
                <a:gd name="T24" fmla="*/ 6 w 71"/>
                <a:gd name="T25" fmla="*/ 9 h 32"/>
                <a:gd name="T26" fmla="*/ 6 w 71"/>
                <a:gd name="T27" fmla="*/ 9 h 32"/>
                <a:gd name="T28" fmla="*/ 6 w 71"/>
                <a:gd name="T29" fmla="*/ 9 h 32"/>
                <a:gd name="T30" fmla="*/ 6 w 71"/>
                <a:gd name="T31" fmla="*/ 9 h 32"/>
                <a:gd name="T32" fmla="*/ 6 w 71"/>
                <a:gd name="T33" fmla="*/ 9 h 32"/>
                <a:gd name="T34" fmla="*/ 6 w 71"/>
                <a:gd name="T35" fmla="*/ 9 h 32"/>
                <a:gd name="T36" fmla="*/ 6 w 71"/>
                <a:gd name="T37" fmla="*/ 9 h 32"/>
                <a:gd name="T38" fmla="*/ 6 w 71"/>
                <a:gd name="T39" fmla="*/ 9 h 32"/>
                <a:gd name="T40" fmla="*/ 6 w 71"/>
                <a:gd name="T41" fmla="*/ 9 h 32"/>
                <a:gd name="T42" fmla="*/ 6 w 71"/>
                <a:gd name="T43" fmla="*/ 9 h 32"/>
                <a:gd name="T44" fmla="*/ 7 w 71"/>
                <a:gd name="T45" fmla="*/ 9 h 32"/>
                <a:gd name="T46" fmla="*/ 7 w 71"/>
                <a:gd name="T47" fmla="*/ 9 h 32"/>
                <a:gd name="T48" fmla="*/ 7 w 71"/>
                <a:gd name="T49" fmla="*/ 10 h 32"/>
                <a:gd name="T50" fmla="*/ 7 w 71"/>
                <a:gd name="T51" fmla="*/ 10 h 32"/>
                <a:gd name="T52" fmla="*/ 9 w 71"/>
                <a:gd name="T53" fmla="*/ 11 h 32"/>
                <a:gd name="T54" fmla="*/ 9 w 71"/>
                <a:gd name="T55" fmla="*/ 11 h 32"/>
                <a:gd name="T56" fmla="*/ 16 w 71"/>
                <a:gd name="T57" fmla="*/ 16 h 32"/>
                <a:gd name="T58" fmla="*/ 16 w 71"/>
                <a:gd name="T59" fmla="*/ 16 h 32"/>
                <a:gd name="T60" fmla="*/ 35 w 71"/>
                <a:gd name="T61" fmla="*/ 25 h 32"/>
                <a:gd name="T62" fmla="*/ 35 w 71"/>
                <a:gd name="T63" fmla="*/ 25 h 32"/>
                <a:gd name="T64" fmla="*/ 36 w 71"/>
                <a:gd name="T65" fmla="*/ 25 h 32"/>
                <a:gd name="T66" fmla="*/ 36 w 71"/>
                <a:gd name="T67" fmla="*/ 25 h 32"/>
                <a:gd name="T68" fmla="*/ 37 w 71"/>
                <a:gd name="T69" fmla="*/ 25 h 32"/>
                <a:gd name="T70" fmla="*/ 37 w 71"/>
                <a:gd name="T71" fmla="*/ 25 h 32"/>
                <a:gd name="T72" fmla="*/ 54 w 71"/>
                <a:gd name="T73" fmla="*/ 15 h 32"/>
                <a:gd name="T74" fmla="*/ 54 w 71"/>
                <a:gd name="T75" fmla="*/ 15 h 32"/>
                <a:gd name="T76" fmla="*/ 63 w 71"/>
                <a:gd name="T77" fmla="*/ 3 h 32"/>
                <a:gd name="T78" fmla="*/ 63 w 71"/>
                <a:gd name="T79" fmla="*/ 3 h 32"/>
                <a:gd name="T80" fmla="*/ 61 w 71"/>
                <a:gd name="T81" fmla="*/ 1 h 32"/>
                <a:gd name="T82" fmla="*/ 65 w 71"/>
                <a:gd name="T83" fmla="*/ 1 h 32"/>
                <a:gd name="T84" fmla="*/ 66 w 71"/>
                <a:gd name="T85" fmla="*/ 0 h 32"/>
                <a:gd name="T86" fmla="*/ 67 w 71"/>
                <a:gd name="T87" fmla="*/ 1 h 32"/>
                <a:gd name="T88" fmla="*/ 71 w 71"/>
                <a:gd name="T89" fmla="*/ 1 h 32"/>
                <a:gd name="T90" fmla="*/ 69 w 71"/>
                <a:gd name="T91" fmla="*/ 2 h 32"/>
                <a:gd name="T92" fmla="*/ 71 w 71"/>
                <a:gd name="T93" fmla="*/ 4 h 32"/>
                <a:gd name="T94" fmla="*/ 70 w 71"/>
                <a:gd name="T95" fmla="*/ 6 h 32"/>
                <a:gd name="T96" fmla="*/ 70 w 71"/>
                <a:gd name="T97" fmla="*/ 6 h 32"/>
                <a:gd name="T98" fmla="*/ 69 w 71"/>
                <a:gd name="T99" fmla="*/ 7 h 32"/>
                <a:gd name="T100" fmla="*/ 69 w 71"/>
                <a:gd name="T101" fmla="*/ 7 h 32"/>
                <a:gd name="T102" fmla="*/ 67 w 71"/>
                <a:gd name="T103" fmla="*/ 10 h 32"/>
                <a:gd name="T104" fmla="*/ 67 w 71"/>
                <a:gd name="T105" fmla="*/ 10 h 32"/>
                <a:gd name="T106" fmla="*/ 58 w 71"/>
                <a:gd name="T107" fmla="*/ 19 h 32"/>
                <a:gd name="T108" fmla="*/ 58 w 71"/>
                <a:gd name="T109" fmla="*/ 19 h 32"/>
                <a:gd name="T110" fmla="*/ 37 w 71"/>
                <a:gd name="T111" fmla="*/ 32 h 32"/>
                <a:gd name="T112" fmla="*/ 37 w 71"/>
                <a:gd name="T113" fmla="*/ 32 h 32"/>
                <a:gd name="T114" fmla="*/ 34 w 71"/>
                <a:gd name="T115" fmla="*/ 32 h 32"/>
                <a:gd name="T116" fmla="*/ 4 w 71"/>
                <a:gd name="T117" fmla="*/ 12 h 32"/>
                <a:gd name="T118" fmla="*/ 3 w 71"/>
                <a:gd name="T119" fmla="*/ 11 h 32"/>
                <a:gd name="T120" fmla="*/ 3 w 71"/>
                <a:gd name="T121" fmla="*/ 11 h 32"/>
                <a:gd name="T122" fmla="*/ 4 w 71"/>
                <a:gd name="T123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1" h="32">
                  <a:moveTo>
                    <a:pt x="34" y="32"/>
                  </a:move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20" y="29"/>
                    <a:pt x="4" y="16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3"/>
                    <a:pt x="14" y="14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2" y="20"/>
                    <a:pt x="30" y="24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5"/>
                    <a:pt x="36" y="25"/>
                    <a:pt x="37" y="25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41" y="26"/>
                    <a:pt x="48" y="20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8" y="10"/>
                    <a:pt x="62" y="5"/>
                    <a:pt x="63" y="3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0" y="6"/>
                    <a:pt x="69" y="6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8" y="8"/>
                    <a:pt x="6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5" y="12"/>
                    <a:pt x="62" y="16"/>
                    <a:pt x="58" y="19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2" y="25"/>
                    <a:pt x="45" y="32"/>
                    <a:pt x="37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32"/>
                    <a:pt x="35" y="32"/>
                    <a:pt x="34" y="32"/>
                  </a:cubicBezTo>
                  <a:close/>
                  <a:moveTo>
                    <a:pt x="4" y="12"/>
                  </a:moveTo>
                  <a:cubicBezTo>
                    <a:pt x="3" y="12"/>
                    <a:pt x="3" y="12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06" name="Freeform 1340"/>
            <p:cNvSpPr/>
            <p:nvPr/>
          </p:nvSpPr>
          <p:spPr bwMode="auto">
            <a:xfrm>
              <a:off x="7486651" y="7650163"/>
              <a:ext cx="9525" cy="9525"/>
            </a:xfrm>
            <a:custGeom>
              <a:avLst/>
              <a:gdLst>
                <a:gd name="T0" fmla="*/ 5 w 6"/>
                <a:gd name="T1" fmla="*/ 0 h 6"/>
                <a:gd name="T2" fmla="*/ 6 w 6"/>
                <a:gd name="T3" fmla="*/ 2 h 6"/>
                <a:gd name="T4" fmla="*/ 3 w 6"/>
                <a:gd name="T5" fmla="*/ 6 h 6"/>
                <a:gd name="T6" fmla="*/ 0 w 6"/>
                <a:gd name="T7" fmla="*/ 4 h 6"/>
                <a:gd name="T8" fmla="*/ 5 w 6"/>
                <a:gd name="T9" fmla="*/ 0 h 6"/>
                <a:gd name="T10" fmla="*/ 5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5" y="0"/>
                  </a:moveTo>
                  <a:lnTo>
                    <a:pt x="6" y="2"/>
                  </a:lnTo>
                  <a:lnTo>
                    <a:pt x="3" y="6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07" name="Freeform 1341"/>
            <p:cNvSpPr/>
            <p:nvPr/>
          </p:nvSpPr>
          <p:spPr bwMode="auto">
            <a:xfrm>
              <a:off x="7481889" y="7645401"/>
              <a:ext cx="19050" cy="17463"/>
            </a:xfrm>
            <a:custGeom>
              <a:avLst/>
              <a:gdLst>
                <a:gd name="T0" fmla="*/ 0 w 12"/>
                <a:gd name="T1" fmla="*/ 5 h 11"/>
                <a:gd name="T2" fmla="*/ 6 w 12"/>
                <a:gd name="T3" fmla="*/ 1 h 11"/>
                <a:gd name="T4" fmla="*/ 8 w 12"/>
                <a:gd name="T5" fmla="*/ 0 h 11"/>
                <a:gd name="T6" fmla="*/ 12 w 12"/>
                <a:gd name="T7" fmla="*/ 5 h 11"/>
                <a:gd name="T8" fmla="*/ 6 w 12"/>
                <a:gd name="T9" fmla="*/ 11 h 11"/>
                <a:gd name="T10" fmla="*/ 0 w 12"/>
                <a:gd name="T11" fmla="*/ 5 h 11"/>
                <a:gd name="T12" fmla="*/ 0 w 12"/>
                <a:gd name="T13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1">
                  <a:moveTo>
                    <a:pt x="0" y="5"/>
                  </a:moveTo>
                  <a:lnTo>
                    <a:pt x="6" y="1"/>
                  </a:lnTo>
                  <a:lnTo>
                    <a:pt x="8" y="0"/>
                  </a:lnTo>
                  <a:lnTo>
                    <a:pt x="12" y="5"/>
                  </a:lnTo>
                  <a:lnTo>
                    <a:pt x="6" y="11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08" name="Freeform 1342"/>
            <p:cNvSpPr/>
            <p:nvPr/>
          </p:nvSpPr>
          <p:spPr bwMode="auto">
            <a:xfrm>
              <a:off x="7593014" y="7634288"/>
              <a:ext cx="12700" cy="7938"/>
            </a:xfrm>
            <a:custGeom>
              <a:avLst/>
              <a:gdLst>
                <a:gd name="T0" fmla="*/ 0 w 8"/>
                <a:gd name="T1" fmla="*/ 0 h 5"/>
                <a:gd name="T2" fmla="*/ 8 w 8"/>
                <a:gd name="T3" fmla="*/ 3 h 5"/>
                <a:gd name="T4" fmla="*/ 7 w 8"/>
                <a:gd name="T5" fmla="*/ 5 h 5"/>
                <a:gd name="T6" fmla="*/ 0 w 8"/>
                <a:gd name="T7" fmla="*/ 4 h 5"/>
                <a:gd name="T8" fmla="*/ 0 w 8"/>
                <a:gd name="T9" fmla="*/ 0 h 5"/>
                <a:gd name="T10" fmla="*/ 0 w 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3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09" name="Freeform 1343"/>
            <p:cNvSpPr/>
            <p:nvPr/>
          </p:nvSpPr>
          <p:spPr bwMode="auto">
            <a:xfrm>
              <a:off x="7588251" y="7631113"/>
              <a:ext cx="20638" cy="15875"/>
            </a:xfrm>
            <a:custGeom>
              <a:avLst/>
              <a:gdLst>
                <a:gd name="T0" fmla="*/ 0 w 13"/>
                <a:gd name="T1" fmla="*/ 7 h 10"/>
                <a:gd name="T2" fmla="*/ 1 w 13"/>
                <a:gd name="T3" fmla="*/ 6 h 10"/>
                <a:gd name="T4" fmla="*/ 1 w 13"/>
                <a:gd name="T5" fmla="*/ 2 h 10"/>
                <a:gd name="T6" fmla="*/ 2 w 13"/>
                <a:gd name="T7" fmla="*/ 0 h 10"/>
                <a:gd name="T8" fmla="*/ 13 w 13"/>
                <a:gd name="T9" fmla="*/ 2 h 10"/>
                <a:gd name="T10" fmla="*/ 12 w 13"/>
                <a:gd name="T11" fmla="*/ 10 h 10"/>
                <a:gd name="T12" fmla="*/ 0 w 13"/>
                <a:gd name="T13" fmla="*/ 7 h 10"/>
                <a:gd name="T14" fmla="*/ 0 w 13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0">
                  <a:moveTo>
                    <a:pt x="0" y="7"/>
                  </a:moveTo>
                  <a:lnTo>
                    <a:pt x="1" y="6"/>
                  </a:lnTo>
                  <a:lnTo>
                    <a:pt x="1" y="2"/>
                  </a:lnTo>
                  <a:lnTo>
                    <a:pt x="2" y="0"/>
                  </a:lnTo>
                  <a:lnTo>
                    <a:pt x="13" y="2"/>
                  </a:lnTo>
                  <a:lnTo>
                    <a:pt x="12" y="1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4570241" y="4567265"/>
            <a:ext cx="458747" cy="652164"/>
            <a:chOff x="4000501" y="6832601"/>
            <a:chExt cx="293688" cy="41751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1" name="Freeform 1376"/>
            <p:cNvSpPr>
              <a:spLocks noEditPoints="1"/>
            </p:cNvSpPr>
            <p:nvPr/>
          </p:nvSpPr>
          <p:spPr bwMode="auto">
            <a:xfrm>
              <a:off x="4038601" y="6897688"/>
              <a:ext cx="236538" cy="238125"/>
            </a:xfrm>
            <a:custGeom>
              <a:avLst/>
              <a:gdLst>
                <a:gd name="T0" fmla="*/ 113 w 136"/>
                <a:gd name="T1" fmla="*/ 23 h 136"/>
                <a:gd name="T2" fmla="*/ 109 w 136"/>
                <a:gd name="T3" fmla="*/ 109 h 136"/>
                <a:gd name="T4" fmla="*/ 109 w 136"/>
                <a:gd name="T5" fmla="*/ 109 h 136"/>
                <a:gd name="T6" fmla="*/ 23 w 136"/>
                <a:gd name="T7" fmla="*/ 113 h 136"/>
                <a:gd name="T8" fmla="*/ 23 w 136"/>
                <a:gd name="T9" fmla="*/ 113 h 136"/>
                <a:gd name="T10" fmla="*/ 27 w 136"/>
                <a:gd name="T11" fmla="*/ 27 h 136"/>
                <a:gd name="T12" fmla="*/ 27 w 136"/>
                <a:gd name="T13" fmla="*/ 27 h 136"/>
                <a:gd name="T14" fmla="*/ 113 w 136"/>
                <a:gd name="T15" fmla="*/ 23 h 136"/>
                <a:gd name="T16" fmla="*/ 111 w 136"/>
                <a:gd name="T17" fmla="*/ 25 h 136"/>
                <a:gd name="T18" fmla="*/ 29 w 136"/>
                <a:gd name="T19" fmla="*/ 29 h 136"/>
                <a:gd name="T20" fmla="*/ 29 w 136"/>
                <a:gd name="T21" fmla="*/ 29 h 136"/>
                <a:gd name="T22" fmla="*/ 26 w 136"/>
                <a:gd name="T23" fmla="*/ 111 h 136"/>
                <a:gd name="T24" fmla="*/ 26 w 136"/>
                <a:gd name="T25" fmla="*/ 111 h 136"/>
                <a:gd name="T26" fmla="*/ 107 w 136"/>
                <a:gd name="T27" fmla="*/ 107 h 136"/>
                <a:gd name="T28" fmla="*/ 107 w 136"/>
                <a:gd name="T29" fmla="*/ 107 h 136"/>
                <a:gd name="T30" fmla="*/ 111 w 136"/>
                <a:gd name="T31" fmla="*/ 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136">
                  <a:moveTo>
                    <a:pt x="113" y="23"/>
                  </a:moveTo>
                  <a:cubicBezTo>
                    <a:pt x="136" y="46"/>
                    <a:pt x="134" y="84"/>
                    <a:pt x="109" y="109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85" y="134"/>
                    <a:pt x="46" y="136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0" y="90"/>
                    <a:pt x="2" y="52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52" y="2"/>
                    <a:pt x="90" y="0"/>
                    <a:pt x="113" y="23"/>
                  </a:cubicBezTo>
                  <a:close/>
                  <a:moveTo>
                    <a:pt x="111" y="25"/>
                  </a:moveTo>
                  <a:cubicBezTo>
                    <a:pt x="89" y="4"/>
                    <a:pt x="53" y="6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6" y="53"/>
                    <a:pt x="4" y="89"/>
                    <a:pt x="26" y="111"/>
                  </a:cubicBezTo>
                  <a:cubicBezTo>
                    <a:pt x="26" y="111"/>
                    <a:pt x="26" y="111"/>
                    <a:pt x="26" y="111"/>
                  </a:cubicBezTo>
                  <a:cubicBezTo>
                    <a:pt x="47" y="132"/>
                    <a:pt x="83" y="130"/>
                    <a:pt x="107" y="107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31" y="83"/>
                    <a:pt x="132" y="47"/>
                    <a:pt x="11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12" name="Freeform 1377"/>
            <p:cNvSpPr>
              <a:spLocks noEditPoints="1"/>
            </p:cNvSpPr>
            <p:nvPr/>
          </p:nvSpPr>
          <p:spPr bwMode="auto">
            <a:xfrm>
              <a:off x="4048126" y="6907213"/>
              <a:ext cx="219075" cy="219075"/>
            </a:xfrm>
            <a:custGeom>
              <a:avLst/>
              <a:gdLst>
                <a:gd name="T0" fmla="*/ 17 w 126"/>
                <a:gd name="T1" fmla="*/ 109 h 126"/>
                <a:gd name="T2" fmla="*/ 0 w 126"/>
                <a:gd name="T3" fmla="*/ 68 h 126"/>
                <a:gd name="T4" fmla="*/ 0 w 126"/>
                <a:gd name="T5" fmla="*/ 68 h 126"/>
                <a:gd name="T6" fmla="*/ 20 w 126"/>
                <a:gd name="T7" fmla="*/ 20 h 126"/>
                <a:gd name="T8" fmla="*/ 20 w 126"/>
                <a:gd name="T9" fmla="*/ 20 h 126"/>
                <a:gd name="T10" fmla="*/ 68 w 126"/>
                <a:gd name="T11" fmla="*/ 0 h 126"/>
                <a:gd name="T12" fmla="*/ 68 w 126"/>
                <a:gd name="T13" fmla="*/ 0 h 126"/>
                <a:gd name="T14" fmla="*/ 110 w 126"/>
                <a:gd name="T15" fmla="*/ 17 h 126"/>
                <a:gd name="T16" fmla="*/ 110 w 126"/>
                <a:gd name="T17" fmla="*/ 17 h 126"/>
                <a:gd name="T18" fmla="*/ 108 w 126"/>
                <a:gd name="T19" fmla="*/ 18 h 126"/>
                <a:gd name="T20" fmla="*/ 110 w 126"/>
                <a:gd name="T21" fmla="*/ 17 h 126"/>
                <a:gd name="T22" fmla="*/ 126 w 126"/>
                <a:gd name="T23" fmla="*/ 58 h 126"/>
                <a:gd name="T24" fmla="*/ 126 w 126"/>
                <a:gd name="T25" fmla="*/ 58 h 126"/>
                <a:gd name="T26" fmla="*/ 106 w 126"/>
                <a:gd name="T27" fmla="*/ 106 h 126"/>
                <a:gd name="T28" fmla="*/ 106 w 126"/>
                <a:gd name="T29" fmla="*/ 106 h 126"/>
                <a:gd name="T30" fmla="*/ 58 w 126"/>
                <a:gd name="T31" fmla="*/ 126 h 126"/>
                <a:gd name="T32" fmla="*/ 58 w 126"/>
                <a:gd name="T33" fmla="*/ 126 h 126"/>
                <a:gd name="T34" fmla="*/ 17 w 126"/>
                <a:gd name="T35" fmla="*/ 109 h 126"/>
                <a:gd name="T36" fmla="*/ 26 w 126"/>
                <a:gd name="T37" fmla="*/ 26 h 126"/>
                <a:gd name="T38" fmla="*/ 8 w 126"/>
                <a:gd name="T39" fmla="*/ 68 h 126"/>
                <a:gd name="T40" fmla="*/ 8 w 126"/>
                <a:gd name="T41" fmla="*/ 68 h 126"/>
                <a:gd name="T42" fmla="*/ 22 w 126"/>
                <a:gd name="T43" fmla="*/ 104 h 126"/>
                <a:gd name="T44" fmla="*/ 22 w 126"/>
                <a:gd name="T45" fmla="*/ 104 h 126"/>
                <a:gd name="T46" fmla="*/ 58 w 126"/>
                <a:gd name="T47" fmla="*/ 118 h 126"/>
                <a:gd name="T48" fmla="*/ 58 w 126"/>
                <a:gd name="T49" fmla="*/ 118 h 126"/>
                <a:gd name="T50" fmla="*/ 101 w 126"/>
                <a:gd name="T51" fmla="*/ 100 h 126"/>
                <a:gd name="T52" fmla="*/ 101 w 126"/>
                <a:gd name="T53" fmla="*/ 100 h 126"/>
                <a:gd name="T54" fmla="*/ 119 w 126"/>
                <a:gd name="T55" fmla="*/ 58 h 126"/>
                <a:gd name="T56" fmla="*/ 119 w 126"/>
                <a:gd name="T57" fmla="*/ 58 h 126"/>
                <a:gd name="T58" fmla="*/ 104 w 126"/>
                <a:gd name="T59" fmla="*/ 22 h 126"/>
                <a:gd name="T60" fmla="*/ 104 w 126"/>
                <a:gd name="T61" fmla="*/ 22 h 126"/>
                <a:gd name="T62" fmla="*/ 106 w 126"/>
                <a:gd name="T63" fmla="*/ 20 h 126"/>
                <a:gd name="T64" fmla="*/ 107 w 126"/>
                <a:gd name="T65" fmla="*/ 19 h 126"/>
                <a:gd name="T66" fmla="*/ 106 w 126"/>
                <a:gd name="T67" fmla="*/ 20 h 126"/>
                <a:gd name="T68" fmla="*/ 104 w 126"/>
                <a:gd name="T69" fmla="*/ 22 h 126"/>
                <a:gd name="T70" fmla="*/ 68 w 126"/>
                <a:gd name="T71" fmla="*/ 7 h 126"/>
                <a:gd name="T72" fmla="*/ 68 w 126"/>
                <a:gd name="T73" fmla="*/ 7 h 126"/>
                <a:gd name="T74" fmla="*/ 26 w 126"/>
                <a:gd name="T75" fmla="*/ 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6" h="126">
                  <a:moveTo>
                    <a:pt x="17" y="109"/>
                  </a:moveTo>
                  <a:cubicBezTo>
                    <a:pt x="6" y="98"/>
                    <a:pt x="0" y="83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51"/>
                    <a:pt x="7" y="34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34" y="7"/>
                    <a:pt x="51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84" y="0"/>
                    <a:pt x="98" y="5"/>
                    <a:pt x="110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21" y="28"/>
                    <a:pt x="126" y="43"/>
                    <a:pt x="126" y="58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6" y="75"/>
                    <a:pt x="119" y="92"/>
                    <a:pt x="106" y="106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92" y="119"/>
                    <a:pt x="75" y="126"/>
                    <a:pt x="58" y="126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43" y="126"/>
                    <a:pt x="28" y="121"/>
                    <a:pt x="17" y="109"/>
                  </a:cubicBezTo>
                  <a:close/>
                  <a:moveTo>
                    <a:pt x="26" y="26"/>
                  </a:moveTo>
                  <a:cubicBezTo>
                    <a:pt x="14" y="38"/>
                    <a:pt x="8" y="53"/>
                    <a:pt x="8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82"/>
                    <a:pt x="12" y="94"/>
                    <a:pt x="22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32" y="114"/>
                    <a:pt x="45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73" y="118"/>
                    <a:pt x="88" y="112"/>
                    <a:pt x="101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13" y="88"/>
                    <a:pt x="119" y="73"/>
                    <a:pt x="119" y="58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19" y="44"/>
                    <a:pt x="114" y="32"/>
                    <a:pt x="104" y="22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95" y="12"/>
                    <a:pt x="82" y="7"/>
                    <a:pt x="68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53" y="7"/>
                    <a:pt x="38" y="13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13" name="Freeform 1378"/>
            <p:cNvSpPr>
              <a:spLocks noEditPoints="1"/>
            </p:cNvSpPr>
            <p:nvPr/>
          </p:nvSpPr>
          <p:spPr bwMode="auto">
            <a:xfrm>
              <a:off x="4102101" y="7016751"/>
              <a:ext cx="84138" cy="85725"/>
            </a:xfrm>
            <a:custGeom>
              <a:avLst/>
              <a:gdLst>
                <a:gd name="T0" fmla="*/ 39 w 49"/>
                <a:gd name="T1" fmla="*/ 10 h 49"/>
                <a:gd name="T2" fmla="*/ 41 w 49"/>
                <a:gd name="T3" fmla="*/ 41 h 49"/>
                <a:gd name="T4" fmla="*/ 41 w 49"/>
                <a:gd name="T5" fmla="*/ 41 h 49"/>
                <a:gd name="T6" fmla="*/ 10 w 49"/>
                <a:gd name="T7" fmla="*/ 39 h 49"/>
                <a:gd name="T8" fmla="*/ 10 w 49"/>
                <a:gd name="T9" fmla="*/ 39 h 49"/>
                <a:gd name="T10" fmla="*/ 9 w 49"/>
                <a:gd name="T11" fmla="*/ 8 h 49"/>
                <a:gd name="T12" fmla="*/ 9 w 49"/>
                <a:gd name="T13" fmla="*/ 8 h 49"/>
                <a:gd name="T14" fmla="*/ 39 w 49"/>
                <a:gd name="T15" fmla="*/ 10 h 49"/>
                <a:gd name="T16" fmla="*/ 37 w 49"/>
                <a:gd name="T17" fmla="*/ 12 h 49"/>
                <a:gd name="T18" fmla="*/ 11 w 49"/>
                <a:gd name="T19" fmla="*/ 11 h 49"/>
                <a:gd name="T20" fmla="*/ 11 w 49"/>
                <a:gd name="T21" fmla="*/ 11 h 49"/>
                <a:gd name="T22" fmla="*/ 13 w 49"/>
                <a:gd name="T23" fmla="*/ 36 h 49"/>
                <a:gd name="T24" fmla="*/ 13 w 49"/>
                <a:gd name="T25" fmla="*/ 36 h 49"/>
                <a:gd name="T26" fmla="*/ 38 w 49"/>
                <a:gd name="T27" fmla="*/ 38 h 49"/>
                <a:gd name="T28" fmla="*/ 38 w 49"/>
                <a:gd name="T29" fmla="*/ 38 h 49"/>
                <a:gd name="T30" fmla="*/ 37 w 49"/>
                <a:gd name="T31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49">
                  <a:moveTo>
                    <a:pt x="39" y="10"/>
                  </a:moveTo>
                  <a:cubicBezTo>
                    <a:pt x="48" y="19"/>
                    <a:pt x="49" y="32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3" y="49"/>
                    <a:pt x="19" y="48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" y="30"/>
                    <a:pt x="0" y="16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7" y="0"/>
                    <a:pt x="30" y="1"/>
                    <a:pt x="39" y="10"/>
                  </a:cubicBezTo>
                  <a:close/>
                  <a:moveTo>
                    <a:pt x="37" y="12"/>
                  </a:moveTo>
                  <a:cubicBezTo>
                    <a:pt x="29" y="5"/>
                    <a:pt x="18" y="4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4" y="17"/>
                    <a:pt x="5" y="29"/>
                    <a:pt x="13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20" y="44"/>
                    <a:pt x="32" y="45"/>
                    <a:pt x="38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45" y="32"/>
                    <a:pt x="44" y="20"/>
                    <a:pt x="3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14" name="Freeform 1379"/>
            <p:cNvSpPr>
              <a:spLocks noEditPoints="1"/>
            </p:cNvSpPr>
            <p:nvPr/>
          </p:nvSpPr>
          <p:spPr bwMode="auto">
            <a:xfrm>
              <a:off x="4103689" y="7018338"/>
              <a:ext cx="80963" cy="82550"/>
            </a:xfrm>
            <a:custGeom>
              <a:avLst/>
              <a:gdLst>
                <a:gd name="T0" fmla="*/ 26 w 47"/>
                <a:gd name="T1" fmla="*/ 47 h 47"/>
                <a:gd name="T2" fmla="*/ 8 w 47"/>
                <a:gd name="T3" fmla="*/ 39 h 47"/>
                <a:gd name="T4" fmla="*/ 8 w 47"/>
                <a:gd name="T5" fmla="*/ 39 h 47"/>
                <a:gd name="T6" fmla="*/ 0 w 47"/>
                <a:gd name="T7" fmla="*/ 21 h 47"/>
                <a:gd name="T8" fmla="*/ 0 w 47"/>
                <a:gd name="T9" fmla="*/ 21 h 47"/>
                <a:gd name="T10" fmla="*/ 6 w 47"/>
                <a:gd name="T11" fmla="*/ 6 h 47"/>
                <a:gd name="T12" fmla="*/ 6 w 47"/>
                <a:gd name="T13" fmla="*/ 6 h 47"/>
                <a:gd name="T14" fmla="*/ 21 w 47"/>
                <a:gd name="T15" fmla="*/ 0 h 47"/>
                <a:gd name="T16" fmla="*/ 21 w 47"/>
                <a:gd name="T17" fmla="*/ 0 h 47"/>
                <a:gd name="T18" fmla="*/ 40 w 47"/>
                <a:gd name="T19" fmla="*/ 8 h 47"/>
                <a:gd name="T20" fmla="*/ 40 w 47"/>
                <a:gd name="T21" fmla="*/ 8 h 47"/>
                <a:gd name="T22" fmla="*/ 38 w 47"/>
                <a:gd name="T23" fmla="*/ 9 h 47"/>
                <a:gd name="T24" fmla="*/ 40 w 47"/>
                <a:gd name="T25" fmla="*/ 8 h 47"/>
                <a:gd name="T26" fmla="*/ 47 w 47"/>
                <a:gd name="T27" fmla="*/ 26 h 47"/>
                <a:gd name="T28" fmla="*/ 47 w 47"/>
                <a:gd name="T29" fmla="*/ 26 h 47"/>
                <a:gd name="T30" fmla="*/ 41 w 47"/>
                <a:gd name="T31" fmla="*/ 41 h 47"/>
                <a:gd name="T32" fmla="*/ 41 w 47"/>
                <a:gd name="T33" fmla="*/ 41 h 47"/>
                <a:gd name="T34" fmla="*/ 26 w 47"/>
                <a:gd name="T35" fmla="*/ 47 h 47"/>
                <a:gd name="T36" fmla="*/ 26 w 47"/>
                <a:gd name="T37" fmla="*/ 47 h 47"/>
                <a:gd name="T38" fmla="*/ 26 w 47"/>
                <a:gd name="T39" fmla="*/ 47 h 47"/>
                <a:gd name="T40" fmla="*/ 11 w 47"/>
                <a:gd name="T41" fmla="*/ 11 h 47"/>
                <a:gd name="T42" fmla="*/ 7 w 47"/>
                <a:gd name="T43" fmla="*/ 21 h 47"/>
                <a:gd name="T44" fmla="*/ 7 w 47"/>
                <a:gd name="T45" fmla="*/ 21 h 47"/>
                <a:gd name="T46" fmla="*/ 13 w 47"/>
                <a:gd name="T47" fmla="*/ 34 h 47"/>
                <a:gd name="T48" fmla="*/ 13 w 47"/>
                <a:gd name="T49" fmla="*/ 34 h 47"/>
                <a:gd name="T50" fmla="*/ 26 w 47"/>
                <a:gd name="T51" fmla="*/ 40 h 47"/>
                <a:gd name="T52" fmla="*/ 26 w 47"/>
                <a:gd name="T53" fmla="*/ 40 h 47"/>
                <a:gd name="T54" fmla="*/ 36 w 47"/>
                <a:gd name="T55" fmla="*/ 36 h 47"/>
                <a:gd name="T56" fmla="*/ 36 w 47"/>
                <a:gd name="T57" fmla="*/ 36 h 47"/>
                <a:gd name="T58" fmla="*/ 40 w 47"/>
                <a:gd name="T59" fmla="*/ 26 h 47"/>
                <a:gd name="T60" fmla="*/ 40 w 47"/>
                <a:gd name="T61" fmla="*/ 26 h 47"/>
                <a:gd name="T62" fmla="*/ 34 w 47"/>
                <a:gd name="T63" fmla="*/ 13 h 47"/>
                <a:gd name="T64" fmla="*/ 34 w 47"/>
                <a:gd name="T65" fmla="*/ 13 h 47"/>
                <a:gd name="T66" fmla="*/ 36 w 47"/>
                <a:gd name="T67" fmla="*/ 11 h 47"/>
                <a:gd name="T68" fmla="*/ 37 w 47"/>
                <a:gd name="T69" fmla="*/ 10 h 47"/>
                <a:gd name="T70" fmla="*/ 36 w 47"/>
                <a:gd name="T71" fmla="*/ 11 h 47"/>
                <a:gd name="T72" fmla="*/ 34 w 47"/>
                <a:gd name="T73" fmla="*/ 13 h 47"/>
                <a:gd name="T74" fmla="*/ 21 w 47"/>
                <a:gd name="T75" fmla="*/ 7 h 47"/>
                <a:gd name="T76" fmla="*/ 21 w 47"/>
                <a:gd name="T77" fmla="*/ 7 h 47"/>
                <a:gd name="T78" fmla="*/ 11 w 47"/>
                <a:gd name="T7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" h="47">
                  <a:moveTo>
                    <a:pt x="26" y="47"/>
                  </a:moveTo>
                  <a:cubicBezTo>
                    <a:pt x="20" y="47"/>
                    <a:pt x="13" y="44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3" y="34"/>
                    <a:pt x="0" y="28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5"/>
                    <a:pt x="2" y="10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0" y="2"/>
                    <a:pt x="16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8" y="0"/>
                    <a:pt x="34" y="2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5" y="13"/>
                    <a:pt x="47" y="19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31"/>
                    <a:pt x="45" y="37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7" y="45"/>
                    <a:pt x="32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lose/>
                  <a:moveTo>
                    <a:pt x="11" y="11"/>
                  </a:moveTo>
                  <a:cubicBezTo>
                    <a:pt x="9" y="14"/>
                    <a:pt x="7" y="17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6"/>
                    <a:pt x="9" y="30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7" y="38"/>
                    <a:pt x="22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30" y="40"/>
                    <a:pt x="33" y="38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9" y="33"/>
                    <a:pt x="40" y="30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1"/>
                    <a:pt x="38" y="17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1" y="9"/>
                    <a:pt x="26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7"/>
                    <a:pt x="14" y="9"/>
                    <a:pt x="1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15" name="Freeform 1380"/>
            <p:cNvSpPr>
              <a:spLocks noEditPoints="1"/>
            </p:cNvSpPr>
            <p:nvPr/>
          </p:nvSpPr>
          <p:spPr bwMode="auto">
            <a:xfrm>
              <a:off x="4132264" y="7053263"/>
              <a:ext cx="20638" cy="20638"/>
            </a:xfrm>
            <a:custGeom>
              <a:avLst/>
              <a:gdLst>
                <a:gd name="T0" fmla="*/ 7 w 12"/>
                <a:gd name="T1" fmla="*/ 1 h 12"/>
                <a:gd name="T2" fmla="*/ 11 w 12"/>
                <a:gd name="T3" fmla="*/ 1 h 12"/>
                <a:gd name="T4" fmla="*/ 11 w 12"/>
                <a:gd name="T5" fmla="*/ 1 h 12"/>
                <a:gd name="T6" fmla="*/ 11 w 12"/>
                <a:gd name="T7" fmla="*/ 5 h 12"/>
                <a:gd name="T8" fmla="*/ 11 w 12"/>
                <a:gd name="T9" fmla="*/ 5 h 12"/>
                <a:gd name="T10" fmla="*/ 9 w 12"/>
                <a:gd name="T11" fmla="*/ 9 h 12"/>
                <a:gd name="T12" fmla="*/ 9 w 12"/>
                <a:gd name="T13" fmla="*/ 9 h 12"/>
                <a:gd name="T14" fmla="*/ 5 w 12"/>
                <a:gd name="T15" fmla="*/ 11 h 12"/>
                <a:gd name="T16" fmla="*/ 5 w 12"/>
                <a:gd name="T17" fmla="*/ 11 h 12"/>
                <a:gd name="T18" fmla="*/ 1 w 12"/>
                <a:gd name="T19" fmla="*/ 11 h 12"/>
                <a:gd name="T20" fmla="*/ 1 w 12"/>
                <a:gd name="T21" fmla="*/ 11 h 12"/>
                <a:gd name="T22" fmla="*/ 1 w 12"/>
                <a:gd name="T23" fmla="*/ 7 h 12"/>
                <a:gd name="T24" fmla="*/ 1 w 12"/>
                <a:gd name="T25" fmla="*/ 7 h 12"/>
                <a:gd name="T26" fmla="*/ 4 w 12"/>
                <a:gd name="T27" fmla="*/ 3 h 12"/>
                <a:gd name="T28" fmla="*/ 4 w 12"/>
                <a:gd name="T29" fmla="*/ 3 h 12"/>
                <a:gd name="T30" fmla="*/ 7 w 12"/>
                <a:gd name="T31" fmla="*/ 1 h 12"/>
                <a:gd name="T32" fmla="*/ 6 w 12"/>
                <a:gd name="T33" fmla="*/ 6 h 12"/>
                <a:gd name="T34" fmla="*/ 5 w 12"/>
                <a:gd name="T35" fmla="*/ 8 h 12"/>
                <a:gd name="T36" fmla="*/ 5 w 12"/>
                <a:gd name="T37" fmla="*/ 8 h 12"/>
                <a:gd name="T38" fmla="*/ 6 w 12"/>
                <a:gd name="T39" fmla="*/ 6 h 12"/>
                <a:gd name="T40" fmla="*/ 6 w 12"/>
                <a:gd name="T41" fmla="*/ 6 h 12"/>
                <a:gd name="T42" fmla="*/ 8 w 12"/>
                <a:gd name="T43" fmla="*/ 4 h 12"/>
                <a:gd name="T44" fmla="*/ 8 w 12"/>
                <a:gd name="T45" fmla="*/ 4 h 12"/>
                <a:gd name="T46" fmla="*/ 6 w 12"/>
                <a:gd name="T4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" h="12">
                  <a:moveTo>
                    <a:pt x="7" y="1"/>
                  </a:moveTo>
                  <a:cubicBezTo>
                    <a:pt x="8" y="0"/>
                    <a:pt x="10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3"/>
                    <a:pt x="12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6"/>
                    <a:pt x="10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10"/>
                    <a:pt x="7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3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9"/>
                    <a:pt x="1" y="8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2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2"/>
                    <a:pt x="6" y="1"/>
                    <a:pt x="7" y="1"/>
                  </a:cubicBezTo>
                  <a:close/>
                  <a:moveTo>
                    <a:pt x="6" y="6"/>
                  </a:moveTo>
                  <a:cubicBezTo>
                    <a:pt x="5" y="6"/>
                    <a:pt x="5" y="7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6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8" y="5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16" name="Freeform 1381"/>
            <p:cNvSpPr/>
            <p:nvPr/>
          </p:nvSpPr>
          <p:spPr bwMode="auto">
            <a:xfrm>
              <a:off x="4130676" y="7050088"/>
              <a:ext cx="26988" cy="25400"/>
            </a:xfrm>
            <a:custGeom>
              <a:avLst/>
              <a:gdLst>
                <a:gd name="T0" fmla="*/ 1 w 15"/>
                <a:gd name="T1" fmla="*/ 14 h 15"/>
                <a:gd name="T2" fmla="*/ 1 w 15"/>
                <a:gd name="T3" fmla="*/ 14 h 15"/>
                <a:gd name="T4" fmla="*/ 1 w 15"/>
                <a:gd name="T5" fmla="*/ 14 h 15"/>
                <a:gd name="T6" fmla="*/ 1 w 15"/>
                <a:gd name="T7" fmla="*/ 14 h 15"/>
                <a:gd name="T8" fmla="*/ 1 w 15"/>
                <a:gd name="T9" fmla="*/ 14 h 15"/>
                <a:gd name="T10" fmla="*/ 0 w 15"/>
                <a:gd name="T11" fmla="*/ 11 h 15"/>
                <a:gd name="T12" fmla="*/ 0 w 15"/>
                <a:gd name="T13" fmla="*/ 11 h 15"/>
                <a:gd name="T14" fmla="*/ 0 w 15"/>
                <a:gd name="T15" fmla="*/ 8 h 15"/>
                <a:gd name="T16" fmla="*/ 0 w 15"/>
                <a:gd name="T17" fmla="*/ 8 h 15"/>
                <a:gd name="T18" fmla="*/ 3 w 15"/>
                <a:gd name="T19" fmla="*/ 4 h 15"/>
                <a:gd name="T20" fmla="*/ 3 w 15"/>
                <a:gd name="T21" fmla="*/ 4 h 15"/>
                <a:gd name="T22" fmla="*/ 7 w 15"/>
                <a:gd name="T23" fmla="*/ 1 h 15"/>
                <a:gd name="T24" fmla="*/ 7 w 15"/>
                <a:gd name="T25" fmla="*/ 1 h 15"/>
                <a:gd name="T26" fmla="*/ 8 w 15"/>
                <a:gd name="T27" fmla="*/ 3 h 15"/>
                <a:gd name="T28" fmla="*/ 7 w 15"/>
                <a:gd name="T29" fmla="*/ 1 h 15"/>
                <a:gd name="T30" fmla="*/ 10 w 15"/>
                <a:gd name="T31" fmla="*/ 0 h 15"/>
                <a:gd name="T32" fmla="*/ 10 w 15"/>
                <a:gd name="T33" fmla="*/ 0 h 15"/>
                <a:gd name="T34" fmla="*/ 13 w 15"/>
                <a:gd name="T35" fmla="*/ 2 h 15"/>
                <a:gd name="T36" fmla="*/ 13 w 15"/>
                <a:gd name="T37" fmla="*/ 2 h 15"/>
                <a:gd name="T38" fmla="*/ 14 w 15"/>
                <a:gd name="T39" fmla="*/ 1 h 15"/>
                <a:gd name="T40" fmla="*/ 14 w 15"/>
                <a:gd name="T41" fmla="*/ 2 h 15"/>
                <a:gd name="T42" fmla="*/ 15 w 15"/>
                <a:gd name="T43" fmla="*/ 5 h 15"/>
                <a:gd name="T44" fmla="*/ 15 w 15"/>
                <a:gd name="T45" fmla="*/ 5 h 15"/>
                <a:gd name="T46" fmla="*/ 14 w 15"/>
                <a:gd name="T47" fmla="*/ 8 h 15"/>
                <a:gd name="T48" fmla="*/ 14 w 15"/>
                <a:gd name="T49" fmla="*/ 8 h 15"/>
                <a:gd name="T50" fmla="*/ 11 w 15"/>
                <a:gd name="T51" fmla="*/ 12 h 15"/>
                <a:gd name="T52" fmla="*/ 11 w 15"/>
                <a:gd name="T53" fmla="*/ 12 h 15"/>
                <a:gd name="T54" fmla="*/ 7 w 15"/>
                <a:gd name="T55" fmla="*/ 15 h 15"/>
                <a:gd name="T56" fmla="*/ 7 w 15"/>
                <a:gd name="T57" fmla="*/ 15 h 15"/>
                <a:gd name="T58" fmla="*/ 5 w 15"/>
                <a:gd name="T59" fmla="*/ 15 h 15"/>
                <a:gd name="T60" fmla="*/ 5 w 15"/>
                <a:gd name="T61" fmla="*/ 15 h 15"/>
                <a:gd name="T62" fmla="*/ 4 w 15"/>
                <a:gd name="T63" fmla="*/ 15 h 15"/>
                <a:gd name="T64" fmla="*/ 4 w 15"/>
                <a:gd name="T65" fmla="*/ 15 h 15"/>
                <a:gd name="T66" fmla="*/ 1 w 15"/>
                <a:gd name="T6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" h="15"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6"/>
                    <a:pt x="2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2"/>
                    <a:pt x="6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9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7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9"/>
                    <a:pt x="13" y="11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3"/>
                    <a:pt x="9" y="14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2" y="15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17" name="Freeform 1382"/>
            <p:cNvSpPr>
              <a:spLocks noEditPoints="1"/>
            </p:cNvSpPr>
            <p:nvPr/>
          </p:nvSpPr>
          <p:spPr bwMode="auto">
            <a:xfrm>
              <a:off x="4178301" y="7040563"/>
              <a:ext cx="49213" cy="28575"/>
            </a:xfrm>
            <a:custGeom>
              <a:avLst/>
              <a:gdLst>
                <a:gd name="T0" fmla="*/ 16 w 28"/>
                <a:gd name="T1" fmla="*/ 6 h 16"/>
                <a:gd name="T2" fmla="*/ 26 w 28"/>
                <a:gd name="T3" fmla="*/ 0 h 16"/>
                <a:gd name="T4" fmla="*/ 26 w 28"/>
                <a:gd name="T5" fmla="*/ 0 h 16"/>
                <a:gd name="T6" fmla="*/ 28 w 28"/>
                <a:gd name="T7" fmla="*/ 3 h 16"/>
                <a:gd name="T8" fmla="*/ 17 w 28"/>
                <a:gd name="T9" fmla="*/ 10 h 16"/>
                <a:gd name="T10" fmla="*/ 17 w 28"/>
                <a:gd name="T11" fmla="*/ 10 h 16"/>
                <a:gd name="T12" fmla="*/ 0 w 28"/>
                <a:gd name="T13" fmla="*/ 14 h 16"/>
                <a:gd name="T14" fmla="*/ 0 w 28"/>
                <a:gd name="T15" fmla="*/ 14 h 16"/>
                <a:gd name="T16" fmla="*/ 1 w 28"/>
                <a:gd name="T17" fmla="*/ 11 h 16"/>
                <a:gd name="T18" fmla="*/ 16 w 28"/>
                <a:gd name="T19" fmla="*/ 6 h 16"/>
                <a:gd name="T20" fmla="*/ 26 w 28"/>
                <a:gd name="T21" fmla="*/ 0 h 16"/>
                <a:gd name="T22" fmla="*/ 26 w 28"/>
                <a:gd name="T23" fmla="*/ 0 h 16"/>
                <a:gd name="T24" fmla="*/ 26 w 28"/>
                <a:gd name="T25" fmla="*/ 0 h 16"/>
                <a:gd name="T26" fmla="*/ 26 w 28"/>
                <a:gd name="T27" fmla="*/ 0 h 16"/>
                <a:gd name="T28" fmla="*/ 26 w 28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6">
                  <a:moveTo>
                    <a:pt x="16" y="6"/>
                  </a:moveTo>
                  <a:cubicBezTo>
                    <a:pt x="21" y="3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3" y="6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1" y="13"/>
                    <a:pt x="5" y="16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3" y="12"/>
                    <a:pt x="10" y="10"/>
                    <a:pt x="16" y="6"/>
                  </a:cubicBezTo>
                  <a:close/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18" name="Freeform 1383"/>
            <p:cNvSpPr>
              <a:spLocks noEditPoints="1"/>
            </p:cNvSpPr>
            <p:nvPr/>
          </p:nvSpPr>
          <p:spPr bwMode="auto">
            <a:xfrm>
              <a:off x="4173539" y="7035801"/>
              <a:ext cx="58738" cy="33338"/>
            </a:xfrm>
            <a:custGeom>
              <a:avLst/>
              <a:gdLst>
                <a:gd name="T0" fmla="*/ 2 w 34"/>
                <a:gd name="T1" fmla="*/ 19 h 19"/>
                <a:gd name="T2" fmla="*/ 0 w 34"/>
                <a:gd name="T3" fmla="*/ 18 h 19"/>
                <a:gd name="T4" fmla="*/ 4 w 34"/>
                <a:gd name="T5" fmla="*/ 11 h 19"/>
                <a:gd name="T6" fmla="*/ 6 w 34"/>
                <a:gd name="T7" fmla="*/ 12 h 19"/>
                <a:gd name="T8" fmla="*/ 6 w 34"/>
                <a:gd name="T9" fmla="*/ 12 h 19"/>
                <a:gd name="T10" fmla="*/ 6 w 34"/>
                <a:gd name="T11" fmla="*/ 12 h 19"/>
                <a:gd name="T12" fmla="*/ 6 w 34"/>
                <a:gd name="T13" fmla="*/ 12 h 19"/>
                <a:gd name="T14" fmla="*/ 6 w 34"/>
                <a:gd name="T15" fmla="*/ 12 h 19"/>
                <a:gd name="T16" fmla="*/ 6 w 34"/>
                <a:gd name="T17" fmla="*/ 12 h 19"/>
                <a:gd name="T18" fmla="*/ 18 w 34"/>
                <a:gd name="T19" fmla="*/ 8 h 19"/>
                <a:gd name="T20" fmla="*/ 18 w 34"/>
                <a:gd name="T21" fmla="*/ 8 h 19"/>
                <a:gd name="T22" fmla="*/ 19 w 34"/>
                <a:gd name="T23" fmla="*/ 9 h 19"/>
                <a:gd name="T24" fmla="*/ 18 w 34"/>
                <a:gd name="T25" fmla="*/ 8 h 19"/>
                <a:gd name="T26" fmla="*/ 28 w 34"/>
                <a:gd name="T27" fmla="*/ 1 h 19"/>
                <a:gd name="T28" fmla="*/ 28 w 34"/>
                <a:gd name="T29" fmla="*/ 1 h 19"/>
                <a:gd name="T30" fmla="*/ 30 w 34"/>
                <a:gd name="T31" fmla="*/ 0 h 19"/>
                <a:gd name="T32" fmla="*/ 34 w 34"/>
                <a:gd name="T33" fmla="*/ 6 h 19"/>
                <a:gd name="T34" fmla="*/ 32 w 34"/>
                <a:gd name="T35" fmla="*/ 7 h 19"/>
                <a:gd name="T36" fmla="*/ 21 w 34"/>
                <a:gd name="T37" fmla="*/ 14 h 19"/>
                <a:gd name="T38" fmla="*/ 21 w 34"/>
                <a:gd name="T39" fmla="*/ 14 h 19"/>
                <a:gd name="T40" fmla="*/ 6 w 34"/>
                <a:gd name="T41" fmla="*/ 19 h 19"/>
                <a:gd name="T42" fmla="*/ 6 w 34"/>
                <a:gd name="T43" fmla="*/ 19 h 19"/>
                <a:gd name="T44" fmla="*/ 6 w 34"/>
                <a:gd name="T45" fmla="*/ 19 h 19"/>
                <a:gd name="T46" fmla="*/ 6 w 34"/>
                <a:gd name="T47" fmla="*/ 19 h 19"/>
                <a:gd name="T48" fmla="*/ 2 w 34"/>
                <a:gd name="T49" fmla="*/ 19 h 19"/>
                <a:gd name="T50" fmla="*/ 29 w 34"/>
                <a:gd name="T51" fmla="*/ 3 h 19"/>
                <a:gd name="T52" fmla="*/ 31 w 34"/>
                <a:gd name="T53" fmla="*/ 1 h 19"/>
                <a:gd name="T54" fmla="*/ 29 w 34"/>
                <a:gd name="T5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" h="19">
                  <a:moveTo>
                    <a:pt x="2" y="19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2"/>
                    <a:pt x="13" y="10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3" y="5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27" y="11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6" y="17"/>
                    <a:pt x="11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3" y="19"/>
                    <a:pt x="2" y="19"/>
                  </a:cubicBezTo>
                  <a:close/>
                  <a:moveTo>
                    <a:pt x="29" y="3"/>
                  </a:moveTo>
                  <a:cubicBezTo>
                    <a:pt x="31" y="1"/>
                    <a:pt x="31" y="1"/>
                    <a:pt x="31" y="1"/>
                  </a:cubicBezTo>
                  <a:cubicBezTo>
                    <a:pt x="29" y="3"/>
                    <a:pt x="29" y="3"/>
                    <a:pt x="29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19" name="Freeform 1384"/>
            <p:cNvSpPr>
              <a:spLocks noEditPoints="1"/>
            </p:cNvSpPr>
            <p:nvPr/>
          </p:nvSpPr>
          <p:spPr bwMode="auto">
            <a:xfrm>
              <a:off x="4079876" y="7042151"/>
              <a:ext cx="30163" cy="19050"/>
            </a:xfrm>
            <a:custGeom>
              <a:avLst/>
              <a:gdLst>
                <a:gd name="T0" fmla="*/ 3 w 17"/>
                <a:gd name="T1" fmla="*/ 0 h 11"/>
                <a:gd name="T2" fmla="*/ 4 w 17"/>
                <a:gd name="T3" fmla="*/ 2 h 11"/>
                <a:gd name="T4" fmla="*/ 4 w 17"/>
                <a:gd name="T5" fmla="*/ 2 h 11"/>
                <a:gd name="T6" fmla="*/ 12 w 17"/>
                <a:gd name="T7" fmla="*/ 6 h 11"/>
                <a:gd name="T8" fmla="*/ 12 w 17"/>
                <a:gd name="T9" fmla="*/ 6 h 11"/>
                <a:gd name="T10" fmla="*/ 17 w 17"/>
                <a:gd name="T11" fmla="*/ 8 h 11"/>
                <a:gd name="T12" fmla="*/ 17 w 17"/>
                <a:gd name="T13" fmla="*/ 8 h 11"/>
                <a:gd name="T14" fmla="*/ 17 w 17"/>
                <a:gd name="T15" fmla="*/ 11 h 11"/>
                <a:gd name="T16" fmla="*/ 2 w 17"/>
                <a:gd name="T17" fmla="*/ 5 h 11"/>
                <a:gd name="T18" fmla="*/ 2 w 17"/>
                <a:gd name="T19" fmla="*/ 5 h 11"/>
                <a:gd name="T20" fmla="*/ 0 w 17"/>
                <a:gd name="T21" fmla="*/ 1 h 11"/>
                <a:gd name="T22" fmla="*/ 0 w 17"/>
                <a:gd name="T23" fmla="*/ 1 h 11"/>
                <a:gd name="T24" fmla="*/ 3 w 17"/>
                <a:gd name="T25" fmla="*/ 0 h 11"/>
                <a:gd name="T26" fmla="*/ 17 w 17"/>
                <a:gd name="T27" fmla="*/ 8 h 11"/>
                <a:gd name="T28" fmla="*/ 17 w 17"/>
                <a:gd name="T29" fmla="*/ 8 h 11"/>
                <a:gd name="T30" fmla="*/ 17 w 17"/>
                <a:gd name="T31" fmla="*/ 8 h 11"/>
                <a:gd name="T32" fmla="*/ 17 w 17"/>
                <a:gd name="T33" fmla="*/ 8 h 11"/>
                <a:gd name="T34" fmla="*/ 17 w 17"/>
                <a:gd name="T35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11">
                  <a:moveTo>
                    <a:pt x="3" y="0"/>
                  </a:move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4"/>
                    <a:pt x="9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5" y="7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7" y="10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17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20" name="Freeform 1385"/>
            <p:cNvSpPr>
              <a:spLocks noEditPoints="1"/>
            </p:cNvSpPr>
            <p:nvPr/>
          </p:nvSpPr>
          <p:spPr bwMode="auto">
            <a:xfrm>
              <a:off x="4075114" y="7038976"/>
              <a:ext cx="39688" cy="30163"/>
            </a:xfrm>
            <a:custGeom>
              <a:avLst/>
              <a:gdLst>
                <a:gd name="T0" fmla="*/ 19 w 23"/>
                <a:gd name="T1" fmla="*/ 15 h 17"/>
                <a:gd name="T2" fmla="*/ 19 w 23"/>
                <a:gd name="T3" fmla="*/ 15 h 17"/>
                <a:gd name="T4" fmla="*/ 19 w 23"/>
                <a:gd name="T5" fmla="*/ 15 h 17"/>
                <a:gd name="T6" fmla="*/ 17 w 23"/>
                <a:gd name="T7" fmla="*/ 15 h 17"/>
                <a:gd name="T8" fmla="*/ 17 w 23"/>
                <a:gd name="T9" fmla="*/ 15 h 17"/>
                <a:gd name="T10" fmla="*/ 13 w 23"/>
                <a:gd name="T11" fmla="*/ 14 h 17"/>
                <a:gd name="T12" fmla="*/ 13 w 23"/>
                <a:gd name="T13" fmla="*/ 14 h 17"/>
                <a:gd name="T14" fmla="*/ 4 w 23"/>
                <a:gd name="T15" fmla="*/ 8 h 17"/>
                <a:gd name="T16" fmla="*/ 4 w 23"/>
                <a:gd name="T17" fmla="*/ 8 h 17"/>
                <a:gd name="T18" fmla="*/ 1 w 23"/>
                <a:gd name="T19" fmla="*/ 4 h 17"/>
                <a:gd name="T20" fmla="*/ 1 w 23"/>
                <a:gd name="T21" fmla="*/ 4 h 17"/>
                <a:gd name="T22" fmla="*/ 0 w 23"/>
                <a:gd name="T23" fmla="*/ 2 h 17"/>
                <a:gd name="T24" fmla="*/ 2 w 23"/>
                <a:gd name="T25" fmla="*/ 1 h 17"/>
                <a:gd name="T26" fmla="*/ 5 w 23"/>
                <a:gd name="T27" fmla="*/ 0 h 17"/>
                <a:gd name="T28" fmla="*/ 7 w 23"/>
                <a:gd name="T29" fmla="*/ 0 h 17"/>
                <a:gd name="T30" fmla="*/ 8 w 23"/>
                <a:gd name="T31" fmla="*/ 2 h 17"/>
                <a:gd name="T32" fmla="*/ 9 w 23"/>
                <a:gd name="T33" fmla="*/ 3 h 17"/>
                <a:gd name="T34" fmla="*/ 9 w 23"/>
                <a:gd name="T35" fmla="*/ 3 h 17"/>
                <a:gd name="T36" fmla="*/ 16 w 23"/>
                <a:gd name="T37" fmla="*/ 7 h 17"/>
                <a:gd name="T38" fmla="*/ 16 w 23"/>
                <a:gd name="T39" fmla="*/ 7 h 17"/>
                <a:gd name="T40" fmla="*/ 21 w 23"/>
                <a:gd name="T41" fmla="*/ 8 h 17"/>
                <a:gd name="T42" fmla="*/ 21 w 23"/>
                <a:gd name="T43" fmla="*/ 8 h 17"/>
                <a:gd name="T44" fmla="*/ 23 w 23"/>
                <a:gd name="T45" fmla="*/ 8 h 17"/>
                <a:gd name="T46" fmla="*/ 21 w 23"/>
                <a:gd name="T47" fmla="*/ 17 h 17"/>
                <a:gd name="T48" fmla="*/ 19 w 23"/>
                <a:gd name="T49" fmla="*/ 15 h 17"/>
                <a:gd name="T50" fmla="*/ 20 w 23"/>
                <a:gd name="T51" fmla="*/ 10 h 17"/>
                <a:gd name="T52" fmla="*/ 22 w 23"/>
                <a:gd name="T53" fmla="*/ 9 h 17"/>
                <a:gd name="T54" fmla="*/ 20 w 23"/>
                <a:gd name="T5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" h="17">
                  <a:moveTo>
                    <a:pt x="19" y="15"/>
                  </a:move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8" y="15"/>
                    <a:pt x="18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5"/>
                    <a:pt x="15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0" y="13"/>
                    <a:pt x="6" y="11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7"/>
                    <a:pt x="1" y="6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4"/>
                    <a:pt x="13" y="6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19" y="15"/>
                    <a:pt x="19" y="15"/>
                    <a:pt x="19" y="15"/>
                  </a:cubicBezTo>
                  <a:close/>
                  <a:moveTo>
                    <a:pt x="20" y="10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20" y="10"/>
                    <a:pt x="20" y="10"/>
                    <a:pt x="2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21" name="Freeform 1386"/>
            <p:cNvSpPr/>
            <p:nvPr/>
          </p:nvSpPr>
          <p:spPr bwMode="auto">
            <a:xfrm>
              <a:off x="4176714" y="6988176"/>
              <a:ext cx="9525" cy="9525"/>
            </a:xfrm>
            <a:custGeom>
              <a:avLst/>
              <a:gdLst>
                <a:gd name="T0" fmla="*/ 3 w 6"/>
                <a:gd name="T1" fmla="*/ 0 h 6"/>
                <a:gd name="T2" fmla="*/ 6 w 6"/>
                <a:gd name="T3" fmla="*/ 3 h 6"/>
                <a:gd name="T4" fmla="*/ 2 w 6"/>
                <a:gd name="T5" fmla="*/ 6 h 6"/>
                <a:gd name="T6" fmla="*/ 0 w 6"/>
                <a:gd name="T7" fmla="*/ 4 h 6"/>
                <a:gd name="T8" fmla="*/ 3 w 6"/>
                <a:gd name="T9" fmla="*/ 0 h 6"/>
                <a:gd name="T10" fmla="*/ 3 w 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6" y="3"/>
                  </a:lnTo>
                  <a:lnTo>
                    <a:pt x="2" y="6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22" name="Freeform 1387"/>
            <p:cNvSpPr/>
            <p:nvPr/>
          </p:nvSpPr>
          <p:spPr bwMode="auto">
            <a:xfrm>
              <a:off x="4170364" y="6983413"/>
              <a:ext cx="20638" cy="19050"/>
            </a:xfrm>
            <a:custGeom>
              <a:avLst/>
              <a:gdLst>
                <a:gd name="T0" fmla="*/ 0 w 13"/>
                <a:gd name="T1" fmla="*/ 7 h 12"/>
                <a:gd name="T2" fmla="*/ 6 w 13"/>
                <a:gd name="T3" fmla="*/ 1 h 12"/>
                <a:gd name="T4" fmla="*/ 7 w 13"/>
                <a:gd name="T5" fmla="*/ 0 h 12"/>
                <a:gd name="T6" fmla="*/ 13 w 13"/>
                <a:gd name="T7" fmla="*/ 6 h 12"/>
                <a:gd name="T8" fmla="*/ 6 w 13"/>
                <a:gd name="T9" fmla="*/ 12 h 12"/>
                <a:gd name="T10" fmla="*/ 0 w 13"/>
                <a:gd name="T11" fmla="*/ 7 h 12"/>
                <a:gd name="T12" fmla="*/ 0 w 13"/>
                <a:gd name="T13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0" y="7"/>
                  </a:moveTo>
                  <a:lnTo>
                    <a:pt x="6" y="1"/>
                  </a:lnTo>
                  <a:lnTo>
                    <a:pt x="7" y="0"/>
                  </a:lnTo>
                  <a:lnTo>
                    <a:pt x="13" y="6"/>
                  </a:lnTo>
                  <a:lnTo>
                    <a:pt x="6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23" name="Freeform 1388"/>
            <p:cNvSpPr/>
            <p:nvPr/>
          </p:nvSpPr>
          <p:spPr bwMode="auto">
            <a:xfrm>
              <a:off x="4121151" y="6983413"/>
              <a:ext cx="7938" cy="9525"/>
            </a:xfrm>
            <a:custGeom>
              <a:avLst/>
              <a:gdLst>
                <a:gd name="T0" fmla="*/ 2 w 5"/>
                <a:gd name="T1" fmla="*/ 0 h 6"/>
                <a:gd name="T2" fmla="*/ 5 w 5"/>
                <a:gd name="T3" fmla="*/ 3 h 6"/>
                <a:gd name="T4" fmla="*/ 2 w 5"/>
                <a:gd name="T5" fmla="*/ 6 h 6"/>
                <a:gd name="T6" fmla="*/ 0 w 5"/>
                <a:gd name="T7" fmla="*/ 3 h 6"/>
                <a:gd name="T8" fmla="*/ 2 w 5"/>
                <a:gd name="T9" fmla="*/ 0 h 6"/>
                <a:gd name="T10" fmla="*/ 2 w 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lnTo>
                    <a:pt x="5" y="3"/>
                  </a:lnTo>
                  <a:lnTo>
                    <a:pt x="2" y="6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24" name="Freeform 1389"/>
            <p:cNvSpPr/>
            <p:nvPr/>
          </p:nvSpPr>
          <p:spPr bwMode="auto">
            <a:xfrm>
              <a:off x="4114801" y="6978651"/>
              <a:ext cx="19050" cy="19050"/>
            </a:xfrm>
            <a:custGeom>
              <a:avLst/>
              <a:gdLst>
                <a:gd name="T0" fmla="*/ 0 w 12"/>
                <a:gd name="T1" fmla="*/ 6 h 12"/>
                <a:gd name="T2" fmla="*/ 5 w 12"/>
                <a:gd name="T3" fmla="*/ 2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0 w 12"/>
                <a:gd name="T11" fmla="*/ 6 h 12"/>
                <a:gd name="T12" fmla="*/ 0 w 12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0" y="6"/>
                  </a:moveTo>
                  <a:lnTo>
                    <a:pt x="5" y="2"/>
                  </a:lnTo>
                  <a:lnTo>
                    <a:pt x="6" y="0"/>
                  </a:lnTo>
                  <a:lnTo>
                    <a:pt x="12" y="6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25" name="Freeform 1390"/>
            <p:cNvSpPr/>
            <p:nvPr/>
          </p:nvSpPr>
          <p:spPr bwMode="auto">
            <a:xfrm>
              <a:off x="4167189" y="6862763"/>
              <a:ext cx="44450" cy="50800"/>
            </a:xfrm>
            <a:custGeom>
              <a:avLst/>
              <a:gdLst>
                <a:gd name="T0" fmla="*/ 3 w 25"/>
                <a:gd name="T1" fmla="*/ 11 h 29"/>
                <a:gd name="T2" fmla="*/ 15 w 25"/>
                <a:gd name="T3" fmla="*/ 3 h 29"/>
                <a:gd name="T4" fmla="*/ 15 w 25"/>
                <a:gd name="T5" fmla="*/ 3 h 29"/>
                <a:gd name="T6" fmla="*/ 23 w 25"/>
                <a:gd name="T7" fmla="*/ 2 h 29"/>
                <a:gd name="T8" fmla="*/ 23 w 25"/>
                <a:gd name="T9" fmla="*/ 2 h 29"/>
                <a:gd name="T10" fmla="*/ 23 w 25"/>
                <a:gd name="T11" fmla="*/ 7 h 29"/>
                <a:gd name="T12" fmla="*/ 23 w 25"/>
                <a:gd name="T13" fmla="*/ 7 h 29"/>
                <a:gd name="T14" fmla="*/ 21 w 25"/>
                <a:gd name="T15" fmla="*/ 12 h 29"/>
                <a:gd name="T16" fmla="*/ 21 w 25"/>
                <a:gd name="T17" fmla="*/ 12 h 29"/>
                <a:gd name="T18" fmla="*/ 16 w 25"/>
                <a:gd name="T19" fmla="*/ 18 h 29"/>
                <a:gd name="T20" fmla="*/ 16 w 25"/>
                <a:gd name="T21" fmla="*/ 18 h 29"/>
                <a:gd name="T22" fmla="*/ 16 w 25"/>
                <a:gd name="T23" fmla="*/ 18 h 29"/>
                <a:gd name="T24" fmla="*/ 13 w 25"/>
                <a:gd name="T25" fmla="*/ 16 h 29"/>
                <a:gd name="T26" fmla="*/ 17 w 25"/>
                <a:gd name="T27" fmla="*/ 12 h 29"/>
                <a:gd name="T28" fmla="*/ 17 w 25"/>
                <a:gd name="T29" fmla="*/ 12 h 29"/>
                <a:gd name="T30" fmla="*/ 20 w 25"/>
                <a:gd name="T31" fmla="*/ 5 h 29"/>
                <a:gd name="T32" fmla="*/ 20 w 25"/>
                <a:gd name="T33" fmla="*/ 5 h 29"/>
                <a:gd name="T34" fmla="*/ 20 w 25"/>
                <a:gd name="T35" fmla="*/ 5 h 29"/>
                <a:gd name="T36" fmla="*/ 20 w 25"/>
                <a:gd name="T37" fmla="*/ 5 h 29"/>
                <a:gd name="T38" fmla="*/ 20 w 25"/>
                <a:gd name="T39" fmla="*/ 5 h 29"/>
                <a:gd name="T40" fmla="*/ 20 w 25"/>
                <a:gd name="T41" fmla="*/ 5 h 29"/>
                <a:gd name="T42" fmla="*/ 17 w 25"/>
                <a:gd name="T43" fmla="*/ 6 h 29"/>
                <a:gd name="T44" fmla="*/ 17 w 25"/>
                <a:gd name="T45" fmla="*/ 6 h 29"/>
                <a:gd name="T46" fmla="*/ 6 w 25"/>
                <a:gd name="T47" fmla="*/ 13 h 29"/>
                <a:gd name="T48" fmla="*/ 6 w 25"/>
                <a:gd name="T49" fmla="*/ 13 h 29"/>
                <a:gd name="T50" fmla="*/ 4 w 25"/>
                <a:gd name="T51" fmla="*/ 18 h 29"/>
                <a:gd name="T52" fmla="*/ 4 w 25"/>
                <a:gd name="T53" fmla="*/ 18 h 29"/>
                <a:gd name="T54" fmla="*/ 5 w 25"/>
                <a:gd name="T55" fmla="*/ 29 h 29"/>
                <a:gd name="T56" fmla="*/ 5 w 25"/>
                <a:gd name="T57" fmla="*/ 29 h 29"/>
                <a:gd name="T58" fmla="*/ 1 w 25"/>
                <a:gd name="T59" fmla="*/ 29 h 29"/>
                <a:gd name="T60" fmla="*/ 0 w 25"/>
                <a:gd name="T61" fmla="*/ 18 h 29"/>
                <a:gd name="T62" fmla="*/ 0 w 25"/>
                <a:gd name="T63" fmla="*/ 18 h 29"/>
                <a:gd name="T64" fmla="*/ 3 w 25"/>
                <a:gd name="T65" fmla="*/ 11 h 29"/>
                <a:gd name="T66" fmla="*/ 3 w 25"/>
                <a:gd name="T67" fmla="*/ 11 h 29"/>
                <a:gd name="T68" fmla="*/ 3 w 25"/>
                <a:gd name="T69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9">
                  <a:moveTo>
                    <a:pt x="3" y="11"/>
                  </a:moveTo>
                  <a:cubicBezTo>
                    <a:pt x="5" y="8"/>
                    <a:pt x="9" y="6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9" y="1"/>
                    <a:pt x="21" y="0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4"/>
                    <a:pt x="24" y="5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9"/>
                    <a:pt x="22" y="10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8" y="15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5" y="14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9"/>
                    <a:pt x="20" y="6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5"/>
                    <a:pt x="18" y="5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1" y="9"/>
                    <a:pt x="8" y="11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4" y="16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21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0" y="21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4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26" name="Freeform 1391"/>
            <p:cNvSpPr>
              <a:spLocks noEditPoints="1"/>
            </p:cNvSpPr>
            <p:nvPr/>
          </p:nvSpPr>
          <p:spPr bwMode="auto">
            <a:xfrm>
              <a:off x="4164014" y="6861176"/>
              <a:ext cx="49213" cy="55563"/>
            </a:xfrm>
            <a:custGeom>
              <a:avLst/>
              <a:gdLst>
                <a:gd name="T0" fmla="*/ 1 w 28"/>
                <a:gd name="T1" fmla="*/ 30 h 32"/>
                <a:gd name="T2" fmla="*/ 1 w 28"/>
                <a:gd name="T3" fmla="*/ 30 h 32"/>
                <a:gd name="T4" fmla="*/ 1 w 28"/>
                <a:gd name="T5" fmla="*/ 29 h 32"/>
                <a:gd name="T6" fmla="*/ 1 w 28"/>
                <a:gd name="T7" fmla="*/ 26 h 32"/>
                <a:gd name="T8" fmla="*/ 0 w 28"/>
                <a:gd name="T9" fmla="*/ 19 h 32"/>
                <a:gd name="T10" fmla="*/ 0 w 28"/>
                <a:gd name="T11" fmla="*/ 18 h 32"/>
                <a:gd name="T12" fmla="*/ 4 w 28"/>
                <a:gd name="T13" fmla="*/ 10 h 32"/>
                <a:gd name="T14" fmla="*/ 4 w 28"/>
                <a:gd name="T15" fmla="*/ 10 h 32"/>
                <a:gd name="T16" fmla="*/ 16 w 28"/>
                <a:gd name="T17" fmla="*/ 2 h 32"/>
                <a:gd name="T18" fmla="*/ 23 w 28"/>
                <a:gd name="T19" fmla="*/ 0 h 32"/>
                <a:gd name="T20" fmla="*/ 26 w 28"/>
                <a:gd name="T21" fmla="*/ 1 h 32"/>
                <a:gd name="T22" fmla="*/ 26 w 28"/>
                <a:gd name="T23" fmla="*/ 2 h 32"/>
                <a:gd name="T24" fmla="*/ 28 w 28"/>
                <a:gd name="T25" fmla="*/ 5 h 32"/>
                <a:gd name="T26" fmla="*/ 27 w 28"/>
                <a:gd name="T27" fmla="*/ 9 h 32"/>
                <a:gd name="T28" fmla="*/ 24 w 28"/>
                <a:gd name="T29" fmla="*/ 14 h 32"/>
                <a:gd name="T30" fmla="*/ 20 w 28"/>
                <a:gd name="T31" fmla="*/ 20 h 32"/>
                <a:gd name="T32" fmla="*/ 19 w 28"/>
                <a:gd name="T33" fmla="*/ 21 h 32"/>
                <a:gd name="T34" fmla="*/ 17 w 28"/>
                <a:gd name="T35" fmla="*/ 21 h 32"/>
                <a:gd name="T36" fmla="*/ 14 w 28"/>
                <a:gd name="T37" fmla="*/ 16 h 32"/>
                <a:gd name="T38" fmla="*/ 17 w 28"/>
                <a:gd name="T39" fmla="*/ 11 h 32"/>
                <a:gd name="T40" fmla="*/ 18 w 28"/>
                <a:gd name="T41" fmla="*/ 10 h 32"/>
                <a:gd name="T42" fmla="*/ 9 w 28"/>
                <a:gd name="T43" fmla="*/ 15 h 32"/>
                <a:gd name="T44" fmla="*/ 8 w 28"/>
                <a:gd name="T45" fmla="*/ 18 h 32"/>
                <a:gd name="T46" fmla="*/ 8 w 28"/>
                <a:gd name="T47" fmla="*/ 19 h 32"/>
                <a:gd name="T48" fmla="*/ 8 w 28"/>
                <a:gd name="T49" fmla="*/ 19 h 32"/>
                <a:gd name="T50" fmla="*/ 9 w 28"/>
                <a:gd name="T51" fmla="*/ 30 h 32"/>
                <a:gd name="T52" fmla="*/ 1 w 28"/>
                <a:gd name="T53" fmla="*/ 32 h 32"/>
                <a:gd name="T54" fmla="*/ 6 w 28"/>
                <a:gd name="T55" fmla="*/ 13 h 32"/>
                <a:gd name="T56" fmla="*/ 6 w 28"/>
                <a:gd name="T57" fmla="*/ 13 h 32"/>
                <a:gd name="T58" fmla="*/ 6 w 28"/>
                <a:gd name="T59" fmla="*/ 13 h 32"/>
                <a:gd name="T60" fmla="*/ 23 w 28"/>
                <a:gd name="T61" fmla="*/ 8 h 32"/>
                <a:gd name="T62" fmla="*/ 23 w 28"/>
                <a:gd name="T6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" h="32"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8"/>
                    <a:pt x="1" y="27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3"/>
                    <a:pt x="0" y="21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1" y="13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6" y="8"/>
                    <a:pt x="10" y="5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1"/>
                    <a:pt x="2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5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3"/>
                    <a:pt x="28" y="4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7"/>
                    <a:pt x="27" y="8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10"/>
                    <a:pt x="25" y="12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2" y="17"/>
                    <a:pt x="20" y="19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4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3" y="12"/>
                    <a:pt x="11" y="14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7"/>
                    <a:pt x="8" y="17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1"/>
                    <a:pt x="9" y="29"/>
                    <a:pt x="9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0"/>
                    <a:pt x="1" y="30"/>
                    <a:pt x="1" y="30"/>
                  </a:cubicBezTo>
                  <a:close/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3"/>
                    <a:pt x="6" y="13"/>
                    <a:pt x="6" y="13"/>
                  </a:cubicBezTo>
                  <a:close/>
                  <a:moveTo>
                    <a:pt x="23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27" name="Freeform 1392"/>
            <p:cNvSpPr/>
            <p:nvPr/>
          </p:nvSpPr>
          <p:spPr bwMode="auto">
            <a:xfrm>
              <a:off x="4133851" y="6835776"/>
              <a:ext cx="44450" cy="79375"/>
            </a:xfrm>
            <a:custGeom>
              <a:avLst/>
              <a:gdLst>
                <a:gd name="T0" fmla="*/ 15 w 25"/>
                <a:gd name="T1" fmla="*/ 1 h 46"/>
                <a:gd name="T2" fmla="*/ 21 w 25"/>
                <a:gd name="T3" fmla="*/ 2 h 46"/>
                <a:gd name="T4" fmla="*/ 21 w 25"/>
                <a:gd name="T5" fmla="*/ 2 h 46"/>
                <a:gd name="T6" fmla="*/ 22 w 25"/>
                <a:gd name="T7" fmla="*/ 3 h 46"/>
                <a:gd name="T8" fmla="*/ 22 w 25"/>
                <a:gd name="T9" fmla="*/ 3 h 46"/>
                <a:gd name="T10" fmla="*/ 25 w 25"/>
                <a:gd name="T11" fmla="*/ 10 h 46"/>
                <a:gd name="T12" fmla="*/ 25 w 25"/>
                <a:gd name="T13" fmla="*/ 10 h 46"/>
                <a:gd name="T14" fmla="*/ 22 w 25"/>
                <a:gd name="T15" fmla="*/ 16 h 46"/>
                <a:gd name="T16" fmla="*/ 22 w 25"/>
                <a:gd name="T17" fmla="*/ 16 h 46"/>
                <a:gd name="T18" fmla="*/ 19 w 25"/>
                <a:gd name="T19" fmla="*/ 20 h 46"/>
                <a:gd name="T20" fmla="*/ 19 w 25"/>
                <a:gd name="T21" fmla="*/ 20 h 46"/>
                <a:gd name="T22" fmla="*/ 16 w 25"/>
                <a:gd name="T23" fmla="*/ 23 h 46"/>
                <a:gd name="T24" fmla="*/ 16 w 25"/>
                <a:gd name="T25" fmla="*/ 23 h 46"/>
                <a:gd name="T26" fmla="*/ 13 w 25"/>
                <a:gd name="T27" fmla="*/ 20 h 46"/>
                <a:gd name="T28" fmla="*/ 16 w 25"/>
                <a:gd name="T29" fmla="*/ 17 h 46"/>
                <a:gd name="T30" fmla="*/ 16 w 25"/>
                <a:gd name="T31" fmla="*/ 17 h 46"/>
                <a:gd name="T32" fmla="*/ 19 w 25"/>
                <a:gd name="T33" fmla="*/ 14 h 46"/>
                <a:gd name="T34" fmla="*/ 19 w 25"/>
                <a:gd name="T35" fmla="*/ 14 h 46"/>
                <a:gd name="T36" fmla="*/ 22 w 25"/>
                <a:gd name="T37" fmla="*/ 10 h 46"/>
                <a:gd name="T38" fmla="*/ 22 w 25"/>
                <a:gd name="T39" fmla="*/ 10 h 46"/>
                <a:gd name="T40" fmla="*/ 19 w 25"/>
                <a:gd name="T41" fmla="*/ 5 h 46"/>
                <a:gd name="T42" fmla="*/ 19 w 25"/>
                <a:gd name="T43" fmla="*/ 5 h 46"/>
                <a:gd name="T44" fmla="*/ 19 w 25"/>
                <a:gd name="T45" fmla="*/ 5 h 46"/>
                <a:gd name="T46" fmla="*/ 19 w 25"/>
                <a:gd name="T47" fmla="*/ 5 h 46"/>
                <a:gd name="T48" fmla="*/ 16 w 25"/>
                <a:gd name="T49" fmla="*/ 4 h 46"/>
                <a:gd name="T50" fmla="*/ 16 w 25"/>
                <a:gd name="T51" fmla="*/ 4 h 46"/>
                <a:gd name="T52" fmla="*/ 12 w 25"/>
                <a:gd name="T53" fmla="*/ 7 h 46"/>
                <a:gd name="T54" fmla="*/ 12 w 25"/>
                <a:gd name="T55" fmla="*/ 7 h 46"/>
                <a:gd name="T56" fmla="*/ 6 w 25"/>
                <a:gd name="T57" fmla="*/ 14 h 46"/>
                <a:gd name="T58" fmla="*/ 6 w 25"/>
                <a:gd name="T59" fmla="*/ 14 h 46"/>
                <a:gd name="T60" fmla="*/ 7 w 25"/>
                <a:gd name="T61" fmla="*/ 31 h 46"/>
                <a:gd name="T62" fmla="*/ 7 w 25"/>
                <a:gd name="T63" fmla="*/ 31 h 46"/>
                <a:gd name="T64" fmla="*/ 11 w 25"/>
                <a:gd name="T65" fmla="*/ 45 h 46"/>
                <a:gd name="T66" fmla="*/ 11 w 25"/>
                <a:gd name="T67" fmla="*/ 45 h 46"/>
                <a:gd name="T68" fmla="*/ 8 w 25"/>
                <a:gd name="T69" fmla="*/ 46 h 46"/>
                <a:gd name="T70" fmla="*/ 4 w 25"/>
                <a:gd name="T71" fmla="*/ 32 h 46"/>
                <a:gd name="T72" fmla="*/ 4 w 25"/>
                <a:gd name="T73" fmla="*/ 32 h 46"/>
                <a:gd name="T74" fmla="*/ 4 w 25"/>
                <a:gd name="T75" fmla="*/ 11 h 46"/>
                <a:gd name="T76" fmla="*/ 4 w 25"/>
                <a:gd name="T77" fmla="*/ 11 h 46"/>
                <a:gd name="T78" fmla="*/ 9 w 25"/>
                <a:gd name="T79" fmla="*/ 5 h 46"/>
                <a:gd name="T80" fmla="*/ 9 w 25"/>
                <a:gd name="T81" fmla="*/ 5 h 46"/>
                <a:gd name="T82" fmla="*/ 15 w 25"/>
                <a:gd name="T83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" h="46">
                  <a:moveTo>
                    <a:pt x="15" y="1"/>
                  </a:moveTo>
                  <a:cubicBezTo>
                    <a:pt x="17" y="0"/>
                    <a:pt x="20" y="0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5"/>
                    <a:pt x="25" y="8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2"/>
                    <a:pt x="24" y="14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1" y="17"/>
                    <a:pt x="20" y="19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7" y="21"/>
                    <a:pt x="16" y="22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5" y="19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7" y="16"/>
                    <a:pt x="18" y="15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1" y="12"/>
                    <a:pt x="22" y="11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9"/>
                    <a:pt x="21" y="8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8" y="4"/>
                    <a:pt x="17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5"/>
                    <a:pt x="13" y="6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9"/>
                    <a:pt x="8" y="11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6"/>
                    <a:pt x="5" y="24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9" y="38"/>
                    <a:pt x="11" y="45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6" y="39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25"/>
                    <a:pt x="0" y="16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3"/>
                    <a:pt x="13" y="2"/>
                    <a:pt x="1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28" name="Freeform 1393"/>
            <p:cNvSpPr>
              <a:spLocks noEditPoints="1"/>
            </p:cNvSpPr>
            <p:nvPr/>
          </p:nvSpPr>
          <p:spPr bwMode="auto">
            <a:xfrm>
              <a:off x="4133851" y="6832601"/>
              <a:ext cx="47625" cy="87313"/>
            </a:xfrm>
            <a:custGeom>
              <a:avLst/>
              <a:gdLst>
                <a:gd name="T0" fmla="*/ 2 w 27"/>
                <a:gd name="T1" fmla="*/ 34 h 50"/>
                <a:gd name="T2" fmla="*/ 0 w 27"/>
                <a:gd name="T3" fmla="*/ 21 h 50"/>
                <a:gd name="T4" fmla="*/ 2 w 27"/>
                <a:gd name="T5" fmla="*/ 12 h 50"/>
                <a:gd name="T6" fmla="*/ 8 w 27"/>
                <a:gd name="T7" fmla="*/ 5 h 50"/>
                <a:gd name="T8" fmla="*/ 14 w 27"/>
                <a:gd name="T9" fmla="*/ 1 h 50"/>
                <a:gd name="T10" fmla="*/ 14 w 27"/>
                <a:gd name="T11" fmla="*/ 1 h 50"/>
                <a:gd name="T12" fmla="*/ 17 w 27"/>
                <a:gd name="T13" fmla="*/ 0 h 50"/>
                <a:gd name="T14" fmla="*/ 23 w 27"/>
                <a:gd name="T15" fmla="*/ 3 h 50"/>
                <a:gd name="T16" fmla="*/ 24 w 27"/>
                <a:gd name="T17" fmla="*/ 4 h 50"/>
                <a:gd name="T18" fmla="*/ 27 w 27"/>
                <a:gd name="T19" fmla="*/ 12 h 50"/>
                <a:gd name="T20" fmla="*/ 27 w 27"/>
                <a:gd name="T21" fmla="*/ 12 h 50"/>
                <a:gd name="T22" fmla="*/ 24 w 27"/>
                <a:gd name="T23" fmla="*/ 19 h 50"/>
                <a:gd name="T24" fmla="*/ 20 w 27"/>
                <a:gd name="T25" fmla="*/ 23 h 50"/>
                <a:gd name="T26" fmla="*/ 17 w 27"/>
                <a:gd name="T27" fmla="*/ 26 h 50"/>
                <a:gd name="T28" fmla="*/ 11 w 27"/>
                <a:gd name="T29" fmla="*/ 22 h 50"/>
                <a:gd name="T30" fmla="*/ 12 w 27"/>
                <a:gd name="T31" fmla="*/ 21 h 50"/>
                <a:gd name="T32" fmla="*/ 12 w 27"/>
                <a:gd name="T33" fmla="*/ 20 h 50"/>
                <a:gd name="T34" fmla="*/ 12 w 27"/>
                <a:gd name="T35" fmla="*/ 20 h 50"/>
                <a:gd name="T36" fmla="*/ 12 w 27"/>
                <a:gd name="T37" fmla="*/ 20 h 50"/>
                <a:gd name="T38" fmla="*/ 12 w 27"/>
                <a:gd name="T39" fmla="*/ 20 h 50"/>
                <a:gd name="T40" fmla="*/ 13 w 27"/>
                <a:gd name="T41" fmla="*/ 20 h 50"/>
                <a:gd name="T42" fmla="*/ 15 w 27"/>
                <a:gd name="T43" fmla="*/ 18 h 50"/>
                <a:gd name="T44" fmla="*/ 18 w 27"/>
                <a:gd name="T45" fmla="*/ 14 h 50"/>
                <a:gd name="T46" fmla="*/ 20 w 27"/>
                <a:gd name="T47" fmla="*/ 12 h 50"/>
                <a:gd name="T48" fmla="*/ 20 w 27"/>
                <a:gd name="T49" fmla="*/ 12 h 50"/>
                <a:gd name="T50" fmla="*/ 20 w 27"/>
                <a:gd name="T51" fmla="*/ 12 h 50"/>
                <a:gd name="T52" fmla="*/ 18 w 27"/>
                <a:gd name="T53" fmla="*/ 8 h 50"/>
                <a:gd name="T54" fmla="*/ 18 w 27"/>
                <a:gd name="T55" fmla="*/ 8 h 50"/>
                <a:gd name="T56" fmla="*/ 17 w 27"/>
                <a:gd name="T57" fmla="*/ 8 h 50"/>
                <a:gd name="T58" fmla="*/ 17 w 27"/>
                <a:gd name="T59" fmla="*/ 8 h 50"/>
                <a:gd name="T60" fmla="*/ 13 w 27"/>
                <a:gd name="T61" fmla="*/ 11 h 50"/>
                <a:gd name="T62" fmla="*/ 8 w 27"/>
                <a:gd name="T63" fmla="*/ 17 h 50"/>
                <a:gd name="T64" fmla="*/ 7 w 27"/>
                <a:gd name="T65" fmla="*/ 21 h 50"/>
                <a:gd name="T66" fmla="*/ 9 w 27"/>
                <a:gd name="T67" fmla="*/ 33 h 50"/>
                <a:gd name="T68" fmla="*/ 13 w 27"/>
                <a:gd name="T69" fmla="*/ 46 h 50"/>
                <a:gd name="T70" fmla="*/ 14 w 27"/>
                <a:gd name="T71" fmla="*/ 48 h 50"/>
                <a:gd name="T72" fmla="*/ 6 w 27"/>
                <a:gd name="T73" fmla="*/ 49 h 50"/>
                <a:gd name="T74" fmla="*/ 16 w 27"/>
                <a:gd name="T75" fmla="*/ 4 h 50"/>
                <a:gd name="T76" fmla="*/ 16 w 27"/>
                <a:gd name="T77" fmla="*/ 4 h 50"/>
                <a:gd name="T78" fmla="*/ 15 w 27"/>
                <a:gd name="T79" fmla="*/ 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" h="50">
                  <a:moveTo>
                    <a:pt x="6" y="49"/>
                  </a:moveTo>
                  <a:cubicBezTo>
                    <a:pt x="6" y="48"/>
                    <a:pt x="4" y="42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0"/>
                    <a:pt x="0" y="25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8"/>
                    <a:pt x="0" y="15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" y="10"/>
                    <a:pt x="6" y="7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0" y="4"/>
                    <a:pt x="12" y="2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21" y="1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6" y="6"/>
                    <a:pt x="27" y="9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5"/>
                    <a:pt x="25" y="17"/>
                    <a:pt x="24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2" y="21"/>
                    <a:pt x="21" y="22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5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20"/>
                    <a:pt x="12" y="21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9"/>
                    <a:pt x="14" y="19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7"/>
                    <a:pt x="17" y="16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19" y="13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19" y="10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4" y="9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1" y="12"/>
                    <a:pt x="10" y="14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7" y="19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4"/>
                    <a:pt x="8" y="29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1" y="40"/>
                    <a:pt x="13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6" y="49"/>
                    <a:pt x="6" y="49"/>
                    <a:pt x="6" y="49"/>
                  </a:cubicBezTo>
                  <a:close/>
                  <a:moveTo>
                    <a:pt x="15" y="4"/>
                  </a:moveTo>
                  <a:cubicBezTo>
                    <a:pt x="15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4"/>
                    <a:pt x="15" y="4"/>
                    <a:pt x="1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29" name="Freeform 1394"/>
            <p:cNvSpPr/>
            <p:nvPr/>
          </p:nvSpPr>
          <p:spPr bwMode="auto">
            <a:xfrm>
              <a:off x="4095751" y="7110413"/>
              <a:ext cx="123825" cy="106363"/>
            </a:xfrm>
            <a:custGeom>
              <a:avLst/>
              <a:gdLst>
                <a:gd name="T0" fmla="*/ 24 w 71"/>
                <a:gd name="T1" fmla="*/ 6 h 61"/>
                <a:gd name="T2" fmla="*/ 15 w 71"/>
                <a:gd name="T3" fmla="*/ 17 h 61"/>
                <a:gd name="T4" fmla="*/ 15 w 71"/>
                <a:gd name="T5" fmla="*/ 17 h 61"/>
                <a:gd name="T6" fmla="*/ 5 w 71"/>
                <a:gd name="T7" fmla="*/ 33 h 61"/>
                <a:gd name="T8" fmla="*/ 5 w 71"/>
                <a:gd name="T9" fmla="*/ 33 h 61"/>
                <a:gd name="T10" fmla="*/ 9 w 71"/>
                <a:gd name="T11" fmla="*/ 44 h 61"/>
                <a:gd name="T12" fmla="*/ 9 w 71"/>
                <a:gd name="T13" fmla="*/ 44 h 61"/>
                <a:gd name="T14" fmla="*/ 27 w 71"/>
                <a:gd name="T15" fmla="*/ 54 h 61"/>
                <a:gd name="T16" fmla="*/ 27 w 71"/>
                <a:gd name="T17" fmla="*/ 54 h 61"/>
                <a:gd name="T18" fmla="*/ 52 w 71"/>
                <a:gd name="T19" fmla="*/ 44 h 61"/>
                <a:gd name="T20" fmla="*/ 52 w 71"/>
                <a:gd name="T21" fmla="*/ 44 h 61"/>
                <a:gd name="T22" fmla="*/ 67 w 71"/>
                <a:gd name="T23" fmla="*/ 21 h 61"/>
                <a:gd name="T24" fmla="*/ 67 w 71"/>
                <a:gd name="T25" fmla="*/ 21 h 61"/>
                <a:gd name="T26" fmla="*/ 62 w 71"/>
                <a:gd name="T27" fmla="*/ 10 h 61"/>
                <a:gd name="T28" fmla="*/ 62 w 71"/>
                <a:gd name="T29" fmla="*/ 10 h 61"/>
                <a:gd name="T30" fmla="*/ 51 w 71"/>
                <a:gd name="T31" fmla="*/ 3 h 61"/>
                <a:gd name="T32" fmla="*/ 51 w 71"/>
                <a:gd name="T33" fmla="*/ 3 h 61"/>
                <a:gd name="T34" fmla="*/ 51 w 71"/>
                <a:gd name="T35" fmla="*/ 3 h 61"/>
                <a:gd name="T36" fmla="*/ 52 w 71"/>
                <a:gd name="T37" fmla="*/ 0 h 61"/>
                <a:gd name="T38" fmla="*/ 65 w 71"/>
                <a:gd name="T39" fmla="*/ 8 h 61"/>
                <a:gd name="T40" fmla="*/ 65 w 71"/>
                <a:gd name="T41" fmla="*/ 8 h 61"/>
                <a:gd name="T42" fmla="*/ 70 w 71"/>
                <a:gd name="T43" fmla="*/ 21 h 61"/>
                <a:gd name="T44" fmla="*/ 70 w 71"/>
                <a:gd name="T45" fmla="*/ 21 h 61"/>
                <a:gd name="T46" fmla="*/ 54 w 71"/>
                <a:gd name="T47" fmla="*/ 47 h 61"/>
                <a:gd name="T48" fmla="*/ 54 w 71"/>
                <a:gd name="T49" fmla="*/ 47 h 61"/>
                <a:gd name="T50" fmla="*/ 26 w 71"/>
                <a:gd name="T51" fmla="*/ 58 h 61"/>
                <a:gd name="T52" fmla="*/ 26 w 71"/>
                <a:gd name="T53" fmla="*/ 58 h 61"/>
                <a:gd name="T54" fmla="*/ 7 w 71"/>
                <a:gd name="T55" fmla="*/ 46 h 61"/>
                <a:gd name="T56" fmla="*/ 7 w 71"/>
                <a:gd name="T57" fmla="*/ 46 h 61"/>
                <a:gd name="T58" fmla="*/ 2 w 71"/>
                <a:gd name="T59" fmla="*/ 32 h 61"/>
                <a:gd name="T60" fmla="*/ 2 w 71"/>
                <a:gd name="T61" fmla="*/ 32 h 61"/>
                <a:gd name="T62" fmla="*/ 21 w 71"/>
                <a:gd name="T63" fmla="*/ 4 h 61"/>
                <a:gd name="T64" fmla="*/ 21 w 71"/>
                <a:gd name="T65" fmla="*/ 4 h 61"/>
                <a:gd name="T66" fmla="*/ 24 w 71"/>
                <a:gd name="T67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1" h="61">
                  <a:moveTo>
                    <a:pt x="24" y="6"/>
                  </a:moveTo>
                  <a:cubicBezTo>
                    <a:pt x="24" y="6"/>
                    <a:pt x="20" y="11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1" y="22"/>
                    <a:pt x="6" y="29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6"/>
                    <a:pt x="5" y="40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3" y="48"/>
                    <a:pt x="19" y="51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35" y="57"/>
                    <a:pt x="44" y="52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9" y="36"/>
                    <a:pt x="66" y="26"/>
                    <a:pt x="67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17"/>
                    <a:pt x="66" y="14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58" y="6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60" y="3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8" y="11"/>
                    <a:pt x="71" y="16"/>
                    <a:pt x="70" y="21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69" y="28"/>
                    <a:pt x="62" y="38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46" y="55"/>
                    <a:pt x="36" y="61"/>
                    <a:pt x="26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18" y="54"/>
                    <a:pt x="11" y="51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2" y="42"/>
                    <a:pt x="0" y="37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4" y="23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4" y="6"/>
                    <a:pt x="24" y="6"/>
                    <a:pt x="2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30" name="Freeform 1395"/>
            <p:cNvSpPr>
              <a:spLocks noEditPoints="1"/>
            </p:cNvSpPr>
            <p:nvPr/>
          </p:nvSpPr>
          <p:spPr bwMode="auto">
            <a:xfrm>
              <a:off x="4094164" y="7105651"/>
              <a:ext cx="127000" cy="111125"/>
            </a:xfrm>
            <a:custGeom>
              <a:avLst/>
              <a:gdLst>
                <a:gd name="T0" fmla="*/ 6 w 73"/>
                <a:gd name="T1" fmla="*/ 51 h 64"/>
                <a:gd name="T2" fmla="*/ 0 w 73"/>
                <a:gd name="T3" fmla="*/ 38 h 64"/>
                <a:gd name="T4" fmla="*/ 1 w 73"/>
                <a:gd name="T5" fmla="*/ 34 h 64"/>
                <a:gd name="T6" fmla="*/ 21 w 73"/>
                <a:gd name="T7" fmla="*/ 6 h 64"/>
                <a:gd name="T8" fmla="*/ 22 w 73"/>
                <a:gd name="T9" fmla="*/ 3 h 64"/>
                <a:gd name="T10" fmla="*/ 26 w 73"/>
                <a:gd name="T11" fmla="*/ 8 h 64"/>
                <a:gd name="T12" fmla="*/ 26 w 73"/>
                <a:gd name="T13" fmla="*/ 8 h 64"/>
                <a:gd name="T14" fmla="*/ 27 w 73"/>
                <a:gd name="T15" fmla="*/ 10 h 64"/>
                <a:gd name="T16" fmla="*/ 27 w 73"/>
                <a:gd name="T17" fmla="*/ 10 h 64"/>
                <a:gd name="T18" fmla="*/ 27 w 73"/>
                <a:gd name="T19" fmla="*/ 10 h 64"/>
                <a:gd name="T20" fmla="*/ 27 w 73"/>
                <a:gd name="T21" fmla="*/ 10 h 64"/>
                <a:gd name="T22" fmla="*/ 27 w 73"/>
                <a:gd name="T23" fmla="*/ 10 h 64"/>
                <a:gd name="T24" fmla="*/ 26 w 73"/>
                <a:gd name="T25" fmla="*/ 11 h 64"/>
                <a:gd name="T26" fmla="*/ 26 w 73"/>
                <a:gd name="T27" fmla="*/ 11 h 64"/>
                <a:gd name="T28" fmla="*/ 24 w 73"/>
                <a:gd name="T29" fmla="*/ 13 h 64"/>
                <a:gd name="T30" fmla="*/ 18 w 73"/>
                <a:gd name="T31" fmla="*/ 21 h 64"/>
                <a:gd name="T32" fmla="*/ 8 w 73"/>
                <a:gd name="T33" fmla="*/ 36 h 64"/>
                <a:gd name="T34" fmla="*/ 8 w 73"/>
                <a:gd name="T35" fmla="*/ 38 h 64"/>
                <a:gd name="T36" fmla="*/ 12 w 73"/>
                <a:gd name="T37" fmla="*/ 45 h 64"/>
                <a:gd name="T38" fmla="*/ 29 w 73"/>
                <a:gd name="T39" fmla="*/ 55 h 64"/>
                <a:gd name="T40" fmla="*/ 33 w 73"/>
                <a:gd name="T41" fmla="*/ 56 h 64"/>
                <a:gd name="T42" fmla="*/ 51 w 73"/>
                <a:gd name="T43" fmla="*/ 46 h 64"/>
                <a:gd name="T44" fmla="*/ 66 w 73"/>
                <a:gd name="T45" fmla="*/ 23 h 64"/>
                <a:gd name="T46" fmla="*/ 66 w 73"/>
                <a:gd name="T47" fmla="*/ 22 h 64"/>
                <a:gd name="T48" fmla="*/ 62 w 73"/>
                <a:gd name="T49" fmla="*/ 15 h 64"/>
                <a:gd name="T50" fmla="*/ 51 w 73"/>
                <a:gd name="T51" fmla="*/ 8 h 64"/>
                <a:gd name="T52" fmla="*/ 51 w 73"/>
                <a:gd name="T53" fmla="*/ 8 h 64"/>
                <a:gd name="T54" fmla="*/ 51 w 73"/>
                <a:gd name="T55" fmla="*/ 8 h 64"/>
                <a:gd name="T56" fmla="*/ 51 w 73"/>
                <a:gd name="T57" fmla="*/ 7 h 64"/>
                <a:gd name="T58" fmla="*/ 51 w 73"/>
                <a:gd name="T59" fmla="*/ 7 h 64"/>
                <a:gd name="T60" fmla="*/ 53 w 73"/>
                <a:gd name="T61" fmla="*/ 0 h 64"/>
                <a:gd name="T62" fmla="*/ 55 w 73"/>
                <a:gd name="T63" fmla="*/ 1 h 64"/>
                <a:gd name="T64" fmla="*/ 56 w 73"/>
                <a:gd name="T65" fmla="*/ 1 h 64"/>
                <a:gd name="T66" fmla="*/ 59 w 73"/>
                <a:gd name="T67" fmla="*/ 3 h 64"/>
                <a:gd name="T68" fmla="*/ 67 w 73"/>
                <a:gd name="T69" fmla="*/ 10 h 64"/>
                <a:gd name="T70" fmla="*/ 73 w 73"/>
                <a:gd name="T71" fmla="*/ 22 h 64"/>
                <a:gd name="T72" fmla="*/ 73 w 73"/>
                <a:gd name="T73" fmla="*/ 25 h 64"/>
                <a:gd name="T74" fmla="*/ 56 w 73"/>
                <a:gd name="T75" fmla="*/ 51 h 64"/>
                <a:gd name="T76" fmla="*/ 33 w 73"/>
                <a:gd name="T77" fmla="*/ 64 h 64"/>
                <a:gd name="T78" fmla="*/ 33 w 73"/>
                <a:gd name="T79" fmla="*/ 64 h 64"/>
                <a:gd name="T80" fmla="*/ 27 w 73"/>
                <a:gd name="T81" fmla="*/ 62 h 64"/>
                <a:gd name="T82" fmla="*/ 52 w 73"/>
                <a:gd name="T83" fmla="*/ 8 h 64"/>
                <a:gd name="T84" fmla="*/ 52 w 73"/>
                <a:gd name="T8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" h="64">
                  <a:moveTo>
                    <a:pt x="27" y="62"/>
                  </a:moveTo>
                  <a:cubicBezTo>
                    <a:pt x="18" y="59"/>
                    <a:pt x="11" y="55"/>
                    <a:pt x="6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47"/>
                    <a:pt x="0" y="42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5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3" y="25"/>
                    <a:pt x="19" y="8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10"/>
                    <a:pt x="26" y="10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5" y="12"/>
                    <a:pt x="25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5"/>
                    <a:pt x="20" y="18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3" y="27"/>
                    <a:pt x="8" y="34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7"/>
                    <a:pt x="8" y="37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40"/>
                    <a:pt x="9" y="42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5" y="49"/>
                    <a:pt x="21" y="52"/>
                    <a:pt x="29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30" y="56"/>
                    <a:pt x="31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8" y="56"/>
                    <a:pt x="45" y="52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9" y="38"/>
                    <a:pt x="65" y="28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2"/>
                    <a:pt x="66" y="22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20"/>
                    <a:pt x="64" y="17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58" y="11"/>
                    <a:pt x="52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1"/>
                    <a:pt x="55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2"/>
                    <a:pt x="57" y="2"/>
                    <a:pt x="59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61" y="5"/>
                    <a:pt x="65" y="7"/>
                    <a:pt x="6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70" y="13"/>
                    <a:pt x="73" y="17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23"/>
                    <a:pt x="73" y="24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1" y="32"/>
                    <a:pt x="65" y="43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0" y="58"/>
                    <a:pt x="42" y="63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1" y="64"/>
                    <a:pt x="29" y="63"/>
                    <a:pt x="27" y="62"/>
                  </a:cubicBezTo>
                  <a:close/>
                  <a:moveTo>
                    <a:pt x="52" y="8"/>
                  </a:move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8"/>
                    <a:pt x="52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31" name="Freeform 1396"/>
            <p:cNvSpPr/>
            <p:nvPr/>
          </p:nvSpPr>
          <p:spPr bwMode="auto">
            <a:xfrm>
              <a:off x="4110039" y="7143751"/>
              <a:ext cx="106363" cy="17463"/>
            </a:xfrm>
            <a:custGeom>
              <a:avLst/>
              <a:gdLst>
                <a:gd name="T0" fmla="*/ 66 w 67"/>
                <a:gd name="T1" fmla="*/ 0 h 11"/>
                <a:gd name="T2" fmla="*/ 67 w 67"/>
                <a:gd name="T3" fmla="*/ 4 h 11"/>
                <a:gd name="T4" fmla="*/ 0 w 67"/>
                <a:gd name="T5" fmla="*/ 11 h 11"/>
                <a:gd name="T6" fmla="*/ 0 w 67"/>
                <a:gd name="T7" fmla="*/ 8 h 11"/>
                <a:gd name="T8" fmla="*/ 66 w 67"/>
                <a:gd name="T9" fmla="*/ 0 h 11"/>
                <a:gd name="T10" fmla="*/ 66 w 67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1">
                  <a:moveTo>
                    <a:pt x="66" y="0"/>
                  </a:moveTo>
                  <a:lnTo>
                    <a:pt x="67" y="4"/>
                  </a:lnTo>
                  <a:lnTo>
                    <a:pt x="0" y="11"/>
                  </a:lnTo>
                  <a:lnTo>
                    <a:pt x="0" y="8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32" name="Freeform 1397"/>
            <p:cNvSpPr/>
            <p:nvPr/>
          </p:nvSpPr>
          <p:spPr bwMode="auto">
            <a:xfrm>
              <a:off x="4106864" y="7140576"/>
              <a:ext cx="112713" cy="23813"/>
            </a:xfrm>
            <a:custGeom>
              <a:avLst/>
              <a:gdLst>
                <a:gd name="T0" fmla="*/ 0 w 71"/>
                <a:gd name="T1" fmla="*/ 8 h 15"/>
                <a:gd name="T2" fmla="*/ 68 w 71"/>
                <a:gd name="T3" fmla="*/ 0 h 15"/>
                <a:gd name="T4" fmla="*/ 70 w 71"/>
                <a:gd name="T5" fmla="*/ 0 h 15"/>
                <a:gd name="T6" fmla="*/ 71 w 71"/>
                <a:gd name="T7" fmla="*/ 9 h 15"/>
                <a:gd name="T8" fmla="*/ 1 w 71"/>
                <a:gd name="T9" fmla="*/ 15 h 15"/>
                <a:gd name="T10" fmla="*/ 0 w 71"/>
                <a:gd name="T11" fmla="*/ 8 h 15"/>
                <a:gd name="T12" fmla="*/ 0 w 71"/>
                <a:gd name="T1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5">
                  <a:moveTo>
                    <a:pt x="0" y="8"/>
                  </a:moveTo>
                  <a:lnTo>
                    <a:pt x="68" y="0"/>
                  </a:lnTo>
                  <a:lnTo>
                    <a:pt x="70" y="0"/>
                  </a:lnTo>
                  <a:lnTo>
                    <a:pt x="71" y="9"/>
                  </a:lnTo>
                  <a:lnTo>
                    <a:pt x="1" y="15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33" name="Freeform 1398"/>
            <p:cNvSpPr/>
            <p:nvPr/>
          </p:nvSpPr>
          <p:spPr bwMode="auto">
            <a:xfrm>
              <a:off x="4021139" y="7102476"/>
              <a:ext cx="93663" cy="34925"/>
            </a:xfrm>
            <a:custGeom>
              <a:avLst/>
              <a:gdLst>
                <a:gd name="T0" fmla="*/ 3 w 54"/>
                <a:gd name="T1" fmla="*/ 0 h 20"/>
                <a:gd name="T2" fmla="*/ 8 w 54"/>
                <a:gd name="T3" fmla="*/ 9 h 20"/>
                <a:gd name="T4" fmla="*/ 8 w 54"/>
                <a:gd name="T5" fmla="*/ 9 h 20"/>
                <a:gd name="T6" fmla="*/ 8 w 54"/>
                <a:gd name="T7" fmla="*/ 9 h 20"/>
                <a:gd name="T8" fmla="*/ 10 w 54"/>
                <a:gd name="T9" fmla="*/ 9 h 20"/>
                <a:gd name="T10" fmla="*/ 10 w 54"/>
                <a:gd name="T11" fmla="*/ 9 h 20"/>
                <a:gd name="T12" fmla="*/ 16 w 54"/>
                <a:gd name="T13" fmla="*/ 11 h 20"/>
                <a:gd name="T14" fmla="*/ 16 w 54"/>
                <a:gd name="T15" fmla="*/ 11 h 20"/>
                <a:gd name="T16" fmla="*/ 32 w 54"/>
                <a:gd name="T17" fmla="*/ 13 h 20"/>
                <a:gd name="T18" fmla="*/ 32 w 54"/>
                <a:gd name="T19" fmla="*/ 13 h 20"/>
                <a:gd name="T20" fmla="*/ 54 w 54"/>
                <a:gd name="T21" fmla="*/ 16 h 20"/>
                <a:gd name="T22" fmla="*/ 54 w 54"/>
                <a:gd name="T23" fmla="*/ 16 h 20"/>
                <a:gd name="T24" fmla="*/ 54 w 54"/>
                <a:gd name="T25" fmla="*/ 20 h 20"/>
                <a:gd name="T26" fmla="*/ 15 w 54"/>
                <a:gd name="T27" fmla="*/ 14 h 20"/>
                <a:gd name="T28" fmla="*/ 15 w 54"/>
                <a:gd name="T29" fmla="*/ 14 h 20"/>
                <a:gd name="T30" fmla="*/ 5 w 54"/>
                <a:gd name="T31" fmla="*/ 11 h 20"/>
                <a:gd name="T32" fmla="*/ 5 w 54"/>
                <a:gd name="T33" fmla="*/ 11 h 20"/>
                <a:gd name="T34" fmla="*/ 5 w 54"/>
                <a:gd name="T35" fmla="*/ 11 h 20"/>
                <a:gd name="T36" fmla="*/ 0 w 54"/>
                <a:gd name="T37" fmla="*/ 1 h 20"/>
                <a:gd name="T38" fmla="*/ 0 w 54"/>
                <a:gd name="T39" fmla="*/ 1 h 20"/>
                <a:gd name="T40" fmla="*/ 3 w 54"/>
                <a:gd name="T4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" h="20">
                  <a:moveTo>
                    <a:pt x="3" y="0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10"/>
                    <a:pt x="13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0" y="12"/>
                    <a:pt x="26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43" y="15"/>
                    <a:pt x="54" y="16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20"/>
                    <a:pt x="29" y="17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0" y="13"/>
                    <a:pt x="7" y="13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34" name="Freeform 1399"/>
            <p:cNvSpPr/>
            <p:nvPr/>
          </p:nvSpPr>
          <p:spPr bwMode="auto">
            <a:xfrm>
              <a:off x="4017964" y="7096126"/>
              <a:ext cx="101600" cy="44450"/>
            </a:xfrm>
            <a:custGeom>
              <a:avLst/>
              <a:gdLst>
                <a:gd name="T0" fmla="*/ 56 w 58"/>
                <a:gd name="T1" fmla="*/ 24 h 25"/>
                <a:gd name="T2" fmla="*/ 55 w 58"/>
                <a:gd name="T3" fmla="*/ 24 h 25"/>
                <a:gd name="T4" fmla="*/ 55 w 58"/>
                <a:gd name="T5" fmla="*/ 24 h 25"/>
                <a:gd name="T6" fmla="*/ 55 w 58"/>
                <a:gd name="T7" fmla="*/ 24 h 25"/>
                <a:gd name="T8" fmla="*/ 55 w 58"/>
                <a:gd name="T9" fmla="*/ 24 h 25"/>
                <a:gd name="T10" fmla="*/ 52 w 58"/>
                <a:gd name="T11" fmla="*/ 24 h 25"/>
                <a:gd name="T12" fmla="*/ 52 w 58"/>
                <a:gd name="T13" fmla="*/ 24 h 25"/>
                <a:gd name="T14" fmla="*/ 41 w 58"/>
                <a:gd name="T15" fmla="*/ 23 h 25"/>
                <a:gd name="T16" fmla="*/ 41 w 58"/>
                <a:gd name="T17" fmla="*/ 23 h 25"/>
                <a:gd name="T18" fmla="*/ 16 w 58"/>
                <a:gd name="T19" fmla="*/ 19 h 25"/>
                <a:gd name="T20" fmla="*/ 16 w 58"/>
                <a:gd name="T21" fmla="*/ 19 h 25"/>
                <a:gd name="T22" fmla="*/ 6 w 58"/>
                <a:gd name="T23" fmla="*/ 16 h 25"/>
                <a:gd name="T24" fmla="*/ 6 w 58"/>
                <a:gd name="T25" fmla="*/ 16 h 25"/>
                <a:gd name="T26" fmla="*/ 5 w 58"/>
                <a:gd name="T27" fmla="*/ 15 h 25"/>
                <a:gd name="T28" fmla="*/ 0 w 58"/>
                <a:gd name="T29" fmla="*/ 5 h 25"/>
                <a:gd name="T30" fmla="*/ 2 w 58"/>
                <a:gd name="T31" fmla="*/ 5 h 25"/>
                <a:gd name="T32" fmla="*/ 1 w 58"/>
                <a:gd name="T33" fmla="*/ 2 h 25"/>
                <a:gd name="T34" fmla="*/ 4 w 58"/>
                <a:gd name="T35" fmla="*/ 1 h 25"/>
                <a:gd name="T36" fmla="*/ 6 w 58"/>
                <a:gd name="T37" fmla="*/ 0 h 25"/>
                <a:gd name="T38" fmla="*/ 11 w 58"/>
                <a:gd name="T39" fmla="*/ 10 h 25"/>
                <a:gd name="T40" fmla="*/ 12 w 58"/>
                <a:gd name="T41" fmla="*/ 11 h 25"/>
                <a:gd name="T42" fmla="*/ 12 w 58"/>
                <a:gd name="T43" fmla="*/ 11 h 25"/>
                <a:gd name="T44" fmla="*/ 18 w 58"/>
                <a:gd name="T45" fmla="*/ 12 h 25"/>
                <a:gd name="T46" fmla="*/ 18 w 58"/>
                <a:gd name="T47" fmla="*/ 12 h 25"/>
                <a:gd name="T48" fmla="*/ 34 w 58"/>
                <a:gd name="T49" fmla="*/ 14 h 25"/>
                <a:gd name="T50" fmla="*/ 34 w 58"/>
                <a:gd name="T51" fmla="*/ 14 h 25"/>
                <a:gd name="T52" fmla="*/ 57 w 58"/>
                <a:gd name="T53" fmla="*/ 17 h 25"/>
                <a:gd name="T54" fmla="*/ 57 w 58"/>
                <a:gd name="T55" fmla="*/ 17 h 25"/>
                <a:gd name="T56" fmla="*/ 58 w 58"/>
                <a:gd name="T57" fmla="*/ 17 h 25"/>
                <a:gd name="T58" fmla="*/ 58 w 58"/>
                <a:gd name="T59" fmla="*/ 25 h 25"/>
                <a:gd name="T60" fmla="*/ 56 w 58"/>
                <a:gd name="T6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" h="25">
                  <a:moveTo>
                    <a:pt x="56" y="24"/>
                  </a:moveTo>
                  <a:cubicBezTo>
                    <a:pt x="56" y="24"/>
                    <a:pt x="56" y="24"/>
                    <a:pt x="55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4" y="24"/>
                    <a:pt x="53" y="24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49" y="24"/>
                    <a:pt x="45" y="23"/>
                    <a:pt x="41" y="23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33" y="22"/>
                    <a:pt x="24" y="21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2" y="18"/>
                    <a:pt x="8" y="18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2" y="10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11"/>
                    <a:pt x="16" y="11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2" y="13"/>
                    <a:pt x="28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6" y="16"/>
                    <a:pt x="56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56" y="24"/>
                    <a:pt x="56" y="24"/>
                    <a:pt x="56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35" name="Freeform 1400"/>
            <p:cNvSpPr/>
            <p:nvPr/>
          </p:nvSpPr>
          <p:spPr bwMode="auto">
            <a:xfrm>
              <a:off x="4005264" y="7104063"/>
              <a:ext cx="33338" cy="26988"/>
            </a:xfrm>
            <a:custGeom>
              <a:avLst/>
              <a:gdLst>
                <a:gd name="T0" fmla="*/ 21 w 21"/>
                <a:gd name="T1" fmla="*/ 10 h 17"/>
                <a:gd name="T2" fmla="*/ 9 w 21"/>
                <a:gd name="T3" fmla="*/ 17 h 17"/>
                <a:gd name="T4" fmla="*/ 7 w 21"/>
                <a:gd name="T5" fmla="*/ 15 h 17"/>
                <a:gd name="T6" fmla="*/ 13 w 21"/>
                <a:gd name="T7" fmla="*/ 10 h 17"/>
                <a:gd name="T8" fmla="*/ 0 w 21"/>
                <a:gd name="T9" fmla="*/ 3 h 17"/>
                <a:gd name="T10" fmla="*/ 2 w 21"/>
                <a:gd name="T11" fmla="*/ 0 h 17"/>
                <a:gd name="T12" fmla="*/ 21 w 21"/>
                <a:gd name="T13" fmla="*/ 10 h 17"/>
                <a:gd name="T14" fmla="*/ 21 w 21"/>
                <a:gd name="T15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7">
                  <a:moveTo>
                    <a:pt x="21" y="10"/>
                  </a:moveTo>
                  <a:lnTo>
                    <a:pt x="9" y="17"/>
                  </a:lnTo>
                  <a:lnTo>
                    <a:pt x="7" y="15"/>
                  </a:lnTo>
                  <a:lnTo>
                    <a:pt x="13" y="10"/>
                  </a:lnTo>
                  <a:lnTo>
                    <a:pt x="0" y="3"/>
                  </a:lnTo>
                  <a:lnTo>
                    <a:pt x="2" y="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36" name="Freeform 1401"/>
            <p:cNvSpPr/>
            <p:nvPr/>
          </p:nvSpPr>
          <p:spPr bwMode="auto">
            <a:xfrm>
              <a:off x="4000501" y="7099301"/>
              <a:ext cx="42863" cy="38100"/>
            </a:xfrm>
            <a:custGeom>
              <a:avLst/>
              <a:gdLst>
                <a:gd name="T0" fmla="*/ 7 w 27"/>
                <a:gd name="T1" fmla="*/ 17 h 24"/>
                <a:gd name="T2" fmla="*/ 12 w 27"/>
                <a:gd name="T3" fmla="*/ 13 h 24"/>
                <a:gd name="T4" fmla="*/ 0 w 27"/>
                <a:gd name="T5" fmla="*/ 7 h 24"/>
                <a:gd name="T6" fmla="*/ 4 w 27"/>
                <a:gd name="T7" fmla="*/ 0 h 24"/>
                <a:gd name="T8" fmla="*/ 25 w 27"/>
                <a:gd name="T9" fmla="*/ 10 h 24"/>
                <a:gd name="T10" fmla="*/ 24 w 27"/>
                <a:gd name="T11" fmla="*/ 13 h 24"/>
                <a:gd name="T12" fmla="*/ 25 w 27"/>
                <a:gd name="T13" fmla="*/ 10 h 24"/>
                <a:gd name="T14" fmla="*/ 27 w 27"/>
                <a:gd name="T15" fmla="*/ 12 h 24"/>
                <a:gd name="T16" fmla="*/ 12 w 27"/>
                <a:gd name="T17" fmla="*/ 24 h 24"/>
                <a:gd name="T18" fmla="*/ 7 w 27"/>
                <a:gd name="T19" fmla="*/ 17 h 24"/>
                <a:gd name="T20" fmla="*/ 7 w 27"/>
                <a:gd name="T21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24">
                  <a:moveTo>
                    <a:pt x="7" y="17"/>
                  </a:moveTo>
                  <a:lnTo>
                    <a:pt x="12" y="13"/>
                  </a:lnTo>
                  <a:lnTo>
                    <a:pt x="0" y="7"/>
                  </a:lnTo>
                  <a:lnTo>
                    <a:pt x="4" y="0"/>
                  </a:lnTo>
                  <a:lnTo>
                    <a:pt x="25" y="10"/>
                  </a:lnTo>
                  <a:lnTo>
                    <a:pt x="24" y="13"/>
                  </a:lnTo>
                  <a:lnTo>
                    <a:pt x="25" y="10"/>
                  </a:lnTo>
                  <a:lnTo>
                    <a:pt x="27" y="12"/>
                  </a:lnTo>
                  <a:lnTo>
                    <a:pt x="12" y="24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37" name="Freeform 1402"/>
            <p:cNvSpPr/>
            <p:nvPr/>
          </p:nvSpPr>
          <p:spPr bwMode="auto">
            <a:xfrm>
              <a:off x="4197351" y="7061201"/>
              <a:ext cx="76200" cy="58738"/>
            </a:xfrm>
            <a:custGeom>
              <a:avLst/>
              <a:gdLst>
                <a:gd name="T0" fmla="*/ 11 w 44"/>
                <a:gd name="T1" fmla="*/ 28 h 33"/>
                <a:gd name="T2" fmla="*/ 31 w 44"/>
                <a:gd name="T3" fmla="*/ 17 h 33"/>
                <a:gd name="T4" fmla="*/ 31 w 44"/>
                <a:gd name="T5" fmla="*/ 17 h 33"/>
                <a:gd name="T6" fmla="*/ 32 w 44"/>
                <a:gd name="T7" fmla="*/ 16 h 33"/>
                <a:gd name="T8" fmla="*/ 32 w 44"/>
                <a:gd name="T9" fmla="*/ 16 h 33"/>
                <a:gd name="T10" fmla="*/ 40 w 44"/>
                <a:gd name="T11" fmla="*/ 8 h 33"/>
                <a:gd name="T12" fmla="*/ 39 w 44"/>
                <a:gd name="T13" fmla="*/ 0 h 33"/>
                <a:gd name="T14" fmla="*/ 39 w 44"/>
                <a:gd name="T15" fmla="*/ 0 h 33"/>
                <a:gd name="T16" fmla="*/ 43 w 44"/>
                <a:gd name="T17" fmla="*/ 0 h 33"/>
                <a:gd name="T18" fmla="*/ 44 w 44"/>
                <a:gd name="T19" fmla="*/ 9 h 33"/>
                <a:gd name="T20" fmla="*/ 34 w 44"/>
                <a:gd name="T21" fmla="*/ 19 h 33"/>
                <a:gd name="T22" fmla="*/ 33 w 44"/>
                <a:gd name="T23" fmla="*/ 20 h 33"/>
                <a:gd name="T24" fmla="*/ 33 w 44"/>
                <a:gd name="T25" fmla="*/ 20 h 33"/>
                <a:gd name="T26" fmla="*/ 0 w 44"/>
                <a:gd name="T27" fmla="*/ 33 h 33"/>
                <a:gd name="T28" fmla="*/ 0 w 44"/>
                <a:gd name="T29" fmla="*/ 33 h 33"/>
                <a:gd name="T30" fmla="*/ 0 w 44"/>
                <a:gd name="T31" fmla="*/ 30 h 33"/>
                <a:gd name="T32" fmla="*/ 0 w 44"/>
                <a:gd name="T33" fmla="*/ 30 h 33"/>
                <a:gd name="T34" fmla="*/ 0 w 44"/>
                <a:gd name="T35" fmla="*/ 30 h 33"/>
                <a:gd name="T36" fmla="*/ 11 w 44"/>
                <a:gd name="T3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33">
                  <a:moveTo>
                    <a:pt x="11" y="28"/>
                  </a:moveTo>
                  <a:cubicBezTo>
                    <a:pt x="17" y="26"/>
                    <a:pt x="25" y="23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7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5" y="29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38" name="Freeform 1403"/>
            <p:cNvSpPr>
              <a:spLocks noEditPoints="1"/>
            </p:cNvSpPr>
            <p:nvPr/>
          </p:nvSpPr>
          <p:spPr bwMode="auto">
            <a:xfrm>
              <a:off x="4194176" y="7056438"/>
              <a:ext cx="82550" cy="66675"/>
            </a:xfrm>
            <a:custGeom>
              <a:avLst/>
              <a:gdLst>
                <a:gd name="T0" fmla="*/ 0 w 48"/>
                <a:gd name="T1" fmla="*/ 36 h 38"/>
                <a:gd name="T2" fmla="*/ 0 w 48"/>
                <a:gd name="T3" fmla="*/ 32 h 38"/>
                <a:gd name="T4" fmla="*/ 0 w 48"/>
                <a:gd name="T5" fmla="*/ 31 h 38"/>
                <a:gd name="T6" fmla="*/ 1 w 48"/>
                <a:gd name="T7" fmla="*/ 31 h 38"/>
                <a:gd name="T8" fmla="*/ 1 w 48"/>
                <a:gd name="T9" fmla="*/ 31 h 38"/>
                <a:gd name="T10" fmla="*/ 1 w 48"/>
                <a:gd name="T11" fmla="*/ 31 h 38"/>
                <a:gd name="T12" fmla="*/ 1 w 48"/>
                <a:gd name="T13" fmla="*/ 31 h 38"/>
                <a:gd name="T14" fmla="*/ 2 w 48"/>
                <a:gd name="T15" fmla="*/ 31 h 38"/>
                <a:gd name="T16" fmla="*/ 2 w 48"/>
                <a:gd name="T17" fmla="*/ 31 h 38"/>
                <a:gd name="T18" fmla="*/ 2 w 48"/>
                <a:gd name="T19" fmla="*/ 31 h 38"/>
                <a:gd name="T20" fmla="*/ 2 w 48"/>
                <a:gd name="T21" fmla="*/ 31 h 38"/>
                <a:gd name="T22" fmla="*/ 2 w 48"/>
                <a:gd name="T23" fmla="*/ 31 h 38"/>
                <a:gd name="T24" fmla="*/ 2 w 48"/>
                <a:gd name="T25" fmla="*/ 31 h 38"/>
                <a:gd name="T26" fmla="*/ 3 w 48"/>
                <a:gd name="T27" fmla="*/ 31 h 38"/>
                <a:gd name="T28" fmla="*/ 3 w 48"/>
                <a:gd name="T29" fmla="*/ 31 h 38"/>
                <a:gd name="T30" fmla="*/ 5 w 48"/>
                <a:gd name="T31" fmla="*/ 30 h 38"/>
                <a:gd name="T32" fmla="*/ 5 w 48"/>
                <a:gd name="T33" fmla="*/ 30 h 38"/>
                <a:gd name="T34" fmla="*/ 12 w 48"/>
                <a:gd name="T35" fmla="*/ 29 h 38"/>
                <a:gd name="T36" fmla="*/ 12 w 48"/>
                <a:gd name="T37" fmla="*/ 29 h 38"/>
                <a:gd name="T38" fmla="*/ 31 w 48"/>
                <a:gd name="T39" fmla="*/ 19 h 38"/>
                <a:gd name="T40" fmla="*/ 31 w 48"/>
                <a:gd name="T41" fmla="*/ 19 h 38"/>
                <a:gd name="T42" fmla="*/ 32 w 48"/>
                <a:gd name="T43" fmla="*/ 18 h 38"/>
                <a:gd name="T44" fmla="*/ 32 w 48"/>
                <a:gd name="T45" fmla="*/ 18 h 38"/>
                <a:gd name="T46" fmla="*/ 40 w 48"/>
                <a:gd name="T47" fmla="*/ 10 h 38"/>
                <a:gd name="T48" fmla="*/ 39 w 48"/>
                <a:gd name="T49" fmla="*/ 4 h 38"/>
                <a:gd name="T50" fmla="*/ 34 w 48"/>
                <a:gd name="T51" fmla="*/ 2 h 38"/>
                <a:gd name="T52" fmla="*/ 46 w 48"/>
                <a:gd name="T53" fmla="*/ 0 h 38"/>
                <a:gd name="T54" fmla="*/ 48 w 48"/>
                <a:gd name="T55" fmla="*/ 13 h 38"/>
                <a:gd name="T56" fmla="*/ 38 w 48"/>
                <a:gd name="T57" fmla="*/ 23 h 38"/>
                <a:gd name="T58" fmla="*/ 37 w 48"/>
                <a:gd name="T59" fmla="*/ 24 h 38"/>
                <a:gd name="T60" fmla="*/ 37 w 48"/>
                <a:gd name="T61" fmla="*/ 24 h 38"/>
                <a:gd name="T62" fmla="*/ 2 w 48"/>
                <a:gd name="T63" fmla="*/ 38 h 38"/>
                <a:gd name="T64" fmla="*/ 2 w 48"/>
                <a:gd name="T65" fmla="*/ 38 h 38"/>
                <a:gd name="T66" fmla="*/ 2 w 48"/>
                <a:gd name="T67" fmla="*/ 38 h 38"/>
                <a:gd name="T68" fmla="*/ 0 w 48"/>
                <a:gd name="T69" fmla="*/ 38 h 38"/>
                <a:gd name="T70" fmla="*/ 0 w 48"/>
                <a:gd name="T71" fmla="*/ 36 h 38"/>
                <a:gd name="T72" fmla="*/ 13 w 48"/>
                <a:gd name="T73" fmla="*/ 32 h 38"/>
                <a:gd name="T74" fmla="*/ 13 w 48"/>
                <a:gd name="T75" fmla="*/ 32 h 38"/>
                <a:gd name="T76" fmla="*/ 13 w 48"/>
                <a:gd name="T77" fmla="*/ 32 h 38"/>
                <a:gd name="T78" fmla="*/ 13 w 48"/>
                <a:gd name="T79" fmla="*/ 31 h 38"/>
                <a:gd name="T80" fmla="*/ 13 w 48"/>
                <a:gd name="T81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38">
                  <a:moveTo>
                    <a:pt x="0" y="36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0"/>
                    <a:pt x="4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7" y="30"/>
                    <a:pt x="9" y="30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8" y="27"/>
                    <a:pt x="26" y="24"/>
                    <a:pt x="31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7" y="23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24" y="37"/>
                    <a:pt x="5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6"/>
                    <a:pt x="0" y="36"/>
                    <a:pt x="0" y="36"/>
                  </a:cubicBezTo>
                  <a:close/>
                  <a:moveTo>
                    <a:pt x="13" y="32"/>
                  </a:move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2"/>
                    <a:pt x="13" y="32"/>
                    <a:pt x="1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39" name="Freeform 1404"/>
            <p:cNvSpPr/>
            <p:nvPr/>
          </p:nvSpPr>
          <p:spPr bwMode="auto">
            <a:xfrm>
              <a:off x="4260851" y="7056438"/>
              <a:ext cx="28575" cy="25400"/>
            </a:xfrm>
            <a:custGeom>
              <a:avLst/>
              <a:gdLst>
                <a:gd name="T0" fmla="*/ 16 w 18"/>
                <a:gd name="T1" fmla="*/ 0 h 16"/>
                <a:gd name="T2" fmla="*/ 18 w 18"/>
                <a:gd name="T3" fmla="*/ 3 h 16"/>
                <a:gd name="T4" fmla="*/ 11 w 18"/>
                <a:gd name="T5" fmla="*/ 10 h 16"/>
                <a:gd name="T6" fmla="*/ 17 w 18"/>
                <a:gd name="T7" fmla="*/ 9 h 16"/>
                <a:gd name="T8" fmla="*/ 18 w 18"/>
                <a:gd name="T9" fmla="*/ 12 h 16"/>
                <a:gd name="T10" fmla="*/ 0 w 18"/>
                <a:gd name="T11" fmla="*/ 16 h 16"/>
                <a:gd name="T12" fmla="*/ 16 w 18"/>
                <a:gd name="T13" fmla="*/ 0 h 16"/>
                <a:gd name="T14" fmla="*/ 16 w 18"/>
                <a:gd name="T1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6">
                  <a:moveTo>
                    <a:pt x="16" y="0"/>
                  </a:moveTo>
                  <a:lnTo>
                    <a:pt x="18" y="3"/>
                  </a:lnTo>
                  <a:lnTo>
                    <a:pt x="11" y="10"/>
                  </a:lnTo>
                  <a:lnTo>
                    <a:pt x="17" y="9"/>
                  </a:lnTo>
                  <a:lnTo>
                    <a:pt x="18" y="12"/>
                  </a:lnTo>
                  <a:lnTo>
                    <a:pt x="0" y="16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40" name="Freeform 1405"/>
            <p:cNvSpPr/>
            <p:nvPr/>
          </p:nvSpPr>
          <p:spPr bwMode="auto">
            <a:xfrm>
              <a:off x="4251326" y="7051676"/>
              <a:ext cx="42863" cy="34925"/>
            </a:xfrm>
            <a:custGeom>
              <a:avLst/>
              <a:gdLst>
                <a:gd name="T0" fmla="*/ 20 w 27"/>
                <a:gd name="T1" fmla="*/ 2 h 22"/>
                <a:gd name="T2" fmla="*/ 22 w 27"/>
                <a:gd name="T3" fmla="*/ 0 h 22"/>
                <a:gd name="T4" fmla="*/ 27 w 27"/>
                <a:gd name="T5" fmla="*/ 6 h 22"/>
                <a:gd name="T6" fmla="*/ 25 w 27"/>
                <a:gd name="T7" fmla="*/ 8 h 22"/>
                <a:gd name="T8" fmla="*/ 24 w 27"/>
                <a:gd name="T9" fmla="*/ 10 h 22"/>
                <a:gd name="T10" fmla="*/ 25 w 27"/>
                <a:gd name="T11" fmla="*/ 10 h 22"/>
                <a:gd name="T12" fmla="*/ 26 w 27"/>
                <a:gd name="T13" fmla="*/ 17 h 22"/>
                <a:gd name="T14" fmla="*/ 0 w 27"/>
                <a:gd name="T15" fmla="*/ 22 h 22"/>
                <a:gd name="T16" fmla="*/ 20 w 27"/>
                <a:gd name="T17" fmla="*/ 2 h 22"/>
                <a:gd name="T18" fmla="*/ 20 w 27"/>
                <a:gd name="T1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2">
                  <a:moveTo>
                    <a:pt x="20" y="2"/>
                  </a:moveTo>
                  <a:lnTo>
                    <a:pt x="22" y="0"/>
                  </a:lnTo>
                  <a:lnTo>
                    <a:pt x="27" y="6"/>
                  </a:lnTo>
                  <a:lnTo>
                    <a:pt x="25" y="8"/>
                  </a:lnTo>
                  <a:lnTo>
                    <a:pt x="24" y="10"/>
                  </a:lnTo>
                  <a:lnTo>
                    <a:pt x="25" y="10"/>
                  </a:lnTo>
                  <a:lnTo>
                    <a:pt x="26" y="17"/>
                  </a:lnTo>
                  <a:lnTo>
                    <a:pt x="0" y="22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41" name="Freeform 1406"/>
            <p:cNvSpPr/>
            <p:nvPr/>
          </p:nvSpPr>
          <p:spPr bwMode="auto">
            <a:xfrm>
              <a:off x="4125914" y="7210426"/>
              <a:ext cx="17463" cy="36513"/>
            </a:xfrm>
            <a:custGeom>
              <a:avLst/>
              <a:gdLst>
                <a:gd name="T0" fmla="*/ 9 w 11"/>
                <a:gd name="T1" fmla="*/ 0 h 23"/>
                <a:gd name="T2" fmla="*/ 11 w 11"/>
                <a:gd name="T3" fmla="*/ 19 h 23"/>
                <a:gd name="T4" fmla="*/ 1 w 11"/>
                <a:gd name="T5" fmla="*/ 23 h 23"/>
                <a:gd name="T6" fmla="*/ 1 w 11"/>
                <a:gd name="T7" fmla="*/ 23 h 23"/>
                <a:gd name="T8" fmla="*/ 0 w 11"/>
                <a:gd name="T9" fmla="*/ 19 h 23"/>
                <a:gd name="T10" fmla="*/ 7 w 11"/>
                <a:gd name="T11" fmla="*/ 16 h 23"/>
                <a:gd name="T12" fmla="*/ 5 w 11"/>
                <a:gd name="T13" fmla="*/ 0 h 23"/>
                <a:gd name="T14" fmla="*/ 9 w 11"/>
                <a:gd name="T15" fmla="*/ 0 h 23"/>
                <a:gd name="T16" fmla="*/ 9 w 11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3">
                  <a:moveTo>
                    <a:pt x="9" y="0"/>
                  </a:moveTo>
                  <a:lnTo>
                    <a:pt x="11" y="19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0" y="19"/>
                  </a:lnTo>
                  <a:lnTo>
                    <a:pt x="7" y="16"/>
                  </a:lnTo>
                  <a:lnTo>
                    <a:pt x="5" y="0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42" name="Freeform 1407"/>
            <p:cNvSpPr/>
            <p:nvPr/>
          </p:nvSpPr>
          <p:spPr bwMode="auto">
            <a:xfrm>
              <a:off x="4121151" y="7204076"/>
              <a:ext cx="25400" cy="46038"/>
            </a:xfrm>
            <a:custGeom>
              <a:avLst/>
              <a:gdLst>
                <a:gd name="T0" fmla="*/ 2 w 16"/>
                <a:gd name="T1" fmla="*/ 28 h 29"/>
                <a:gd name="T2" fmla="*/ 2 w 16"/>
                <a:gd name="T3" fmla="*/ 28 h 29"/>
                <a:gd name="T4" fmla="*/ 0 w 16"/>
                <a:gd name="T5" fmla="*/ 21 h 29"/>
                <a:gd name="T6" fmla="*/ 7 w 16"/>
                <a:gd name="T7" fmla="*/ 19 h 29"/>
                <a:gd name="T8" fmla="*/ 6 w 16"/>
                <a:gd name="T9" fmla="*/ 2 h 29"/>
                <a:gd name="T10" fmla="*/ 8 w 16"/>
                <a:gd name="T11" fmla="*/ 2 h 29"/>
                <a:gd name="T12" fmla="*/ 12 w 16"/>
                <a:gd name="T13" fmla="*/ 2 h 29"/>
                <a:gd name="T14" fmla="*/ 14 w 16"/>
                <a:gd name="T15" fmla="*/ 0 h 29"/>
                <a:gd name="T16" fmla="*/ 16 w 16"/>
                <a:gd name="T17" fmla="*/ 25 h 29"/>
                <a:gd name="T18" fmla="*/ 3 w 16"/>
                <a:gd name="T19" fmla="*/ 29 h 29"/>
                <a:gd name="T20" fmla="*/ 2 w 16"/>
                <a:gd name="T21" fmla="*/ 28 h 29"/>
                <a:gd name="T22" fmla="*/ 2 w 16"/>
                <a:gd name="T23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9">
                  <a:moveTo>
                    <a:pt x="2" y="28"/>
                  </a:moveTo>
                  <a:lnTo>
                    <a:pt x="2" y="28"/>
                  </a:lnTo>
                  <a:lnTo>
                    <a:pt x="0" y="21"/>
                  </a:lnTo>
                  <a:lnTo>
                    <a:pt x="7" y="19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6" y="25"/>
                  </a:lnTo>
                  <a:lnTo>
                    <a:pt x="3" y="29"/>
                  </a:lnTo>
                  <a:lnTo>
                    <a:pt x="2" y="28"/>
                  </a:lnTo>
                  <a:lnTo>
                    <a:pt x="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43" name="Freeform 1408"/>
            <p:cNvSpPr/>
            <p:nvPr/>
          </p:nvSpPr>
          <p:spPr bwMode="auto">
            <a:xfrm>
              <a:off x="4162426" y="7204076"/>
              <a:ext cx="17463" cy="36513"/>
            </a:xfrm>
            <a:custGeom>
              <a:avLst/>
              <a:gdLst>
                <a:gd name="T0" fmla="*/ 1 w 11"/>
                <a:gd name="T1" fmla="*/ 0 h 23"/>
                <a:gd name="T2" fmla="*/ 0 w 11"/>
                <a:gd name="T3" fmla="*/ 20 h 23"/>
                <a:gd name="T4" fmla="*/ 9 w 11"/>
                <a:gd name="T5" fmla="*/ 23 h 23"/>
                <a:gd name="T6" fmla="*/ 9 w 11"/>
                <a:gd name="T7" fmla="*/ 23 h 23"/>
                <a:gd name="T8" fmla="*/ 11 w 11"/>
                <a:gd name="T9" fmla="*/ 20 h 23"/>
                <a:gd name="T10" fmla="*/ 3 w 11"/>
                <a:gd name="T11" fmla="*/ 17 h 23"/>
                <a:gd name="T12" fmla="*/ 4 w 11"/>
                <a:gd name="T13" fmla="*/ 0 h 23"/>
                <a:gd name="T14" fmla="*/ 1 w 11"/>
                <a:gd name="T15" fmla="*/ 0 h 23"/>
                <a:gd name="T16" fmla="*/ 1 w 11"/>
                <a:gd name="T1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3">
                  <a:moveTo>
                    <a:pt x="1" y="0"/>
                  </a:moveTo>
                  <a:lnTo>
                    <a:pt x="0" y="20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11" y="20"/>
                  </a:lnTo>
                  <a:lnTo>
                    <a:pt x="3" y="17"/>
                  </a:lnTo>
                  <a:lnTo>
                    <a:pt x="4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44" name="Freeform 1409"/>
            <p:cNvSpPr>
              <a:spLocks noEditPoints="1"/>
            </p:cNvSpPr>
            <p:nvPr/>
          </p:nvSpPr>
          <p:spPr bwMode="auto">
            <a:xfrm>
              <a:off x="4157664" y="7199313"/>
              <a:ext cx="25400" cy="46038"/>
            </a:xfrm>
            <a:custGeom>
              <a:avLst/>
              <a:gdLst>
                <a:gd name="T0" fmla="*/ 12 w 16"/>
                <a:gd name="T1" fmla="*/ 29 h 29"/>
                <a:gd name="T2" fmla="*/ 12 w 16"/>
                <a:gd name="T3" fmla="*/ 29 h 29"/>
                <a:gd name="T4" fmla="*/ 0 w 16"/>
                <a:gd name="T5" fmla="*/ 24 h 29"/>
                <a:gd name="T6" fmla="*/ 2 w 16"/>
                <a:gd name="T7" fmla="*/ 2 h 29"/>
                <a:gd name="T8" fmla="*/ 2 w 16"/>
                <a:gd name="T9" fmla="*/ 0 h 29"/>
                <a:gd name="T10" fmla="*/ 11 w 16"/>
                <a:gd name="T11" fmla="*/ 1 h 29"/>
                <a:gd name="T12" fmla="*/ 8 w 16"/>
                <a:gd name="T13" fmla="*/ 19 h 29"/>
                <a:gd name="T14" fmla="*/ 16 w 16"/>
                <a:gd name="T15" fmla="*/ 21 h 29"/>
                <a:gd name="T16" fmla="*/ 14 w 16"/>
                <a:gd name="T17" fmla="*/ 29 h 29"/>
                <a:gd name="T18" fmla="*/ 12 w 16"/>
                <a:gd name="T19" fmla="*/ 29 h 29"/>
                <a:gd name="T20" fmla="*/ 12 w 16"/>
                <a:gd name="T21" fmla="*/ 29 h 29"/>
                <a:gd name="T22" fmla="*/ 4 w 16"/>
                <a:gd name="T23" fmla="*/ 6 h 29"/>
                <a:gd name="T24" fmla="*/ 4 w 16"/>
                <a:gd name="T25" fmla="*/ 3 h 29"/>
                <a:gd name="T26" fmla="*/ 4 w 16"/>
                <a:gd name="T27" fmla="*/ 6 h 29"/>
                <a:gd name="T28" fmla="*/ 4 w 16"/>
                <a:gd name="T2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9">
                  <a:moveTo>
                    <a:pt x="12" y="29"/>
                  </a:moveTo>
                  <a:lnTo>
                    <a:pt x="12" y="29"/>
                  </a:lnTo>
                  <a:lnTo>
                    <a:pt x="0" y="24"/>
                  </a:lnTo>
                  <a:lnTo>
                    <a:pt x="2" y="2"/>
                  </a:lnTo>
                  <a:lnTo>
                    <a:pt x="2" y="0"/>
                  </a:lnTo>
                  <a:lnTo>
                    <a:pt x="11" y="1"/>
                  </a:lnTo>
                  <a:lnTo>
                    <a:pt x="8" y="19"/>
                  </a:lnTo>
                  <a:lnTo>
                    <a:pt x="16" y="21"/>
                  </a:lnTo>
                  <a:lnTo>
                    <a:pt x="14" y="29"/>
                  </a:lnTo>
                  <a:lnTo>
                    <a:pt x="12" y="29"/>
                  </a:lnTo>
                  <a:lnTo>
                    <a:pt x="12" y="29"/>
                  </a:lnTo>
                  <a:close/>
                  <a:moveTo>
                    <a:pt x="4" y="6"/>
                  </a:moveTo>
                  <a:lnTo>
                    <a:pt x="4" y="3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7153571" y="4606281"/>
            <a:ext cx="412760" cy="605708"/>
            <a:chOff x="10144127" y="4718051"/>
            <a:chExt cx="268287" cy="3937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6" name="Freeform 780"/>
            <p:cNvSpPr>
              <a:spLocks noEditPoints="1"/>
            </p:cNvSpPr>
            <p:nvPr/>
          </p:nvSpPr>
          <p:spPr bwMode="auto">
            <a:xfrm>
              <a:off x="10169527" y="4752976"/>
              <a:ext cx="223838" cy="222250"/>
            </a:xfrm>
            <a:custGeom>
              <a:avLst/>
              <a:gdLst>
                <a:gd name="T0" fmla="*/ 20 w 129"/>
                <a:gd name="T1" fmla="*/ 101 h 128"/>
                <a:gd name="T2" fmla="*/ 28 w 129"/>
                <a:gd name="T3" fmla="*/ 21 h 128"/>
                <a:gd name="T4" fmla="*/ 28 w 129"/>
                <a:gd name="T5" fmla="*/ 21 h 128"/>
                <a:gd name="T6" fmla="*/ 109 w 129"/>
                <a:gd name="T7" fmla="*/ 27 h 128"/>
                <a:gd name="T8" fmla="*/ 109 w 129"/>
                <a:gd name="T9" fmla="*/ 27 h 128"/>
                <a:gd name="T10" fmla="*/ 101 w 129"/>
                <a:gd name="T11" fmla="*/ 108 h 128"/>
                <a:gd name="T12" fmla="*/ 101 w 129"/>
                <a:gd name="T13" fmla="*/ 108 h 128"/>
                <a:gd name="T14" fmla="*/ 20 w 129"/>
                <a:gd name="T15" fmla="*/ 101 h 128"/>
                <a:gd name="T16" fmla="*/ 22 w 129"/>
                <a:gd name="T17" fmla="*/ 99 h 128"/>
                <a:gd name="T18" fmla="*/ 99 w 129"/>
                <a:gd name="T19" fmla="*/ 106 h 128"/>
                <a:gd name="T20" fmla="*/ 99 w 129"/>
                <a:gd name="T21" fmla="*/ 106 h 128"/>
                <a:gd name="T22" fmla="*/ 107 w 129"/>
                <a:gd name="T23" fmla="*/ 29 h 128"/>
                <a:gd name="T24" fmla="*/ 107 w 129"/>
                <a:gd name="T25" fmla="*/ 29 h 128"/>
                <a:gd name="T26" fmla="*/ 30 w 129"/>
                <a:gd name="T27" fmla="*/ 23 h 128"/>
                <a:gd name="T28" fmla="*/ 30 w 129"/>
                <a:gd name="T29" fmla="*/ 23 h 128"/>
                <a:gd name="T30" fmla="*/ 22 w 129"/>
                <a:gd name="T31" fmla="*/ 9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9" h="128">
                  <a:moveTo>
                    <a:pt x="20" y="101"/>
                  </a:moveTo>
                  <a:cubicBezTo>
                    <a:pt x="0" y="77"/>
                    <a:pt x="4" y="4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53" y="0"/>
                    <a:pt x="89" y="3"/>
                    <a:pt x="109" y="27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129" y="51"/>
                    <a:pt x="125" y="87"/>
                    <a:pt x="101" y="108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77" y="128"/>
                    <a:pt x="40" y="125"/>
                    <a:pt x="20" y="101"/>
                  </a:cubicBezTo>
                  <a:close/>
                  <a:moveTo>
                    <a:pt x="22" y="99"/>
                  </a:moveTo>
                  <a:cubicBezTo>
                    <a:pt x="42" y="122"/>
                    <a:pt x="76" y="125"/>
                    <a:pt x="99" y="106"/>
                  </a:cubicBezTo>
                  <a:cubicBezTo>
                    <a:pt x="99" y="106"/>
                    <a:pt x="99" y="106"/>
                    <a:pt x="99" y="106"/>
                  </a:cubicBezTo>
                  <a:cubicBezTo>
                    <a:pt x="123" y="86"/>
                    <a:pt x="126" y="52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88" y="6"/>
                    <a:pt x="53" y="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7" y="42"/>
                    <a:pt x="3" y="77"/>
                    <a:pt x="22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47" name="Freeform 781"/>
            <p:cNvSpPr/>
            <p:nvPr/>
          </p:nvSpPr>
          <p:spPr bwMode="auto">
            <a:xfrm>
              <a:off x="10177464" y="4760914"/>
              <a:ext cx="207963" cy="206375"/>
            </a:xfrm>
            <a:custGeom>
              <a:avLst/>
              <a:gdLst>
                <a:gd name="T0" fmla="*/ 14 w 119"/>
                <a:gd name="T1" fmla="*/ 97 h 118"/>
                <a:gd name="T2" fmla="*/ 15 w 119"/>
                <a:gd name="T3" fmla="*/ 96 h 118"/>
                <a:gd name="T4" fmla="*/ 17 w 119"/>
                <a:gd name="T5" fmla="*/ 95 h 118"/>
                <a:gd name="T6" fmla="*/ 17 w 119"/>
                <a:gd name="T7" fmla="*/ 95 h 118"/>
                <a:gd name="T8" fmla="*/ 17 w 119"/>
                <a:gd name="T9" fmla="*/ 95 h 118"/>
                <a:gd name="T10" fmla="*/ 17 w 119"/>
                <a:gd name="T11" fmla="*/ 94 h 118"/>
                <a:gd name="T12" fmla="*/ 19 w 119"/>
                <a:gd name="T13" fmla="*/ 93 h 118"/>
                <a:gd name="T14" fmla="*/ 59 w 119"/>
                <a:gd name="T15" fmla="*/ 112 h 118"/>
                <a:gd name="T16" fmla="*/ 59 w 119"/>
                <a:gd name="T17" fmla="*/ 112 h 118"/>
                <a:gd name="T18" fmla="*/ 93 w 119"/>
                <a:gd name="T19" fmla="*/ 99 h 118"/>
                <a:gd name="T20" fmla="*/ 93 w 119"/>
                <a:gd name="T21" fmla="*/ 99 h 118"/>
                <a:gd name="T22" fmla="*/ 112 w 119"/>
                <a:gd name="T23" fmla="*/ 58 h 118"/>
                <a:gd name="T24" fmla="*/ 112 w 119"/>
                <a:gd name="T25" fmla="*/ 58 h 118"/>
                <a:gd name="T26" fmla="*/ 100 w 119"/>
                <a:gd name="T27" fmla="*/ 25 h 118"/>
                <a:gd name="T28" fmla="*/ 100 w 119"/>
                <a:gd name="T29" fmla="*/ 25 h 118"/>
                <a:gd name="T30" fmla="*/ 60 w 119"/>
                <a:gd name="T31" fmla="*/ 7 h 118"/>
                <a:gd name="T32" fmla="*/ 60 w 119"/>
                <a:gd name="T33" fmla="*/ 7 h 118"/>
                <a:gd name="T34" fmla="*/ 26 w 119"/>
                <a:gd name="T35" fmla="*/ 19 h 118"/>
                <a:gd name="T36" fmla="*/ 26 w 119"/>
                <a:gd name="T37" fmla="*/ 19 h 118"/>
                <a:gd name="T38" fmla="*/ 7 w 119"/>
                <a:gd name="T39" fmla="*/ 60 h 118"/>
                <a:gd name="T40" fmla="*/ 7 w 119"/>
                <a:gd name="T41" fmla="*/ 60 h 118"/>
                <a:gd name="T42" fmla="*/ 19 w 119"/>
                <a:gd name="T43" fmla="*/ 93 h 118"/>
                <a:gd name="T44" fmla="*/ 19 w 119"/>
                <a:gd name="T45" fmla="*/ 93 h 118"/>
                <a:gd name="T46" fmla="*/ 17 w 119"/>
                <a:gd name="T47" fmla="*/ 94 h 118"/>
                <a:gd name="T48" fmla="*/ 17 w 119"/>
                <a:gd name="T49" fmla="*/ 95 h 118"/>
                <a:gd name="T50" fmla="*/ 17 w 119"/>
                <a:gd name="T51" fmla="*/ 95 h 118"/>
                <a:gd name="T52" fmla="*/ 17 w 119"/>
                <a:gd name="T53" fmla="*/ 95 h 118"/>
                <a:gd name="T54" fmla="*/ 15 w 119"/>
                <a:gd name="T55" fmla="*/ 96 h 118"/>
                <a:gd name="T56" fmla="*/ 14 w 119"/>
                <a:gd name="T57" fmla="*/ 97 h 118"/>
                <a:gd name="T58" fmla="*/ 0 w 119"/>
                <a:gd name="T59" fmla="*/ 60 h 118"/>
                <a:gd name="T60" fmla="*/ 0 w 119"/>
                <a:gd name="T61" fmla="*/ 60 h 118"/>
                <a:gd name="T62" fmla="*/ 22 w 119"/>
                <a:gd name="T63" fmla="*/ 14 h 118"/>
                <a:gd name="T64" fmla="*/ 22 w 119"/>
                <a:gd name="T65" fmla="*/ 14 h 118"/>
                <a:gd name="T66" fmla="*/ 60 w 119"/>
                <a:gd name="T67" fmla="*/ 0 h 118"/>
                <a:gd name="T68" fmla="*/ 60 w 119"/>
                <a:gd name="T69" fmla="*/ 0 h 118"/>
                <a:gd name="T70" fmla="*/ 105 w 119"/>
                <a:gd name="T71" fmla="*/ 21 h 118"/>
                <a:gd name="T72" fmla="*/ 105 w 119"/>
                <a:gd name="T73" fmla="*/ 21 h 118"/>
                <a:gd name="T74" fmla="*/ 119 w 119"/>
                <a:gd name="T75" fmla="*/ 58 h 118"/>
                <a:gd name="T76" fmla="*/ 119 w 119"/>
                <a:gd name="T77" fmla="*/ 58 h 118"/>
                <a:gd name="T78" fmla="*/ 97 w 119"/>
                <a:gd name="T79" fmla="*/ 104 h 118"/>
                <a:gd name="T80" fmla="*/ 97 w 119"/>
                <a:gd name="T81" fmla="*/ 104 h 118"/>
                <a:gd name="T82" fmla="*/ 59 w 119"/>
                <a:gd name="T83" fmla="*/ 118 h 118"/>
                <a:gd name="T84" fmla="*/ 59 w 119"/>
                <a:gd name="T85" fmla="*/ 118 h 118"/>
                <a:gd name="T86" fmla="*/ 14 w 119"/>
                <a:gd name="T87" fmla="*/ 9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9" h="118">
                  <a:moveTo>
                    <a:pt x="14" y="97"/>
                  </a:moveTo>
                  <a:cubicBezTo>
                    <a:pt x="15" y="96"/>
                    <a:pt x="15" y="96"/>
                    <a:pt x="15" y="96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29" y="105"/>
                    <a:pt x="44" y="112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71" y="112"/>
                    <a:pt x="83" y="108"/>
                    <a:pt x="93" y="99"/>
                  </a:cubicBezTo>
                  <a:cubicBezTo>
                    <a:pt x="93" y="99"/>
                    <a:pt x="93" y="99"/>
                    <a:pt x="93" y="99"/>
                  </a:cubicBezTo>
                  <a:cubicBezTo>
                    <a:pt x="106" y="89"/>
                    <a:pt x="112" y="73"/>
                    <a:pt x="112" y="58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2" y="47"/>
                    <a:pt x="108" y="3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90" y="13"/>
                    <a:pt x="75" y="7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48" y="7"/>
                    <a:pt x="36" y="11"/>
                    <a:pt x="26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14" y="30"/>
                    <a:pt x="7" y="45"/>
                    <a:pt x="7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72"/>
                    <a:pt x="11" y="84"/>
                    <a:pt x="19" y="93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5" y="87"/>
                    <a:pt x="0" y="73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43"/>
                    <a:pt x="8" y="26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3" y="5"/>
                    <a:pt x="47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77" y="0"/>
                    <a:pt x="94" y="7"/>
                    <a:pt x="105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15" y="32"/>
                    <a:pt x="119" y="45"/>
                    <a:pt x="119" y="58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19" y="75"/>
                    <a:pt x="112" y="92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86" y="114"/>
                    <a:pt x="72" y="118"/>
                    <a:pt x="59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42" y="118"/>
                    <a:pt x="25" y="111"/>
                    <a:pt x="1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48" name="Freeform 782"/>
            <p:cNvSpPr/>
            <p:nvPr/>
          </p:nvSpPr>
          <p:spPr bwMode="auto">
            <a:xfrm>
              <a:off x="10220327" y="4840289"/>
              <a:ext cx="9525" cy="7938"/>
            </a:xfrm>
            <a:custGeom>
              <a:avLst/>
              <a:gdLst>
                <a:gd name="T0" fmla="*/ 2 w 6"/>
                <a:gd name="T1" fmla="*/ 5 h 5"/>
                <a:gd name="T2" fmla="*/ 0 w 6"/>
                <a:gd name="T3" fmla="*/ 3 h 5"/>
                <a:gd name="T4" fmla="*/ 4 w 6"/>
                <a:gd name="T5" fmla="*/ 0 h 5"/>
                <a:gd name="T6" fmla="*/ 6 w 6"/>
                <a:gd name="T7" fmla="*/ 2 h 5"/>
                <a:gd name="T8" fmla="*/ 2 w 6"/>
                <a:gd name="T9" fmla="*/ 5 h 5"/>
                <a:gd name="T10" fmla="*/ 2 w 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lnTo>
                    <a:pt x="0" y="3"/>
                  </a:lnTo>
                  <a:lnTo>
                    <a:pt x="4" y="0"/>
                  </a:lnTo>
                  <a:lnTo>
                    <a:pt x="6" y="2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49" name="Freeform 783"/>
            <p:cNvSpPr>
              <a:spLocks noEditPoints="1"/>
            </p:cNvSpPr>
            <p:nvPr/>
          </p:nvSpPr>
          <p:spPr bwMode="auto">
            <a:xfrm>
              <a:off x="10215564" y="4833939"/>
              <a:ext cx="17463" cy="19050"/>
            </a:xfrm>
            <a:custGeom>
              <a:avLst/>
              <a:gdLst>
                <a:gd name="T0" fmla="*/ 0 w 11"/>
                <a:gd name="T1" fmla="*/ 6 h 12"/>
                <a:gd name="T2" fmla="*/ 7 w 11"/>
                <a:gd name="T3" fmla="*/ 0 h 12"/>
                <a:gd name="T4" fmla="*/ 11 w 11"/>
                <a:gd name="T5" fmla="*/ 6 h 12"/>
                <a:gd name="T6" fmla="*/ 6 w 11"/>
                <a:gd name="T7" fmla="*/ 10 h 12"/>
                <a:gd name="T8" fmla="*/ 5 w 11"/>
                <a:gd name="T9" fmla="*/ 12 h 12"/>
                <a:gd name="T10" fmla="*/ 0 w 11"/>
                <a:gd name="T11" fmla="*/ 6 h 12"/>
                <a:gd name="T12" fmla="*/ 0 w 11"/>
                <a:gd name="T13" fmla="*/ 6 h 12"/>
                <a:gd name="T14" fmla="*/ 5 w 11"/>
                <a:gd name="T15" fmla="*/ 9 h 12"/>
                <a:gd name="T16" fmla="*/ 7 w 11"/>
                <a:gd name="T17" fmla="*/ 7 h 12"/>
                <a:gd name="T18" fmla="*/ 5 w 11"/>
                <a:gd name="T19" fmla="*/ 9 h 12"/>
                <a:gd name="T20" fmla="*/ 5 w 11"/>
                <a:gd name="T2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2">
                  <a:moveTo>
                    <a:pt x="0" y="6"/>
                  </a:moveTo>
                  <a:lnTo>
                    <a:pt x="7" y="0"/>
                  </a:lnTo>
                  <a:lnTo>
                    <a:pt x="11" y="6"/>
                  </a:lnTo>
                  <a:lnTo>
                    <a:pt x="6" y="10"/>
                  </a:lnTo>
                  <a:lnTo>
                    <a:pt x="5" y="12"/>
                  </a:lnTo>
                  <a:lnTo>
                    <a:pt x="0" y="6"/>
                  </a:lnTo>
                  <a:lnTo>
                    <a:pt x="0" y="6"/>
                  </a:lnTo>
                  <a:close/>
                  <a:moveTo>
                    <a:pt x="5" y="9"/>
                  </a:moveTo>
                  <a:lnTo>
                    <a:pt x="7" y="7"/>
                  </a:lnTo>
                  <a:lnTo>
                    <a:pt x="5" y="9"/>
                  </a:lnTo>
                  <a:lnTo>
                    <a:pt x="5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50" name="Freeform 784"/>
            <p:cNvSpPr>
              <a:spLocks noEditPoints="1"/>
            </p:cNvSpPr>
            <p:nvPr/>
          </p:nvSpPr>
          <p:spPr bwMode="auto">
            <a:xfrm>
              <a:off x="10196514" y="4865689"/>
              <a:ext cx="80963" cy="53975"/>
            </a:xfrm>
            <a:custGeom>
              <a:avLst/>
              <a:gdLst>
                <a:gd name="T0" fmla="*/ 30 w 46"/>
                <a:gd name="T1" fmla="*/ 23 h 31"/>
                <a:gd name="T2" fmla="*/ 0 w 46"/>
                <a:gd name="T3" fmla="*/ 30 h 31"/>
                <a:gd name="T4" fmla="*/ 0 w 46"/>
                <a:gd name="T5" fmla="*/ 30 h 31"/>
                <a:gd name="T6" fmla="*/ 1 w 46"/>
                <a:gd name="T7" fmla="*/ 27 h 31"/>
                <a:gd name="T8" fmla="*/ 11 w 46"/>
                <a:gd name="T9" fmla="*/ 27 h 31"/>
                <a:gd name="T10" fmla="*/ 11 w 46"/>
                <a:gd name="T11" fmla="*/ 27 h 31"/>
                <a:gd name="T12" fmla="*/ 28 w 46"/>
                <a:gd name="T13" fmla="*/ 21 h 31"/>
                <a:gd name="T14" fmla="*/ 28 w 46"/>
                <a:gd name="T15" fmla="*/ 21 h 31"/>
                <a:gd name="T16" fmla="*/ 29 w 46"/>
                <a:gd name="T17" fmla="*/ 20 h 31"/>
                <a:gd name="T18" fmla="*/ 29 w 46"/>
                <a:gd name="T19" fmla="*/ 20 h 31"/>
                <a:gd name="T20" fmla="*/ 40 w 46"/>
                <a:gd name="T21" fmla="*/ 7 h 31"/>
                <a:gd name="T22" fmla="*/ 40 w 46"/>
                <a:gd name="T23" fmla="*/ 7 h 31"/>
                <a:gd name="T24" fmla="*/ 44 w 46"/>
                <a:gd name="T25" fmla="*/ 0 h 31"/>
                <a:gd name="T26" fmla="*/ 44 w 46"/>
                <a:gd name="T27" fmla="*/ 0 h 31"/>
                <a:gd name="T28" fmla="*/ 46 w 46"/>
                <a:gd name="T29" fmla="*/ 1 h 31"/>
                <a:gd name="T30" fmla="*/ 31 w 46"/>
                <a:gd name="T31" fmla="*/ 23 h 31"/>
                <a:gd name="T32" fmla="*/ 31 w 46"/>
                <a:gd name="T33" fmla="*/ 23 h 31"/>
                <a:gd name="T34" fmla="*/ 30 w 46"/>
                <a:gd name="T35" fmla="*/ 23 h 31"/>
                <a:gd name="T36" fmla="*/ 0 w 46"/>
                <a:gd name="T37" fmla="*/ 30 h 31"/>
                <a:gd name="T38" fmla="*/ 0 w 46"/>
                <a:gd name="T39" fmla="*/ 30 h 31"/>
                <a:gd name="T40" fmla="*/ 0 w 46"/>
                <a:gd name="T41" fmla="*/ 30 h 31"/>
                <a:gd name="T42" fmla="*/ 0 w 46"/>
                <a:gd name="T43" fmla="*/ 30 h 31"/>
                <a:gd name="T44" fmla="*/ 0 w 46"/>
                <a:gd name="T4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" h="31">
                  <a:moveTo>
                    <a:pt x="30" y="23"/>
                  </a:moveTo>
                  <a:cubicBezTo>
                    <a:pt x="19" y="31"/>
                    <a:pt x="1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5" y="28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7" y="26"/>
                    <a:pt x="24" y="25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9" y="21"/>
                    <a:pt x="29" y="21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4" y="17"/>
                    <a:pt x="37" y="11"/>
                    <a:pt x="40" y="7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2" y="3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6" y="1"/>
                    <a:pt x="41" y="14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0" y="23"/>
                    <a:pt x="30" y="23"/>
                  </a:cubicBezTo>
                  <a:close/>
                  <a:moveTo>
                    <a:pt x="0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51" name="Freeform 785"/>
            <p:cNvSpPr>
              <a:spLocks noEditPoints="1"/>
            </p:cNvSpPr>
            <p:nvPr/>
          </p:nvSpPr>
          <p:spPr bwMode="auto">
            <a:xfrm>
              <a:off x="10193339" y="4860926"/>
              <a:ext cx="88900" cy="63500"/>
            </a:xfrm>
            <a:custGeom>
              <a:avLst/>
              <a:gdLst>
                <a:gd name="T0" fmla="*/ 1 w 51"/>
                <a:gd name="T1" fmla="*/ 34 h 37"/>
                <a:gd name="T2" fmla="*/ 0 w 51"/>
                <a:gd name="T3" fmla="*/ 33 h 37"/>
                <a:gd name="T4" fmla="*/ 0 w 51"/>
                <a:gd name="T5" fmla="*/ 33 h 37"/>
                <a:gd name="T6" fmla="*/ 1 w 51"/>
                <a:gd name="T7" fmla="*/ 30 h 37"/>
                <a:gd name="T8" fmla="*/ 1 w 51"/>
                <a:gd name="T9" fmla="*/ 29 h 37"/>
                <a:gd name="T10" fmla="*/ 3 w 51"/>
                <a:gd name="T11" fmla="*/ 28 h 37"/>
                <a:gd name="T12" fmla="*/ 3 w 51"/>
                <a:gd name="T13" fmla="*/ 28 h 37"/>
                <a:gd name="T14" fmla="*/ 6 w 51"/>
                <a:gd name="T15" fmla="*/ 28 h 37"/>
                <a:gd name="T16" fmla="*/ 13 w 51"/>
                <a:gd name="T17" fmla="*/ 28 h 37"/>
                <a:gd name="T18" fmla="*/ 29 w 51"/>
                <a:gd name="T19" fmla="*/ 23 h 37"/>
                <a:gd name="T20" fmla="*/ 30 w 51"/>
                <a:gd name="T21" fmla="*/ 22 h 37"/>
                <a:gd name="T22" fmla="*/ 40 w 51"/>
                <a:gd name="T23" fmla="*/ 9 h 37"/>
                <a:gd name="T24" fmla="*/ 44 w 51"/>
                <a:gd name="T25" fmla="*/ 2 h 37"/>
                <a:gd name="T26" fmla="*/ 44 w 51"/>
                <a:gd name="T27" fmla="*/ 1 h 37"/>
                <a:gd name="T28" fmla="*/ 45 w 51"/>
                <a:gd name="T29" fmla="*/ 0 h 37"/>
                <a:gd name="T30" fmla="*/ 50 w 51"/>
                <a:gd name="T31" fmla="*/ 5 h 37"/>
                <a:gd name="T32" fmla="*/ 50 w 51"/>
                <a:gd name="T33" fmla="*/ 5 h 37"/>
                <a:gd name="T34" fmla="*/ 50 w 51"/>
                <a:gd name="T35" fmla="*/ 5 h 37"/>
                <a:gd name="T36" fmla="*/ 49 w 51"/>
                <a:gd name="T37" fmla="*/ 7 h 37"/>
                <a:gd name="T38" fmla="*/ 46 w 51"/>
                <a:gd name="T39" fmla="*/ 13 h 37"/>
                <a:gd name="T40" fmla="*/ 34 w 51"/>
                <a:gd name="T41" fmla="*/ 27 h 37"/>
                <a:gd name="T42" fmla="*/ 33 w 51"/>
                <a:gd name="T43" fmla="*/ 28 h 37"/>
                <a:gd name="T44" fmla="*/ 33 w 51"/>
                <a:gd name="T45" fmla="*/ 28 h 37"/>
                <a:gd name="T46" fmla="*/ 6 w 51"/>
                <a:gd name="T47" fmla="*/ 35 h 37"/>
                <a:gd name="T48" fmla="*/ 4 w 51"/>
                <a:gd name="T49" fmla="*/ 35 h 37"/>
                <a:gd name="T50" fmla="*/ 1 w 51"/>
                <a:gd name="T51" fmla="*/ 34 h 37"/>
                <a:gd name="T52" fmla="*/ 2 w 51"/>
                <a:gd name="T53" fmla="*/ 35 h 37"/>
                <a:gd name="T54" fmla="*/ 2 w 51"/>
                <a:gd name="T55" fmla="*/ 35 h 37"/>
                <a:gd name="T56" fmla="*/ 1 w 51"/>
                <a:gd name="T57" fmla="*/ 35 h 37"/>
                <a:gd name="T58" fmla="*/ 1 w 51"/>
                <a:gd name="T59" fmla="*/ 35 h 37"/>
                <a:gd name="T60" fmla="*/ 1 w 51"/>
                <a:gd name="T61" fmla="*/ 35 h 37"/>
                <a:gd name="T62" fmla="*/ 1 w 51"/>
                <a:gd name="T63" fmla="*/ 31 h 37"/>
                <a:gd name="T64" fmla="*/ 1 w 51"/>
                <a:gd name="T65" fmla="*/ 31 h 37"/>
                <a:gd name="T66" fmla="*/ 1 w 51"/>
                <a:gd name="T67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37">
                  <a:moveTo>
                    <a:pt x="1" y="34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2" y="28"/>
                    <a:pt x="2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4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8" y="28"/>
                    <a:pt x="10" y="28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8" y="27"/>
                    <a:pt x="25" y="26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2"/>
                    <a:pt x="30" y="22"/>
                    <a:pt x="30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8"/>
                    <a:pt x="38" y="13"/>
                    <a:pt x="40" y="9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3" y="5"/>
                    <a:pt x="44" y="2"/>
                    <a:pt x="44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44" y="2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6"/>
                    <a:pt x="49" y="6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8" y="8"/>
                    <a:pt x="47" y="10"/>
                    <a:pt x="46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3" y="17"/>
                    <a:pt x="39" y="23"/>
                    <a:pt x="34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4" y="28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25" y="34"/>
                    <a:pt x="13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5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" y="34"/>
                    <a:pt x="1" y="34"/>
                    <a:pt x="1" y="34"/>
                  </a:cubicBezTo>
                  <a:close/>
                  <a:moveTo>
                    <a:pt x="2" y="35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lose/>
                  <a:moveTo>
                    <a:pt x="1" y="35"/>
                  </a:move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lose/>
                  <a:moveTo>
                    <a:pt x="1" y="35"/>
                  </a:move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lose/>
                  <a:moveTo>
                    <a:pt x="1" y="31"/>
                  </a:move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52" name="Freeform 786"/>
            <p:cNvSpPr/>
            <p:nvPr/>
          </p:nvSpPr>
          <p:spPr bwMode="auto">
            <a:xfrm>
              <a:off x="10167939" y="4721226"/>
              <a:ext cx="61913" cy="63500"/>
            </a:xfrm>
            <a:custGeom>
              <a:avLst/>
              <a:gdLst>
                <a:gd name="T0" fmla="*/ 23 w 36"/>
                <a:gd name="T1" fmla="*/ 34 h 36"/>
                <a:gd name="T2" fmla="*/ 6 w 36"/>
                <a:gd name="T3" fmla="*/ 29 h 36"/>
                <a:gd name="T4" fmla="*/ 6 w 36"/>
                <a:gd name="T5" fmla="*/ 29 h 36"/>
                <a:gd name="T6" fmla="*/ 1 w 36"/>
                <a:gd name="T7" fmla="*/ 19 h 36"/>
                <a:gd name="T8" fmla="*/ 1 w 36"/>
                <a:gd name="T9" fmla="*/ 19 h 36"/>
                <a:gd name="T10" fmla="*/ 5 w 36"/>
                <a:gd name="T11" fmla="*/ 7 h 36"/>
                <a:gd name="T12" fmla="*/ 5 w 36"/>
                <a:gd name="T13" fmla="*/ 7 h 36"/>
                <a:gd name="T14" fmla="*/ 8 w 36"/>
                <a:gd name="T15" fmla="*/ 5 h 36"/>
                <a:gd name="T16" fmla="*/ 8 w 36"/>
                <a:gd name="T17" fmla="*/ 5 h 36"/>
                <a:gd name="T18" fmla="*/ 18 w 36"/>
                <a:gd name="T19" fmla="*/ 1 h 36"/>
                <a:gd name="T20" fmla="*/ 18 w 36"/>
                <a:gd name="T21" fmla="*/ 1 h 36"/>
                <a:gd name="T22" fmla="*/ 24 w 36"/>
                <a:gd name="T23" fmla="*/ 1 h 36"/>
                <a:gd name="T24" fmla="*/ 24 w 36"/>
                <a:gd name="T25" fmla="*/ 1 h 36"/>
                <a:gd name="T26" fmla="*/ 24 w 36"/>
                <a:gd name="T27" fmla="*/ 5 h 36"/>
                <a:gd name="T28" fmla="*/ 24 w 36"/>
                <a:gd name="T29" fmla="*/ 5 h 36"/>
                <a:gd name="T30" fmla="*/ 20 w 36"/>
                <a:gd name="T31" fmla="*/ 17 h 36"/>
                <a:gd name="T32" fmla="*/ 20 w 36"/>
                <a:gd name="T33" fmla="*/ 17 h 36"/>
                <a:gd name="T34" fmla="*/ 16 w 36"/>
                <a:gd name="T35" fmla="*/ 18 h 36"/>
                <a:gd name="T36" fmla="*/ 16 w 36"/>
                <a:gd name="T37" fmla="*/ 18 h 36"/>
                <a:gd name="T38" fmla="*/ 16 w 36"/>
                <a:gd name="T39" fmla="*/ 16 h 36"/>
                <a:gd name="T40" fmla="*/ 18 w 36"/>
                <a:gd name="T41" fmla="*/ 15 h 36"/>
                <a:gd name="T42" fmla="*/ 18 w 36"/>
                <a:gd name="T43" fmla="*/ 15 h 36"/>
                <a:gd name="T44" fmla="*/ 22 w 36"/>
                <a:gd name="T45" fmla="*/ 5 h 36"/>
                <a:gd name="T46" fmla="*/ 22 w 36"/>
                <a:gd name="T47" fmla="*/ 5 h 36"/>
                <a:gd name="T48" fmla="*/ 22 w 36"/>
                <a:gd name="T49" fmla="*/ 3 h 36"/>
                <a:gd name="T50" fmla="*/ 22 w 36"/>
                <a:gd name="T51" fmla="*/ 3 h 36"/>
                <a:gd name="T52" fmla="*/ 21 w 36"/>
                <a:gd name="T53" fmla="*/ 3 h 36"/>
                <a:gd name="T54" fmla="*/ 21 w 36"/>
                <a:gd name="T55" fmla="*/ 3 h 36"/>
                <a:gd name="T56" fmla="*/ 18 w 36"/>
                <a:gd name="T57" fmla="*/ 3 h 36"/>
                <a:gd name="T58" fmla="*/ 18 w 36"/>
                <a:gd name="T59" fmla="*/ 3 h 36"/>
                <a:gd name="T60" fmla="*/ 9 w 36"/>
                <a:gd name="T61" fmla="*/ 7 h 36"/>
                <a:gd name="T62" fmla="*/ 9 w 36"/>
                <a:gd name="T63" fmla="*/ 7 h 36"/>
                <a:gd name="T64" fmla="*/ 7 w 36"/>
                <a:gd name="T65" fmla="*/ 9 h 36"/>
                <a:gd name="T66" fmla="*/ 7 w 36"/>
                <a:gd name="T67" fmla="*/ 9 h 36"/>
                <a:gd name="T68" fmla="*/ 4 w 36"/>
                <a:gd name="T69" fmla="*/ 18 h 36"/>
                <a:gd name="T70" fmla="*/ 4 w 36"/>
                <a:gd name="T71" fmla="*/ 18 h 36"/>
                <a:gd name="T72" fmla="*/ 8 w 36"/>
                <a:gd name="T73" fmla="*/ 27 h 36"/>
                <a:gd name="T74" fmla="*/ 8 w 36"/>
                <a:gd name="T75" fmla="*/ 27 h 36"/>
                <a:gd name="T76" fmla="*/ 23 w 36"/>
                <a:gd name="T77" fmla="*/ 32 h 36"/>
                <a:gd name="T78" fmla="*/ 23 w 36"/>
                <a:gd name="T79" fmla="*/ 32 h 36"/>
                <a:gd name="T80" fmla="*/ 36 w 36"/>
                <a:gd name="T81" fmla="*/ 33 h 36"/>
                <a:gd name="T82" fmla="*/ 36 w 36"/>
                <a:gd name="T83" fmla="*/ 33 h 36"/>
                <a:gd name="T84" fmla="*/ 36 w 36"/>
                <a:gd name="T85" fmla="*/ 33 h 36"/>
                <a:gd name="T86" fmla="*/ 36 w 36"/>
                <a:gd name="T87" fmla="*/ 36 h 36"/>
                <a:gd name="T88" fmla="*/ 23 w 36"/>
                <a:gd name="T89" fmla="*/ 3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" h="36">
                  <a:moveTo>
                    <a:pt x="23" y="34"/>
                  </a:moveTo>
                  <a:cubicBezTo>
                    <a:pt x="16" y="33"/>
                    <a:pt x="9" y="32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4" y="27"/>
                    <a:pt x="2" y="23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5"/>
                    <a:pt x="1" y="10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6"/>
                    <a:pt x="7" y="6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2" y="3"/>
                    <a:pt x="15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2"/>
                    <a:pt x="25" y="4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9"/>
                    <a:pt x="23" y="14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8"/>
                    <a:pt x="18" y="18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6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0" y="13"/>
                    <a:pt x="21" y="8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4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4"/>
                    <a:pt x="13" y="5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8"/>
                    <a:pt x="7" y="8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11"/>
                    <a:pt x="3" y="15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2"/>
                    <a:pt x="7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9"/>
                    <a:pt x="16" y="31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30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29" y="36"/>
                    <a:pt x="23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53" name="Freeform 787"/>
            <p:cNvSpPr>
              <a:spLocks noEditPoints="1"/>
            </p:cNvSpPr>
            <p:nvPr/>
          </p:nvSpPr>
          <p:spPr bwMode="auto">
            <a:xfrm>
              <a:off x="10166352" y="4718051"/>
              <a:ext cx="66675" cy="71438"/>
            </a:xfrm>
            <a:custGeom>
              <a:avLst/>
              <a:gdLst>
                <a:gd name="T0" fmla="*/ 36 w 39"/>
                <a:gd name="T1" fmla="*/ 40 h 41"/>
                <a:gd name="T2" fmla="*/ 35 w 39"/>
                <a:gd name="T3" fmla="*/ 40 h 41"/>
                <a:gd name="T4" fmla="*/ 32 w 39"/>
                <a:gd name="T5" fmla="*/ 40 h 41"/>
                <a:gd name="T6" fmla="*/ 23 w 39"/>
                <a:gd name="T7" fmla="*/ 38 h 41"/>
                <a:gd name="T8" fmla="*/ 23 w 39"/>
                <a:gd name="T9" fmla="*/ 38 h 41"/>
                <a:gd name="T10" fmla="*/ 6 w 39"/>
                <a:gd name="T11" fmla="*/ 32 h 41"/>
                <a:gd name="T12" fmla="*/ 0 w 39"/>
                <a:gd name="T13" fmla="*/ 22 h 41"/>
                <a:gd name="T14" fmla="*/ 0 w 39"/>
                <a:gd name="T15" fmla="*/ 18 h 41"/>
                <a:gd name="T16" fmla="*/ 5 w 39"/>
                <a:gd name="T17" fmla="*/ 7 h 41"/>
                <a:gd name="T18" fmla="*/ 8 w 39"/>
                <a:gd name="T19" fmla="*/ 5 h 41"/>
                <a:gd name="T20" fmla="*/ 18 w 39"/>
                <a:gd name="T21" fmla="*/ 1 h 41"/>
                <a:gd name="T22" fmla="*/ 22 w 39"/>
                <a:gd name="T23" fmla="*/ 0 h 41"/>
                <a:gd name="T24" fmla="*/ 26 w 39"/>
                <a:gd name="T25" fmla="*/ 2 h 41"/>
                <a:gd name="T26" fmla="*/ 27 w 39"/>
                <a:gd name="T27" fmla="*/ 6 h 41"/>
                <a:gd name="T28" fmla="*/ 27 w 39"/>
                <a:gd name="T29" fmla="*/ 7 h 41"/>
                <a:gd name="T30" fmla="*/ 22 w 39"/>
                <a:gd name="T31" fmla="*/ 20 h 41"/>
                <a:gd name="T32" fmla="*/ 19 w 39"/>
                <a:gd name="T33" fmla="*/ 22 h 41"/>
                <a:gd name="T34" fmla="*/ 16 w 39"/>
                <a:gd name="T35" fmla="*/ 22 h 41"/>
                <a:gd name="T36" fmla="*/ 15 w 39"/>
                <a:gd name="T37" fmla="*/ 20 h 41"/>
                <a:gd name="T38" fmla="*/ 15 w 39"/>
                <a:gd name="T39" fmla="*/ 20 h 41"/>
                <a:gd name="T40" fmla="*/ 17 w 39"/>
                <a:gd name="T41" fmla="*/ 16 h 41"/>
                <a:gd name="T42" fmla="*/ 18 w 39"/>
                <a:gd name="T43" fmla="*/ 15 h 41"/>
                <a:gd name="T44" fmla="*/ 21 w 39"/>
                <a:gd name="T45" fmla="*/ 7 h 41"/>
                <a:gd name="T46" fmla="*/ 20 w 39"/>
                <a:gd name="T47" fmla="*/ 7 h 41"/>
                <a:gd name="T48" fmla="*/ 11 w 39"/>
                <a:gd name="T49" fmla="*/ 11 h 41"/>
                <a:gd name="T50" fmla="*/ 9 w 39"/>
                <a:gd name="T51" fmla="*/ 12 h 41"/>
                <a:gd name="T52" fmla="*/ 7 w 39"/>
                <a:gd name="T53" fmla="*/ 17 h 41"/>
                <a:gd name="T54" fmla="*/ 7 w 39"/>
                <a:gd name="T55" fmla="*/ 20 h 41"/>
                <a:gd name="T56" fmla="*/ 11 w 39"/>
                <a:gd name="T57" fmla="*/ 28 h 41"/>
                <a:gd name="T58" fmla="*/ 12 w 39"/>
                <a:gd name="T59" fmla="*/ 29 h 41"/>
                <a:gd name="T60" fmla="*/ 15 w 39"/>
                <a:gd name="T61" fmla="*/ 30 h 41"/>
                <a:gd name="T62" fmla="*/ 24 w 39"/>
                <a:gd name="T63" fmla="*/ 32 h 41"/>
                <a:gd name="T64" fmla="*/ 37 w 39"/>
                <a:gd name="T65" fmla="*/ 33 h 41"/>
                <a:gd name="T66" fmla="*/ 39 w 39"/>
                <a:gd name="T67" fmla="*/ 32 h 41"/>
                <a:gd name="T68" fmla="*/ 36 w 39"/>
                <a:gd name="T69" fmla="*/ 40 h 41"/>
                <a:gd name="T70" fmla="*/ 38 w 39"/>
                <a:gd name="T71" fmla="*/ 37 h 41"/>
                <a:gd name="T72" fmla="*/ 38 w 39"/>
                <a:gd name="T73" fmla="*/ 37 h 41"/>
                <a:gd name="T74" fmla="*/ 38 w 39"/>
                <a:gd name="T75" fmla="*/ 37 h 41"/>
                <a:gd name="T76" fmla="*/ 39 w 39"/>
                <a:gd name="T77" fmla="*/ 36 h 41"/>
                <a:gd name="T78" fmla="*/ 39 w 39"/>
                <a:gd name="T79" fmla="*/ 36 h 41"/>
                <a:gd name="T80" fmla="*/ 19 w 39"/>
                <a:gd name="T81" fmla="*/ 20 h 41"/>
                <a:gd name="T82" fmla="*/ 19 w 39"/>
                <a:gd name="T83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" h="41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36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4" y="40"/>
                    <a:pt x="32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39"/>
                    <a:pt x="27" y="39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16" y="37"/>
                    <a:pt x="9" y="36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4" y="30"/>
                    <a:pt x="1" y="26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4"/>
                    <a:pt x="1" y="10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7" y="6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2" y="3"/>
                    <a:pt x="15" y="2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2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5" y="1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3"/>
                    <a:pt x="27" y="5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11"/>
                    <a:pt x="26" y="17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1"/>
                    <a:pt x="21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21"/>
                    <a:pt x="15" y="21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5"/>
                    <a:pt x="20" y="10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8" y="8"/>
                    <a:pt x="15" y="9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4"/>
                    <a:pt x="7" y="15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7" y="19"/>
                    <a:pt x="7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3"/>
                    <a:pt x="9" y="26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3" y="29"/>
                    <a:pt x="14" y="29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30"/>
                    <a:pt x="21" y="31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30" y="33"/>
                    <a:pt x="35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6" y="40"/>
                    <a:pt x="36" y="40"/>
                    <a:pt x="36" y="40"/>
                  </a:cubicBezTo>
                  <a:close/>
                  <a:moveTo>
                    <a:pt x="38" y="37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lose/>
                  <a:moveTo>
                    <a:pt x="38" y="37"/>
                  </a:moveTo>
                  <a:cubicBezTo>
                    <a:pt x="39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9" y="37"/>
                    <a:pt x="39" y="37"/>
                    <a:pt x="38" y="37"/>
                  </a:cubicBezTo>
                  <a:close/>
                  <a:moveTo>
                    <a:pt x="19" y="20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54" name="Freeform 788"/>
            <p:cNvSpPr/>
            <p:nvPr/>
          </p:nvSpPr>
          <p:spPr bwMode="auto">
            <a:xfrm>
              <a:off x="10212389" y="4721226"/>
              <a:ext cx="41275" cy="53975"/>
            </a:xfrm>
            <a:custGeom>
              <a:avLst/>
              <a:gdLst>
                <a:gd name="T0" fmla="*/ 2 w 23"/>
                <a:gd name="T1" fmla="*/ 21 h 31"/>
                <a:gd name="T2" fmla="*/ 1 w 23"/>
                <a:gd name="T3" fmla="*/ 16 h 31"/>
                <a:gd name="T4" fmla="*/ 1 w 23"/>
                <a:gd name="T5" fmla="*/ 16 h 31"/>
                <a:gd name="T6" fmla="*/ 6 w 23"/>
                <a:gd name="T7" fmla="*/ 5 h 31"/>
                <a:gd name="T8" fmla="*/ 6 w 23"/>
                <a:gd name="T9" fmla="*/ 5 h 31"/>
                <a:gd name="T10" fmla="*/ 8 w 23"/>
                <a:gd name="T11" fmla="*/ 4 h 31"/>
                <a:gd name="T12" fmla="*/ 8 w 23"/>
                <a:gd name="T13" fmla="*/ 4 h 31"/>
                <a:gd name="T14" fmla="*/ 23 w 23"/>
                <a:gd name="T15" fmla="*/ 3 h 31"/>
                <a:gd name="T16" fmla="*/ 23 w 23"/>
                <a:gd name="T17" fmla="*/ 3 h 31"/>
                <a:gd name="T18" fmla="*/ 21 w 23"/>
                <a:gd name="T19" fmla="*/ 5 h 31"/>
                <a:gd name="T20" fmla="*/ 10 w 23"/>
                <a:gd name="T21" fmla="*/ 6 h 31"/>
                <a:gd name="T22" fmla="*/ 10 w 23"/>
                <a:gd name="T23" fmla="*/ 6 h 31"/>
                <a:gd name="T24" fmla="*/ 8 w 23"/>
                <a:gd name="T25" fmla="*/ 7 h 31"/>
                <a:gd name="T26" fmla="*/ 8 w 23"/>
                <a:gd name="T27" fmla="*/ 7 h 31"/>
                <a:gd name="T28" fmla="*/ 3 w 23"/>
                <a:gd name="T29" fmla="*/ 17 h 31"/>
                <a:gd name="T30" fmla="*/ 3 w 23"/>
                <a:gd name="T31" fmla="*/ 17 h 31"/>
                <a:gd name="T32" fmla="*/ 4 w 23"/>
                <a:gd name="T33" fmla="*/ 19 h 31"/>
                <a:gd name="T34" fmla="*/ 4 w 23"/>
                <a:gd name="T35" fmla="*/ 19 h 31"/>
                <a:gd name="T36" fmla="*/ 17 w 23"/>
                <a:gd name="T37" fmla="*/ 28 h 31"/>
                <a:gd name="T38" fmla="*/ 17 w 23"/>
                <a:gd name="T39" fmla="*/ 28 h 31"/>
                <a:gd name="T40" fmla="*/ 15 w 23"/>
                <a:gd name="T41" fmla="*/ 31 h 31"/>
                <a:gd name="T42" fmla="*/ 2 w 23"/>
                <a:gd name="T43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31">
                  <a:moveTo>
                    <a:pt x="2" y="21"/>
                  </a:moveTo>
                  <a:cubicBezTo>
                    <a:pt x="1" y="19"/>
                    <a:pt x="0" y="18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2"/>
                    <a:pt x="3" y="8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3" y="1"/>
                    <a:pt x="19" y="0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9" y="3"/>
                    <a:pt x="14" y="3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9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9"/>
                    <a:pt x="5" y="13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23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5" y="31"/>
                    <a:pt x="6" y="26"/>
                    <a:pt x="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55" name="Freeform 789"/>
            <p:cNvSpPr>
              <a:spLocks noEditPoints="1"/>
            </p:cNvSpPr>
            <p:nvPr/>
          </p:nvSpPr>
          <p:spPr bwMode="auto">
            <a:xfrm>
              <a:off x="10209214" y="4719639"/>
              <a:ext cx="49213" cy="60325"/>
            </a:xfrm>
            <a:custGeom>
              <a:avLst/>
              <a:gdLst>
                <a:gd name="T0" fmla="*/ 16 w 28"/>
                <a:gd name="T1" fmla="*/ 33 h 35"/>
                <a:gd name="T2" fmla="*/ 15 w 28"/>
                <a:gd name="T3" fmla="*/ 33 h 35"/>
                <a:gd name="T4" fmla="*/ 11 w 28"/>
                <a:gd name="T5" fmla="*/ 30 h 35"/>
                <a:gd name="T6" fmla="*/ 3 w 28"/>
                <a:gd name="T7" fmla="*/ 23 h 35"/>
                <a:gd name="T8" fmla="*/ 3 w 28"/>
                <a:gd name="T9" fmla="*/ 23 h 35"/>
                <a:gd name="T10" fmla="*/ 0 w 28"/>
                <a:gd name="T11" fmla="*/ 18 h 35"/>
                <a:gd name="T12" fmla="*/ 1 w 28"/>
                <a:gd name="T13" fmla="*/ 16 h 35"/>
                <a:gd name="T14" fmla="*/ 7 w 28"/>
                <a:gd name="T15" fmla="*/ 5 h 35"/>
                <a:gd name="T16" fmla="*/ 9 w 28"/>
                <a:gd name="T17" fmla="*/ 3 h 35"/>
                <a:gd name="T18" fmla="*/ 19 w 28"/>
                <a:gd name="T19" fmla="*/ 0 h 35"/>
                <a:gd name="T20" fmla="*/ 26 w 28"/>
                <a:gd name="T21" fmla="*/ 3 h 35"/>
                <a:gd name="T22" fmla="*/ 24 w 28"/>
                <a:gd name="T23" fmla="*/ 9 h 35"/>
                <a:gd name="T24" fmla="*/ 19 w 28"/>
                <a:gd name="T25" fmla="*/ 7 h 35"/>
                <a:gd name="T26" fmla="*/ 13 w 28"/>
                <a:gd name="T27" fmla="*/ 9 h 35"/>
                <a:gd name="T28" fmla="*/ 11 w 28"/>
                <a:gd name="T29" fmla="*/ 10 h 35"/>
                <a:gd name="T30" fmla="*/ 7 w 28"/>
                <a:gd name="T31" fmla="*/ 18 h 35"/>
                <a:gd name="T32" fmla="*/ 8 w 28"/>
                <a:gd name="T33" fmla="*/ 19 h 35"/>
                <a:gd name="T34" fmla="*/ 20 w 28"/>
                <a:gd name="T35" fmla="*/ 28 h 35"/>
                <a:gd name="T36" fmla="*/ 20 w 28"/>
                <a:gd name="T37" fmla="*/ 28 h 35"/>
                <a:gd name="T38" fmla="*/ 20 w 28"/>
                <a:gd name="T39" fmla="*/ 28 h 35"/>
                <a:gd name="T40" fmla="*/ 20 w 28"/>
                <a:gd name="T41" fmla="*/ 30 h 35"/>
                <a:gd name="T42" fmla="*/ 21 w 28"/>
                <a:gd name="T43" fmla="*/ 30 h 35"/>
                <a:gd name="T44" fmla="*/ 20 w 28"/>
                <a:gd name="T45" fmla="*/ 31 h 35"/>
                <a:gd name="T46" fmla="*/ 20 w 28"/>
                <a:gd name="T47" fmla="*/ 31 h 35"/>
                <a:gd name="T48" fmla="*/ 20 w 28"/>
                <a:gd name="T49" fmla="*/ 31 h 35"/>
                <a:gd name="T50" fmla="*/ 18 w 28"/>
                <a:gd name="T51" fmla="*/ 35 h 35"/>
                <a:gd name="T52" fmla="*/ 20 w 28"/>
                <a:gd name="T53" fmla="*/ 31 h 35"/>
                <a:gd name="T54" fmla="*/ 20 w 28"/>
                <a:gd name="T55" fmla="*/ 31 h 35"/>
                <a:gd name="T56" fmla="*/ 20 w 28"/>
                <a:gd name="T57" fmla="*/ 31 h 35"/>
                <a:gd name="T58" fmla="*/ 20 w 28"/>
                <a:gd name="T59" fmla="*/ 31 h 35"/>
                <a:gd name="T60" fmla="*/ 20 w 28"/>
                <a:gd name="T61" fmla="*/ 31 h 35"/>
                <a:gd name="T62" fmla="*/ 20 w 28"/>
                <a:gd name="T63" fmla="*/ 31 h 35"/>
                <a:gd name="T64" fmla="*/ 20 w 28"/>
                <a:gd name="T65" fmla="*/ 31 h 35"/>
                <a:gd name="T66" fmla="*/ 20 w 28"/>
                <a:gd name="T67" fmla="*/ 31 h 35"/>
                <a:gd name="T68" fmla="*/ 20 w 28"/>
                <a:gd name="T69" fmla="*/ 31 h 35"/>
                <a:gd name="T70" fmla="*/ 20 w 28"/>
                <a:gd name="T71" fmla="*/ 31 h 35"/>
                <a:gd name="T72" fmla="*/ 20 w 28"/>
                <a:gd name="T73" fmla="*/ 30 h 35"/>
                <a:gd name="T74" fmla="*/ 20 w 28"/>
                <a:gd name="T75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" h="35">
                  <a:moveTo>
                    <a:pt x="16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4" y="32"/>
                    <a:pt x="13" y="31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8" y="28"/>
                    <a:pt x="5" y="26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2"/>
                    <a:pt x="0" y="20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3"/>
                    <a:pt x="3" y="8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2" y="1"/>
                    <a:pt x="15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4" y="1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7"/>
                    <a:pt x="15" y="8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9"/>
                    <a:pt x="12" y="9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11"/>
                    <a:pt x="9" y="14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0" y="22"/>
                    <a:pt x="19" y="27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6" y="33"/>
                    <a:pt x="16" y="33"/>
                    <a:pt x="16" y="33"/>
                  </a:cubicBezTo>
                  <a:close/>
                  <a:moveTo>
                    <a:pt x="20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lose/>
                  <a:moveTo>
                    <a:pt x="20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lose/>
                  <a:moveTo>
                    <a:pt x="20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lose/>
                  <a:moveTo>
                    <a:pt x="20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lose/>
                  <a:moveTo>
                    <a:pt x="20" y="31"/>
                  </a:move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lose/>
                  <a:moveTo>
                    <a:pt x="20" y="30"/>
                  </a:moveTo>
                  <a:cubicBezTo>
                    <a:pt x="20" y="30"/>
                    <a:pt x="20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0"/>
                    <a:pt x="20" y="30"/>
                    <a:pt x="2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56" name="Freeform 790"/>
            <p:cNvSpPr>
              <a:spLocks noEditPoints="1"/>
            </p:cNvSpPr>
            <p:nvPr/>
          </p:nvSpPr>
          <p:spPr bwMode="auto">
            <a:xfrm>
              <a:off x="10210802" y="4956176"/>
              <a:ext cx="119063" cy="122238"/>
            </a:xfrm>
            <a:custGeom>
              <a:avLst/>
              <a:gdLst>
                <a:gd name="T0" fmla="*/ 53 w 68"/>
                <a:gd name="T1" fmla="*/ 60 h 70"/>
                <a:gd name="T2" fmla="*/ 11 w 68"/>
                <a:gd name="T3" fmla="*/ 56 h 70"/>
                <a:gd name="T4" fmla="*/ 11 w 68"/>
                <a:gd name="T5" fmla="*/ 56 h 70"/>
                <a:gd name="T6" fmla="*/ 15 w 68"/>
                <a:gd name="T7" fmla="*/ 12 h 70"/>
                <a:gd name="T8" fmla="*/ 15 w 68"/>
                <a:gd name="T9" fmla="*/ 12 h 70"/>
                <a:gd name="T10" fmla="*/ 57 w 68"/>
                <a:gd name="T11" fmla="*/ 12 h 70"/>
                <a:gd name="T12" fmla="*/ 57 w 68"/>
                <a:gd name="T13" fmla="*/ 12 h 70"/>
                <a:gd name="T14" fmla="*/ 60 w 68"/>
                <a:gd name="T15" fmla="*/ 16 h 70"/>
                <a:gd name="T16" fmla="*/ 60 w 68"/>
                <a:gd name="T17" fmla="*/ 16 h 70"/>
                <a:gd name="T18" fmla="*/ 59 w 68"/>
                <a:gd name="T19" fmla="*/ 17 h 70"/>
                <a:gd name="T20" fmla="*/ 60 w 68"/>
                <a:gd name="T21" fmla="*/ 16 h 70"/>
                <a:gd name="T22" fmla="*/ 58 w 68"/>
                <a:gd name="T23" fmla="*/ 55 h 70"/>
                <a:gd name="T24" fmla="*/ 58 w 68"/>
                <a:gd name="T25" fmla="*/ 55 h 70"/>
                <a:gd name="T26" fmla="*/ 53 w 68"/>
                <a:gd name="T27" fmla="*/ 60 h 70"/>
                <a:gd name="T28" fmla="*/ 53 w 68"/>
                <a:gd name="T29" fmla="*/ 60 h 70"/>
                <a:gd name="T30" fmla="*/ 53 w 68"/>
                <a:gd name="T31" fmla="*/ 60 h 70"/>
                <a:gd name="T32" fmla="*/ 13 w 68"/>
                <a:gd name="T33" fmla="*/ 55 h 70"/>
                <a:gd name="T34" fmla="*/ 32 w 68"/>
                <a:gd name="T35" fmla="*/ 63 h 70"/>
                <a:gd name="T36" fmla="*/ 32 w 68"/>
                <a:gd name="T37" fmla="*/ 63 h 70"/>
                <a:gd name="T38" fmla="*/ 51 w 68"/>
                <a:gd name="T39" fmla="*/ 58 h 70"/>
                <a:gd name="T40" fmla="*/ 51 w 68"/>
                <a:gd name="T41" fmla="*/ 58 h 70"/>
                <a:gd name="T42" fmla="*/ 55 w 68"/>
                <a:gd name="T43" fmla="*/ 53 h 70"/>
                <a:gd name="T44" fmla="*/ 55 w 68"/>
                <a:gd name="T45" fmla="*/ 53 h 70"/>
                <a:gd name="T46" fmla="*/ 58 w 68"/>
                <a:gd name="T47" fmla="*/ 17 h 70"/>
                <a:gd name="T48" fmla="*/ 58 w 68"/>
                <a:gd name="T49" fmla="*/ 17 h 70"/>
                <a:gd name="T50" fmla="*/ 58 w 68"/>
                <a:gd name="T51" fmla="*/ 17 h 70"/>
                <a:gd name="T52" fmla="*/ 55 w 68"/>
                <a:gd name="T53" fmla="*/ 14 h 70"/>
                <a:gd name="T54" fmla="*/ 55 w 68"/>
                <a:gd name="T55" fmla="*/ 14 h 70"/>
                <a:gd name="T56" fmla="*/ 37 w 68"/>
                <a:gd name="T57" fmla="*/ 7 h 70"/>
                <a:gd name="T58" fmla="*/ 37 w 68"/>
                <a:gd name="T59" fmla="*/ 7 h 70"/>
                <a:gd name="T60" fmla="*/ 17 w 68"/>
                <a:gd name="T61" fmla="*/ 14 h 70"/>
                <a:gd name="T62" fmla="*/ 17 w 68"/>
                <a:gd name="T63" fmla="*/ 14 h 70"/>
                <a:gd name="T64" fmla="*/ 13 w 68"/>
                <a:gd name="T65" fmla="*/ 5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8" h="70">
                  <a:moveTo>
                    <a:pt x="53" y="60"/>
                  </a:moveTo>
                  <a:cubicBezTo>
                    <a:pt x="41" y="70"/>
                    <a:pt x="21" y="68"/>
                    <a:pt x="11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0" y="43"/>
                    <a:pt x="2" y="2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28" y="2"/>
                    <a:pt x="48" y="0"/>
                    <a:pt x="57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8" y="13"/>
                    <a:pt x="59" y="14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8" y="31"/>
                    <a:pt x="66" y="41"/>
                    <a:pt x="58" y="55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6" y="57"/>
                    <a:pt x="55" y="58"/>
                    <a:pt x="53" y="6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60"/>
                    <a:pt x="53" y="60"/>
                    <a:pt x="53" y="60"/>
                  </a:cubicBezTo>
                  <a:close/>
                  <a:moveTo>
                    <a:pt x="13" y="55"/>
                  </a:moveTo>
                  <a:cubicBezTo>
                    <a:pt x="17" y="60"/>
                    <a:pt x="24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4"/>
                    <a:pt x="46" y="62"/>
                    <a:pt x="51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3" y="57"/>
                    <a:pt x="54" y="55"/>
                    <a:pt x="55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64" y="40"/>
                    <a:pt x="65" y="32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7" y="16"/>
                    <a:pt x="56" y="15"/>
                    <a:pt x="55" y="14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1" y="9"/>
                    <a:pt x="44" y="6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0" y="7"/>
                    <a:pt x="23" y="10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5" y="24"/>
                    <a:pt x="3" y="43"/>
                    <a:pt x="1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57" name="Freeform 791"/>
            <p:cNvSpPr>
              <a:spLocks noEditPoints="1"/>
            </p:cNvSpPr>
            <p:nvPr/>
          </p:nvSpPr>
          <p:spPr bwMode="auto">
            <a:xfrm>
              <a:off x="10213977" y="4959351"/>
              <a:ext cx="114300" cy="115888"/>
            </a:xfrm>
            <a:custGeom>
              <a:avLst/>
              <a:gdLst>
                <a:gd name="T0" fmla="*/ 8 w 65"/>
                <a:gd name="T1" fmla="*/ 56 h 66"/>
                <a:gd name="T2" fmla="*/ 0 w 65"/>
                <a:gd name="T3" fmla="*/ 35 h 66"/>
                <a:gd name="T4" fmla="*/ 0 w 65"/>
                <a:gd name="T5" fmla="*/ 35 h 66"/>
                <a:gd name="T6" fmla="*/ 12 w 65"/>
                <a:gd name="T7" fmla="*/ 9 h 66"/>
                <a:gd name="T8" fmla="*/ 12 w 65"/>
                <a:gd name="T9" fmla="*/ 9 h 66"/>
                <a:gd name="T10" fmla="*/ 36 w 65"/>
                <a:gd name="T11" fmla="*/ 0 h 66"/>
                <a:gd name="T12" fmla="*/ 36 w 65"/>
                <a:gd name="T13" fmla="*/ 0 h 66"/>
                <a:gd name="T14" fmla="*/ 57 w 65"/>
                <a:gd name="T15" fmla="*/ 9 h 66"/>
                <a:gd name="T16" fmla="*/ 57 w 65"/>
                <a:gd name="T17" fmla="*/ 9 h 66"/>
                <a:gd name="T18" fmla="*/ 59 w 65"/>
                <a:gd name="T19" fmla="*/ 11 h 66"/>
                <a:gd name="T20" fmla="*/ 59 w 65"/>
                <a:gd name="T21" fmla="*/ 11 h 66"/>
                <a:gd name="T22" fmla="*/ 59 w 65"/>
                <a:gd name="T23" fmla="*/ 11 h 66"/>
                <a:gd name="T24" fmla="*/ 60 w 65"/>
                <a:gd name="T25" fmla="*/ 13 h 66"/>
                <a:gd name="T26" fmla="*/ 60 w 65"/>
                <a:gd name="T27" fmla="*/ 13 h 66"/>
                <a:gd name="T28" fmla="*/ 60 w 65"/>
                <a:gd name="T29" fmla="*/ 13 h 66"/>
                <a:gd name="T30" fmla="*/ 61 w 65"/>
                <a:gd name="T31" fmla="*/ 15 h 66"/>
                <a:gd name="T32" fmla="*/ 61 w 65"/>
                <a:gd name="T33" fmla="*/ 15 h 66"/>
                <a:gd name="T34" fmla="*/ 65 w 65"/>
                <a:gd name="T35" fmla="*/ 32 h 66"/>
                <a:gd name="T36" fmla="*/ 65 w 65"/>
                <a:gd name="T37" fmla="*/ 32 h 66"/>
                <a:gd name="T38" fmla="*/ 57 w 65"/>
                <a:gd name="T39" fmla="*/ 54 h 66"/>
                <a:gd name="T40" fmla="*/ 57 w 65"/>
                <a:gd name="T41" fmla="*/ 54 h 66"/>
                <a:gd name="T42" fmla="*/ 52 w 65"/>
                <a:gd name="T43" fmla="*/ 59 h 66"/>
                <a:gd name="T44" fmla="*/ 52 w 65"/>
                <a:gd name="T45" fmla="*/ 59 h 66"/>
                <a:gd name="T46" fmla="*/ 52 w 65"/>
                <a:gd name="T47" fmla="*/ 59 h 66"/>
                <a:gd name="T48" fmla="*/ 51 w 65"/>
                <a:gd name="T49" fmla="*/ 58 h 66"/>
                <a:gd name="T50" fmla="*/ 52 w 65"/>
                <a:gd name="T51" fmla="*/ 59 h 66"/>
                <a:gd name="T52" fmla="*/ 32 w 65"/>
                <a:gd name="T53" fmla="*/ 66 h 66"/>
                <a:gd name="T54" fmla="*/ 32 w 65"/>
                <a:gd name="T55" fmla="*/ 66 h 66"/>
                <a:gd name="T56" fmla="*/ 8 w 65"/>
                <a:gd name="T57" fmla="*/ 56 h 66"/>
                <a:gd name="T58" fmla="*/ 30 w 65"/>
                <a:gd name="T59" fmla="*/ 59 h 66"/>
                <a:gd name="T60" fmla="*/ 32 w 65"/>
                <a:gd name="T61" fmla="*/ 59 h 66"/>
                <a:gd name="T62" fmla="*/ 32 w 65"/>
                <a:gd name="T63" fmla="*/ 59 h 66"/>
                <a:gd name="T64" fmla="*/ 48 w 65"/>
                <a:gd name="T65" fmla="*/ 54 h 66"/>
                <a:gd name="T66" fmla="*/ 48 w 65"/>
                <a:gd name="T67" fmla="*/ 54 h 66"/>
                <a:gd name="T68" fmla="*/ 52 w 65"/>
                <a:gd name="T69" fmla="*/ 50 h 66"/>
                <a:gd name="T70" fmla="*/ 52 w 65"/>
                <a:gd name="T71" fmla="*/ 50 h 66"/>
                <a:gd name="T72" fmla="*/ 58 w 65"/>
                <a:gd name="T73" fmla="*/ 32 h 66"/>
                <a:gd name="T74" fmla="*/ 58 w 65"/>
                <a:gd name="T75" fmla="*/ 32 h 66"/>
                <a:gd name="T76" fmla="*/ 54 w 65"/>
                <a:gd name="T77" fmla="*/ 16 h 66"/>
                <a:gd name="T78" fmla="*/ 54 w 65"/>
                <a:gd name="T79" fmla="*/ 16 h 66"/>
                <a:gd name="T80" fmla="*/ 54 w 65"/>
                <a:gd name="T81" fmla="*/ 16 h 66"/>
                <a:gd name="T82" fmla="*/ 52 w 65"/>
                <a:gd name="T83" fmla="*/ 13 h 66"/>
                <a:gd name="T84" fmla="*/ 52 w 65"/>
                <a:gd name="T85" fmla="*/ 13 h 66"/>
                <a:gd name="T86" fmla="*/ 36 w 65"/>
                <a:gd name="T87" fmla="*/ 7 h 66"/>
                <a:gd name="T88" fmla="*/ 36 w 65"/>
                <a:gd name="T89" fmla="*/ 7 h 66"/>
                <a:gd name="T90" fmla="*/ 35 w 65"/>
                <a:gd name="T91" fmla="*/ 7 h 66"/>
                <a:gd name="T92" fmla="*/ 35 w 65"/>
                <a:gd name="T93" fmla="*/ 7 h 66"/>
                <a:gd name="T94" fmla="*/ 17 w 65"/>
                <a:gd name="T95" fmla="*/ 14 h 66"/>
                <a:gd name="T96" fmla="*/ 17 w 65"/>
                <a:gd name="T97" fmla="*/ 14 h 66"/>
                <a:gd name="T98" fmla="*/ 7 w 65"/>
                <a:gd name="T99" fmla="*/ 35 h 66"/>
                <a:gd name="T100" fmla="*/ 7 w 65"/>
                <a:gd name="T101" fmla="*/ 35 h 66"/>
                <a:gd name="T102" fmla="*/ 13 w 65"/>
                <a:gd name="T103" fmla="*/ 51 h 66"/>
                <a:gd name="T104" fmla="*/ 13 w 65"/>
                <a:gd name="T105" fmla="*/ 51 h 66"/>
                <a:gd name="T106" fmla="*/ 11 w 65"/>
                <a:gd name="T107" fmla="*/ 53 h 66"/>
                <a:gd name="T108" fmla="*/ 11 w 65"/>
                <a:gd name="T109" fmla="*/ 53 h 66"/>
                <a:gd name="T110" fmla="*/ 11 w 65"/>
                <a:gd name="T111" fmla="*/ 53 h 66"/>
                <a:gd name="T112" fmla="*/ 13 w 65"/>
                <a:gd name="T113" fmla="*/ 51 h 66"/>
                <a:gd name="T114" fmla="*/ 30 w 65"/>
                <a:gd name="T115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" h="66">
                  <a:moveTo>
                    <a:pt x="8" y="56"/>
                  </a:moveTo>
                  <a:cubicBezTo>
                    <a:pt x="2" y="49"/>
                    <a:pt x="0" y="4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5"/>
                    <a:pt x="4" y="15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9" y="3"/>
                    <a:pt x="28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4" y="0"/>
                    <a:pt x="52" y="3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8" y="9"/>
                    <a:pt x="58" y="10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1" y="15"/>
                    <a:pt x="61" y="15"/>
                    <a:pt x="61" y="15"/>
                  </a:cubicBezTo>
                  <a:cubicBezTo>
                    <a:pt x="63" y="21"/>
                    <a:pt x="65" y="27"/>
                    <a:pt x="65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5" y="39"/>
                    <a:pt x="62" y="46"/>
                    <a:pt x="57" y="54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6" y="56"/>
                    <a:pt x="54" y="58"/>
                    <a:pt x="52" y="5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2" y="59"/>
                    <a:pt x="52" y="59"/>
                    <a:pt x="52" y="59"/>
                  </a:cubicBezTo>
                  <a:cubicBezTo>
                    <a:pt x="47" y="64"/>
                    <a:pt x="39" y="66"/>
                    <a:pt x="32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23" y="66"/>
                    <a:pt x="14" y="63"/>
                    <a:pt x="8" y="56"/>
                  </a:cubicBezTo>
                  <a:close/>
                  <a:moveTo>
                    <a:pt x="30" y="59"/>
                  </a:moveTo>
                  <a:cubicBezTo>
                    <a:pt x="31" y="59"/>
                    <a:pt x="31" y="59"/>
                    <a:pt x="32" y="59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8" y="59"/>
                    <a:pt x="44" y="58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9" y="53"/>
                    <a:pt x="51" y="52"/>
                    <a:pt x="52" y="50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6" y="43"/>
                    <a:pt x="58" y="38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27"/>
                    <a:pt x="57" y="23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3" y="15"/>
                    <a:pt x="52" y="14"/>
                    <a:pt x="52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48" y="9"/>
                    <a:pt x="43" y="7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7"/>
                    <a:pt x="36" y="7"/>
                    <a:pt x="3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29" y="7"/>
                    <a:pt x="22" y="9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0" y="19"/>
                    <a:pt x="7" y="27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41"/>
                    <a:pt x="9" y="46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7" y="56"/>
                    <a:pt x="23" y="59"/>
                    <a:pt x="3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58" name="Freeform 792"/>
            <p:cNvSpPr/>
            <p:nvPr/>
          </p:nvSpPr>
          <p:spPr bwMode="auto">
            <a:xfrm>
              <a:off x="10152064" y="4940301"/>
              <a:ext cx="80963" cy="42863"/>
            </a:xfrm>
            <a:custGeom>
              <a:avLst/>
              <a:gdLst>
                <a:gd name="T0" fmla="*/ 13 w 51"/>
                <a:gd name="T1" fmla="*/ 4 h 27"/>
                <a:gd name="T2" fmla="*/ 0 w 51"/>
                <a:gd name="T3" fmla="*/ 5 h 27"/>
                <a:gd name="T4" fmla="*/ 0 w 51"/>
                <a:gd name="T5" fmla="*/ 1 h 27"/>
                <a:gd name="T6" fmla="*/ 14 w 51"/>
                <a:gd name="T7" fmla="*/ 0 h 27"/>
                <a:gd name="T8" fmla="*/ 51 w 51"/>
                <a:gd name="T9" fmla="*/ 23 h 27"/>
                <a:gd name="T10" fmla="*/ 50 w 51"/>
                <a:gd name="T11" fmla="*/ 27 h 27"/>
                <a:gd name="T12" fmla="*/ 13 w 51"/>
                <a:gd name="T13" fmla="*/ 4 h 27"/>
                <a:gd name="T14" fmla="*/ 13 w 51"/>
                <a:gd name="T15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27">
                  <a:moveTo>
                    <a:pt x="13" y="4"/>
                  </a:moveTo>
                  <a:lnTo>
                    <a:pt x="0" y="5"/>
                  </a:lnTo>
                  <a:lnTo>
                    <a:pt x="0" y="1"/>
                  </a:lnTo>
                  <a:lnTo>
                    <a:pt x="14" y="0"/>
                  </a:lnTo>
                  <a:lnTo>
                    <a:pt x="51" y="23"/>
                  </a:lnTo>
                  <a:lnTo>
                    <a:pt x="50" y="27"/>
                  </a:lnTo>
                  <a:lnTo>
                    <a:pt x="13" y="4"/>
                  </a:lnTo>
                  <a:lnTo>
                    <a:pt x="1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59" name="Freeform 793"/>
            <p:cNvSpPr>
              <a:spLocks noEditPoints="1"/>
            </p:cNvSpPr>
            <p:nvPr/>
          </p:nvSpPr>
          <p:spPr bwMode="auto">
            <a:xfrm>
              <a:off x="10148889" y="4937126"/>
              <a:ext cx="90488" cy="49213"/>
            </a:xfrm>
            <a:custGeom>
              <a:avLst/>
              <a:gdLst>
                <a:gd name="T0" fmla="*/ 15 w 57"/>
                <a:gd name="T1" fmla="*/ 8 h 31"/>
                <a:gd name="T2" fmla="*/ 0 w 57"/>
                <a:gd name="T3" fmla="*/ 9 h 31"/>
                <a:gd name="T4" fmla="*/ 0 w 57"/>
                <a:gd name="T5" fmla="*/ 7 h 31"/>
                <a:gd name="T6" fmla="*/ 0 w 57"/>
                <a:gd name="T7" fmla="*/ 1 h 31"/>
                <a:gd name="T8" fmla="*/ 17 w 57"/>
                <a:gd name="T9" fmla="*/ 0 h 31"/>
                <a:gd name="T10" fmla="*/ 57 w 57"/>
                <a:gd name="T11" fmla="*/ 25 h 31"/>
                <a:gd name="T12" fmla="*/ 52 w 57"/>
                <a:gd name="T13" fmla="*/ 31 h 31"/>
                <a:gd name="T14" fmla="*/ 15 w 57"/>
                <a:gd name="T15" fmla="*/ 8 h 31"/>
                <a:gd name="T16" fmla="*/ 15 w 57"/>
                <a:gd name="T17" fmla="*/ 8 h 31"/>
                <a:gd name="T18" fmla="*/ 14 w 57"/>
                <a:gd name="T19" fmla="*/ 8 h 31"/>
                <a:gd name="T20" fmla="*/ 15 w 57"/>
                <a:gd name="T21" fmla="*/ 6 h 31"/>
                <a:gd name="T22" fmla="*/ 14 w 57"/>
                <a:gd name="T23" fmla="*/ 8 h 31"/>
                <a:gd name="T24" fmla="*/ 14 w 57"/>
                <a:gd name="T25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1">
                  <a:moveTo>
                    <a:pt x="15" y="8"/>
                  </a:moveTo>
                  <a:lnTo>
                    <a:pt x="0" y="9"/>
                  </a:lnTo>
                  <a:lnTo>
                    <a:pt x="0" y="7"/>
                  </a:lnTo>
                  <a:lnTo>
                    <a:pt x="0" y="1"/>
                  </a:lnTo>
                  <a:lnTo>
                    <a:pt x="17" y="0"/>
                  </a:lnTo>
                  <a:lnTo>
                    <a:pt x="57" y="25"/>
                  </a:lnTo>
                  <a:lnTo>
                    <a:pt x="52" y="31"/>
                  </a:lnTo>
                  <a:lnTo>
                    <a:pt x="15" y="8"/>
                  </a:lnTo>
                  <a:lnTo>
                    <a:pt x="15" y="8"/>
                  </a:lnTo>
                  <a:close/>
                  <a:moveTo>
                    <a:pt x="14" y="8"/>
                  </a:moveTo>
                  <a:lnTo>
                    <a:pt x="15" y="6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60" name="Freeform 794"/>
            <p:cNvSpPr/>
            <p:nvPr/>
          </p:nvSpPr>
          <p:spPr bwMode="auto">
            <a:xfrm>
              <a:off x="10167939" y="4919664"/>
              <a:ext cx="7938" cy="23813"/>
            </a:xfrm>
            <a:custGeom>
              <a:avLst/>
              <a:gdLst>
                <a:gd name="T0" fmla="*/ 2 w 5"/>
                <a:gd name="T1" fmla="*/ 15 h 15"/>
                <a:gd name="T2" fmla="*/ 0 w 5"/>
                <a:gd name="T3" fmla="*/ 1 h 15"/>
                <a:gd name="T4" fmla="*/ 3 w 5"/>
                <a:gd name="T5" fmla="*/ 0 h 15"/>
                <a:gd name="T6" fmla="*/ 5 w 5"/>
                <a:gd name="T7" fmla="*/ 15 h 15"/>
                <a:gd name="T8" fmla="*/ 2 w 5"/>
                <a:gd name="T9" fmla="*/ 15 h 15"/>
                <a:gd name="T10" fmla="*/ 2 w 5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5">
                  <a:moveTo>
                    <a:pt x="2" y="15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5" y="15"/>
                  </a:lnTo>
                  <a:lnTo>
                    <a:pt x="2" y="15"/>
                  </a:lnTo>
                  <a:lnTo>
                    <a:pt x="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61" name="Freeform 795"/>
            <p:cNvSpPr>
              <a:spLocks noEditPoints="1"/>
            </p:cNvSpPr>
            <p:nvPr/>
          </p:nvSpPr>
          <p:spPr bwMode="auto">
            <a:xfrm>
              <a:off x="10164764" y="4916489"/>
              <a:ext cx="14288" cy="31750"/>
            </a:xfrm>
            <a:custGeom>
              <a:avLst/>
              <a:gdLst>
                <a:gd name="T0" fmla="*/ 0 w 9"/>
                <a:gd name="T1" fmla="*/ 1 h 20"/>
                <a:gd name="T2" fmla="*/ 7 w 9"/>
                <a:gd name="T3" fmla="*/ 0 h 20"/>
                <a:gd name="T4" fmla="*/ 9 w 9"/>
                <a:gd name="T5" fmla="*/ 19 h 20"/>
                <a:gd name="T6" fmla="*/ 7 w 9"/>
                <a:gd name="T7" fmla="*/ 20 h 20"/>
                <a:gd name="T8" fmla="*/ 5 w 9"/>
                <a:gd name="T9" fmla="*/ 20 h 20"/>
                <a:gd name="T10" fmla="*/ 3 w 9"/>
                <a:gd name="T11" fmla="*/ 20 h 20"/>
                <a:gd name="T12" fmla="*/ 0 w 9"/>
                <a:gd name="T13" fmla="*/ 1 h 20"/>
                <a:gd name="T14" fmla="*/ 0 w 9"/>
                <a:gd name="T15" fmla="*/ 1 h 20"/>
                <a:gd name="T16" fmla="*/ 4 w 9"/>
                <a:gd name="T17" fmla="*/ 17 h 20"/>
                <a:gd name="T18" fmla="*/ 6 w 9"/>
                <a:gd name="T19" fmla="*/ 17 h 20"/>
                <a:gd name="T20" fmla="*/ 4 w 9"/>
                <a:gd name="T21" fmla="*/ 17 h 20"/>
                <a:gd name="T22" fmla="*/ 4 w 9"/>
                <a:gd name="T23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20">
                  <a:moveTo>
                    <a:pt x="0" y="1"/>
                  </a:moveTo>
                  <a:lnTo>
                    <a:pt x="7" y="0"/>
                  </a:lnTo>
                  <a:lnTo>
                    <a:pt x="9" y="19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3" y="20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4" y="17"/>
                  </a:moveTo>
                  <a:lnTo>
                    <a:pt x="6" y="17"/>
                  </a:lnTo>
                  <a:lnTo>
                    <a:pt x="4" y="17"/>
                  </a:lnTo>
                  <a:lnTo>
                    <a:pt x="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62" name="Freeform 796"/>
            <p:cNvSpPr/>
            <p:nvPr/>
          </p:nvSpPr>
          <p:spPr bwMode="auto">
            <a:xfrm>
              <a:off x="10150477" y="4921251"/>
              <a:ext cx="23813" cy="19050"/>
            </a:xfrm>
            <a:custGeom>
              <a:avLst/>
              <a:gdLst>
                <a:gd name="T0" fmla="*/ 0 w 15"/>
                <a:gd name="T1" fmla="*/ 2 h 12"/>
                <a:gd name="T2" fmla="*/ 1 w 15"/>
                <a:gd name="T3" fmla="*/ 0 h 12"/>
                <a:gd name="T4" fmla="*/ 15 w 15"/>
                <a:gd name="T5" fmla="*/ 10 h 12"/>
                <a:gd name="T6" fmla="*/ 13 w 15"/>
                <a:gd name="T7" fmla="*/ 12 h 12"/>
                <a:gd name="T8" fmla="*/ 0 w 15"/>
                <a:gd name="T9" fmla="*/ 2 h 12"/>
                <a:gd name="T10" fmla="*/ 0 w 15"/>
                <a:gd name="T1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2">
                  <a:moveTo>
                    <a:pt x="0" y="2"/>
                  </a:moveTo>
                  <a:lnTo>
                    <a:pt x="1" y="0"/>
                  </a:lnTo>
                  <a:lnTo>
                    <a:pt x="15" y="10"/>
                  </a:lnTo>
                  <a:lnTo>
                    <a:pt x="13" y="1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63" name="Freeform 797"/>
            <p:cNvSpPr/>
            <p:nvPr/>
          </p:nvSpPr>
          <p:spPr bwMode="auto">
            <a:xfrm>
              <a:off x="10144127" y="4916489"/>
              <a:ext cx="34925" cy="30163"/>
            </a:xfrm>
            <a:custGeom>
              <a:avLst/>
              <a:gdLst>
                <a:gd name="T0" fmla="*/ 3 w 22"/>
                <a:gd name="T1" fmla="*/ 8 h 19"/>
                <a:gd name="T2" fmla="*/ 4 w 22"/>
                <a:gd name="T3" fmla="*/ 5 h 19"/>
                <a:gd name="T4" fmla="*/ 5 w 22"/>
                <a:gd name="T5" fmla="*/ 8 h 19"/>
                <a:gd name="T6" fmla="*/ 4 w 22"/>
                <a:gd name="T7" fmla="*/ 5 h 19"/>
                <a:gd name="T8" fmla="*/ 3 w 22"/>
                <a:gd name="T9" fmla="*/ 8 h 19"/>
                <a:gd name="T10" fmla="*/ 0 w 22"/>
                <a:gd name="T11" fmla="*/ 6 h 19"/>
                <a:gd name="T12" fmla="*/ 5 w 22"/>
                <a:gd name="T13" fmla="*/ 0 h 19"/>
                <a:gd name="T14" fmla="*/ 22 w 22"/>
                <a:gd name="T15" fmla="*/ 12 h 19"/>
                <a:gd name="T16" fmla="*/ 18 w 22"/>
                <a:gd name="T17" fmla="*/ 19 h 19"/>
                <a:gd name="T18" fmla="*/ 3 w 22"/>
                <a:gd name="T19" fmla="*/ 8 h 19"/>
                <a:gd name="T20" fmla="*/ 3 w 22"/>
                <a:gd name="T21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19">
                  <a:moveTo>
                    <a:pt x="3" y="8"/>
                  </a:moveTo>
                  <a:lnTo>
                    <a:pt x="4" y="5"/>
                  </a:lnTo>
                  <a:lnTo>
                    <a:pt x="5" y="8"/>
                  </a:lnTo>
                  <a:lnTo>
                    <a:pt x="4" y="5"/>
                  </a:lnTo>
                  <a:lnTo>
                    <a:pt x="3" y="8"/>
                  </a:lnTo>
                  <a:lnTo>
                    <a:pt x="0" y="6"/>
                  </a:lnTo>
                  <a:lnTo>
                    <a:pt x="5" y="0"/>
                  </a:lnTo>
                  <a:lnTo>
                    <a:pt x="22" y="12"/>
                  </a:lnTo>
                  <a:lnTo>
                    <a:pt x="18" y="19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64" name="Freeform 798"/>
            <p:cNvSpPr/>
            <p:nvPr/>
          </p:nvSpPr>
          <p:spPr bwMode="auto">
            <a:xfrm>
              <a:off x="10313989" y="4929189"/>
              <a:ext cx="77788" cy="61913"/>
            </a:xfrm>
            <a:custGeom>
              <a:avLst/>
              <a:gdLst>
                <a:gd name="T0" fmla="*/ 2 w 49"/>
                <a:gd name="T1" fmla="*/ 39 h 39"/>
                <a:gd name="T2" fmla="*/ 0 w 49"/>
                <a:gd name="T3" fmla="*/ 37 h 39"/>
                <a:gd name="T4" fmla="*/ 46 w 49"/>
                <a:gd name="T5" fmla="*/ 9 h 39"/>
                <a:gd name="T6" fmla="*/ 45 w 49"/>
                <a:gd name="T7" fmla="*/ 0 h 39"/>
                <a:gd name="T8" fmla="*/ 48 w 49"/>
                <a:gd name="T9" fmla="*/ 0 h 39"/>
                <a:gd name="T10" fmla="*/ 49 w 49"/>
                <a:gd name="T11" fmla="*/ 12 h 39"/>
                <a:gd name="T12" fmla="*/ 2 w 49"/>
                <a:gd name="T13" fmla="*/ 39 h 39"/>
                <a:gd name="T14" fmla="*/ 2 w 49"/>
                <a:gd name="T1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9">
                  <a:moveTo>
                    <a:pt x="2" y="39"/>
                  </a:moveTo>
                  <a:lnTo>
                    <a:pt x="0" y="37"/>
                  </a:lnTo>
                  <a:lnTo>
                    <a:pt x="46" y="9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9" y="12"/>
                  </a:lnTo>
                  <a:lnTo>
                    <a:pt x="2" y="39"/>
                  </a:lnTo>
                  <a:lnTo>
                    <a:pt x="2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65" name="Freeform 799"/>
            <p:cNvSpPr>
              <a:spLocks noEditPoints="1"/>
            </p:cNvSpPr>
            <p:nvPr/>
          </p:nvSpPr>
          <p:spPr bwMode="auto">
            <a:xfrm>
              <a:off x="10309227" y="4924426"/>
              <a:ext cx="85725" cy="71438"/>
            </a:xfrm>
            <a:custGeom>
              <a:avLst/>
              <a:gdLst>
                <a:gd name="T0" fmla="*/ 0 w 54"/>
                <a:gd name="T1" fmla="*/ 39 h 45"/>
                <a:gd name="T2" fmla="*/ 47 w 54"/>
                <a:gd name="T3" fmla="*/ 11 h 45"/>
                <a:gd name="T4" fmla="*/ 46 w 54"/>
                <a:gd name="T5" fmla="*/ 0 h 45"/>
                <a:gd name="T6" fmla="*/ 48 w 54"/>
                <a:gd name="T7" fmla="*/ 0 h 45"/>
                <a:gd name="T8" fmla="*/ 53 w 54"/>
                <a:gd name="T9" fmla="*/ 0 h 45"/>
                <a:gd name="T10" fmla="*/ 54 w 54"/>
                <a:gd name="T11" fmla="*/ 16 h 45"/>
                <a:gd name="T12" fmla="*/ 6 w 54"/>
                <a:gd name="T13" fmla="*/ 44 h 45"/>
                <a:gd name="T14" fmla="*/ 4 w 54"/>
                <a:gd name="T15" fmla="*/ 45 h 45"/>
                <a:gd name="T16" fmla="*/ 0 w 54"/>
                <a:gd name="T17" fmla="*/ 39 h 45"/>
                <a:gd name="T18" fmla="*/ 0 w 54"/>
                <a:gd name="T19" fmla="*/ 39 h 45"/>
                <a:gd name="T20" fmla="*/ 5 w 54"/>
                <a:gd name="T21" fmla="*/ 42 h 45"/>
                <a:gd name="T22" fmla="*/ 6 w 54"/>
                <a:gd name="T23" fmla="*/ 41 h 45"/>
                <a:gd name="T24" fmla="*/ 5 w 54"/>
                <a:gd name="T25" fmla="*/ 42 h 45"/>
                <a:gd name="T26" fmla="*/ 5 w 54"/>
                <a:gd name="T27" fmla="*/ 4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45">
                  <a:moveTo>
                    <a:pt x="0" y="39"/>
                  </a:moveTo>
                  <a:lnTo>
                    <a:pt x="47" y="11"/>
                  </a:lnTo>
                  <a:lnTo>
                    <a:pt x="46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4" y="16"/>
                  </a:lnTo>
                  <a:lnTo>
                    <a:pt x="6" y="44"/>
                  </a:lnTo>
                  <a:lnTo>
                    <a:pt x="4" y="45"/>
                  </a:lnTo>
                  <a:lnTo>
                    <a:pt x="0" y="39"/>
                  </a:lnTo>
                  <a:lnTo>
                    <a:pt x="0" y="39"/>
                  </a:lnTo>
                  <a:close/>
                  <a:moveTo>
                    <a:pt x="5" y="42"/>
                  </a:moveTo>
                  <a:lnTo>
                    <a:pt x="6" y="41"/>
                  </a:lnTo>
                  <a:lnTo>
                    <a:pt x="5" y="42"/>
                  </a:lnTo>
                  <a:lnTo>
                    <a:pt x="5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66" name="Freeform 800"/>
            <p:cNvSpPr/>
            <p:nvPr/>
          </p:nvSpPr>
          <p:spPr bwMode="auto">
            <a:xfrm>
              <a:off x="10388602" y="4943476"/>
              <a:ext cx="19050" cy="11113"/>
            </a:xfrm>
            <a:custGeom>
              <a:avLst/>
              <a:gdLst>
                <a:gd name="T0" fmla="*/ 0 w 12"/>
                <a:gd name="T1" fmla="*/ 3 h 7"/>
                <a:gd name="T2" fmla="*/ 1 w 12"/>
                <a:gd name="T3" fmla="*/ 0 h 7"/>
                <a:gd name="T4" fmla="*/ 12 w 12"/>
                <a:gd name="T5" fmla="*/ 4 h 7"/>
                <a:gd name="T6" fmla="*/ 11 w 12"/>
                <a:gd name="T7" fmla="*/ 7 h 7"/>
                <a:gd name="T8" fmla="*/ 0 w 12"/>
                <a:gd name="T9" fmla="*/ 3 h 7"/>
                <a:gd name="T10" fmla="*/ 0 w 12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7">
                  <a:moveTo>
                    <a:pt x="0" y="3"/>
                  </a:moveTo>
                  <a:lnTo>
                    <a:pt x="1" y="0"/>
                  </a:lnTo>
                  <a:lnTo>
                    <a:pt x="12" y="4"/>
                  </a:lnTo>
                  <a:lnTo>
                    <a:pt x="11" y="7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67" name="Freeform 801"/>
            <p:cNvSpPr/>
            <p:nvPr/>
          </p:nvSpPr>
          <p:spPr bwMode="auto">
            <a:xfrm>
              <a:off x="10383839" y="4938714"/>
              <a:ext cx="28575" cy="19050"/>
            </a:xfrm>
            <a:custGeom>
              <a:avLst/>
              <a:gdLst>
                <a:gd name="T0" fmla="*/ 2 w 18"/>
                <a:gd name="T1" fmla="*/ 8 h 12"/>
                <a:gd name="T2" fmla="*/ 3 w 18"/>
                <a:gd name="T3" fmla="*/ 6 h 12"/>
                <a:gd name="T4" fmla="*/ 5 w 18"/>
                <a:gd name="T5" fmla="*/ 7 h 12"/>
                <a:gd name="T6" fmla="*/ 3 w 18"/>
                <a:gd name="T7" fmla="*/ 6 h 12"/>
                <a:gd name="T8" fmla="*/ 2 w 18"/>
                <a:gd name="T9" fmla="*/ 8 h 12"/>
                <a:gd name="T10" fmla="*/ 0 w 18"/>
                <a:gd name="T11" fmla="*/ 7 h 12"/>
                <a:gd name="T12" fmla="*/ 2 w 18"/>
                <a:gd name="T13" fmla="*/ 0 h 12"/>
                <a:gd name="T14" fmla="*/ 18 w 18"/>
                <a:gd name="T15" fmla="*/ 6 h 12"/>
                <a:gd name="T16" fmla="*/ 16 w 18"/>
                <a:gd name="T17" fmla="*/ 12 h 12"/>
                <a:gd name="T18" fmla="*/ 2 w 18"/>
                <a:gd name="T19" fmla="*/ 8 h 12"/>
                <a:gd name="T20" fmla="*/ 2 w 18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2">
                  <a:moveTo>
                    <a:pt x="2" y="8"/>
                  </a:moveTo>
                  <a:lnTo>
                    <a:pt x="3" y="6"/>
                  </a:lnTo>
                  <a:lnTo>
                    <a:pt x="5" y="7"/>
                  </a:lnTo>
                  <a:lnTo>
                    <a:pt x="3" y="6"/>
                  </a:lnTo>
                  <a:lnTo>
                    <a:pt x="2" y="8"/>
                  </a:lnTo>
                  <a:lnTo>
                    <a:pt x="0" y="7"/>
                  </a:lnTo>
                  <a:lnTo>
                    <a:pt x="2" y="0"/>
                  </a:lnTo>
                  <a:lnTo>
                    <a:pt x="18" y="6"/>
                  </a:lnTo>
                  <a:lnTo>
                    <a:pt x="16" y="12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68" name="Freeform 802"/>
            <p:cNvSpPr/>
            <p:nvPr/>
          </p:nvSpPr>
          <p:spPr bwMode="auto">
            <a:xfrm>
              <a:off x="10390189" y="4938714"/>
              <a:ext cx="17463" cy="11113"/>
            </a:xfrm>
            <a:custGeom>
              <a:avLst/>
              <a:gdLst>
                <a:gd name="T0" fmla="*/ 4 w 10"/>
                <a:gd name="T1" fmla="*/ 5 h 6"/>
                <a:gd name="T2" fmla="*/ 1 w 10"/>
                <a:gd name="T3" fmla="*/ 6 h 6"/>
                <a:gd name="T4" fmla="*/ 1 w 10"/>
                <a:gd name="T5" fmla="*/ 6 h 6"/>
                <a:gd name="T6" fmla="*/ 0 w 10"/>
                <a:gd name="T7" fmla="*/ 4 h 6"/>
                <a:gd name="T8" fmla="*/ 10 w 10"/>
                <a:gd name="T9" fmla="*/ 0 h 6"/>
                <a:gd name="T10" fmla="*/ 10 w 10"/>
                <a:gd name="T11" fmla="*/ 0 h 6"/>
                <a:gd name="T12" fmla="*/ 10 w 10"/>
                <a:gd name="T13" fmla="*/ 0 h 6"/>
                <a:gd name="T14" fmla="*/ 10 w 10"/>
                <a:gd name="T15" fmla="*/ 3 h 6"/>
                <a:gd name="T16" fmla="*/ 4 w 10"/>
                <a:gd name="T1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5"/>
                  </a:moveTo>
                  <a:cubicBezTo>
                    <a:pt x="3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3"/>
                    <a:pt x="6" y="4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69" name="Freeform 803"/>
            <p:cNvSpPr/>
            <p:nvPr/>
          </p:nvSpPr>
          <p:spPr bwMode="auto">
            <a:xfrm>
              <a:off x="10383839" y="4930776"/>
              <a:ext cx="26988" cy="23813"/>
            </a:xfrm>
            <a:custGeom>
              <a:avLst/>
              <a:gdLst>
                <a:gd name="T0" fmla="*/ 0 w 16"/>
                <a:gd name="T1" fmla="*/ 8 h 14"/>
                <a:gd name="T2" fmla="*/ 3 w 16"/>
                <a:gd name="T3" fmla="*/ 7 h 14"/>
                <a:gd name="T4" fmla="*/ 4 w 16"/>
                <a:gd name="T5" fmla="*/ 7 h 14"/>
                <a:gd name="T6" fmla="*/ 4 w 16"/>
                <a:gd name="T7" fmla="*/ 7 h 14"/>
                <a:gd name="T8" fmla="*/ 6 w 16"/>
                <a:gd name="T9" fmla="*/ 5 h 14"/>
                <a:gd name="T10" fmla="*/ 6 w 16"/>
                <a:gd name="T11" fmla="*/ 5 h 14"/>
                <a:gd name="T12" fmla="*/ 13 w 16"/>
                <a:gd name="T13" fmla="*/ 3 h 14"/>
                <a:gd name="T14" fmla="*/ 13 w 16"/>
                <a:gd name="T15" fmla="*/ 3 h 14"/>
                <a:gd name="T16" fmla="*/ 15 w 16"/>
                <a:gd name="T17" fmla="*/ 0 h 14"/>
                <a:gd name="T18" fmla="*/ 16 w 16"/>
                <a:gd name="T19" fmla="*/ 5 h 14"/>
                <a:gd name="T20" fmla="*/ 16 w 16"/>
                <a:gd name="T21" fmla="*/ 10 h 14"/>
                <a:gd name="T22" fmla="*/ 14 w 16"/>
                <a:gd name="T23" fmla="*/ 10 h 14"/>
                <a:gd name="T24" fmla="*/ 9 w 16"/>
                <a:gd name="T25" fmla="*/ 11 h 14"/>
                <a:gd name="T26" fmla="*/ 9 w 16"/>
                <a:gd name="T27" fmla="*/ 11 h 14"/>
                <a:gd name="T28" fmla="*/ 8 w 16"/>
                <a:gd name="T29" fmla="*/ 10 h 14"/>
                <a:gd name="T30" fmla="*/ 9 w 16"/>
                <a:gd name="T31" fmla="*/ 11 h 14"/>
                <a:gd name="T32" fmla="*/ 6 w 16"/>
                <a:gd name="T33" fmla="*/ 13 h 14"/>
                <a:gd name="T34" fmla="*/ 6 w 16"/>
                <a:gd name="T35" fmla="*/ 13 h 14"/>
                <a:gd name="T36" fmla="*/ 5 w 16"/>
                <a:gd name="T37" fmla="*/ 14 h 14"/>
                <a:gd name="T38" fmla="*/ 0 w 16"/>
                <a:gd name="T3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4">
                  <a:moveTo>
                    <a:pt x="0" y="8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5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10" y="4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12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70" name="Freeform 804"/>
            <p:cNvSpPr/>
            <p:nvPr/>
          </p:nvSpPr>
          <p:spPr bwMode="auto">
            <a:xfrm>
              <a:off x="10229852" y="5065714"/>
              <a:ext cx="26988" cy="39688"/>
            </a:xfrm>
            <a:custGeom>
              <a:avLst/>
              <a:gdLst>
                <a:gd name="T0" fmla="*/ 0 w 17"/>
                <a:gd name="T1" fmla="*/ 24 h 25"/>
                <a:gd name="T2" fmla="*/ 1 w 17"/>
                <a:gd name="T3" fmla="*/ 21 h 25"/>
                <a:gd name="T4" fmla="*/ 10 w 17"/>
                <a:gd name="T5" fmla="*/ 22 h 25"/>
                <a:gd name="T6" fmla="*/ 13 w 17"/>
                <a:gd name="T7" fmla="*/ 0 h 25"/>
                <a:gd name="T8" fmla="*/ 17 w 17"/>
                <a:gd name="T9" fmla="*/ 1 h 25"/>
                <a:gd name="T10" fmla="*/ 13 w 17"/>
                <a:gd name="T11" fmla="*/ 25 h 25"/>
                <a:gd name="T12" fmla="*/ 0 w 17"/>
                <a:gd name="T13" fmla="*/ 24 h 25"/>
                <a:gd name="T14" fmla="*/ 0 w 17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25">
                  <a:moveTo>
                    <a:pt x="0" y="24"/>
                  </a:moveTo>
                  <a:lnTo>
                    <a:pt x="1" y="21"/>
                  </a:lnTo>
                  <a:lnTo>
                    <a:pt x="10" y="22"/>
                  </a:lnTo>
                  <a:lnTo>
                    <a:pt x="13" y="0"/>
                  </a:lnTo>
                  <a:lnTo>
                    <a:pt x="17" y="1"/>
                  </a:lnTo>
                  <a:lnTo>
                    <a:pt x="13" y="25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71" name="Freeform 805"/>
            <p:cNvSpPr/>
            <p:nvPr/>
          </p:nvSpPr>
          <p:spPr bwMode="auto">
            <a:xfrm>
              <a:off x="10226677" y="5062539"/>
              <a:ext cx="33338" cy="47625"/>
            </a:xfrm>
            <a:custGeom>
              <a:avLst/>
              <a:gdLst>
                <a:gd name="T0" fmla="*/ 2 w 21"/>
                <a:gd name="T1" fmla="*/ 29 h 30"/>
                <a:gd name="T2" fmla="*/ 2 w 21"/>
                <a:gd name="T3" fmla="*/ 26 h 30"/>
                <a:gd name="T4" fmla="*/ 4 w 21"/>
                <a:gd name="T5" fmla="*/ 26 h 30"/>
                <a:gd name="T6" fmla="*/ 2 w 21"/>
                <a:gd name="T7" fmla="*/ 26 h 30"/>
                <a:gd name="T8" fmla="*/ 2 w 21"/>
                <a:gd name="T9" fmla="*/ 29 h 30"/>
                <a:gd name="T10" fmla="*/ 0 w 21"/>
                <a:gd name="T11" fmla="*/ 29 h 30"/>
                <a:gd name="T12" fmla="*/ 0 w 21"/>
                <a:gd name="T13" fmla="*/ 26 h 30"/>
                <a:gd name="T14" fmla="*/ 1 w 21"/>
                <a:gd name="T15" fmla="*/ 21 h 30"/>
                <a:gd name="T16" fmla="*/ 11 w 21"/>
                <a:gd name="T17" fmla="*/ 22 h 30"/>
                <a:gd name="T18" fmla="*/ 14 w 21"/>
                <a:gd name="T19" fmla="*/ 0 h 30"/>
                <a:gd name="T20" fmla="*/ 21 w 21"/>
                <a:gd name="T21" fmla="*/ 1 h 30"/>
                <a:gd name="T22" fmla="*/ 17 w 21"/>
                <a:gd name="T23" fmla="*/ 30 h 30"/>
                <a:gd name="T24" fmla="*/ 2 w 21"/>
                <a:gd name="T25" fmla="*/ 29 h 30"/>
                <a:gd name="T26" fmla="*/ 2 w 21"/>
                <a:gd name="T27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30">
                  <a:moveTo>
                    <a:pt x="2" y="29"/>
                  </a:moveTo>
                  <a:lnTo>
                    <a:pt x="2" y="26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9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1" y="21"/>
                  </a:lnTo>
                  <a:lnTo>
                    <a:pt x="11" y="22"/>
                  </a:lnTo>
                  <a:lnTo>
                    <a:pt x="14" y="0"/>
                  </a:lnTo>
                  <a:lnTo>
                    <a:pt x="21" y="1"/>
                  </a:lnTo>
                  <a:lnTo>
                    <a:pt x="17" y="30"/>
                  </a:lnTo>
                  <a:lnTo>
                    <a:pt x="2" y="29"/>
                  </a:lnTo>
                  <a:lnTo>
                    <a:pt x="2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72" name="Freeform 806"/>
            <p:cNvSpPr/>
            <p:nvPr/>
          </p:nvSpPr>
          <p:spPr bwMode="auto">
            <a:xfrm>
              <a:off x="10274302" y="5067301"/>
              <a:ext cx="17463" cy="41275"/>
            </a:xfrm>
            <a:custGeom>
              <a:avLst/>
              <a:gdLst>
                <a:gd name="T0" fmla="*/ 0 w 11"/>
                <a:gd name="T1" fmla="*/ 26 h 26"/>
                <a:gd name="T2" fmla="*/ 1 w 11"/>
                <a:gd name="T3" fmla="*/ 0 h 26"/>
                <a:gd name="T4" fmla="*/ 4 w 11"/>
                <a:gd name="T5" fmla="*/ 1 h 26"/>
                <a:gd name="T6" fmla="*/ 3 w 11"/>
                <a:gd name="T7" fmla="*/ 22 h 26"/>
                <a:gd name="T8" fmla="*/ 11 w 11"/>
                <a:gd name="T9" fmla="*/ 22 h 26"/>
                <a:gd name="T10" fmla="*/ 11 w 11"/>
                <a:gd name="T11" fmla="*/ 24 h 26"/>
                <a:gd name="T12" fmla="*/ 0 w 11"/>
                <a:gd name="T13" fmla="*/ 26 h 26"/>
                <a:gd name="T14" fmla="*/ 0 w 11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6">
                  <a:moveTo>
                    <a:pt x="0" y="26"/>
                  </a:moveTo>
                  <a:lnTo>
                    <a:pt x="1" y="0"/>
                  </a:lnTo>
                  <a:lnTo>
                    <a:pt x="4" y="1"/>
                  </a:lnTo>
                  <a:lnTo>
                    <a:pt x="3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  <p:sp>
          <p:nvSpPr>
            <p:cNvPr id="273" name="Freeform 807"/>
            <p:cNvSpPr>
              <a:spLocks noEditPoints="1"/>
            </p:cNvSpPr>
            <p:nvPr/>
          </p:nvSpPr>
          <p:spPr bwMode="auto">
            <a:xfrm>
              <a:off x="10269539" y="5064126"/>
              <a:ext cx="25400" cy="47625"/>
            </a:xfrm>
            <a:custGeom>
              <a:avLst/>
              <a:gdLst>
                <a:gd name="T0" fmla="*/ 2 w 16"/>
                <a:gd name="T1" fmla="*/ 0 h 30"/>
                <a:gd name="T2" fmla="*/ 4 w 16"/>
                <a:gd name="T3" fmla="*/ 0 h 30"/>
                <a:gd name="T4" fmla="*/ 9 w 16"/>
                <a:gd name="T5" fmla="*/ 1 h 30"/>
                <a:gd name="T6" fmla="*/ 8 w 16"/>
                <a:gd name="T7" fmla="*/ 22 h 30"/>
                <a:gd name="T8" fmla="*/ 16 w 16"/>
                <a:gd name="T9" fmla="*/ 22 h 30"/>
                <a:gd name="T10" fmla="*/ 16 w 16"/>
                <a:gd name="T11" fmla="*/ 24 h 30"/>
                <a:gd name="T12" fmla="*/ 16 w 16"/>
                <a:gd name="T13" fmla="*/ 29 h 30"/>
                <a:gd name="T14" fmla="*/ 3 w 16"/>
                <a:gd name="T15" fmla="*/ 30 h 30"/>
                <a:gd name="T16" fmla="*/ 0 w 16"/>
                <a:gd name="T17" fmla="*/ 30 h 30"/>
                <a:gd name="T18" fmla="*/ 2 w 16"/>
                <a:gd name="T19" fmla="*/ 0 h 30"/>
                <a:gd name="T20" fmla="*/ 2 w 16"/>
                <a:gd name="T21" fmla="*/ 0 h 30"/>
                <a:gd name="T22" fmla="*/ 5 w 16"/>
                <a:gd name="T23" fmla="*/ 28 h 30"/>
                <a:gd name="T24" fmla="*/ 3 w 16"/>
                <a:gd name="T25" fmla="*/ 28 h 30"/>
                <a:gd name="T26" fmla="*/ 5 w 16"/>
                <a:gd name="T27" fmla="*/ 28 h 30"/>
                <a:gd name="T28" fmla="*/ 5 w 16"/>
                <a:gd name="T29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30">
                  <a:moveTo>
                    <a:pt x="2" y="0"/>
                  </a:moveTo>
                  <a:lnTo>
                    <a:pt x="4" y="0"/>
                  </a:lnTo>
                  <a:lnTo>
                    <a:pt x="9" y="1"/>
                  </a:lnTo>
                  <a:lnTo>
                    <a:pt x="8" y="22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6" y="29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2" y="0"/>
                  </a:lnTo>
                  <a:lnTo>
                    <a:pt x="2" y="0"/>
                  </a:lnTo>
                  <a:close/>
                  <a:moveTo>
                    <a:pt x="5" y="28"/>
                  </a:moveTo>
                  <a:lnTo>
                    <a:pt x="3" y="28"/>
                  </a:lnTo>
                  <a:lnTo>
                    <a:pt x="5" y="28"/>
                  </a:lnTo>
                  <a:lnTo>
                    <a:pt x="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206692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文综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·</a:t>
            </a:r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时间分配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1336577" y="1897038"/>
            <a:ext cx="3609261" cy="3861329"/>
            <a:chOff x="790666" y="1415439"/>
            <a:chExt cx="4761048" cy="5093556"/>
          </a:xfrm>
        </p:grpSpPr>
        <p:grpSp>
          <p:nvGrpSpPr>
            <p:cNvPr id="63" name="Group 44"/>
            <p:cNvGrpSpPr/>
            <p:nvPr/>
          </p:nvGrpSpPr>
          <p:grpSpPr>
            <a:xfrm>
              <a:off x="2930360" y="2100886"/>
              <a:ext cx="807367" cy="906808"/>
              <a:chOff x="0" y="0"/>
              <a:chExt cx="807366" cy="906807"/>
            </a:xfrm>
          </p:grpSpPr>
          <p:sp>
            <p:nvSpPr>
              <p:cNvPr id="76" name="Shape 42"/>
              <p:cNvSpPr/>
              <p:nvPr/>
            </p:nvSpPr>
            <p:spPr>
              <a:xfrm>
                <a:off x="-1" y="101600"/>
                <a:ext cx="792823" cy="8052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46" h="19829" extrusionOk="0">
                    <a:moveTo>
                      <a:pt x="13770" y="824"/>
                    </a:moveTo>
                    <a:cubicBezTo>
                      <a:pt x="8089" y="-376"/>
                      <a:pt x="1804" y="-1265"/>
                      <a:pt x="353" y="5681"/>
                    </a:cubicBezTo>
                    <a:cubicBezTo>
                      <a:pt x="-441" y="9482"/>
                      <a:pt x="-115" y="16268"/>
                      <a:pt x="3660" y="18583"/>
                    </a:cubicBezTo>
                    <a:cubicBezTo>
                      <a:pt x="6516" y="20335"/>
                      <a:pt x="12966" y="20052"/>
                      <a:pt x="15977" y="18892"/>
                    </a:cubicBezTo>
                    <a:cubicBezTo>
                      <a:pt x="21159" y="16897"/>
                      <a:pt x="19879" y="11191"/>
                      <a:pt x="19174" y="676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娃娃体-简" panose="040B0500000000000000" charset="-122"/>
                  <a:ea typeface="娃娃体-简" panose="040B0500000000000000" charset="-122"/>
                  <a:cs typeface="娃娃体-简" panose="040B0500000000000000" charset="-122"/>
                  <a:sym typeface="+mn-lt"/>
                </a:endParaRPr>
              </a:p>
            </p:txBody>
          </p:sp>
          <p:sp>
            <p:nvSpPr>
              <p:cNvPr id="77" name="Shape 43"/>
              <p:cNvSpPr/>
              <p:nvPr/>
            </p:nvSpPr>
            <p:spPr>
              <a:xfrm>
                <a:off x="165100" y="-1"/>
                <a:ext cx="642267" cy="7189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21" h="21116" extrusionOk="0">
                    <a:moveTo>
                      <a:pt x="21521" y="13"/>
                    </a:moveTo>
                    <a:cubicBezTo>
                      <a:pt x="21600" y="-484"/>
                      <a:pt x="8558" y="13479"/>
                      <a:pt x="8933" y="13772"/>
                    </a:cubicBezTo>
                    <a:cubicBezTo>
                      <a:pt x="6785" y="12126"/>
                      <a:pt x="2898" y="10471"/>
                      <a:pt x="0" y="10120"/>
                    </a:cubicBezTo>
                    <a:cubicBezTo>
                      <a:pt x="1254" y="12620"/>
                      <a:pt x="2166" y="14279"/>
                      <a:pt x="4430" y="16128"/>
                    </a:cubicBezTo>
                    <a:cubicBezTo>
                      <a:pt x="4883" y="16498"/>
                      <a:pt x="10336" y="20581"/>
                      <a:pt x="9763" y="21116"/>
                    </a:cubicBezTo>
                    <a:cubicBezTo>
                      <a:pt x="14957" y="16270"/>
                      <a:pt x="20402" y="7017"/>
                      <a:pt x="21521" y="13"/>
                    </a:cubicBezTo>
                    <a:close/>
                  </a:path>
                </a:pathLst>
              </a:custGeom>
              <a:solidFill>
                <a:srgbClr val="FEBF0F"/>
              </a:solidFill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>
                  <a:latin typeface="娃娃体-简" panose="040B0500000000000000" charset="-122"/>
                  <a:ea typeface="娃娃体-简" panose="040B0500000000000000" charset="-122"/>
                  <a:cs typeface="娃娃体-简" panose="040B0500000000000000" charset="-122"/>
                  <a:sym typeface="+mn-lt"/>
                </a:endParaRPr>
              </a:p>
            </p:txBody>
          </p:sp>
        </p:grpSp>
        <p:grpSp>
          <p:nvGrpSpPr>
            <p:cNvPr id="64" name="组 47"/>
            <p:cNvGrpSpPr/>
            <p:nvPr/>
          </p:nvGrpSpPr>
          <p:grpSpPr>
            <a:xfrm>
              <a:off x="790666" y="1415439"/>
              <a:ext cx="4761048" cy="5093556"/>
              <a:chOff x="829100" y="2206816"/>
              <a:chExt cx="4556482" cy="4874704"/>
            </a:xfrm>
          </p:grpSpPr>
          <p:grpSp>
            <p:nvGrpSpPr>
              <p:cNvPr id="65" name="Group 32"/>
              <p:cNvGrpSpPr/>
              <p:nvPr/>
            </p:nvGrpSpPr>
            <p:grpSpPr>
              <a:xfrm rot="20904357">
                <a:off x="829100" y="2206816"/>
                <a:ext cx="4556482" cy="4874704"/>
                <a:chOff x="88900" y="0"/>
                <a:chExt cx="2639505" cy="2823847"/>
              </a:xfrm>
            </p:grpSpPr>
            <p:sp>
              <p:nvSpPr>
                <p:cNvPr id="72" name="Shape 29"/>
                <p:cNvSpPr/>
                <p:nvPr/>
              </p:nvSpPr>
              <p:spPr>
                <a:xfrm>
                  <a:off x="355600" y="0"/>
                  <a:ext cx="2372805" cy="26072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178" y="0"/>
                      </a:moveTo>
                      <a:cubicBezTo>
                        <a:pt x="15283" y="360"/>
                        <a:pt x="1413" y="2588"/>
                        <a:pt x="0" y="2538"/>
                      </a:cubicBezTo>
                      <a:cubicBezTo>
                        <a:pt x="1189" y="8871"/>
                        <a:pt x="2988" y="15292"/>
                        <a:pt x="4463" y="21600"/>
                      </a:cubicBezTo>
                      <a:cubicBezTo>
                        <a:pt x="10160" y="21478"/>
                        <a:pt x="15941" y="19429"/>
                        <a:pt x="21600" y="18751"/>
                      </a:cubicBezTo>
                      <a:cubicBezTo>
                        <a:pt x="21453" y="15310"/>
                        <a:pt x="18621" y="11919"/>
                        <a:pt x="17450" y="8748"/>
                      </a:cubicBezTo>
                      <a:cubicBezTo>
                        <a:pt x="16397" y="5895"/>
                        <a:pt x="16019" y="2887"/>
                        <a:pt x="15178" y="0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娃娃体-简" panose="040B0500000000000000" charset="-122"/>
                    <a:ea typeface="娃娃体-简" panose="040B0500000000000000" charset="-122"/>
                    <a:cs typeface="娃娃体-简" panose="040B0500000000000000" charset="-122"/>
                    <a:sym typeface="+mn-lt"/>
                  </a:endParaRPr>
                </a:p>
              </p:txBody>
            </p:sp>
            <p:sp>
              <p:nvSpPr>
                <p:cNvPr id="73" name="Shape 30"/>
                <p:cNvSpPr/>
                <p:nvPr/>
              </p:nvSpPr>
              <p:spPr>
                <a:xfrm>
                  <a:off x="88900" y="508000"/>
                  <a:ext cx="2533719" cy="23158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405" y="0"/>
                      </a:moveTo>
                      <a:lnTo>
                        <a:pt x="0" y="702"/>
                      </a:lnTo>
                      <a:cubicBezTo>
                        <a:pt x="1804" y="5235"/>
                        <a:pt x="3615" y="14498"/>
                        <a:pt x="4997" y="21600"/>
                      </a:cubicBezTo>
                      <a:cubicBezTo>
                        <a:pt x="10332" y="21463"/>
                        <a:pt x="16300" y="19156"/>
                        <a:pt x="21600" y="18393"/>
                      </a:cubicBezTo>
                      <a:lnTo>
                        <a:pt x="20804" y="16702"/>
                      </a:lnTo>
                    </a:path>
                  </a:pathLst>
                </a:custGeom>
                <a:noFill/>
                <a:ln w="381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defTabSz="4572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>
                    <a:latin typeface="娃娃体-简" panose="040B0500000000000000" charset="-122"/>
                    <a:ea typeface="娃娃体-简" panose="040B0500000000000000" charset="-122"/>
                    <a:cs typeface="娃娃体-简" panose="040B0500000000000000" charset="-122"/>
                    <a:sym typeface="+mn-lt"/>
                  </a:endParaRPr>
                </a:p>
              </p:txBody>
            </p:sp>
          </p:grpSp>
          <p:sp>
            <p:nvSpPr>
              <p:cNvPr id="66" name="任意形状 41"/>
              <p:cNvSpPr/>
              <p:nvPr/>
            </p:nvSpPr>
            <p:spPr>
              <a:xfrm>
                <a:off x="1723292" y="3446585"/>
                <a:ext cx="949570" cy="299210"/>
              </a:xfrm>
              <a:custGeom>
                <a:avLst/>
                <a:gdLst>
                  <a:gd name="connsiteX0" fmla="*/ 0 w 949570"/>
                  <a:gd name="connsiteY0" fmla="*/ 281353 h 299210"/>
                  <a:gd name="connsiteX1" fmla="*/ 70339 w 949570"/>
                  <a:gd name="connsiteY1" fmla="*/ 298938 h 299210"/>
                  <a:gd name="connsiteX2" fmla="*/ 228600 w 949570"/>
                  <a:gd name="connsiteY2" fmla="*/ 246184 h 299210"/>
                  <a:gd name="connsiteX3" fmla="*/ 509954 w 949570"/>
                  <a:gd name="connsiteY3" fmla="*/ 193430 h 299210"/>
                  <a:gd name="connsiteX4" fmla="*/ 703385 w 949570"/>
                  <a:gd name="connsiteY4" fmla="*/ 123092 h 299210"/>
                  <a:gd name="connsiteX5" fmla="*/ 773723 w 949570"/>
                  <a:gd name="connsiteY5" fmla="*/ 87923 h 299210"/>
                  <a:gd name="connsiteX6" fmla="*/ 879231 w 949570"/>
                  <a:gd name="connsiteY6" fmla="*/ 52753 h 299210"/>
                  <a:gd name="connsiteX7" fmla="*/ 931985 w 949570"/>
                  <a:gd name="connsiteY7" fmla="*/ 35169 h 299210"/>
                  <a:gd name="connsiteX8" fmla="*/ 949570 w 949570"/>
                  <a:gd name="connsiteY8" fmla="*/ 0 h 299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9570" h="299210">
                    <a:moveTo>
                      <a:pt x="0" y="281353"/>
                    </a:moveTo>
                    <a:cubicBezTo>
                      <a:pt x="23446" y="287215"/>
                      <a:pt x="46291" y="301343"/>
                      <a:pt x="70339" y="298938"/>
                    </a:cubicBezTo>
                    <a:cubicBezTo>
                      <a:pt x="202234" y="285749"/>
                      <a:pt x="136276" y="261571"/>
                      <a:pt x="228600" y="246184"/>
                    </a:cubicBezTo>
                    <a:cubicBezTo>
                      <a:pt x="309104" y="232767"/>
                      <a:pt x="422748" y="219592"/>
                      <a:pt x="509954" y="193430"/>
                    </a:cubicBezTo>
                    <a:cubicBezTo>
                      <a:pt x="569940" y="175434"/>
                      <a:pt x="645300" y="148908"/>
                      <a:pt x="703385" y="123092"/>
                    </a:cubicBezTo>
                    <a:cubicBezTo>
                      <a:pt x="727339" y="112446"/>
                      <a:pt x="749384" y="97658"/>
                      <a:pt x="773723" y="87923"/>
                    </a:cubicBezTo>
                    <a:cubicBezTo>
                      <a:pt x="808143" y="74155"/>
                      <a:pt x="844062" y="64476"/>
                      <a:pt x="879231" y="52753"/>
                    </a:cubicBezTo>
                    <a:cubicBezTo>
                      <a:pt x="896816" y="46891"/>
                      <a:pt x="923695" y="51748"/>
                      <a:pt x="931985" y="35169"/>
                    </a:cubicBezTo>
                    <a:lnTo>
                      <a:pt x="949570" y="0"/>
                    </a:ln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娃娃体-简" panose="040B0500000000000000" charset="-122"/>
                  <a:ea typeface="娃娃体-简" panose="040B0500000000000000" charset="-122"/>
                  <a:cs typeface="娃娃体-简" panose="040B0500000000000000" charset="-122"/>
                  <a:sym typeface="+mn-lt"/>
                </a:endParaRPr>
              </a:p>
            </p:txBody>
          </p:sp>
          <p:sp>
            <p:nvSpPr>
              <p:cNvPr id="67" name="任意形状 42"/>
              <p:cNvSpPr/>
              <p:nvPr/>
            </p:nvSpPr>
            <p:spPr>
              <a:xfrm>
                <a:off x="1969477" y="4149969"/>
                <a:ext cx="351692" cy="123093"/>
              </a:xfrm>
              <a:custGeom>
                <a:avLst/>
                <a:gdLst>
                  <a:gd name="connsiteX0" fmla="*/ 0 w 351692"/>
                  <a:gd name="connsiteY0" fmla="*/ 123093 h 123093"/>
                  <a:gd name="connsiteX1" fmla="*/ 140677 w 351692"/>
                  <a:gd name="connsiteY1" fmla="*/ 87923 h 123093"/>
                  <a:gd name="connsiteX2" fmla="*/ 193431 w 351692"/>
                  <a:gd name="connsiteY2" fmla="*/ 70339 h 123093"/>
                  <a:gd name="connsiteX3" fmla="*/ 281354 w 351692"/>
                  <a:gd name="connsiteY3" fmla="*/ 52754 h 123093"/>
                  <a:gd name="connsiteX4" fmla="*/ 351692 w 351692"/>
                  <a:gd name="connsiteY4" fmla="*/ 0 h 123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692" h="123093">
                    <a:moveTo>
                      <a:pt x="0" y="123093"/>
                    </a:moveTo>
                    <a:cubicBezTo>
                      <a:pt x="46892" y="111370"/>
                      <a:pt x="94822" y="103208"/>
                      <a:pt x="140677" y="87923"/>
                    </a:cubicBezTo>
                    <a:cubicBezTo>
                      <a:pt x="158262" y="82062"/>
                      <a:pt x="175449" y="74835"/>
                      <a:pt x="193431" y="70339"/>
                    </a:cubicBezTo>
                    <a:cubicBezTo>
                      <a:pt x="222427" y="63090"/>
                      <a:pt x="252046" y="58616"/>
                      <a:pt x="281354" y="52754"/>
                    </a:cubicBezTo>
                    <a:cubicBezTo>
                      <a:pt x="341005" y="12987"/>
                      <a:pt x="319164" y="32529"/>
                      <a:pt x="351692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娃娃体-简" panose="040B0500000000000000" charset="-122"/>
                  <a:ea typeface="娃娃体-简" panose="040B0500000000000000" charset="-122"/>
                  <a:cs typeface="娃娃体-简" panose="040B0500000000000000" charset="-122"/>
                  <a:sym typeface="+mn-lt"/>
                </a:endParaRPr>
              </a:p>
            </p:txBody>
          </p:sp>
          <p:sp>
            <p:nvSpPr>
              <p:cNvPr id="68" name="任意形状 43"/>
              <p:cNvSpPr/>
              <p:nvPr/>
            </p:nvSpPr>
            <p:spPr>
              <a:xfrm>
                <a:off x="2514600" y="4026314"/>
                <a:ext cx="404446" cy="141240"/>
              </a:xfrm>
              <a:custGeom>
                <a:avLst/>
                <a:gdLst>
                  <a:gd name="connsiteX0" fmla="*/ 0 w 404446"/>
                  <a:gd name="connsiteY0" fmla="*/ 141240 h 141240"/>
                  <a:gd name="connsiteX1" fmla="*/ 87923 w 404446"/>
                  <a:gd name="connsiteY1" fmla="*/ 88486 h 141240"/>
                  <a:gd name="connsiteX2" fmla="*/ 158262 w 404446"/>
                  <a:gd name="connsiteY2" fmla="*/ 70901 h 141240"/>
                  <a:gd name="connsiteX3" fmla="*/ 211015 w 404446"/>
                  <a:gd name="connsiteY3" fmla="*/ 53317 h 141240"/>
                  <a:gd name="connsiteX4" fmla="*/ 281354 w 404446"/>
                  <a:gd name="connsiteY4" fmla="*/ 35732 h 141240"/>
                  <a:gd name="connsiteX5" fmla="*/ 404446 w 404446"/>
                  <a:gd name="connsiteY5" fmla="*/ 563 h 141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446" h="141240">
                    <a:moveTo>
                      <a:pt x="0" y="141240"/>
                    </a:moveTo>
                    <a:cubicBezTo>
                      <a:pt x="29308" y="123655"/>
                      <a:pt x="56690" y="102367"/>
                      <a:pt x="87923" y="88486"/>
                    </a:cubicBezTo>
                    <a:cubicBezTo>
                      <a:pt x="110008" y="78670"/>
                      <a:pt x="135024" y="77540"/>
                      <a:pt x="158262" y="70901"/>
                    </a:cubicBezTo>
                    <a:cubicBezTo>
                      <a:pt x="176084" y="65809"/>
                      <a:pt x="193193" y="58409"/>
                      <a:pt x="211015" y="53317"/>
                    </a:cubicBezTo>
                    <a:cubicBezTo>
                      <a:pt x="234253" y="46678"/>
                      <a:pt x="258725" y="44218"/>
                      <a:pt x="281354" y="35732"/>
                    </a:cubicBezTo>
                    <a:cubicBezTo>
                      <a:pt x="396109" y="-7301"/>
                      <a:pt x="306234" y="563"/>
                      <a:pt x="404446" y="563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娃娃体-简" panose="040B0500000000000000" charset="-122"/>
                  <a:ea typeface="娃娃体-简" panose="040B0500000000000000" charset="-122"/>
                  <a:cs typeface="娃娃体-简" panose="040B0500000000000000" charset="-122"/>
                  <a:sym typeface="+mn-lt"/>
                </a:endParaRPr>
              </a:p>
            </p:txBody>
          </p:sp>
          <p:sp>
            <p:nvSpPr>
              <p:cNvPr id="69" name="任意形状 44"/>
              <p:cNvSpPr/>
              <p:nvPr/>
            </p:nvSpPr>
            <p:spPr>
              <a:xfrm>
                <a:off x="3112477" y="3621846"/>
                <a:ext cx="844061" cy="369862"/>
              </a:xfrm>
              <a:custGeom>
                <a:avLst/>
                <a:gdLst>
                  <a:gd name="connsiteX0" fmla="*/ 0 w 844061"/>
                  <a:gd name="connsiteY0" fmla="*/ 369862 h 369862"/>
                  <a:gd name="connsiteX1" fmla="*/ 158261 w 844061"/>
                  <a:gd name="connsiteY1" fmla="*/ 317108 h 369862"/>
                  <a:gd name="connsiteX2" fmla="*/ 298938 w 844061"/>
                  <a:gd name="connsiteY2" fmla="*/ 264354 h 369862"/>
                  <a:gd name="connsiteX3" fmla="*/ 369277 w 844061"/>
                  <a:gd name="connsiteY3" fmla="*/ 211600 h 369862"/>
                  <a:gd name="connsiteX4" fmla="*/ 474785 w 844061"/>
                  <a:gd name="connsiteY4" fmla="*/ 176431 h 369862"/>
                  <a:gd name="connsiteX5" fmla="*/ 597877 w 844061"/>
                  <a:gd name="connsiteY5" fmla="*/ 106092 h 369862"/>
                  <a:gd name="connsiteX6" fmla="*/ 703385 w 844061"/>
                  <a:gd name="connsiteY6" fmla="*/ 53339 h 369862"/>
                  <a:gd name="connsiteX7" fmla="*/ 738554 w 844061"/>
                  <a:gd name="connsiteY7" fmla="*/ 18169 h 369862"/>
                  <a:gd name="connsiteX8" fmla="*/ 844061 w 844061"/>
                  <a:gd name="connsiteY8" fmla="*/ 585 h 36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4061" h="369862">
                    <a:moveTo>
                      <a:pt x="0" y="369862"/>
                    </a:moveTo>
                    <a:cubicBezTo>
                      <a:pt x="148214" y="340219"/>
                      <a:pt x="30856" y="371710"/>
                      <a:pt x="158261" y="317108"/>
                    </a:cubicBezTo>
                    <a:cubicBezTo>
                      <a:pt x="227354" y="287496"/>
                      <a:pt x="216975" y="309889"/>
                      <a:pt x="298938" y="264354"/>
                    </a:cubicBezTo>
                    <a:cubicBezTo>
                      <a:pt x="324558" y="250121"/>
                      <a:pt x="343063" y="224707"/>
                      <a:pt x="369277" y="211600"/>
                    </a:cubicBezTo>
                    <a:cubicBezTo>
                      <a:pt x="402435" y="195021"/>
                      <a:pt x="474785" y="176431"/>
                      <a:pt x="474785" y="176431"/>
                    </a:cubicBezTo>
                    <a:cubicBezTo>
                      <a:pt x="644861" y="48873"/>
                      <a:pt x="463618" y="173222"/>
                      <a:pt x="597877" y="106092"/>
                    </a:cubicBezTo>
                    <a:cubicBezTo>
                      <a:pt x="734223" y="37919"/>
                      <a:pt x="570793" y="97535"/>
                      <a:pt x="703385" y="53339"/>
                    </a:cubicBezTo>
                    <a:cubicBezTo>
                      <a:pt x="715108" y="41616"/>
                      <a:pt x="724338" y="26699"/>
                      <a:pt x="738554" y="18169"/>
                    </a:cubicBezTo>
                    <a:cubicBezTo>
                      <a:pt x="777128" y="-4975"/>
                      <a:pt x="802050" y="585"/>
                      <a:pt x="844061" y="585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娃娃体-简" panose="040B0500000000000000" charset="-122"/>
                  <a:ea typeface="娃娃体-简" panose="040B0500000000000000" charset="-122"/>
                  <a:cs typeface="娃娃体-简" panose="040B0500000000000000" charset="-122"/>
                  <a:sym typeface="+mn-lt"/>
                </a:endParaRPr>
              </a:p>
            </p:txBody>
          </p:sp>
          <p:sp>
            <p:nvSpPr>
              <p:cNvPr id="70" name="任意形状 45"/>
              <p:cNvSpPr/>
              <p:nvPr/>
            </p:nvSpPr>
            <p:spPr>
              <a:xfrm>
                <a:off x="2233246" y="4149969"/>
                <a:ext cx="2039816" cy="756139"/>
              </a:xfrm>
              <a:custGeom>
                <a:avLst/>
                <a:gdLst>
                  <a:gd name="connsiteX0" fmla="*/ 0 w 2039816"/>
                  <a:gd name="connsiteY0" fmla="*/ 756139 h 756139"/>
                  <a:gd name="connsiteX1" fmla="*/ 105508 w 2039816"/>
                  <a:gd name="connsiteY1" fmla="*/ 738554 h 756139"/>
                  <a:gd name="connsiteX2" fmla="*/ 158262 w 2039816"/>
                  <a:gd name="connsiteY2" fmla="*/ 703385 h 756139"/>
                  <a:gd name="connsiteX3" fmla="*/ 281354 w 2039816"/>
                  <a:gd name="connsiteY3" fmla="*/ 650631 h 756139"/>
                  <a:gd name="connsiteX4" fmla="*/ 386862 w 2039816"/>
                  <a:gd name="connsiteY4" fmla="*/ 615462 h 756139"/>
                  <a:gd name="connsiteX5" fmla="*/ 527539 w 2039816"/>
                  <a:gd name="connsiteY5" fmla="*/ 562708 h 756139"/>
                  <a:gd name="connsiteX6" fmla="*/ 650631 w 2039816"/>
                  <a:gd name="connsiteY6" fmla="*/ 527539 h 756139"/>
                  <a:gd name="connsiteX7" fmla="*/ 720969 w 2039816"/>
                  <a:gd name="connsiteY7" fmla="*/ 492369 h 756139"/>
                  <a:gd name="connsiteX8" fmla="*/ 773723 w 2039816"/>
                  <a:gd name="connsiteY8" fmla="*/ 474785 h 756139"/>
                  <a:gd name="connsiteX9" fmla="*/ 861646 w 2039816"/>
                  <a:gd name="connsiteY9" fmla="*/ 439616 h 756139"/>
                  <a:gd name="connsiteX10" fmla="*/ 1019908 w 2039816"/>
                  <a:gd name="connsiteY10" fmla="*/ 369277 h 756139"/>
                  <a:gd name="connsiteX11" fmla="*/ 1160585 w 2039816"/>
                  <a:gd name="connsiteY11" fmla="*/ 334108 h 756139"/>
                  <a:gd name="connsiteX12" fmla="*/ 1248508 w 2039816"/>
                  <a:gd name="connsiteY12" fmla="*/ 298939 h 756139"/>
                  <a:gd name="connsiteX13" fmla="*/ 1301262 w 2039816"/>
                  <a:gd name="connsiteY13" fmla="*/ 281354 h 756139"/>
                  <a:gd name="connsiteX14" fmla="*/ 1371600 w 2039816"/>
                  <a:gd name="connsiteY14" fmla="*/ 228600 h 756139"/>
                  <a:gd name="connsiteX15" fmla="*/ 1441939 w 2039816"/>
                  <a:gd name="connsiteY15" fmla="*/ 211016 h 756139"/>
                  <a:gd name="connsiteX16" fmla="*/ 1529862 w 2039816"/>
                  <a:gd name="connsiteY16" fmla="*/ 175846 h 756139"/>
                  <a:gd name="connsiteX17" fmla="*/ 1670539 w 2039816"/>
                  <a:gd name="connsiteY17" fmla="*/ 123093 h 756139"/>
                  <a:gd name="connsiteX18" fmla="*/ 1723292 w 2039816"/>
                  <a:gd name="connsiteY18" fmla="*/ 87923 h 756139"/>
                  <a:gd name="connsiteX19" fmla="*/ 1776046 w 2039816"/>
                  <a:gd name="connsiteY19" fmla="*/ 70339 h 756139"/>
                  <a:gd name="connsiteX20" fmla="*/ 1951892 w 2039816"/>
                  <a:gd name="connsiteY20" fmla="*/ 35169 h 756139"/>
                  <a:gd name="connsiteX21" fmla="*/ 2039816 w 2039816"/>
                  <a:gd name="connsiteY21" fmla="*/ 0 h 756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9816" h="756139">
                    <a:moveTo>
                      <a:pt x="0" y="756139"/>
                    </a:moveTo>
                    <a:cubicBezTo>
                      <a:pt x="35169" y="750277"/>
                      <a:pt x="71683" y="749829"/>
                      <a:pt x="105508" y="738554"/>
                    </a:cubicBezTo>
                    <a:cubicBezTo>
                      <a:pt x="125558" y="731871"/>
                      <a:pt x="139359" y="712836"/>
                      <a:pt x="158262" y="703385"/>
                    </a:cubicBezTo>
                    <a:cubicBezTo>
                      <a:pt x="198189" y="683421"/>
                      <a:pt x="239689" y="666656"/>
                      <a:pt x="281354" y="650631"/>
                    </a:cubicBezTo>
                    <a:cubicBezTo>
                      <a:pt x="315955" y="637323"/>
                      <a:pt x="351950" y="627931"/>
                      <a:pt x="386862" y="615462"/>
                    </a:cubicBezTo>
                    <a:cubicBezTo>
                      <a:pt x="434025" y="598618"/>
                      <a:pt x="480028" y="578545"/>
                      <a:pt x="527539" y="562708"/>
                    </a:cubicBezTo>
                    <a:cubicBezTo>
                      <a:pt x="568022" y="549214"/>
                      <a:pt x="610528" y="542122"/>
                      <a:pt x="650631" y="527539"/>
                    </a:cubicBezTo>
                    <a:cubicBezTo>
                      <a:pt x="675266" y="518581"/>
                      <a:pt x="696875" y="502695"/>
                      <a:pt x="720969" y="492369"/>
                    </a:cubicBezTo>
                    <a:cubicBezTo>
                      <a:pt x="738006" y="485067"/>
                      <a:pt x="756367" y="481293"/>
                      <a:pt x="773723" y="474785"/>
                    </a:cubicBezTo>
                    <a:cubicBezTo>
                      <a:pt x="803279" y="463702"/>
                      <a:pt x="832801" y="452436"/>
                      <a:pt x="861646" y="439616"/>
                    </a:cubicBezTo>
                    <a:cubicBezTo>
                      <a:pt x="937337" y="405975"/>
                      <a:pt x="935198" y="395342"/>
                      <a:pt x="1019908" y="369277"/>
                    </a:cubicBezTo>
                    <a:cubicBezTo>
                      <a:pt x="1066106" y="355062"/>
                      <a:pt x="1114387" y="348323"/>
                      <a:pt x="1160585" y="334108"/>
                    </a:cubicBezTo>
                    <a:cubicBezTo>
                      <a:pt x="1190754" y="324825"/>
                      <a:pt x="1218952" y="310022"/>
                      <a:pt x="1248508" y="298939"/>
                    </a:cubicBezTo>
                    <a:cubicBezTo>
                      <a:pt x="1265864" y="292431"/>
                      <a:pt x="1283677" y="287216"/>
                      <a:pt x="1301262" y="281354"/>
                    </a:cubicBezTo>
                    <a:cubicBezTo>
                      <a:pt x="1324708" y="263769"/>
                      <a:pt x="1345386" y="241707"/>
                      <a:pt x="1371600" y="228600"/>
                    </a:cubicBezTo>
                    <a:cubicBezTo>
                      <a:pt x="1393216" y="217792"/>
                      <a:pt x="1419011" y="218659"/>
                      <a:pt x="1441939" y="211016"/>
                    </a:cubicBezTo>
                    <a:cubicBezTo>
                      <a:pt x="1471885" y="201034"/>
                      <a:pt x="1501629" y="189963"/>
                      <a:pt x="1529862" y="175846"/>
                    </a:cubicBezTo>
                    <a:cubicBezTo>
                      <a:pt x="1650604" y="115475"/>
                      <a:pt x="1500912" y="157017"/>
                      <a:pt x="1670539" y="123093"/>
                    </a:cubicBezTo>
                    <a:cubicBezTo>
                      <a:pt x="1688123" y="111370"/>
                      <a:pt x="1704389" y="97374"/>
                      <a:pt x="1723292" y="87923"/>
                    </a:cubicBezTo>
                    <a:cubicBezTo>
                      <a:pt x="1739871" y="79633"/>
                      <a:pt x="1758223" y="75431"/>
                      <a:pt x="1776046" y="70339"/>
                    </a:cubicBezTo>
                    <a:cubicBezTo>
                      <a:pt x="1898674" y="35303"/>
                      <a:pt x="1796434" y="69715"/>
                      <a:pt x="1951892" y="35169"/>
                    </a:cubicBezTo>
                    <a:cubicBezTo>
                      <a:pt x="1991008" y="26477"/>
                      <a:pt x="2006504" y="16656"/>
                      <a:pt x="2039816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娃娃体-简" panose="040B0500000000000000" charset="-122"/>
                  <a:ea typeface="娃娃体-简" panose="040B0500000000000000" charset="-122"/>
                  <a:cs typeface="娃娃体-简" panose="040B0500000000000000" charset="-122"/>
                  <a:sym typeface="+mn-lt"/>
                </a:endParaRPr>
              </a:p>
            </p:txBody>
          </p:sp>
          <p:sp>
            <p:nvSpPr>
              <p:cNvPr id="71" name="任意形状 46"/>
              <p:cNvSpPr/>
              <p:nvPr/>
            </p:nvSpPr>
            <p:spPr>
              <a:xfrm>
                <a:off x="2567354" y="4730194"/>
                <a:ext cx="1881554" cy="650698"/>
              </a:xfrm>
              <a:custGeom>
                <a:avLst/>
                <a:gdLst>
                  <a:gd name="connsiteX0" fmla="*/ 0 w 1881554"/>
                  <a:gd name="connsiteY0" fmla="*/ 650698 h 650698"/>
                  <a:gd name="connsiteX1" fmla="*/ 105508 w 1881554"/>
                  <a:gd name="connsiteY1" fmla="*/ 615529 h 650698"/>
                  <a:gd name="connsiteX2" fmla="*/ 351692 w 1881554"/>
                  <a:gd name="connsiteY2" fmla="*/ 545191 h 650698"/>
                  <a:gd name="connsiteX3" fmla="*/ 703384 w 1881554"/>
                  <a:gd name="connsiteY3" fmla="*/ 422098 h 650698"/>
                  <a:gd name="connsiteX4" fmla="*/ 879231 w 1881554"/>
                  <a:gd name="connsiteY4" fmla="*/ 386929 h 650698"/>
                  <a:gd name="connsiteX5" fmla="*/ 984738 w 1881554"/>
                  <a:gd name="connsiteY5" fmla="*/ 369344 h 650698"/>
                  <a:gd name="connsiteX6" fmla="*/ 1213338 w 1881554"/>
                  <a:gd name="connsiteY6" fmla="*/ 316591 h 650698"/>
                  <a:gd name="connsiteX7" fmla="*/ 1266092 w 1881554"/>
                  <a:gd name="connsiteY7" fmla="*/ 263837 h 650698"/>
                  <a:gd name="connsiteX8" fmla="*/ 1336431 w 1881554"/>
                  <a:gd name="connsiteY8" fmla="*/ 246252 h 650698"/>
                  <a:gd name="connsiteX9" fmla="*/ 1389184 w 1881554"/>
                  <a:gd name="connsiteY9" fmla="*/ 228668 h 650698"/>
                  <a:gd name="connsiteX10" fmla="*/ 1441938 w 1881554"/>
                  <a:gd name="connsiteY10" fmla="*/ 175914 h 650698"/>
                  <a:gd name="connsiteX11" fmla="*/ 1582615 w 1881554"/>
                  <a:gd name="connsiteY11" fmla="*/ 140744 h 650698"/>
                  <a:gd name="connsiteX12" fmla="*/ 1635369 w 1881554"/>
                  <a:gd name="connsiteY12" fmla="*/ 87991 h 650698"/>
                  <a:gd name="connsiteX13" fmla="*/ 1811215 w 1881554"/>
                  <a:gd name="connsiteY13" fmla="*/ 35237 h 650698"/>
                  <a:gd name="connsiteX14" fmla="*/ 1881554 w 1881554"/>
                  <a:gd name="connsiteY14" fmla="*/ 68 h 650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81554" h="650698">
                    <a:moveTo>
                      <a:pt x="0" y="650698"/>
                    </a:moveTo>
                    <a:cubicBezTo>
                      <a:pt x="35169" y="638975"/>
                      <a:pt x="70000" y="626181"/>
                      <a:pt x="105508" y="615529"/>
                    </a:cubicBezTo>
                    <a:cubicBezTo>
                      <a:pt x="187254" y="591005"/>
                      <a:pt x="271781" y="575158"/>
                      <a:pt x="351692" y="545191"/>
                    </a:cubicBezTo>
                    <a:cubicBezTo>
                      <a:pt x="428741" y="516298"/>
                      <a:pt x="641835" y="434408"/>
                      <a:pt x="703384" y="422098"/>
                    </a:cubicBezTo>
                    <a:cubicBezTo>
                      <a:pt x="762000" y="410375"/>
                      <a:pt x="820268" y="396756"/>
                      <a:pt x="879231" y="386929"/>
                    </a:cubicBezTo>
                    <a:cubicBezTo>
                      <a:pt x="914400" y="381067"/>
                      <a:pt x="950148" y="377991"/>
                      <a:pt x="984738" y="369344"/>
                    </a:cubicBezTo>
                    <a:cubicBezTo>
                      <a:pt x="1242199" y="304979"/>
                      <a:pt x="927621" y="357406"/>
                      <a:pt x="1213338" y="316591"/>
                    </a:cubicBezTo>
                    <a:cubicBezTo>
                      <a:pt x="1230923" y="299006"/>
                      <a:pt x="1244500" y="276175"/>
                      <a:pt x="1266092" y="263837"/>
                    </a:cubicBezTo>
                    <a:cubicBezTo>
                      <a:pt x="1287076" y="251846"/>
                      <a:pt x="1313193" y="252891"/>
                      <a:pt x="1336431" y="246252"/>
                    </a:cubicBezTo>
                    <a:cubicBezTo>
                      <a:pt x="1354253" y="241160"/>
                      <a:pt x="1371600" y="234529"/>
                      <a:pt x="1389184" y="228668"/>
                    </a:cubicBezTo>
                    <a:cubicBezTo>
                      <a:pt x="1406769" y="211083"/>
                      <a:pt x="1421246" y="189709"/>
                      <a:pt x="1441938" y="175914"/>
                    </a:cubicBezTo>
                    <a:cubicBezTo>
                      <a:pt x="1465112" y="160464"/>
                      <a:pt x="1569932" y="143281"/>
                      <a:pt x="1582615" y="140744"/>
                    </a:cubicBezTo>
                    <a:cubicBezTo>
                      <a:pt x="1600200" y="123160"/>
                      <a:pt x="1614281" y="101171"/>
                      <a:pt x="1635369" y="87991"/>
                    </a:cubicBezTo>
                    <a:cubicBezTo>
                      <a:pt x="1689807" y="53967"/>
                      <a:pt x="1750321" y="47415"/>
                      <a:pt x="1811215" y="35237"/>
                    </a:cubicBezTo>
                    <a:cubicBezTo>
                      <a:pt x="1868846" y="-3183"/>
                      <a:pt x="1842835" y="68"/>
                      <a:pt x="1881554" y="68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/>
                <a:endParaRPr lang="zh-CN" altLang="en-US"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娃娃体-简" panose="040B0500000000000000" charset="-122"/>
                  <a:ea typeface="娃娃体-简" panose="040B0500000000000000" charset="-122"/>
                  <a:cs typeface="娃娃体-简" panose="040B0500000000000000" charset="-122"/>
                  <a:sym typeface="+mn-lt"/>
                </a:endParaRPr>
              </a:p>
            </p:txBody>
          </p:sp>
        </p:grpSp>
      </p:grpSp>
      <p:sp>
        <p:nvSpPr>
          <p:cNvPr id="78" name="文本框 77"/>
          <p:cNvSpPr txBox="1"/>
          <p:nvPr/>
        </p:nvSpPr>
        <p:spPr>
          <a:xfrm>
            <a:off x="6120765" y="3108960"/>
            <a:ext cx="491680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选择题不纠结，用时因人而异（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30min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～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50min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都在正常区间）</a:t>
            </a:r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大题根据自己的节奏给每一道题都规定用时，把时间压力分散到各个小题，避免最后草草收尾。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6526184" y="2156270"/>
            <a:ext cx="23501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20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一定能完卷</a:t>
            </a:r>
            <a:r>
              <a:rPr lang="en-US" altLang="zh-CN" sz="320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!</a:t>
            </a:r>
          </a:p>
        </p:txBody>
      </p:sp>
      <p:sp>
        <p:nvSpPr>
          <p:cNvPr id="80" name="任意多边形 79"/>
          <p:cNvSpPr/>
          <p:nvPr/>
        </p:nvSpPr>
        <p:spPr>
          <a:xfrm>
            <a:off x="6663430" y="2879020"/>
            <a:ext cx="3377694" cy="45719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2" y="108220"/>
            <a:ext cx="946376" cy="74054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1169143" y="144432"/>
            <a:ext cx="1481455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文综</a:t>
            </a:r>
            <a:r>
              <a:rPr lang="en-US" altLang="zh-CN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·</a:t>
            </a:r>
            <a:r>
              <a:rPr lang="zh-CN" altLang="en-US" sz="2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短板</a:t>
            </a:r>
          </a:p>
        </p:txBody>
      </p:sp>
      <p:graphicFrame>
        <p:nvGraphicFramePr>
          <p:cNvPr id="14" name="图表 13"/>
          <p:cNvGraphicFramePr/>
          <p:nvPr/>
        </p:nvGraphicFramePr>
        <p:xfrm>
          <a:off x="1183341" y="1722257"/>
          <a:ext cx="5152573" cy="3998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4" name="任意多边形 43"/>
          <p:cNvSpPr/>
          <p:nvPr/>
        </p:nvSpPr>
        <p:spPr>
          <a:xfrm flipV="1">
            <a:off x="7179997" y="2505153"/>
            <a:ext cx="3444460" cy="45719"/>
          </a:xfrm>
          <a:custGeom>
            <a:avLst/>
            <a:gdLst>
              <a:gd name="connsiteX0" fmla="*/ 0 w 3513221"/>
              <a:gd name="connsiteY0" fmla="*/ 32084 h 64281"/>
              <a:gd name="connsiteX1" fmla="*/ 930442 w 3513221"/>
              <a:gd name="connsiteY1" fmla="*/ 16042 h 64281"/>
              <a:gd name="connsiteX2" fmla="*/ 1892968 w 3513221"/>
              <a:gd name="connsiteY2" fmla="*/ 64168 h 64281"/>
              <a:gd name="connsiteX3" fmla="*/ 3513221 w 3513221"/>
              <a:gd name="connsiteY3" fmla="*/ 0 h 6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3221" h="64281">
                <a:moveTo>
                  <a:pt x="0" y="32084"/>
                </a:moveTo>
                <a:cubicBezTo>
                  <a:pt x="307473" y="21389"/>
                  <a:pt x="614947" y="10695"/>
                  <a:pt x="930442" y="16042"/>
                </a:cubicBezTo>
                <a:cubicBezTo>
                  <a:pt x="1245937" y="21389"/>
                  <a:pt x="1462505" y="66842"/>
                  <a:pt x="1892968" y="64168"/>
                </a:cubicBezTo>
                <a:cubicBezTo>
                  <a:pt x="2323431" y="61494"/>
                  <a:pt x="2918326" y="30747"/>
                  <a:pt x="3513221" y="0"/>
                </a:cubicBez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179945" y="1937385"/>
            <a:ext cx="4356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七分实力，三分发挥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538720" y="3003550"/>
            <a:ext cx="2844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面对难题不心慌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7538720" y="4344670"/>
            <a:ext cx="2844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学会调整做题顺序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538720" y="3478530"/>
            <a:ext cx="3744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娃娃体-简" panose="040B0500000000000000" charset="-122"/>
                <a:ea typeface="娃娃体-简" panose="040B0500000000000000" charset="-122"/>
                <a:cs typeface="娃娃体-简" panose="040B0500000000000000" charset="-122"/>
                <a:sym typeface="+mn-lt"/>
              </a:rPr>
              <a:t>几乎没有人能做到三科都毫无破绽</a:t>
            </a:r>
          </a:p>
        </p:txBody>
      </p:sp>
      <p:sp>
        <p:nvSpPr>
          <p:cNvPr id="50" name="椭圆 31"/>
          <p:cNvSpPr/>
          <p:nvPr/>
        </p:nvSpPr>
        <p:spPr>
          <a:xfrm rot="19294917">
            <a:off x="7190596" y="3102252"/>
            <a:ext cx="209343" cy="20725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sp>
        <p:nvSpPr>
          <p:cNvPr id="51" name="椭圆 31"/>
          <p:cNvSpPr/>
          <p:nvPr/>
        </p:nvSpPr>
        <p:spPr>
          <a:xfrm rot="19294917">
            <a:off x="7179093" y="4472135"/>
            <a:ext cx="209343" cy="20725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60438" h="653852">
                <a:moveTo>
                  <a:pt x="128078" y="64927"/>
                </a:moveTo>
                <a:cubicBezTo>
                  <a:pt x="200406" y="22404"/>
                  <a:pt x="266694" y="-24807"/>
                  <a:pt x="410712" y="15051"/>
                </a:cubicBezTo>
                <a:cubicBezTo>
                  <a:pt x="554730" y="54909"/>
                  <a:pt x="671038" y="190221"/>
                  <a:pt x="659670" y="337329"/>
                </a:cubicBezTo>
                <a:cubicBezTo>
                  <a:pt x="648302" y="484437"/>
                  <a:pt x="512709" y="653852"/>
                  <a:pt x="331423" y="653852"/>
                </a:cubicBezTo>
                <a:cubicBezTo>
                  <a:pt x="150137" y="653852"/>
                  <a:pt x="14721" y="457153"/>
                  <a:pt x="3176" y="337329"/>
                </a:cubicBezTo>
                <a:cubicBezTo>
                  <a:pt x="-8369" y="217505"/>
                  <a:pt x="11590" y="209227"/>
                  <a:pt x="62645" y="134413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娃娃体-简" panose="040B0500000000000000" charset="-122"/>
              <a:ea typeface="娃娃体-简" panose="040B0500000000000000" charset="-122"/>
              <a:cs typeface="娃娃体-简" panose="040B0500000000000000" charset="-122"/>
              <a:sym typeface="+mn-lt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53" y="2134882"/>
            <a:ext cx="946376" cy="7405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ivzj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9019</TotalTime>
  <Words>1406</Words>
  <Application>Microsoft Office PowerPoint</Application>
  <PresentationFormat>宽屏</PresentationFormat>
  <Paragraphs>229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娃娃体-简</vt:lpstr>
      <vt:lpstr>微软雅黑</vt:lpstr>
      <vt:lpstr>Arial</vt:lpstr>
      <vt:lpstr>Calibri</vt:lpstr>
      <vt:lpstr>Verdana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手绘小朋友</dc:title>
  <dc:creator>第一PPT</dc:creator>
  <cp:keywords>www.1ppt.com</cp:keywords>
  <dc:description>www.1ppt.com</dc:description>
  <cp:lastModifiedBy>史 纪敏</cp:lastModifiedBy>
  <cp:revision>57</cp:revision>
  <dcterms:created xsi:type="dcterms:W3CDTF">2021-01-12T12:50:40Z</dcterms:created>
  <dcterms:modified xsi:type="dcterms:W3CDTF">2021-01-30T10:56:04Z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2052-2.6.0.4243</vt:lpwstr>
  </property>
</Properties>
</file>