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7" r:id="rId8"/>
    <p:sldId id="265" r:id="rId9"/>
    <p:sldId id="266" r:id="rId10"/>
    <p:sldId id="263" r:id="rId11"/>
    <p:sldId id="264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65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728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1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ED2A-3F76-4A7E-BE21-3C3A290A2A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A2726-91E6-4302-B221-BC0E2486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1CC9D-EEE9-0994-0720-3AE771ADE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Distributed Data Warehouse Pipeline Using Hadoop Ecosystem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F7E0C-A46B-8F8D-E8D0-C45ED8C6E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---User Log Information Analysis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BE4154-A5ED-6013-1DBB-7C692C32AF8F}"/>
              </a:ext>
            </a:extLst>
          </p:cNvPr>
          <p:cNvSpPr txBox="1"/>
          <p:nvPr/>
        </p:nvSpPr>
        <p:spPr>
          <a:xfrm>
            <a:off x="6629400" y="505080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Ziyang Xu</a:t>
            </a:r>
          </a:p>
          <a:p>
            <a:r>
              <a:rPr lang="en-US" dirty="0"/>
              <a:t>DS5110</a:t>
            </a:r>
          </a:p>
        </p:txBody>
      </p:sp>
    </p:spTree>
    <p:extLst>
      <p:ext uri="{BB962C8B-B14F-4D97-AF65-F5344CB8AC3E}">
        <p14:creationId xmlns:p14="http://schemas.microsoft.com/office/powerpoint/2010/main" val="159572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1BD39-F4B5-D3F8-CBC4-888D8E57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BE129-385F-6FDE-782A-6EE05626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2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DABF0-CA1D-F7F2-AC93-FD7DF7B1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Visualizations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5F84A2-B509-7C06-13FF-74BF318C2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87470"/>
            <a:ext cx="2974070" cy="1982714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C6274B-6563-2548-3645-58F13211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19" y="3571262"/>
            <a:ext cx="3145300" cy="347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4B030B-D001-B302-400B-E2BF6782B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07" y="1387470"/>
            <a:ext cx="2923354" cy="19793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9E0509-35FB-4AA3-282F-B47E77740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998" y="3509988"/>
            <a:ext cx="3346279" cy="4090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16CB313-923C-15CE-2DF1-9A9165C59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93" y="4291906"/>
            <a:ext cx="4575738" cy="15163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C49566F-C04A-5504-BA61-AFB9CCE6E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020" y="5936312"/>
            <a:ext cx="6993147" cy="6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476CC-1C5E-0ED0-6BE9-06888EF4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7DF39-F27F-AA46-46FC-ED3BF7B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 Migration: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Move the pipeline to a cloud platform like AWS or GCP for better scalability and reliability.</a:t>
            </a:r>
          </a:p>
          <a:p>
            <a:r>
              <a:rPr lang="en-US" b="1" dirty="0"/>
              <a:t>Automation and Scalability: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Automate more ETL processes to streamline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2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DE06E-4A3A-4D40-2417-6D3E2640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14" y="3003522"/>
            <a:ext cx="9392841" cy="263200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 Have a nice winter break!</a:t>
            </a:r>
          </a:p>
        </p:txBody>
      </p:sp>
    </p:spTree>
    <p:extLst>
      <p:ext uri="{BB962C8B-B14F-4D97-AF65-F5344CB8AC3E}">
        <p14:creationId xmlns:p14="http://schemas.microsoft.com/office/powerpoint/2010/main" val="70384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11C52-95E5-EF5A-CB9D-FB221491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3A81E-D9C7-212A-F18D-A5FFF279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Data </a:t>
            </a:r>
            <a:r>
              <a:rPr lang="en-US" dirty="0" err="1"/>
              <a:t>Rvolution</a:t>
            </a:r>
            <a:endParaRPr lang="en-US" dirty="0"/>
          </a:p>
          <a:p>
            <a:r>
              <a:rPr lang="en-US" dirty="0"/>
              <a:t>Project Objective</a:t>
            </a:r>
          </a:p>
          <a:p>
            <a:r>
              <a:rPr lang="en-US" dirty="0"/>
              <a:t>Tools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92091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6F194-5D3F-A193-3E29-129D7345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This Project?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F35A3-AA2F-E38B-B44D-A1AEF80C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docker?</a:t>
            </a:r>
          </a:p>
        </p:txBody>
      </p:sp>
    </p:spTree>
    <p:extLst>
      <p:ext uri="{BB962C8B-B14F-4D97-AF65-F5344CB8AC3E}">
        <p14:creationId xmlns:p14="http://schemas.microsoft.com/office/powerpoint/2010/main" val="97288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37D33-BACA-E24C-5599-76D2E0A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VS Database?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F38FAE-F940-84E5-4685-76A81612F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554" y="1930400"/>
            <a:ext cx="7067913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4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4E6A-4F14-78AB-27F8-44E770DC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Model(Pipeline)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D39CBA-8CC4-3A95-9AFC-E52962CB9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228" y="2662956"/>
            <a:ext cx="8425383" cy="2942713"/>
          </a:xfrm>
        </p:spPr>
      </p:pic>
    </p:spTree>
    <p:extLst>
      <p:ext uri="{BB962C8B-B14F-4D97-AF65-F5344CB8AC3E}">
        <p14:creationId xmlns:p14="http://schemas.microsoft.com/office/powerpoint/2010/main" val="372073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B24B-46FB-B5C4-898C-91D8C4AF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 Data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B21EF-0661-0776-AF6C-4A91F20B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Type: Jason (common, actions, </a:t>
            </a:r>
            <a:r>
              <a:rPr lang="en-US" dirty="0" err="1"/>
              <a:t>displays,error,ts</a:t>
            </a:r>
            <a:r>
              <a:rPr lang="en-US" dirty="0"/>
              <a:t>)</a:t>
            </a:r>
          </a:p>
          <a:p>
            <a:r>
              <a:rPr lang="en-US" dirty="0"/>
              <a:t>Example(structure and “common”):</a:t>
            </a: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7FC633-9B95-64F9-166E-A7217FD23CBB}"/>
              </a:ext>
            </a:extLst>
          </p:cNvPr>
          <p:cNvSpPr txBox="1"/>
          <p:nvPr/>
        </p:nvSpPr>
        <p:spPr>
          <a:xfrm>
            <a:off x="1228855" y="3608840"/>
            <a:ext cx="2749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“common”:{…},</a:t>
            </a:r>
          </a:p>
          <a:p>
            <a:r>
              <a:rPr lang="en-US" dirty="0"/>
              <a:t>	“actions”</a:t>
            </a:r>
            <a:r>
              <a:rPr lang="en-US" dirty="0">
                <a:sym typeface="Wingdings" panose="05000000000000000000" pitchFamily="2" charset="2"/>
              </a:rPr>
              <a:t>:{…},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“display”</a:t>
            </a:r>
            <a:r>
              <a:rPr lang="en-US" dirty="0">
                <a:sym typeface="Wingdings" panose="05000000000000000000" pitchFamily="2" charset="2"/>
              </a:rPr>
              <a:t>:{…},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“error”</a:t>
            </a:r>
            <a:r>
              <a:rPr lang="en-US" dirty="0">
                <a:sym typeface="Wingdings" panose="05000000000000000000" pitchFamily="2" charset="2"/>
              </a:rPr>
              <a:t>:{…},</a:t>
            </a:r>
          </a:p>
          <a:p>
            <a:r>
              <a:rPr lang="en-US" dirty="0">
                <a:sym typeface="Wingdings" panose="05000000000000000000" pitchFamily="2" charset="2"/>
              </a:rPr>
              <a:t>	“</a:t>
            </a:r>
            <a:r>
              <a:rPr lang="en-US" dirty="0" err="1">
                <a:sym typeface="Wingdings" panose="05000000000000000000" pitchFamily="2" charset="2"/>
              </a:rPr>
              <a:t>ts</a:t>
            </a:r>
            <a:r>
              <a:rPr lang="en-US" dirty="0">
                <a:sym typeface="Wingdings" panose="05000000000000000000" pitchFamily="2" charset="2"/>
              </a:rPr>
              <a:t>”:{…}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E13871-7402-A037-5A75-A30E900AA344}"/>
              </a:ext>
            </a:extLst>
          </p:cNvPr>
          <p:cNvSpPr txBox="1"/>
          <p:nvPr/>
        </p:nvSpPr>
        <p:spPr>
          <a:xfrm>
            <a:off x="3693225" y="3109079"/>
            <a:ext cx="7140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"common": { // Environment Information </a:t>
            </a:r>
          </a:p>
          <a:p>
            <a:r>
              <a:rPr lang="en-US" dirty="0"/>
              <a:t>	"</a:t>
            </a:r>
            <a:r>
              <a:rPr lang="en-US" dirty="0" err="1"/>
              <a:t>ar</a:t>
            </a:r>
            <a:r>
              <a:rPr lang="en-US" dirty="0"/>
              <a:t>": "15", // Province ID </a:t>
            </a:r>
          </a:p>
          <a:p>
            <a:r>
              <a:rPr lang="en-US" dirty="0"/>
              <a:t>	"</a:t>
            </a:r>
            <a:r>
              <a:rPr lang="en-US" dirty="0" err="1"/>
              <a:t>ba</a:t>
            </a:r>
            <a:r>
              <a:rPr lang="en-US" dirty="0"/>
              <a:t>": "iPhone", // Phone Brand </a:t>
            </a:r>
          </a:p>
          <a:p>
            <a:r>
              <a:rPr lang="en-US" dirty="0"/>
              <a:t>	"</a:t>
            </a:r>
            <a:r>
              <a:rPr lang="en-US" dirty="0" err="1"/>
              <a:t>ch</a:t>
            </a:r>
            <a:r>
              <a:rPr lang="en-US" dirty="0"/>
              <a:t>": "Appstore", // Channel </a:t>
            </a:r>
          </a:p>
          <a:p>
            <a:r>
              <a:rPr lang="en-US" dirty="0"/>
              <a:t>	"</a:t>
            </a:r>
            <a:r>
              <a:rPr lang="en-US" dirty="0" err="1"/>
              <a:t>is_new</a:t>
            </a:r>
            <a:r>
              <a:rPr lang="en-US" dirty="0"/>
              <a:t>": "1", // Whether the user is new </a:t>
            </a:r>
          </a:p>
          <a:p>
            <a:r>
              <a:rPr lang="en-US" dirty="0"/>
              <a:t>	"md": "iPhone 8", // Phone Model </a:t>
            </a:r>
          </a:p>
          <a:p>
            <a:r>
              <a:rPr lang="en-US" dirty="0"/>
              <a:t>	"mid": "YXfhjAYH6As2z9Iq", // Device ID</a:t>
            </a:r>
          </a:p>
          <a:p>
            <a:r>
              <a:rPr lang="en-US" dirty="0"/>
              <a:t>	 "</a:t>
            </a:r>
            <a:r>
              <a:rPr lang="en-US" dirty="0" err="1"/>
              <a:t>os</a:t>
            </a:r>
            <a:r>
              <a:rPr lang="en-US" dirty="0"/>
              <a:t>": "iOS 13.2.9", // Operating System </a:t>
            </a:r>
          </a:p>
          <a:p>
            <a:r>
              <a:rPr lang="en-US" dirty="0"/>
              <a:t>	 "</a:t>
            </a:r>
            <a:r>
              <a:rPr lang="en-US" dirty="0" err="1"/>
              <a:t>sid</a:t>
            </a:r>
            <a:r>
              <a:rPr lang="en-US" dirty="0"/>
              <a:t>": "3981c171-558a-437c-be10-da6d2553c517", // Session ID </a:t>
            </a:r>
          </a:p>
          <a:p>
            <a:r>
              <a:rPr lang="en-US" dirty="0"/>
              <a:t>	"</a:t>
            </a:r>
            <a:r>
              <a:rPr lang="en-US" dirty="0" err="1"/>
              <a:t>uid</a:t>
            </a:r>
            <a:r>
              <a:rPr lang="en-US" dirty="0"/>
              <a:t>": "485", // User ID </a:t>
            </a:r>
          </a:p>
          <a:p>
            <a:r>
              <a:rPr lang="en-US" dirty="0"/>
              <a:t>	"</a:t>
            </a:r>
            <a:r>
              <a:rPr lang="en-US" dirty="0" err="1"/>
              <a:t>vc</a:t>
            </a:r>
            <a:r>
              <a:rPr lang="en-US" dirty="0"/>
              <a:t>": "v2.1.134" // App Version Number }</a:t>
            </a:r>
          </a:p>
        </p:txBody>
      </p:sp>
    </p:spTree>
    <p:extLst>
      <p:ext uri="{BB962C8B-B14F-4D97-AF65-F5344CB8AC3E}">
        <p14:creationId xmlns:p14="http://schemas.microsoft.com/office/powerpoint/2010/main" val="335590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9119-603D-46DF-69D5-6DFCD63A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HDFS:The</a:t>
            </a:r>
            <a:r>
              <a:rPr lang="en-US" dirty="0"/>
              <a:t> Backbone of Distributed Data Storage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29342-11F4-5461-9DFC-4102EDD8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HDFS?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distributed file system designed for storing large datasets across multiple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high availability, scalability, and fault tolerance.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Distributed Storage</a:t>
            </a:r>
            <a:r>
              <a:rPr lang="en-US" dirty="0"/>
              <a:t>: Splits data into blocks and stores them across multiple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Fault Tolerance</a:t>
            </a:r>
            <a:r>
              <a:rPr lang="en-US" dirty="0"/>
              <a:t>: Automatically replicates data blocks to handle node failures.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Easily adds nodes to scale storage and processing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Write Once, Read Many</a:t>
            </a:r>
            <a:r>
              <a:rPr lang="en-US" dirty="0"/>
              <a:t>: Optimized for batch processing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 in the Project: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Central repository for storing raw and processed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Partitioned log data by date for efficient querying with Hive.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Ensured data accessibility across the pipeline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0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C0E9D-AA7E-BF18-486A-A21A577D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Hive:Querying</a:t>
            </a:r>
            <a:r>
              <a:rPr lang="en-US" dirty="0"/>
              <a:t> Big Data with SQL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CC1FE-4E60-6E10-9753-50F05067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Hive?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data warehouse tool built on Hadoop for querying and managing large datasets using SQL-like syntax.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Converts SQL queries into MapReduce jobs for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SQL-Like Query Language (HiveQL):</a:t>
            </a:r>
            <a:r>
              <a:rPr lang="en-US" dirty="0"/>
              <a:t> Makes it accessible for users familiar with traditional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Supports Structured and Semi-Structured Data:</a:t>
            </a:r>
            <a:r>
              <a:rPr lang="en-US" dirty="0"/>
              <a:t> Easily handles nested JSON formats.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Partitioning and Bucketing:</a:t>
            </a:r>
            <a:r>
              <a:rPr lang="en-US" dirty="0"/>
              <a:t> Enhances query performance by reducing the data scanned.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 in the Project: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Processed and analyzed log data stored in HDFS.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tables using nested structures (STRUCT, ARRAY) to preserve data hierarchy.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daily data loading into Hive partitions using bash scripts.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7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D7D95-C6A4-CEF2-0DAE-41E24999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Superset: Visualizing Insights from Big Data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F8752A-7122-4AB5-883D-E598EE884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608259"/>
            <a:ext cx="9769021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Superset?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open-source business intelligence (BI) tool for creating interactive dashboards and visualizations.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Connects to various data sources, including Hive and MySQL.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Use: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Drag-and-drop interface for dashboard creation.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Dashboards: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Filters, drill-downs, and real-time updates.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Visualizations: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a variety of chart types and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in the Project: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Connected to Hive and MySQL to visualize analytical results.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dashboards to explore user behavior and app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2457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3943</TotalTime>
  <Words>598</Words>
  <Application>Microsoft Office PowerPoint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平面</vt:lpstr>
      <vt:lpstr>Building a Distributed Data Warehouse Pipeline Using Hadoop Ecosystem</vt:lpstr>
      <vt:lpstr>Introduction</vt:lpstr>
      <vt:lpstr>Motivation: Why This Project?</vt:lpstr>
      <vt:lpstr>Data Warehouse VS Database?</vt:lpstr>
      <vt:lpstr>Model(Pipeline)</vt:lpstr>
      <vt:lpstr>Mock Data</vt:lpstr>
      <vt:lpstr>HDFS:The Backbone of Distributed Data Storage</vt:lpstr>
      <vt:lpstr>Hive:Querying Big Data with SQL</vt:lpstr>
      <vt:lpstr>Superset: Visualizing Insights from Big Data</vt:lpstr>
      <vt:lpstr>Demo</vt:lpstr>
      <vt:lpstr>Results and Visualizations</vt:lpstr>
      <vt:lpstr>Conclusion and Future Work</vt:lpstr>
      <vt:lpstr>Thanks! Have a nice winter break!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Distributed Data Warehouse Pipeline Using Hadoop Ecosystem</dc:title>
  <dc:creator>Ziyang Xu</dc:creator>
  <cp:lastModifiedBy>Ziyang Xu</cp:lastModifiedBy>
  <cp:revision>2</cp:revision>
  <dcterms:created xsi:type="dcterms:W3CDTF">2024-12-07T20:17:38Z</dcterms:created>
  <dcterms:modified xsi:type="dcterms:W3CDTF">2024-12-10T14:59:48Z</dcterms:modified>
</cp:coreProperties>
</file>