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sldIdLst>
    <p:sldId id="257" r:id="rId3"/>
    <p:sldId id="272" r:id="rId4"/>
    <p:sldId id="283" r:id="rId5"/>
    <p:sldId id="288" r:id="rId6"/>
    <p:sldId id="300" r:id="rId7"/>
    <p:sldId id="301" r:id="rId8"/>
    <p:sldId id="303" r:id="rId9"/>
    <p:sldId id="305" r:id="rId10"/>
    <p:sldId id="30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i Astira" userId="817256e1babeb05d" providerId="LiveId" clId="{9CA0C9B8-FF2D-4414-9F59-E44746997244}"/>
    <pc:docChg chg="modSld">
      <pc:chgData name="Yogi Astira" userId="817256e1babeb05d" providerId="LiveId" clId="{9CA0C9B8-FF2D-4414-9F59-E44746997244}" dt="2020-11-04T11:33:25.385" v="1208" actId="20577"/>
      <pc:docMkLst>
        <pc:docMk/>
      </pc:docMkLst>
      <pc:sldChg chg="modSp">
        <pc:chgData name="Yogi Astira" userId="817256e1babeb05d" providerId="LiveId" clId="{9CA0C9B8-FF2D-4414-9F59-E44746997244}" dt="2020-11-04T11:08:52.911" v="8" actId="20577"/>
        <pc:sldMkLst>
          <pc:docMk/>
          <pc:sldMk cId="2971841378" sldId="257"/>
        </pc:sldMkLst>
        <pc:spChg chg="mod">
          <ac:chgData name="Yogi Astira" userId="817256e1babeb05d" providerId="LiveId" clId="{9CA0C9B8-FF2D-4414-9F59-E44746997244}" dt="2020-11-04T11:08:52.911" v="8" actId="20577"/>
          <ac:spMkLst>
            <pc:docMk/>
            <pc:sldMk cId="2971841378" sldId="257"/>
            <ac:spMk id="3" creationId="{00000000-0000-0000-0000-000000000000}"/>
          </ac:spMkLst>
        </pc:spChg>
      </pc:sldChg>
      <pc:sldChg chg="modSp">
        <pc:chgData name="Yogi Astira" userId="817256e1babeb05d" providerId="LiveId" clId="{9CA0C9B8-FF2D-4414-9F59-E44746997244}" dt="2020-11-04T11:08:59.583" v="17" actId="20577"/>
        <pc:sldMkLst>
          <pc:docMk/>
          <pc:sldMk cId="719859494" sldId="283"/>
        </pc:sldMkLst>
        <pc:spChg chg="mod">
          <ac:chgData name="Yogi Astira" userId="817256e1babeb05d" providerId="LiveId" clId="{9CA0C9B8-FF2D-4414-9F59-E44746997244}" dt="2020-11-04T11:08:59.583" v="17" actId="20577"/>
          <ac:spMkLst>
            <pc:docMk/>
            <pc:sldMk cId="719859494" sldId="283"/>
            <ac:spMk id="3" creationId="{00000000-0000-0000-0000-000000000000}"/>
          </ac:spMkLst>
        </pc:spChg>
      </pc:sldChg>
      <pc:sldChg chg="modSp">
        <pc:chgData name="Yogi Astira" userId="817256e1babeb05d" providerId="LiveId" clId="{9CA0C9B8-FF2D-4414-9F59-E44746997244}" dt="2020-11-04T11:33:25.385" v="1208" actId="20577"/>
        <pc:sldMkLst>
          <pc:docMk/>
          <pc:sldMk cId="2184641424" sldId="300"/>
        </pc:sldMkLst>
        <pc:spChg chg="mod">
          <ac:chgData name="Yogi Astira" userId="817256e1babeb05d" providerId="LiveId" clId="{9CA0C9B8-FF2D-4414-9F59-E44746997244}" dt="2020-11-04T11:33:25.385" v="1208" actId="20577"/>
          <ac:spMkLst>
            <pc:docMk/>
            <pc:sldMk cId="2184641424" sldId="300"/>
            <ac:spMk id="6" creationId="{00000000-0000-0000-0000-000000000000}"/>
          </ac:spMkLst>
        </pc:spChg>
      </pc:sldChg>
      <pc:sldChg chg="modSp">
        <pc:chgData name="Yogi Astira" userId="817256e1babeb05d" providerId="LiveId" clId="{9CA0C9B8-FF2D-4414-9F59-E44746997244}" dt="2020-11-04T11:33:16.293" v="1206" actId="20577"/>
        <pc:sldMkLst>
          <pc:docMk/>
          <pc:sldMk cId="2921487392" sldId="301"/>
        </pc:sldMkLst>
        <pc:spChg chg="mod">
          <ac:chgData name="Yogi Astira" userId="817256e1babeb05d" providerId="LiveId" clId="{9CA0C9B8-FF2D-4414-9F59-E44746997244}" dt="2020-11-04T11:33:16.293" v="1206" actId="20577"/>
          <ac:spMkLst>
            <pc:docMk/>
            <pc:sldMk cId="2921487392" sldId="301"/>
            <ac:spMk id="6" creationId="{00000000-0000-0000-0000-000000000000}"/>
          </ac:spMkLst>
        </pc:spChg>
      </pc:sldChg>
      <pc:sldChg chg="modSp">
        <pc:chgData name="Yogi Astira" userId="817256e1babeb05d" providerId="LiveId" clId="{9CA0C9B8-FF2D-4414-9F59-E44746997244}" dt="2020-11-04T11:21:21.047" v="571" actId="20577"/>
        <pc:sldMkLst>
          <pc:docMk/>
          <pc:sldMk cId="1587129734" sldId="303"/>
        </pc:sldMkLst>
        <pc:spChg chg="mod">
          <ac:chgData name="Yogi Astira" userId="817256e1babeb05d" providerId="LiveId" clId="{9CA0C9B8-FF2D-4414-9F59-E44746997244}" dt="2020-11-04T11:21:21.047" v="571" actId="20577"/>
          <ac:spMkLst>
            <pc:docMk/>
            <pc:sldMk cId="1587129734" sldId="303"/>
            <ac:spMk id="6" creationId="{00000000-0000-0000-0000-000000000000}"/>
          </ac:spMkLst>
        </pc:spChg>
      </pc:sldChg>
      <pc:sldChg chg="modSp">
        <pc:chgData name="Yogi Astira" userId="817256e1babeb05d" providerId="LiveId" clId="{9CA0C9B8-FF2D-4414-9F59-E44746997244}" dt="2020-11-04T11:25:37.470" v="746" actId="20577"/>
        <pc:sldMkLst>
          <pc:docMk/>
          <pc:sldMk cId="3931642881" sldId="304"/>
        </pc:sldMkLst>
        <pc:spChg chg="mod">
          <ac:chgData name="Yogi Astira" userId="817256e1babeb05d" providerId="LiveId" clId="{9CA0C9B8-FF2D-4414-9F59-E44746997244}" dt="2020-11-04T11:25:37.470" v="746" actId="20577"/>
          <ac:spMkLst>
            <pc:docMk/>
            <pc:sldMk cId="3931642881" sldId="304"/>
            <ac:spMk id="6" creationId="{00000000-0000-0000-0000-000000000000}"/>
          </ac:spMkLst>
        </pc:spChg>
      </pc:sldChg>
      <pc:sldChg chg="modSp mod">
        <pc:chgData name="Yogi Astira" userId="817256e1babeb05d" providerId="LiveId" clId="{9CA0C9B8-FF2D-4414-9F59-E44746997244}" dt="2020-11-04T11:31:12.346" v="1204" actId="20577"/>
        <pc:sldMkLst>
          <pc:docMk/>
          <pc:sldMk cId="3325814210" sldId="305"/>
        </pc:sldMkLst>
        <pc:spChg chg="mod">
          <ac:chgData name="Yogi Astira" userId="817256e1babeb05d" providerId="LiveId" clId="{9CA0C9B8-FF2D-4414-9F59-E44746997244}" dt="2020-11-04T11:31:12.346" v="1204" actId="20577"/>
          <ac:spMkLst>
            <pc:docMk/>
            <pc:sldMk cId="3325814210" sldId="305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5B413-9F56-4218-8763-226615F56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245B09-87FE-45F3-804B-5ACC784E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EBF5BE-5536-4FA0-8FBB-C5B9FDBE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9EB324-586B-4099-8C96-90D4BEFF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34A6B-23A2-4B64-AF60-DD25EE13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518F0-4913-4239-A0CD-43641C64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079D8A-9F0E-4A90-9582-B763C3F4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39E8A9-4587-4A7D-B1ED-952B0E16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C2077F-46F1-461D-A939-12AC8CC5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A02E6-FDBD-434E-9C6D-82305299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A26346-9F00-4FC6-BE90-573942D9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059EBE-E4E8-415E-A269-0980AE56A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1C4123-3E7A-43DC-9FEB-FBE40884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1B1B2D-6464-4150-9E82-FCA6ACE6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7B5BF6-6332-4DE9-914C-1DAD8E72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940281"/>
            <a:ext cx="12192000" cy="69696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63724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83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79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7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89650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34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6983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89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850C4C-6222-4386-91B4-9C6EF1D9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C56196-2D11-4FAB-A455-B3BAA571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794955-1F47-4593-8302-59D2BF22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7D7A24-5761-40E5-80B6-58726134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25E947-CD3A-449C-9981-87B34CBB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7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07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073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556792"/>
            <a:ext cx="3840000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352000" y="1"/>
            <a:ext cx="3840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436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653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031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520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3213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20908" y="2948933"/>
            <a:ext cx="2592288" cy="34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8603" y="596933"/>
            <a:ext cx="2592288" cy="57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988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926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07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45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54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2E8F3-0565-49C0-BB0B-DF41062E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3D161F-AA0C-4AB1-A594-F3118A4B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539DE2-1893-4F9E-A109-00031967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45C94-F446-4EF2-B308-20B35B2C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E24F13-7328-4960-9BF3-B5E74E6F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81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Oval 1"/>
          <p:cNvSpPr/>
          <p:nvPr userDrawn="1"/>
        </p:nvSpPr>
        <p:spPr>
          <a:xfrm>
            <a:off x="3599723" y="932723"/>
            <a:ext cx="4992555" cy="4992555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99723" y="2908307"/>
            <a:ext cx="4992555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525" y="3676392"/>
            <a:ext cx="499255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252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48ACF5-10A6-4FE2-B76C-1BEE493F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95D10D-738C-4737-ADC7-18D8709E4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0D07F6-8476-4437-B093-2B1E51FB4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318200-F797-4591-90CB-2778EEEE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2423CC-05C2-4655-8BD3-705ABF69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59D128-9570-4F36-99C0-04A7D1E2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855E2-F8B2-41BD-AA42-BC0926F3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5C7F8E-2894-4CCB-B2A9-0AFB4ED7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48D072-FA31-456E-8E39-FE8F577E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5BE8E3-7868-4C17-8552-FF815D5E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1845399-C2E2-447F-87BA-4160F5A7C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728CC0-EDC8-4A7C-9334-F2CD1279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764CB1-6A01-4B3B-AF57-88EECD97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6F9F1B3-F498-439D-8685-90F2A427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7FD19-CB0A-453B-8518-6AFA01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58A685-21DC-43F0-A5AA-526EB66D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A620F8-4436-4006-A0EF-96617A06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4C5651-9790-4874-BA2E-E5DF63DD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E6CFBB-CF14-45A1-81CC-A65D0D1E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6292B90-ABFF-41A7-9320-2DAD23E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8D07EC-C3A9-4424-AF2A-07F8BABF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124624-7842-4023-A110-56DCF19A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EF9123-89B0-4D0D-8B11-1A7C354F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E2287C-0621-4CD5-980B-089821979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B2EDBD-FEE6-4A16-BF4A-F0A3A96D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B380AC-D5A5-45E3-8E24-32AEE133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75C306-1013-45CD-AF48-1C489D23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67E46-14D1-4AAE-9C12-9E09D171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363E2E-9C26-456D-8B4F-D3278EC52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5C43A3-C094-4265-8474-E8642590A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D1A26E-615B-4D45-9E8C-FC908096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5BCA5-7FE6-41D9-A447-8586407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AD39A5-A23B-4E03-9500-1B1E1633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4210FD-FD60-470A-B903-3161D6D6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B47267-8F11-4DF0-A8C4-4A50FE38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DBD41D-C125-4974-B588-2E67CFE47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2662-16C9-478F-A7D8-B341D8C13E3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0190C3-DBF9-4448-B8CF-07EB95CA4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508256-785B-41AA-B7D3-3D4CDD0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7B9D-266C-48BF-B5D3-99876F9E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6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371975"/>
            <a:ext cx="12192000" cy="126527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altLang="ko-KR" dirty="0">
                <a:ea typeface="맑은 고딕" pitchFamily="50" charset="-127"/>
              </a:rPr>
              <a:t>UTS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Praktikum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Pemrograman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Berbasis</a:t>
            </a:r>
            <a:r>
              <a:rPr lang="en-US" altLang="ko-KR" dirty="0">
                <a:ea typeface="맑은 고딕" pitchFamily="50" charset="-127"/>
              </a:rPr>
              <a:t> Web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PROGRESS APLIKASI </a:t>
            </a:r>
            <a:r>
              <a:rPr lang="en-US" altLang="ko-KR" i="1" dirty="0"/>
              <a:t>“</a:t>
            </a:r>
            <a:r>
              <a:rPr lang="en-US" altLang="ko-KR" i="1" dirty="0" err="1"/>
              <a:t>Cuci</a:t>
            </a:r>
            <a:r>
              <a:rPr lang="en-US" altLang="ko-KR" i="1" dirty="0"/>
              <a:t> </a:t>
            </a:r>
            <a:r>
              <a:rPr lang="en-US" altLang="ko-KR" i="1" dirty="0" err="1"/>
              <a:t>Apa</a:t>
            </a:r>
            <a:r>
              <a:rPr lang="en-US" altLang="ko-KR" i="1" dirty="0"/>
              <a:t> </a:t>
            </a:r>
            <a:r>
              <a:rPr lang="en-US" altLang="ko-KR" i="1" dirty="0" err="1"/>
              <a:t>Ya</a:t>
            </a:r>
            <a:r>
              <a:rPr lang="en-US" altLang="ko-KR" i="1" dirty="0"/>
              <a:t> ?”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A918EEC-8FAF-45BF-98DD-DFCD3232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0"/>
            <a:ext cx="1743075" cy="19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KELOMPOK 1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815413" y="4101072"/>
            <a:ext cx="2304256" cy="844589"/>
            <a:chOff x="3779911" y="3327771"/>
            <a:chExt cx="1584177" cy="633442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Rama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accent1"/>
                  </a:solidFill>
                  <a:cs typeface="Arial" pitchFamily="34" charset="0"/>
                </a:rPr>
                <a:t>1808561097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574221" y="4101072"/>
            <a:ext cx="2304256" cy="844589"/>
            <a:chOff x="3779911" y="3327771"/>
            <a:chExt cx="1584177" cy="633442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Gung </a:t>
              </a:r>
              <a:r>
                <a:rPr lang="en-US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</a:t>
              </a:r>
              <a:endPara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accent2"/>
                  </a:solidFill>
                  <a:cs typeface="Arial" pitchFamily="34" charset="0"/>
                </a:rPr>
                <a:t>1808561098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33029" y="4101072"/>
            <a:ext cx="2304256" cy="844589"/>
            <a:chOff x="3779911" y="3327771"/>
            <a:chExt cx="1584177" cy="633442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Yogi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accent3"/>
                  </a:solidFill>
                  <a:cs typeface="Arial" pitchFamily="34" charset="0"/>
                </a:rPr>
                <a:t>1808561101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091837" y="4101072"/>
            <a:ext cx="2304256" cy="844589"/>
            <a:chOff x="3779911" y="3327771"/>
            <a:chExt cx="1584177" cy="633442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Risky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67" b="1" dirty="0">
                  <a:solidFill>
                    <a:schemeClr val="accent4"/>
                  </a:solidFill>
                  <a:cs typeface="Arial" pitchFamily="34" charset="0"/>
                </a:rPr>
                <a:t>180856104</a:t>
              </a:r>
            </a:p>
          </p:txBody>
        </p:sp>
      </p:grp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xmlns="" id="{5672D67F-B1E4-44D7-8FC0-6C2B657A25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r="5823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40DE46D9-31A9-4BF8-B914-CD82D256A66C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r="1759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9FF019C1-3981-42A2-81BB-9BFD3E869BD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3559C56F-7EA3-4944-B143-305C7443880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r="1643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DF0D79D-62FD-4927-BD13-C07D726DD9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42472"/>
            <a:ext cx="12192000" cy="384043"/>
          </a:xfrm>
        </p:spPr>
        <p:txBody>
          <a:bodyPr/>
          <a:lstStyle/>
          <a:p>
            <a:r>
              <a:rPr lang="en-US" dirty="0"/>
              <a:t>KELAS E</a:t>
            </a:r>
          </a:p>
        </p:txBody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CUCI APA YA ?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Project Akhir </a:t>
            </a:r>
            <a:r>
              <a:rPr lang="en-US" altLang="ko-KR" dirty="0" err="1"/>
              <a:t>Praktikum</a:t>
            </a:r>
            <a:r>
              <a:rPr lang="en-US" altLang="ko-KR" dirty="0"/>
              <a:t> </a:t>
            </a:r>
            <a:r>
              <a:rPr lang="en-US" altLang="ko-KR" dirty="0" err="1"/>
              <a:t>Pemrograman</a:t>
            </a:r>
            <a:r>
              <a:rPr lang="en-US" altLang="ko-KR" dirty="0"/>
              <a:t> </a:t>
            </a:r>
            <a:r>
              <a:rPr lang="en-US" altLang="ko-KR" dirty="0" err="1"/>
              <a:t>Berbasis</a:t>
            </a:r>
            <a:r>
              <a:rPr lang="en-US" altLang="ko-KR" dirty="0"/>
              <a:t>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5357" y="2830172"/>
            <a:ext cx="4867741" cy="3785652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– orang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cuci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sepatu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namun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mendapat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detail,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kebanyakan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memampang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diberikan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peluang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kami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berinisiatif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project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menggandeng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kebetulan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ownernya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juga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salah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anggota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kelompok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kami.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Cuci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?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bergerak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cuci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sepatu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berada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Denpasar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tepatnya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Jalan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Pulau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Bungin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Denpasar Selatan. 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9682" y="2122285"/>
            <a:ext cx="42734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ebsite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ditujukan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pemesanan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bergerak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6637" y="2030630"/>
            <a:ext cx="63101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W</a:t>
            </a:r>
            <a:endParaRPr lang="ko-KR" altLang="en-US" sz="2667" b="1" dirty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6878" y="1432618"/>
            <a:ext cx="2566311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33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Deskripsi</a:t>
            </a:r>
            <a:r>
              <a:rPr lang="en-US" altLang="ko-KR" sz="2133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sz="2133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endParaRPr lang="ko-KR" altLang="en-US" sz="2133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21678"/>
          <a:stretch/>
        </p:blipFill>
        <p:spPr>
          <a:xfrm>
            <a:off x="1309198" y="2308372"/>
            <a:ext cx="4114129" cy="305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Fitur Project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 err="1"/>
              <a:t>Cuci</a:t>
            </a:r>
            <a:r>
              <a:rPr lang="en-US" altLang="ko-KR" dirty="0"/>
              <a:t> </a:t>
            </a:r>
            <a:r>
              <a:rPr lang="en-US" altLang="ko-KR" dirty="0" err="1"/>
              <a:t>Apa</a:t>
            </a:r>
            <a:r>
              <a:rPr lang="en-US" altLang="ko-KR" dirty="0"/>
              <a:t> </a:t>
            </a:r>
            <a:r>
              <a:rPr lang="en-US" altLang="ko-KR" dirty="0" err="1"/>
              <a:t>Ya</a:t>
            </a:r>
            <a:r>
              <a:rPr lang="en-US" altLang="ko-KR" dirty="0"/>
              <a:t>?</a:t>
            </a:r>
          </a:p>
        </p:txBody>
      </p:sp>
      <p:cxnSp>
        <p:nvCxnSpPr>
          <p:cNvPr id="4" name="Straight Arrow Connector 3"/>
          <p:cNvCxnSpPr>
            <a:cxnSpLocks/>
            <a:stCxn id="37" idx="0"/>
            <a:endCxn id="8" idx="3"/>
          </p:cNvCxnSpPr>
          <p:nvPr/>
        </p:nvCxnSpPr>
        <p:spPr>
          <a:xfrm flipV="1">
            <a:off x="6096001" y="3873097"/>
            <a:ext cx="2199272" cy="67088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37" idx="0"/>
            <a:endCxn id="9" idx="3"/>
          </p:cNvCxnSpPr>
          <p:nvPr/>
        </p:nvCxnSpPr>
        <p:spPr>
          <a:xfrm flipV="1">
            <a:off x="6096001" y="4495759"/>
            <a:ext cx="3712955" cy="4821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stCxn id="37" idx="0"/>
            <a:endCxn id="11" idx="2"/>
          </p:cNvCxnSpPr>
          <p:nvPr/>
        </p:nvCxnSpPr>
        <p:spPr>
          <a:xfrm>
            <a:off x="6096001" y="4543978"/>
            <a:ext cx="3681368" cy="120979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091646" y="2697437"/>
            <a:ext cx="1390449" cy="13773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r>
              <a:rPr lang="en-US" altLang="ko-KR" sz="2000" dirty="0">
                <a:solidFill>
                  <a:prstClr val="white"/>
                </a:solidFill>
                <a:latin typeface="Arial"/>
              </a:rPr>
              <a:t>Pricing</a:t>
            </a:r>
            <a:endParaRPr lang="ko-KR" altLang="en-US" sz="20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9579619" y="3283784"/>
            <a:ext cx="1566008" cy="14199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r>
              <a:rPr lang="en-US" altLang="ko-KR" dirty="0">
                <a:solidFill>
                  <a:srgbClr val="969696"/>
                </a:solidFill>
                <a:latin typeface="Arial"/>
              </a:rPr>
              <a:t>Cleaning Status</a:t>
            </a:r>
            <a:endParaRPr lang="ko-KR" altLang="en-US" dirty="0">
              <a:solidFill>
                <a:srgbClr val="969696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777369" y="4833689"/>
            <a:ext cx="1840175" cy="1840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r>
              <a:rPr lang="en-US" altLang="ko-KR" sz="2400" dirty="0">
                <a:solidFill>
                  <a:prstClr val="white"/>
                </a:solidFill>
                <a:latin typeface="Arial"/>
              </a:rPr>
              <a:t>Order Now!</a:t>
            </a:r>
            <a:endParaRPr lang="ko-KR" altLang="en-US" sz="24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9" name="Straight Arrow Connector 18"/>
          <p:cNvCxnSpPr>
            <a:cxnSpLocks/>
            <a:endCxn id="23" idx="3"/>
          </p:cNvCxnSpPr>
          <p:nvPr/>
        </p:nvCxnSpPr>
        <p:spPr>
          <a:xfrm flipH="1" flipV="1">
            <a:off x="4021352" y="3893754"/>
            <a:ext cx="2123416" cy="63781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24" idx="3"/>
          </p:cNvCxnSpPr>
          <p:nvPr/>
        </p:nvCxnSpPr>
        <p:spPr>
          <a:xfrm flipH="1" flipV="1">
            <a:off x="2538233" y="4449823"/>
            <a:ext cx="3462834" cy="3248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2506685" y="5039362"/>
            <a:ext cx="3749763" cy="65875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911345" y="2838489"/>
            <a:ext cx="1300454" cy="1236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r>
              <a:rPr lang="en-US" altLang="ko-KR" sz="2000" dirty="0">
                <a:solidFill>
                  <a:srgbClr val="404040"/>
                </a:solidFill>
                <a:latin typeface="Arial"/>
              </a:rPr>
              <a:t>About us</a:t>
            </a:r>
            <a:endParaRPr lang="ko-KR" altLang="en-US" sz="2000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1316041" y="3362975"/>
            <a:ext cx="1431887" cy="1273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r>
              <a:rPr lang="en-US" altLang="ko-KR" dirty="0">
                <a:solidFill>
                  <a:prstClr val="white"/>
                </a:solidFill>
                <a:latin typeface="Arial"/>
              </a:rPr>
              <a:t>Contact Person</a:t>
            </a:r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666511" y="4778029"/>
            <a:ext cx="1840175" cy="1840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r>
              <a:rPr lang="en-US" altLang="ko-KR" sz="2000" dirty="0">
                <a:solidFill>
                  <a:srgbClr val="404040"/>
                </a:solidFill>
                <a:latin typeface="Arial"/>
              </a:rPr>
              <a:t>Member</a:t>
            </a:r>
            <a:endParaRPr lang="ko-KR" altLang="en-US" sz="2000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5935" y="3423718"/>
            <a:ext cx="2530116" cy="25301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5755797" y="3800592"/>
            <a:ext cx="690393" cy="69616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187266" y="4543978"/>
            <a:ext cx="1872060" cy="1241623"/>
            <a:chOff x="-564771" y="1094228"/>
            <a:chExt cx="3174991" cy="931217"/>
          </a:xfrm>
        </p:grpSpPr>
        <p:sp>
          <p:nvSpPr>
            <p:cNvPr id="37" name="TextBox 36"/>
            <p:cNvSpPr txBox="1"/>
            <p:nvPr/>
          </p:nvSpPr>
          <p:spPr>
            <a:xfrm>
              <a:off x="-564771" y="1094228"/>
              <a:ext cx="3082405" cy="9312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1"/>
              <a:r>
                <a:rPr lang="en-US" altLang="ko-KR" sz="1867" b="1" dirty="0" err="1">
                  <a:solidFill>
                    <a:prstClr val="white"/>
                  </a:solidFill>
                  <a:latin typeface="Arial"/>
                  <a:cs typeface="Arial" pitchFamily="34" charset="0"/>
                </a:rPr>
                <a:t>Cuci</a:t>
              </a:r>
              <a:r>
                <a:rPr lang="en-US" altLang="ko-KR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/>
              </a:r>
              <a:br>
                <a:rPr lang="en-US" altLang="ko-KR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</a:br>
              <a:r>
                <a:rPr lang="en-US" altLang="ko-KR" sz="1867" b="1" dirty="0" err="1">
                  <a:solidFill>
                    <a:prstClr val="white"/>
                  </a:solidFill>
                  <a:latin typeface="Arial"/>
                  <a:cs typeface="Arial" pitchFamily="34" charset="0"/>
                </a:rPr>
                <a:t>Apa</a:t>
              </a:r>
              <a:r>
                <a:rPr lang="en-US" altLang="ko-KR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/>
              </a:r>
              <a:br>
                <a:rPr lang="en-US" altLang="ko-KR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</a:br>
              <a:r>
                <a:rPr lang="en-US" altLang="ko-KR" sz="1867" b="1" dirty="0" err="1">
                  <a:solidFill>
                    <a:prstClr val="white"/>
                  </a:solidFill>
                  <a:latin typeface="Arial"/>
                  <a:cs typeface="Arial" pitchFamily="34" charset="0"/>
                </a:rPr>
                <a:t>Ya</a:t>
              </a:r>
              <a:r>
                <a:rPr lang="en-US" altLang="ko-KR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/>
              </a:r>
              <a:br>
                <a:rPr lang="en-US" altLang="ko-KR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</a:br>
              <a:r>
                <a:rPr lang="en-US" altLang="ko-KR" sz="1867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?</a:t>
              </a:r>
              <a:endParaRPr lang="ko-KR" altLang="en-US" sz="1867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7" y="1535934"/>
              <a:ext cx="3071197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1219170" latinLnBrk="1"/>
              <a:endParaRPr lang="ko-KR" altLang="en-US" sz="1600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4037" y="1329180"/>
            <a:ext cx="10368555" cy="1509309"/>
            <a:chOff x="7164288" y="868468"/>
            <a:chExt cx="1439711" cy="869836"/>
          </a:xfrm>
        </p:grpSpPr>
        <p:sp>
          <p:nvSpPr>
            <p:cNvPr id="40" name="TextBox 39"/>
            <p:cNvSpPr txBox="1"/>
            <p:nvPr/>
          </p:nvSpPr>
          <p:spPr>
            <a:xfrm>
              <a:off x="7164288" y="868468"/>
              <a:ext cx="143971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1219170" latinLnBrk="1"/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Fitur</a:t>
              </a:r>
              <a:endPara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64288" y="930390"/>
              <a:ext cx="1439711" cy="807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1219170" latinLnBrk="1"/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Pada project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ini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kami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membuat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website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untuk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mempermudah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pelanggan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mendapat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informasi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tentang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jasa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apa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Toko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ini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tawarkan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seperti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mengetahui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harga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dari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jasa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ditawarkan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hingga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proses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transaksi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secara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 online. </a:t>
              </a:r>
            </a:p>
            <a:p>
              <a:pPr defTabSz="1219170" latinLnBrk="1"/>
              <a:endPara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8" grpId="0" animBg="1"/>
      <p:bldP spid="9" grpId="0" animBg="1"/>
      <p:bldP spid="11" grpId="0" animBg="1"/>
      <p:bldP spid="23" grpId="0" animBg="1"/>
      <p:bldP spid="24" grpId="0" animBg="1"/>
      <p:bldP spid="26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321554" y="932724"/>
            <a:ext cx="2685806" cy="10540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2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About Us</a:t>
            </a:r>
            <a:endParaRPr lang="en-US" altLang="ko-KR" sz="42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550" y="5482180"/>
            <a:ext cx="766870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page about us, page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berisikan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penjelasaan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usaha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“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Cuci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?”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bergerak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terbentuknya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alasan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“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Cuci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usaha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motto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usaha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0957F39E-C608-45D7-9A64-F3C28B6D5D9D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12192000" cy="940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09585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rgbClr val="404040"/>
                </a:solidFill>
                <a:cs typeface="Arial" pitchFamily="34" charset="0"/>
              </a:rPr>
              <a:t>Fitur - Fitur</a:t>
            </a:r>
            <a:endParaRPr lang="en-US" sz="4400" dirty="0">
              <a:solidFill>
                <a:srgbClr val="40404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0" y="1986783"/>
            <a:ext cx="7664315" cy="33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41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240016" y="932724"/>
            <a:ext cx="4268225" cy="94465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2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 Person</a:t>
            </a:r>
            <a:endParaRPr lang="en-US" altLang="ko-KR" sz="42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0821" y="1917124"/>
            <a:ext cx="432103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page contact us,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berisikan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contact person yang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dihubungi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ditanyakan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Selain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page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berisikan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alamat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jam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operasional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jangkauan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wilayah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pickup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delivery service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0957F39E-C608-45D7-9A64-F3C28B6D5D9D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12192000" cy="940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09585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rgbClr val="404040"/>
                </a:solidFill>
                <a:cs typeface="Arial" pitchFamily="34" charset="0"/>
              </a:rPr>
              <a:t>Fitur - Fitur</a:t>
            </a:r>
            <a:endParaRPr lang="en-US" sz="4400" dirty="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6" y="1872962"/>
            <a:ext cx="7360805" cy="39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87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04435" y="932724"/>
            <a:ext cx="2299725" cy="10337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2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Pricing</a:t>
            </a:r>
            <a:endParaRPr lang="en-US" altLang="ko-KR" sz="42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435" y="6148881"/>
            <a:ext cx="749442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berisikan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saja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tawarkan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beserta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harga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ditetapkan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0957F39E-C608-45D7-9A64-F3C28B6D5D9D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12192000" cy="940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09585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rgbClr val="404040"/>
                </a:solidFill>
                <a:cs typeface="Arial" pitchFamily="34" charset="0"/>
              </a:rPr>
              <a:t>Fitur - Fitur</a:t>
            </a:r>
            <a:endParaRPr lang="en-US" sz="4400" dirty="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5" y="1966463"/>
            <a:ext cx="7422264" cy="40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9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215737" y="995070"/>
            <a:ext cx="3147223" cy="9801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2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 Now!</a:t>
            </a:r>
            <a:endParaRPr lang="en-US" altLang="ko-KR" sz="42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6193" y="1975250"/>
            <a:ext cx="4128459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Page order now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pesanan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jasa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diinginkan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memasukkan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Alamat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lengkap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Handphone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Pilihan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pickup / delivery service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Tanggal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Jam pickup / delivery service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Jumlah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barang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Jenis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Service yang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Note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penyedia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jasa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0957F39E-C608-45D7-9A64-F3C28B6D5D9D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12192000" cy="940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09585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rgbClr val="404040"/>
                </a:solidFill>
                <a:cs typeface="Arial" pitchFamily="34" charset="0"/>
              </a:rPr>
              <a:t>Fitur - Fitur</a:t>
            </a:r>
            <a:endParaRPr lang="en-US" sz="4400" dirty="0">
              <a:solidFill>
                <a:srgbClr val="40404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" y="1975251"/>
            <a:ext cx="7774577" cy="4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14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199635" y="1115456"/>
            <a:ext cx="4357125" cy="8737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2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Cleaning Status</a:t>
            </a:r>
            <a:endParaRPr lang="en-US" altLang="ko-KR" sz="42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7096" y="1989215"/>
            <a:ext cx="469857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Page cleaning status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berguna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mengecek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nantinya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memasukan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muncul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status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pesanan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0957F39E-C608-45D7-9A64-F3C28B6D5D9D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12192000" cy="940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09585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rgbClr val="404040"/>
                </a:solidFill>
                <a:cs typeface="Arial" pitchFamily="34" charset="0"/>
              </a:rPr>
              <a:t>Fitur - Fitur</a:t>
            </a:r>
            <a:endParaRPr lang="en-US" sz="4400" dirty="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5" y="1989215"/>
            <a:ext cx="7007461" cy="37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42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Calibri Light</vt:lpstr>
      <vt:lpstr>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Astira</dc:creator>
  <cp:lastModifiedBy>Microsoft account</cp:lastModifiedBy>
  <cp:revision>19</cp:revision>
  <dcterms:created xsi:type="dcterms:W3CDTF">2020-11-02T13:41:25Z</dcterms:created>
  <dcterms:modified xsi:type="dcterms:W3CDTF">2020-11-05T10:31:22Z</dcterms:modified>
</cp:coreProperties>
</file>