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lvl1pPr>
      <a:defRPr>
        <a:latin typeface="+mn-lt"/>
        <a:ea typeface="+mn-ea"/>
        <a:cs typeface="+mn-cs"/>
        <a:sym typeface="Helvetica"/>
      </a:defRPr>
    </a:lvl1pPr>
    <a:lvl2pPr>
      <a:defRPr>
        <a:latin typeface="+mn-lt"/>
        <a:ea typeface="+mn-ea"/>
        <a:cs typeface="+mn-cs"/>
        <a:sym typeface="Helvetica"/>
      </a:defRPr>
    </a:lvl2pPr>
    <a:lvl3pPr>
      <a:defRPr>
        <a:latin typeface="+mn-lt"/>
        <a:ea typeface="+mn-ea"/>
        <a:cs typeface="+mn-cs"/>
        <a:sym typeface="Helvetica"/>
      </a:defRPr>
    </a:lvl3pPr>
    <a:lvl4pPr>
      <a:defRPr>
        <a:latin typeface="+mn-lt"/>
        <a:ea typeface="+mn-ea"/>
        <a:cs typeface="+mn-cs"/>
        <a:sym typeface="Helvetica"/>
      </a:defRPr>
    </a:lvl4pPr>
    <a:lvl5pPr>
      <a:defRPr>
        <a:latin typeface="+mn-lt"/>
        <a:ea typeface="+mn-ea"/>
        <a:cs typeface="+mn-cs"/>
        <a:sym typeface="Helvetica"/>
      </a:defRPr>
    </a:lvl5pPr>
    <a:lvl6pPr>
      <a:defRPr>
        <a:latin typeface="+mn-lt"/>
        <a:ea typeface="+mn-ea"/>
        <a:cs typeface="+mn-cs"/>
        <a:sym typeface="Helvetica"/>
      </a:defRPr>
    </a:lvl6pPr>
    <a:lvl7pPr>
      <a:defRPr>
        <a:latin typeface="+mn-lt"/>
        <a:ea typeface="+mn-ea"/>
        <a:cs typeface="+mn-cs"/>
        <a:sym typeface="Helvetica"/>
      </a:defRPr>
    </a:lvl7pPr>
    <a:lvl8pPr>
      <a:defRPr>
        <a:latin typeface="+mn-lt"/>
        <a:ea typeface="+mn-ea"/>
        <a:cs typeface="+mn-cs"/>
        <a:sym typeface="Helvetica"/>
      </a:defRPr>
    </a:lvl8pPr>
    <a:lvl9pPr>
      <a:defRPr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20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20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20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3186427" y="742798"/>
            <a:ext cx="2771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原型的实际应用</a:t>
            </a:r>
          </a:p>
        </p:txBody>
      </p:sp>
      <p:sp>
        <p:nvSpPr>
          <p:cNvPr id="132" name="Shape 132"/>
          <p:cNvSpPr/>
          <p:nvPr/>
        </p:nvSpPr>
        <p:spPr>
          <a:xfrm>
            <a:off x="1435094" y="1594542"/>
            <a:ext cx="67697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jquery 和 zepto 的简单使用</a:t>
            </a:r>
          </a:p>
        </p:txBody>
      </p:sp>
      <p:sp>
        <p:nvSpPr>
          <p:cNvPr id="133" name="Shape 133"/>
          <p:cNvSpPr/>
          <p:nvPr/>
        </p:nvSpPr>
        <p:spPr>
          <a:xfrm>
            <a:off x="1435088" y="2077142"/>
            <a:ext cx="60379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zepto 如何使用原型</a:t>
            </a:r>
          </a:p>
        </p:txBody>
      </p:sp>
      <p:sp>
        <p:nvSpPr>
          <p:cNvPr id="134" name="Shape 134"/>
          <p:cNvSpPr/>
          <p:nvPr/>
        </p:nvSpPr>
        <p:spPr>
          <a:xfrm>
            <a:off x="1435097" y="2559742"/>
            <a:ext cx="60379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jquery 如何使用原型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3"/>
      <p:bldP build="whole" bldLvl="1" animBg="1" rev="0" advAuto="0" spid="132" grpId="1"/>
      <p:bldP build="whole" bldLvl="1" animBg="1" rev="0" advAuto="0" spid="133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3803649" y="22720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3757929" y="742798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161" name="Shape 161"/>
          <p:cNvSpPr/>
          <p:nvPr/>
        </p:nvSpPr>
        <p:spPr>
          <a:xfrm>
            <a:off x="1435094" y="1594542"/>
            <a:ext cx="67697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描述一下 jquery 如何使用原型</a:t>
            </a:r>
          </a:p>
        </p:txBody>
      </p:sp>
      <p:sp>
        <p:nvSpPr>
          <p:cNvPr id="162" name="Shape 162"/>
          <p:cNvSpPr/>
          <p:nvPr/>
        </p:nvSpPr>
        <p:spPr>
          <a:xfrm>
            <a:off x="1435088" y="2077142"/>
            <a:ext cx="60379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描述一下 zepto 如何使用原型</a:t>
            </a:r>
          </a:p>
        </p:txBody>
      </p:sp>
      <p:sp>
        <p:nvSpPr>
          <p:cNvPr id="163" name="Shape 163"/>
          <p:cNvSpPr/>
          <p:nvPr/>
        </p:nvSpPr>
        <p:spPr>
          <a:xfrm>
            <a:off x="1435097" y="2559742"/>
            <a:ext cx="60379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再结合自己的项目经验，说一个自己开发的例子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2"/>
      <p:bldP build="whole" bldLvl="1" animBg="1" rev="0" advAuto="0" spid="163" grpId="3"/>
      <p:bldP build="whole" bldLvl="1" animBg="1" rev="0" advAuto="0" spid="16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3803648" y="95094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简单使用</a:t>
            </a:r>
          </a:p>
        </p:txBody>
      </p:sp>
      <p:pic>
        <p:nvPicPr>
          <p:cNvPr id="13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663" y="683781"/>
            <a:ext cx="6730674" cy="43073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3757931" y="2272031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2852358" y="336394"/>
            <a:ext cx="343928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zepto 如何使用原型</a:t>
            </a:r>
          </a:p>
        </p:txBody>
      </p:sp>
      <p:pic>
        <p:nvPicPr>
          <p:cNvPr id="142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0646" y="1158475"/>
            <a:ext cx="6822710" cy="33601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2852358" y="336394"/>
            <a:ext cx="343928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zepto 如何使用原型</a:t>
            </a:r>
          </a:p>
        </p:txBody>
      </p:sp>
      <p:pic>
        <p:nvPicPr>
          <p:cNvPr id="145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6216" y="1101861"/>
            <a:ext cx="5791568" cy="37368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2852358" y="158593"/>
            <a:ext cx="343928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zepto 如何使用原型</a:t>
            </a:r>
          </a:p>
        </p:txBody>
      </p:sp>
      <p:pic>
        <p:nvPicPr>
          <p:cNvPr id="14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2421" y="821566"/>
            <a:ext cx="5499158" cy="4029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3803649" y="22720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2786220" y="145893"/>
            <a:ext cx="357155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jquery 如何使用原型</a:t>
            </a:r>
          </a:p>
        </p:txBody>
      </p:sp>
      <p:pic>
        <p:nvPicPr>
          <p:cNvPr id="15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5229" y="766781"/>
            <a:ext cx="7413542" cy="42116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2786220" y="145893"/>
            <a:ext cx="357155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jquery 如何使用原型</a:t>
            </a:r>
          </a:p>
        </p:txBody>
      </p:sp>
      <p:pic>
        <p:nvPicPr>
          <p:cNvPr id="15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9375" y="829476"/>
            <a:ext cx="4025250" cy="4060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