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2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614926" y="742798"/>
            <a:ext cx="3914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如何体现原型的扩展性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7596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 zepto 和 jquery 原型的使用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87" y="22422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插件机制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233358" y="31593"/>
            <a:ext cx="2677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原型实现</a:t>
            </a:r>
          </a:p>
        </p:txBody>
      </p:sp>
      <p:pic>
        <p:nvPicPr>
          <p:cNvPr id="13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837" y="551654"/>
            <a:ext cx="4770960" cy="4506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5413" y="1210610"/>
            <a:ext cx="3752332" cy="272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133829" y="18893"/>
            <a:ext cx="28763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原型实现</a:t>
            </a:r>
          </a:p>
        </p:txBody>
      </p:sp>
      <p:pic>
        <p:nvPicPr>
          <p:cNvPr id="14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7438" y="614234"/>
            <a:ext cx="4249124" cy="4376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016406" y="158593"/>
            <a:ext cx="51111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为何要把原型方法放在 $.fn ？</a:t>
            </a:r>
          </a:p>
        </p:txBody>
      </p:sp>
      <p:pic>
        <p:nvPicPr>
          <p:cNvPr id="1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595" y="825883"/>
            <a:ext cx="4274810" cy="412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016406" y="336393"/>
            <a:ext cx="51111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为何要把原型方法放在 $.fn ？</a:t>
            </a:r>
          </a:p>
        </p:txBody>
      </p:sp>
      <p:pic>
        <p:nvPicPr>
          <p:cNvPr id="14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689" y="1889124"/>
            <a:ext cx="5202622" cy="1650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138927" y="742798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好处</a:t>
            </a:r>
          </a:p>
        </p:txBody>
      </p:sp>
      <p:sp>
        <p:nvSpPr>
          <p:cNvPr id="149" name="Shape 149"/>
          <p:cNvSpPr/>
          <p:nvPr/>
        </p:nvSpPr>
        <p:spPr>
          <a:xfrm>
            <a:off x="1435094" y="17596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只有 $ 会暴露在 window 全局变量</a:t>
            </a:r>
          </a:p>
        </p:txBody>
      </p:sp>
      <p:sp>
        <p:nvSpPr>
          <p:cNvPr id="150" name="Shape 150"/>
          <p:cNvSpPr/>
          <p:nvPr/>
        </p:nvSpPr>
        <p:spPr>
          <a:xfrm>
            <a:off x="1435087" y="22422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将插件扩展统一到 $.fn.xxx 这一个接口，方便使用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5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57929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55" name="Shape 155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 jquery 和 zepto 的插件机制</a:t>
            </a:r>
          </a:p>
        </p:txBody>
      </p:sp>
      <p:sp>
        <p:nvSpPr>
          <p:cNvPr id="156" name="Shape 156"/>
          <p:cNvSpPr/>
          <p:nvPr/>
        </p:nvSpPr>
        <p:spPr>
          <a:xfrm>
            <a:off x="1435087" y="2077142"/>
            <a:ext cx="60379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结合自己的开发经验，做过的基于原型的插件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