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9144000" cy="5143500"/>
  <p:notesSz cx="6858000" cy="9144000"/>
  <p:defaultTextStyle>
    <a:lvl1pPr>
      <a:defRPr>
        <a:latin typeface="+mj-lt"/>
        <a:ea typeface="+mj-ea"/>
        <a:cs typeface="+mj-cs"/>
        <a:sym typeface="Helvetica Neue"/>
      </a:defRPr>
    </a:lvl1pPr>
    <a:lvl2pPr>
      <a:defRPr>
        <a:latin typeface="+mj-lt"/>
        <a:ea typeface="+mj-ea"/>
        <a:cs typeface="+mj-cs"/>
        <a:sym typeface="Helvetica Neue"/>
      </a:defRPr>
    </a:lvl2pPr>
    <a:lvl3pPr>
      <a:defRPr>
        <a:latin typeface="+mj-lt"/>
        <a:ea typeface="+mj-ea"/>
        <a:cs typeface="+mj-cs"/>
        <a:sym typeface="Helvetica Neue"/>
      </a:defRPr>
    </a:lvl3pPr>
    <a:lvl4pPr>
      <a:defRPr>
        <a:latin typeface="+mj-lt"/>
        <a:ea typeface="+mj-ea"/>
        <a:cs typeface="+mj-cs"/>
        <a:sym typeface="Helvetica Neue"/>
      </a:defRPr>
    </a:lvl4pPr>
    <a:lvl5pPr>
      <a:defRPr>
        <a:latin typeface="+mj-lt"/>
        <a:ea typeface="+mj-ea"/>
        <a:cs typeface="+mj-cs"/>
        <a:sym typeface="Helvetica Neue"/>
      </a:defRPr>
    </a:lvl5pPr>
    <a:lvl6pPr>
      <a:defRPr>
        <a:latin typeface="+mj-lt"/>
        <a:ea typeface="+mj-ea"/>
        <a:cs typeface="+mj-cs"/>
        <a:sym typeface="Helvetica Neue"/>
      </a:defRPr>
    </a:lvl6pPr>
    <a:lvl7pPr>
      <a:defRPr>
        <a:latin typeface="+mj-lt"/>
        <a:ea typeface="+mj-ea"/>
        <a:cs typeface="+mj-cs"/>
        <a:sym typeface="Helvetica Neue"/>
      </a:defRPr>
    </a:lvl7pPr>
    <a:lvl8pPr>
      <a:defRPr>
        <a:latin typeface="+mj-lt"/>
        <a:ea typeface="+mj-ea"/>
        <a:cs typeface="+mj-cs"/>
        <a:sym typeface="Helvetica Neue"/>
      </a:defRPr>
    </a:lvl8pPr>
    <a:lvl9pPr>
      <a:defRPr>
        <a:latin typeface="+mj-lt"/>
        <a:ea typeface="+mj-ea"/>
        <a:cs typeface="+mj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Row>
  </a:tblStyle>
  <a:tblStyle styleId="{C7B018BB-80A7-4F77-B60F-C8B233D01FF8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BDBDB"/>
          </a:solidFill>
        </a:fill>
      </a:tcStyle>
    </a:wholeTbl>
    <a:band2H>
      <a:tcTxStyle b="def" i="def"/>
      <a:tcStyle>
        <a:tcBdr/>
        <a:fill>
          <a:solidFill>
            <a:srgbClr val="EEEEEE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8F8F8F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8F8F8F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8F8F8F"/>
          </a:solidFill>
        </a:fill>
      </a:tcStyle>
    </a:firstRow>
  </a:tblStyle>
  <a:tblStyle styleId="{EEE7283C-3CF3-47DC-8721-378D4A62B228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E3CECE"/>
          </a:solidFill>
        </a:fill>
      </a:tcStyle>
    </a:wholeTbl>
    <a:band2H>
      <a:tcTxStyle b="def" i="def"/>
      <a:tcStyle>
        <a:tcBdr/>
        <a:fill>
          <a:solidFill>
            <a:srgbClr val="F1E8E8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E4845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E4845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E4845"/>
          </a:solidFill>
        </a:fill>
      </a:tcStyle>
    </a:firstRow>
  </a:tblStyle>
  <a:tblStyle styleId="{CF821DB8-F4EB-4A41-A1BA-3FCAFE7338EE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Row>
  </a:tblStyle>
  <a:tblStyle styleId="{33BA23B1-9221-436E-865A-0063620EA4FD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29" name="Shape 12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>
            <p:ph type="title"/>
          </p:nvPr>
        </p:nvSpPr>
        <p:spPr>
          <a:xfrm>
            <a:off x="685800" y="1383501"/>
            <a:ext cx="7772400" cy="1531149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7" name="Shape 7"/>
          <p:cNvSpPr/>
          <p:nvPr>
            <p:ph type="body" idx="1"/>
          </p:nvPr>
        </p:nvSpPr>
        <p:spPr>
          <a:xfrm>
            <a:off x="1371600" y="2914649"/>
            <a:ext cx="6400800" cy="2228851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</a:lvl1pPr>
            <a:lvl2pPr marL="0" indent="0" algn="ctr">
              <a:buSzTx/>
              <a:buFontTx/>
              <a:buNone/>
            </a:lvl2pPr>
            <a:lvl3pPr marL="0" indent="0" algn="ctr">
              <a:buSzTx/>
              <a:buFontTx/>
              <a:buNone/>
            </a:lvl3pPr>
            <a:lvl4pPr marL="0" indent="0" algn="ctr">
              <a:buSzTx/>
              <a:buFontTx/>
              <a:buNone/>
            </a:lvl4pPr>
            <a:lvl5pPr marL="0" indent="0" algn="ctr">
              <a:buSzTx/>
              <a:buFontTx/>
              <a:buNone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8" name="Shape 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type="title"/>
          </p:nvPr>
        </p:nvSpPr>
        <p:spPr>
          <a:xfrm>
            <a:off x="457200" y="69849"/>
            <a:ext cx="8229600" cy="11303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40" name="Shape 40"/>
          <p:cNvSpPr/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44" name="Shape 4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45" name="Shape 4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type="title"/>
          </p:nvPr>
        </p:nvSpPr>
        <p:spPr>
          <a:xfrm>
            <a:off x="685800" y="1383501"/>
            <a:ext cx="7772400" cy="1531149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48" name="Shape 48"/>
          <p:cNvSpPr/>
          <p:nvPr>
            <p:ph type="body" idx="1"/>
          </p:nvPr>
        </p:nvSpPr>
        <p:spPr>
          <a:xfrm>
            <a:off x="1371600" y="2914649"/>
            <a:ext cx="6400800" cy="2228851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</a:lvl1pPr>
            <a:lvl2pPr marL="0" indent="0" algn="ctr">
              <a:buSzTx/>
              <a:buFontTx/>
              <a:buNone/>
            </a:lvl2pPr>
            <a:lvl3pPr marL="0" indent="0" algn="ctr">
              <a:buSzTx/>
              <a:buFontTx/>
              <a:buNone/>
            </a:lvl3pPr>
            <a:lvl4pPr marL="0" indent="0" algn="ctr">
              <a:buSzTx/>
              <a:buFontTx/>
              <a:buNone/>
            </a:lvl4pPr>
            <a:lvl5pPr marL="0" indent="0" algn="ctr">
              <a:buSzTx/>
              <a:buFontTx/>
              <a:buNone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type="title"/>
          </p:nvPr>
        </p:nvSpPr>
        <p:spPr>
          <a:xfrm>
            <a:off x="457200" y="69849"/>
            <a:ext cx="8229600" cy="11303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52" name="Shape 52"/>
          <p:cNvSpPr/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53" name="Shape 5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cap="all" sz="4000"/>
            </a:lvl1pPr>
          </a:lstStyle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4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56" name="Shape 56"/>
          <p:cNvSpPr/>
          <p:nvPr>
            <p:ph type="body" idx="1"/>
          </p:nvPr>
        </p:nvSpPr>
        <p:spPr>
          <a:xfrm>
            <a:off x="722312" y="2906713"/>
            <a:ext cx="7772401" cy="1500196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</a:lvl1pPr>
            <a:lvl2pPr marL="0" indent="0">
              <a:buSzTx/>
              <a:buFontTx/>
              <a:buNone/>
            </a:lvl2pPr>
            <a:lvl3pPr marL="0" indent="0">
              <a:buSzTx/>
              <a:buFontTx/>
              <a:buNone/>
            </a:lvl3pPr>
            <a:lvl4pPr marL="0" indent="0">
              <a:buSzTx/>
              <a:buFontTx/>
              <a:buNone/>
            </a:lvl4pPr>
            <a:lvl5pPr marL="0" indent="0">
              <a:buSzTx/>
              <a:buFontTx/>
              <a:buNone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57" name="Shape 5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type="title"/>
          </p:nvPr>
        </p:nvSpPr>
        <p:spPr>
          <a:xfrm>
            <a:off x="457200" y="0"/>
            <a:ext cx="8229600" cy="1270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60" name="Shape 60"/>
          <p:cNvSpPr/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8" indent="-320038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1</a:t>
            </a:r>
            <a:endParaRPr sz="28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2</a:t>
            </a:r>
            <a:endParaRPr sz="28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3</a:t>
            </a:r>
            <a:endParaRPr sz="28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4</a:t>
            </a:r>
            <a:endParaRPr sz="28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61" name="Shape 6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type="title"/>
          </p:nvPr>
        </p:nvSpPr>
        <p:spPr>
          <a:xfrm>
            <a:off x="457200" y="141167"/>
            <a:ext cx="8229600" cy="987666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64" name="Shape 64"/>
          <p:cNvSpPr/>
          <p:nvPr>
            <p:ph type="body" idx="1"/>
          </p:nvPr>
        </p:nvSpPr>
        <p:spPr>
          <a:xfrm>
            <a:off x="457200" y="1128830"/>
            <a:ext cx="4040188" cy="1046045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/>
            </a:lvl1pPr>
            <a:lvl2pPr marL="0" indent="0">
              <a:spcBef>
                <a:spcPts val="500"/>
              </a:spcBef>
              <a:buSzTx/>
              <a:buFontTx/>
              <a:buNone/>
              <a:defRPr sz="2400"/>
            </a:lvl2pPr>
            <a:lvl3pPr marL="0" indent="0">
              <a:spcBef>
                <a:spcPts val="500"/>
              </a:spcBef>
              <a:buSzTx/>
              <a:buFontTx/>
              <a:buNone/>
              <a:defRPr sz="2400"/>
            </a:lvl3pPr>
            <a:lvl4pPr marL="0" indent="0">
              <a:spcBef>
                <a:spcPts val="500"/>
              </a:spcBef>
              <a:buSzTx/>
              <a:buFontTx/>
              <a:buNone/>
              <a:defRPr sz="2400"/>
            </a:lvl4pPr>
            <a:lvl5pPr marL="0" indent="0">
              <a:spcBef>
                <a:spcPts val="500"/>
              </a:spcBef>
              <a:buSzTx/>
              <a:buFontTx/>
              <a:buNone/>
              <a:defRPr sz="2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1</a:t>
            </a:r>
            <a:endParaRPr sz="24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2</a:t>
            </a:r>
            <a:endParaRPr sz="24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3</a:t>
            </a:r>
            <a:endParaRPr sz="24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4</a:t>
            </a:r>
            <a:endParaRPr sz="24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65" name="Shape 6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type="title"/>
          </p:nvPr>
        </p:nvSpPr>
        <p:spPr>
          <a:xfrm>
            <a:off x="457200" y="0"/>
            <a:ext cx="8229600" cy="1270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type="title"/>
          </p:nvPr>
        </p:nvSpPr>
        <p:spPr>
          <a:xfrm>
            <a:off x="457200" y="0"/>
            <a:ext cx="3008316" cy="1435100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73" name="Shape 73"/>
          <p:cNvSpPr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defRPr sz="3200"/>
            </a:lvl1pPr>
            <a:lvl2pPr marL="783590" indent="-326390">
              <a:spcBef>
                <a:spcPts val="700"/>
              </a:spcBef>
              <a:defRPr sz="3200"/>
            </a:lvl2pPr>
            <a:lvl3pPr>
              <a:spcBef>
                <a:spcPts val="700"/>
              </a:spcBef>
              <a:defRPr sz="3200"/>
            </a:lvl3pPr>
            <a:lvl4pPr marL="1737360" indent="-365760">
              <a:spcBef>
                <a:spcPts val="700"/>
              </a:spcBef>
              <a:defRPr sz="3200"/>
            </a:lvl4pPr>
            <a:lvl5pPr marL="2194560" indent="-365760">
              <a:spcBef>
                <a:spcPts val="700"/>
              </a:spcBef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1</a:t>
            </a:r>
            <a:endParaRPr sz="32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2</a:t>
            </a:r>
            <a:endParaRPr sz="32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3</a:t>
            </a:r>
            <a:endParaRPr sz="32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4</a:t>
            </a:r>
            <a:endParaRPr sz="32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74" name="Shape 7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>
            <p:ph type="title"/>
          </p:nvPr>
        </p:nvSpPr>
        <p:spPr>
          <a:xfrm>
            <a:off x="457200" y="69849"/>
            <a:ext cx="8229600" cy="11303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1" name="Shape 11"/>
          <p:cNvSpPr/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12" name="Shape 1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type="title"/>
          </p:nvPr>
        </p:nvSpPr>
        <p:spPr>
          <a:xfrm>
            <a:off x="1792288" y="4800600"/>
            <a:ext cx="5486404" cy="566738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77" name="Shape 77"/>
          <p:cNvSpPr/>
          <p:nvPr>
            <p:ph type="body" idx="1"/>
          </p:nvPr>
        </p:nvSpPr>
        <p:spPr>
          <a:xfrm>
            <a:off x="1792288" y="5367337"/>
            <a:ext cx="5486404" cy="804871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1</a:t>
            </a:r>
            <a:endParaRPr sz="14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2</a:t>
            </a:r>
            <a:endParaRPr sz="14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3</a:t>
            </a:r>
            <a:endParaRPr sz="14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4</a:t>
            </a:r>
            <a:endParaRPr sz="14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78" name="Shape 7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type="title"/>
          </p:nvPr>
        </p:nvSpPr>
        <p:spPr>
          <a:xfrm>
            <a:off x="457200" y="69849"/>
            <a:ext cx="8229600" cy="11303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81" name="Shape 81"/>
          <p:cNvSpPr/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82" name="Shape 8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85" name="Shape 8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type="title"/>
          </p:nvPr>
        </p:nvSpPr>
        <p:spPr>
          <a:xfrm>
            <a:off x="685800" y="1597817"/>
            <a:ext cx="7772400" cy="1316833"/>
          </a:xfrm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89" name="Shape 89"/>
          <p:cNvSpPr/>
          <p:nvPr>
            <p:ph type="body" idx="1"/>
          </p:nvPr>
        </p:nvSpPr>
        <p:spPr>
          <a:xfrm>
            <a:off x="1371600" y="2914649"/>
            <a:ext cx="6400800" cy="2228851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</a:lvl1pPr>
            <a:lvl2pPr marL="0" indent="0" algn="ctr">
              <a:buSzTx/>
              <a:buFontTx/>
              <a:buNone/>
            </a:lvl2pPr>
            <a:lvl3pPr marL="0" indent="0" algn="ctr">
              <a:buSzTx/>
              <a:buFontTx/>
              <a:buNone/>
            </a:lvl3pPr>
            <a:lvl4pPr marL="0" indent="0" algn="ctr">
              <a:buSzTx/>
              <a:buFontTx/>
              <a:buNone/>
            </a:lvl4pPr>
            <a:lvl5pPr marL="0" indent="0" algn="ctr">
              <a:buSzTx/>
              <a:buFontTx/>
              <a:buNone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90" name="Shape 9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93" name="Shape 93"/>
          <p:cNvSpPr/>
          <p:nvPr>
            <p:ph type="body" idx="1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94" name="Shape 9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cap="all" sz="4000"/>
            </a:lvl1pPr>
          </a:lstStyle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4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97" name="Shape 97"/>
          <p:cNvSpPr/>
          <p:nvPr>
            <p:ph type="body" idx="1"/>
          </p:nvPr>
        </p:nvSpPr>
        <p:spPr>
          <a:xfrm>
            <a:off x="722312" y="2906713"/>
            <a:ext cx="7772401" cy="1500196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</a:lvl1pPr>
            <a:lvl2pPr marL="0" indent="0">
              <a:buSzTx/>
              <a:buFontTx/>
              <a:buNone/>
            </a:lvl2pPr>
            <a:lvl3pPr marL="0" indent="0">
              <a:buSzTx/>
              <a:buFontTx/>
              <a:buNone/>
            </a:lvl3pPr>
            <a:lvl4pPr marL="0" indent="0">
              <a:buSzTx/>
              <a:buFontTx/>
              <a:buNone/>
            </a:lvl4pPr>
            <a:lvl5pPr marL="0" indent="0">
              <a:buSzTx/>
              <a:buFontTx/>
              <a:buNone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98" name="Shape 9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type="title"/>
          </p:nvPr>
        </p:nvSpPr>
        <p:spPr>
          <a:xfrm>
            <a:off x="0" y="0"/>
            <a:ext cx="1271" cy="5143500"/>
          </a:xfrm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01" name="Shape 101"/>
          <p:cNvSpPr/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8" indent="-320038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1</a:t>
            </a:r>
            <a:endParaRPr sz="28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2</a:t>
            </a:r>
            <a:endParaRPr sz="28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3</a:t>
            </a:r>
            <a:endParaRPr sz="28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4</a:t>
            </a:r>
            <a:endParaRPr sz="28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102" name="Shape 10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type="title"/>
          </p:nvPr>
        </p:nvSpPr>
        <p:spPr>
          <a:xfrm>
            <a:off x="0" y="0"/>
            <a:ext cx="1271" cy="5143500"/>
          </a:xfrm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05" name="Shape 105"/>
          <p:cNvSpPr/>
          <p:nvPr>
            <p:ph type="body" idx="1"/>
          </p:nvPr>
        </p:nvSpPr>
        <p:spPr>
          <a:xfrm>
            <a:off x="457200" y="0"/>
            <a:ext cx="4040188" cy="2174876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/>
            </a:lvl1pPr>
            <a:lvl2pPr marL="0" indent="0">
              <a:spcBef>
                <a:spcPts val="500"/>
              </a:spcBef>
              <a:buSzTx/>
              <a:buFontTx/>
              <a:buNone/>
              <a:defRPr sz="2400"/>
            </a:lvl2pPr>
            <a:lvl3pPr marL="0" indent="0">
              <a:spcBef>
                <a:spcPts val="500"/>
              </a:spcBef>
              <a:buSzTx/>
              <a:buFontTx/>
              <a:buNone/>
              <a:defRPr sz="2400"/>
            </a:lvl3pPr>
            <a:lvl4pPr marL="0" indent="0">
              <a:spcBef>
                <a:spcPts val="500"/>
              </a:spcBef>
              <a:buSzTx/>
              <a:buFontTx/>
              <a:buNone/>
              <a:defRPr sz="2400"/>
            </a:lvl4pPr>
            <a:lvl5pPr marL="0" indent="0">
              <a:spcBef>
                <a:spcPts val="500"/>
              </a:spcBef>
              <a:buSzTx/>
              <a:buFontTx/>
              <a:buNone/>
              <a:defRPr sz="2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1</a:t>
            </a:r>
            <a:endParaRPr sz="24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2</a:t>
            </a:r>
            <a:endParaRPr sz="24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3</a:t>
            </a:r>
            <a:endParaRPr sz="24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4</a:t>
            </a:r>
            <a:endParaRPr sz="24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106" name="Shape 10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type="title"/>
          </p:nvPr>
        </p:nvSpPr>
        <p:spPr>
          <a:xfrm>
            <a:off x="0" y="0"/>
            <a:ext cx="1271" cy="5143500"/>
          </a:xfrm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09" name="Shape 10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cap="all" sz="4000"/>
            </a:lvl1pPr>
          </a:lstStyle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4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5" name="Shape 15"/>
          <p:cNvSpPr/>
          <p:nvPr>
            <p:ph type="body" idx="1"/>
          </p:nvPr>
        </p:nvSpPr>
        <p:spPr>
          <a:xfrm>
            <a:off x="722312" y="2906713"/>
            <a:ext cx="7772401" cy="1500196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</a:lvl1pPr>
            <a:lvl2pPr marL="0" indent="0">
              <a:buSzTx/>
              <a:buFontTx/>
              <a:buNone/>
            </a:lvl2pPr>
            <a:lvl3pPr marL="0" indent="0">
              <a:buSzTx/>
              <a:buFontTx/>
              <a:buNone/>
            </a:lvl3pPr>
            <a:lvl4pPr marL="0" indent="0">
              <a:buSzTx/>
              <a:buFontTx/>
              <a:buNone/>
            </a:lvl4pPr>
            <a:lvl5pPr marL="0" indent="0">
              <a:buSzTx/>
              <a:buFontTx/>
              <a:buNone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16" name="Shape 1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type="title"/>
          </p:nvPr>
        </p:nvSpPr>
        <p:spPr>
          <a:xfrm>
            <a:off x="457200" y="0"/>
            <a:ext cx="3008316" cy="1435100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14" name="Shape 114"/>
          <p:cNvSpPr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defRPr sz="3200"/>
            </a:lvl1pPr>
            <a:lvl2pPr marL="783590" indent="-326390">
              <a:spcBef>
                <a:spcPts val="700"/>
              </a:spcBef>
              <a:defRPr sz="3200"/>
            </a:lvl2pPr>
            <a:lvl3pPr>
              <a:spcBef>
                <a:spcPts val="700"/>
              </a:spcBef>
              <a:defRPr sz="3200"/>
            </a:lvl3pPr>
            <a:lvl4pPr marL="1737360" indent="-365760">
              <a:spcBef>
                <a:spcPts val="700"/>
              </a:spcBef>
              <a:defRPr sz="3200"/>
            </a:lvl4pPr>
            <a:lvl5pPr marL="2194560" indent="-365760">
              <a:spcBef>
                <a:spcPts val="700"/>
              </a:spcBef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1</a:t>
            </a:r>
            <a:endParaRPr sz="32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2</a:t>
            </a:r>
            <a:endParaRPr sz="32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3</a:t>
            </a:r>
            <a:endParaRPr sz="32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4</a:t>
            </a:r>
            <a:endParaRPr sz="32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115" name="Shape 11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type="title"/>
          </p:nvPr>
        </p:nvSpPr>
        <p:spPr>
          <a:xfrm>
            <a:off x="1792288" y="4800600"/>
            <a:ext cx="5486404" cy="566738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18" name="Shape 118"/>
          <p:cNvSpPr/>
          <p:nvPr>
            <p:ph type="body" idx="1"/>
          </p:nvPr>
        </p:nvSpPr>
        <p:spPr>
          <a:xfrm>
            <a:off x="1792288" y="5367337"/>
            <a:ext cx="5486404" cy="804871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1</a:t>
            </a:r>
            <a:endParaRPr sz="14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2</a:t>
            </a:r>
            <a:endParaRPr sz="14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3</a:t>
            </a:r>
            <a:endParaRPr sz="14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4</a:t>
            </a:r>
            <a:endParaRPr sz="14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119" name="Shape 11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22" name="Shape 122"/>
          <p:cNvSpPr/>
          <p:nvPr>
            <p:ph type="body" idx="1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123" name="Shape 1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title"/>
          </p:nvPr>
        </p:nvSpPr>
        <p:spPr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26" name="Shape 12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127" name="Shape 12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xfrm>
            <a:off x="457200" y="0"/>
            <a:ext cx="8229600" cy="1270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8" indent="-320038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1</a:t>
            </a:r>
            <a:endParaRPr sz="28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2</a:t>
            </a:r>
            <a:endParaRPr sz="28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3</a:t>
            </a:r>
            <a:endParaRPr sz="28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4</a:t>
            </a:r>
            <a:endParaRPr sz="28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20" name="Shape 2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>
            <p:ph type="title"/>
          </p:nvPr>
        </p:nvSpPr>
        <p:spPr>
          <a:xfrm>
            <a:off x="457200" y="141167"/>
            <a:ext cx="8229600" cy="987666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23" name="Shape 23"/>
          <p:cNvSpPr/>
          <p:nvPr>
            <p:ph type="body" idx="1"/>
          </p:nvPr>
        </p:nvSpPr>
        <p:spPr>
          <a:xfrm>
            <a:off x="457200" y="1128830"/>
            <a:ext cx="4040188" cy="1046045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/>
            </a:lvl1pPr>
            <a:lvl2pPr marL="0" indent="0">
              <a:spcBef>
                <a:spcPts val="500"/>
              </a:spcBef>
              <a:buSzTx/>
              <a:buFontTx/>
              <a:buNone/>
              <a:defRPr sz="2400"/>
            </a:lvl2pPr>
            <a:lvl3pPr marL="0" indent="0">
              <a:spcBef>
                <a:spcPts val="500"/>
              </a:spcBef>
              <a:buSzTx/>
              <a:buFontTx/>
              <a:buNone/>
              <a:defRPr sz="2400"/>
            </a:lvl3pPr>
            <a:lvl4pPr marL="0" indent="0">
              <a:spcBef>
                <a:spcPts val="500"/>
              </a:spcBef>
              <a:buSzTx/>
              <a:buFontTx/>
              <a:buNone/>
              <a:defRPr sz="2400"/>
            </a:lvl4pPr>
            <a:lvl5pPr marL="0" indent="0">
              <a:spcBef>
                <a:spcPts val="500"/>
              </a:spcBef>
              <a:buSzTx/>
              <a:buFontTx/>
              <a:buNone/>
              <a:defRPr sz="2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1</a:t>
            </a:r>
            <a:endParaRPr sz="24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2</a:t>
            </a:r>
            <a:endParaRPr sz="24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3</a:t>
            </a:r>
            <a:endParaRPr sz="24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4</a:t>
            </a:r>
            <a:endParaRPr sz="24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24" name="Shape 2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>
            <p:ph type="title"/>
          </p:nvPr>
        </p:nvSpPr>
        <p:spPr>
          <a:xfrm>
            <a:off x="457200" y="0"/>
            <a:ext cx="8229600" cy="1270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27" name="Shape 2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>
            <p:ph type="title"/>
          </p:nvPr>
        </p:nvSpPr>
        <p:spPr>
          <a:xfrm>
            <a:off x="457200" y="0"/>
            <a:ext cx="3008316" cy="1435100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32" name="Shape 32"/>
          <p:cNvSpPr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defRPr sz="3200"/>
            </a:lvl1pPr>
            <a:lvl2pPr marL="783590" indent="-326390">
              <a:spcBef>
                <a:spcPts val="700"/>
              </a:spcBef>
              <a:defRPr sz="3200"/>
            </a:lvl2pPr>
            <a:lvl3pPr>
              <a:spcBef>
                <a:spcPts val="700"/>
              </a:spcBef>
              <a:defRPr sz="3200"/>
            </a:lvl3pPr>
            <a:lvl4pPr marL="1737360" indent="-365760">
              <a:spcBef>
                <a:spcPts val="700"/>
              </a:spcBef>
              <a:defRPr sz="3200"/>
            </a:lvl4pPr>
            <a:lvl5pPr marL="2194560" indent="-365760">
              <a:spcBef>
                <a:spcPts val="700"/>
              </a:spcBef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1</a:t>
            </a:r>
            <a:endParaRPr sz="32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2</a:t>
            </a:r>
            <a:endParaRPr sz="32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3</a:t>
            </a:r>
            <a:endParaRPr sz="32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4</a:t>
            </a:r>
            <a:endParaRPr sz="32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33" name="Shape 3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type="title"/>
          </p:nvPr>
        </p:nvSpPr>
        <p:spPr>
          <a:xfrm>
            <a:off x="1792288" y="4800600"/>
            <a:ext cx="5486404" cy="566738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36" name="Shape 36"/>
          <p:cNvSpPr/>
          <p:nvPr>
            <p:ph type="body" idx="1"/>
          </p:nvPr>
        </p:nvSpPr>
        <p:spPr>
          <a:xfrm>
            <a:off x="1792288" y="5367337"/>
            <a:ext cx="5486404" cy="804871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1</a:t>
            </a:r>
            <a:endParaRPr sz="14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2</a:t>
            </a:r>
            <a:endParaRPr sz="14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3</a:t>
            </a:r>
            <a:endParaRPr sz="14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4</a:t>
            </a:r>
            <a:endParaRPr sz="14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37" name="Shape 3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19.xml"/><Relationship Id="rId21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1.xml"/><Relationship Id="rId23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23.xml"/><Relationship Id="rId25" Type="http://schemas.openxmlformats.org/officeDocument/2006/relationships/slideLayout" Target="../slideLayouts/slideLayout24.xml"/><Relationship Id="rId26" Type="http://schemas.openxmlformats.org/officeDocument/2006/relationships/slideLayout" Target="../slideLayouts/slideLayout25.xml"/><Relationship Id="rId27" Type="http://schemas.openxmlformats.org/officeDocument/2006/relationships/slideLayout" Target="../slideLayouts/slideLayout26.xml"/><Relationship Id="rId28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8.xml"/><Relationship Id="rId30" Type="http://schemas.openxmlformats.org/officeDocument/2006/relationships/slideLayout" Target="../slideLayouts/slideLayout29.xml"/><Relationship Id="rId31" Type="http://schemas.openxmlformats.org/officeDocument/2006/relationships/slideLayout" Target="../slideLayouts/slideLayout30.xml"/><Relationship Id="rId32" Type="http://schemas.openxmlformats.org/officeDocument/2006/relationships/slideLayout" Target="../slideLayouts/slideLayout31.xml"/><Relationship Id="rId33" Type="http://schemas.openxmlformats.org/officeDocument/2006/relationships/slideLayout" Target="../slideLayouts/slideLayout32.xml"/><Relationship Id="rId34" Type="http://schemas.openxmlformats.org/officeDocument/2006/relationships/slideLayout" Target="../slideLayouts/slideLayout3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6629400" y="274638"/>
            <a:ext cx="2057400" cy="58515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457200" y="274638"/>
            <a:ext cx="6019800" cy="58515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0" y="0"/>
            <a:ext cx="335862" cy="3708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</p:sldLayoutIdLst>
  <p:transition spd="med" advClick="1"/>
  <p:txStyles>
    <p:titleStyle>
      <a:lvl1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1pPr>
      <a:lvl2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2pPr>
      <a:lvl3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3pPr>
      <a:lvl4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4pPr>
      <a:lvl5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5pPr>
      <a:lvl6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6pPr>
      <a:lvl7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7pPr>
      <a:lvl8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8pPr>
      <a:lvl9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9pPr>
    </p:titleStyle>
    <p:bodyStyle>
      <a:lvl1pPr marL="342900" indent="-342900">
        <a:spcBef>
          <a:spcPts val="400"/>
        </a:spcBef>
        <a:buSzPct val="100000"/>
        <a:buFont typeface="Arial"/>
        <a:buChar char="•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1pPr>
      <a:lvl2pPr marL="838200" indent="-381000">
        <a:spcBef>
          <a:spcPts val="400"/>
        </a:spcBef>
        <a:buSzPct val="100000"/>
        <a:buFont typeface="Arial"/>
        <a:buChar char="–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2pPr>
      <a:lvl3pPr marL="1219200" indent="-304800">
        <a:spcBef>
          <a:spcPts val="400"/>
        </a:spcBef>
        <a:buSzPct val="100000"/>
        <a:buFont typeface="Arial"/>
        <a:buChar char="•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3pPr>
      <a:lvl4pPr marL="1676400" indent="-304800">
        <a:spcBef>
          <a:spcPts val="400"/>
        </a:spcBef>
        <a:buSzPct val="100000"/>
        <a:buFont typeface="Arial"/>
        <a:buChar char="–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4pPr>
      <a:lvl5pPr marL="2133600" indent="-304800">
        <a:spcBef>
          <a:spcPts val="400"/>
        </a:spcBef>
        <a:buSzPct val="100000"/>
        <a:buFont typeface="Arial"/>
        <a:buChar char="»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5pPr>
      <a:lvl6pPr marL="2590800" indent="-304800">
        <a:spcBef>
          <a:spcPts val="400"/>
        </a:spcBef>
        <a:buSzPct val="100000"/>
        <a:buFont typeface="Arial"/>
        <a:buChar char="»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6pPr>
      <a:lvl7pPr marL="3048000" indent="-304800">
        <a:spcBef>
          <a:spcPts val="400"/>
        </a:spcBef>
        <a:buSzPct val="100000"/>
        <a:buFont typeface="Arial"/>
        <a:buChar char="»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7pPr>
      <a:lvl8pPr marL="3505200" indent="-304800">
        <a:spcBef>
          <a:spcPts val="400"/>
        </a:spcBef>
        <a:buSzPct val="100000"/>
        <a:buFont typeface="Arial"/>
        <a:buChar char="»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8pPr>
      <a:lvl9pPr marL="3505200" indent="-304800">
        <a:spcBef>
          <a:spcPts val="400"/>
        </a:spcBef>
        <a:buSzPct val="100000"/>
        <a:buFont typeface="Arial"/>
        <a:buChar char="»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9pPr>
    </p:bodyStyle>
    <p:otherStyle>
      <a:lvl1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1pPr>
      <a:lvl2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2pPr>
      <a:lvl3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3pPr>
      <a:lvl4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4pPr>
      <a:lvl5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5pPr>
      <a:lvl6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6pPr>
      <a:lvl7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7pPr>
      <a:lvl8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8pPr>
      <a:lvl9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/>
        </p:nvSpPr>
        <p:spPr>
          <a:xfrm>
            <a:off x="1396993" y="2363304"/>
            <a:ext cx="5823825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原因 - 避免 DOM 渲染的冲突</a:t>
            </a:r>
          </a:p>
        </p:txBody>
      </p:sp>
      <p:sp>
        <p:nvSpPr>
          <p:cNvPr id="132" name="Shape 132"/>
          <p:cNvSpPr/>
          <p:nvPr/>
        </p:nvSpPr>
        <p:spPr>
          <a:xfrm>
            <a:off x="1397000" y="1785042"/>
            <a:ext cx="5080000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单线程 - 只有一个线程，只能做一件事</a:t>
            </a:r>
          </a:p>
        </p:txBody>
      </p:sp>
      <p:sp>
        <p:nvSpPr>
          <p:cNvPr id="133" name="Shape 133"/>
          <p:cNvSpPr/>
          <p:nvPr/>
        </p:nvSpPr>
        <p:spPr>
          <a:xfrm>
            <a:off x="2043431" y="742798"/>
            <a:ext cx="5057137" cy="599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什么是单线程，和异步的关系</a:t>
            </a:r>
          </a:p>
        </p:txBody>
      </p:sp>
      <p:sp>
        <p:nvSpPr>
          <p:cNvPr id="134" name="Shape 134"/>
          <p:cNvSpPr/>
          <p:nvPr/>
        </p:nvSpPr>
        <p:spPr>
          <a:xfrm>
            <a:off x="1396993" y="2941565"/>
            <a:ext cx="5823825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解决方案 - 异步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presetClass="entr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presetClass="entr" presetSubtype="4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4" grpId="3"/>
      <p:bldP build="whole" bldLvl="1" animBg="1" rev="0" advAuto="0" spid="132" grpId="1"/>
      <p:bldP build="whole" bldLvl="1" animBg="1" rev="0" advAuto="0" spid="131" grpId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/>
        </p:nvSpPr>
        <p:spPr>
          <a:xfrm>
            <a:off x="2419781" y="159233"/>
            <a:ext cx="4304438" cy="599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单线程 - 只能关注一件事</a:t>
            </a:r>
          </a:p>
        </p:txBody>
      </p:sp>
      <p:pic>
        <p:nvPicPr>
          <p:cNvPr id="137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46146" y="860128"/>
            <a:ext cx="6651708" cy="408017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/>
        </p:nvSpPr>
        <p:spPr>
          <a:xfrm>
            <a:off x="3757932" y="2272031"/>
            <a:ext cx="1628137" cy="5994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代码演示</a:t>
            </a:r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/>
        </p:nvSpPr>
        <p:spPr>
          <a:xfrm>
            <a:off x="1397000" y="2083904"/>
            <a:ext cx="6924365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JS 可以修改 DOM 结构</a:t>
            </a:r>
          </a:p>
        </p:txBody>
      </p:sp>
      <p:sp>
        <p:nvSpPr>
          <p:cNvPr id="142" name="Shape 142"/>
          <p:cNvSpPr/>
          <p:nvPr/>
        </p:nvSpPr>
        <p:spPr>
          <a:xfrm>
            <a:off x="1396993" y="1505644"/>
            <a:ext cx="6037940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浏览器需要渲染 DOM</a:t>
            </a:r>
          </a:p>
        </p:txBody>
      </p:sp>
      <p:sp>
        <p:nvSpPr>
          <p:cNvPr id="143" name="Shape 143"/>
          <p:cNvSpPr/>
          <p:nvPr/>
        </p:nvSpPr>
        <p:spPr>
          <a:xfrm>
            <a:off x="2247278" y="527533"/>
            <a:ext cx="464944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原因 - 避免 DOM 渲染冲突</a:t>
            </a:r>
          </a:p>
        </p:txBody>
      </p:sp>
      <p:sp>
        <p:nvSpPr>
          <p:cNvPr id="144" name="Shape 144"/>
          <p:cNvSpPr/>
          <p:nvPr/>
        </p:nvSpPr>
        <p:spPr>
          <a:xfrm>
            <a:off x="1396993" y="2662163"/>
            <a:ext cx="6037940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JS 执行的时候，浏览器 DOM 渲染会暂停</a:t>
            </a:r>
          </a:p>
        </p:txBody>
      </p:sp>
      <p:sp>
        <p:nvSpPr>
          <p:cNvPr id="145" name="Shape 145"/>
          <p:cNvSpPr/>
          <p:nvPr/>
        </p:nvSpPr>
        <p:spPr>
          <a:xfrm>
            <a:off x="1396993" y="3240423"/>
            <a:ext cx="6037940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两段 JS 也不能同时执行（都修改 DOM 就冲突了）</a:t>
            </a:r>
          </a:p>
        </p:txBody>
      </p:sp>
      <p:sp>
        <p:nvSpPr>
          <p:cNvPr id="146" name="Shape 146"/>
          <p:cNvSpPr/>
          <p:nvPr/>
        </p:nvSpPr>
        <p:spPr>
          <a:xfrm>
            <a:off x="1396993" y="3818682"/>
            <a:ext cx="6037940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webworker 支持多线程，但是不能访问 DOM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presetClass="entr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presetClass="entr" presetSubtype="4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presetClass="entr" presetSubtype="4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nodeType="clickEffect" presetClass="entr" presetSubtype="4" presetID="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2" grpId="1"/>
      <p:bldP build="whole" bldLvl="1" animBg="1" rev="0" advAuto="0" spid="141" grpId="2"/>
      <p:bldP build="whole" bldLvl="1" animBg="1" rev="0" advAuto="0" spid="145" grpId="4"/>
      <p:bldP build="whole" bldLvl="1" animBg="1" rev="0" advAuto="0" spid="146" grpId="5"/>
      <p:bldP build="whole" bldLvl="1" animBg="1" rev="0" advAuto="0" spid="144" grpId="3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/>
        </p:nvSpPr>
        <p:spPr>
          <a:xfrm>
            <a:off x="3181781" y="159233"/>
            <a:ext cx="2780438" cy="599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解决方案 - 异步</a:t>
            </a:r>
          </a:p>
        </p:txBody>
      </p:sp>
      <p:pic>
        <p:nvPicPr>
          <p:cNvPr id="149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16988" y="1669419"/>
            <a:ext cx="7510024" cy="180466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/>
        </p:nvSpPr>
        <p:spPr>
          <a:xfrm>
            <a:off x="3181781" y="159233"/>
            <a:ext cx="2780438" cy="599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解决方案 - 异步</a:t>
            </a:r>
          </a:p>
        </p:txBody>
      </p:sp>
      <p:pic>
        <p:nvPicPr>
          <p:cNvPr id="152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5800" y="1345798"/>
            <a:ext cx="7492400" cy="245190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3757932" y="2272032"/>
            <a:ext cx="1628137" cy="599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代码演示</a:t>
            </a:r>
          </a:p>
        </p:txBody>
      </p:sp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/>
        </p:nvSpPr>
        <p:spPr>
          <a:xfrm>
            <a:off x="3181781" y="425933"/>
            <a:ext cx="2780438" cy="599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解决方案 - 异步</a:t>
            </a:r>
          </a:p>
        </p:txBody>
      </p:sp>
      <p:sp>
        <p:nvSpPr>
          <p:cNvPr id="157" name="Shape 157"/>
          <p:cNvSpPr/>
          <p:nvPr/>
        </p:nvSpPr>
        <p:spPr>
          <a:xfrm>
            <a:off x="1396993" y="2363304"/>
            <a:ext cx="5823825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问题二：callback 中不容易模块化</a:t>
            </a:r>
          </a:p>
        </p:txBody>
      </p:sp>
      <p:sp>
        <p:nvSpPr>
          <p:cNvPr id="158" name="Shape 158"/>
          <p:cNvSpPr/>
          <p:nvPr/>
        </p:nvSpPr>
        <p:spPr>
          <a:xfrm>
            <a:off x="1397000" y="1785042"/>
            <a:ext cx="5080000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问题一：没按照书写方式执行，可读性查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presetClass="entr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57" grpId="2"/>
      <p:bldP build="whole" bldLvl="1" animBg="1" rev="0" advAuto="0" spid="158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/>
        </p:nvSpPr>
        <p:spPr>
          <a:xfrm>
            <a:off x="1397000" y="2227414"/>
            <a:ext cx="6924365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原因就是为了避免 DOM 渲染的冲突</a:t>
            </a:r>
          </a:p>
        </p:txBody>
      </p:sp>
      <p:sp>
        <p:nvSpPr>
          <p:cNvPr id="161" name="Shape 161"/>
          <p:cNvSpPr/>
          <p:nvPr/>
        </p:nvSpPr>
        <p:spPr>
          <a:xfrm>
            <a:off x="1396997" y="1649153"/>
            <a:ext cx="6037930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单线程就是同时只做一件事，两段 JS 不能同时执行</a:t>
            </a:r>
          </a:p>
        </p:txBody>
      </p:sp>
      <p:sp>
        <p:nvSpPr>
          <p:cNvPr id="162" name="Shape 162"/>
          <p:cNvSpPr/>
          <p:nvPr/>
        </p:nvSpPr>
        <p:spPr>
          <a:xfrm>
            <a:off x="3803648" y="527533"/>
            <a:ext cx="153670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问题解答</a:t>
            </a:r>
          </a:p>
        </p:txBody>
      </p:sp>
      <p:sp>
        <p:nvSpPr>
          <p:cNvPr id="163" name="Shape 163"/>
          <p:cNvSpPr/>
          <p:nvPr/>
        </p:nvSpPr>
        <p:spPr>
          <a:xfrm>
            <a:off x="1396997" y="2805675"/>
            <a:ext cx="6037930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异步是一种“无奈”的解决方案，虽然有很多问题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presetClass="entr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presetClass="entr" presetSubtype="4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63" grpId="3"/>
      <p:bldP build="whole" bldLvl="1" animBg="1" rev="0" advAuto="0" spid="161" grpId="1"/>
      <p:bldP build="whole" bldLvl="1" animBg="1" rev="0" advAuto="0" spid="160" grpId="2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8F8F8F"/>
      </a:accent3>
      <a:accent4>
        <a:srgbClr val="707070"/>
      </a:accent4>
      <a:accent5>
        <a:srgbClr val="B2C1DB"/>
      </a:accent5>
      <a:accent6>
        <a:srgbClr val="AE4845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8F8F8F"/>
      </a:accent3>
      <a:accent4>
        <a:srgbClr val="707070"/>
      </a:accent4>
      <a:accent5>
        <a:srgbClr val="B2C1DB"/>
      </a:accent5>
      <a:accent6>
        <a:srgbClr val="AE4845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