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实例分析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文字解释</a:t>
            </a:r>
          </a:p>
        </p:txBody>
      </p:sp>
      <p:sp>
        <p:nvSpPr>
          <p:cNvPr id="133" name="Shape 133"/>
          <p:cNvSpPr/>
          <p:nvPr/>
        </p:nvSpPr>
        <p:spPr>
          <a:xfrm>
            <a:off x="2903100" y="742798"/>
            <a:ext cx="3337800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event-loop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实战代码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4" grpId="3"/>
      <p:bldP build="whole" bldLvl="1" animBg="1" rev="0" advAuto="0" spid="1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397000" y="22274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什么是异步队列，何时被放入异步队列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7" y="16491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异步的解决方案</a:t>
            </a:r>
          </a:p>
        </p:txBody>
      </p:sp>
      <p:sp>
        <p:nvSpPr>
          <p:cNvPr id="172" name="Shape 172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6997" y="2805675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轮询的过程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2"/>
      <p:bldP build="whole" bldLvl="1" animBg="1" rev="0" advAuto="0" spid="173" grpId="3"/>
      <p:bldP build="whole" bldLvl="1" animBg="1" rev="0" advAuto="0" spid="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 - 避免 DOM 渲染冲突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 - 同时间只能做一件事</a:t>
            </a:r>
          </a:p>
        </p:txBody>
      </p:sp>
      <p:sp>
        <p:nvSpPr>
          <p:cNvPr id="138" name="Shape 138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知识串联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解决方案 - 异步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实现方式 - event loop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4"/>
      <p:bldP build="whole" bldLvl="1" animBg="1" rev="0" advAuto="0" spid="139" grpId="3"/>
      <p:bldP build="whole" bldLvl="1" animBg="1" rev="0" advAuto="0" spid="137" grpId="1"/>
      <p:bldP build="whole" bldLvl="1" animBg="1" rev="0" advAuto="0" spid="13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同步代码，直接执行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实现异步的具体解决方案</a:t>
            </a:r>
          </a:p>
        </p:txBody>
      </p:sp>
      <p:sp>
        <p:nvSpPr>
          <p:cNvPr id="144" name="Shape 144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文字解释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异步函数先放在 异步队列 中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待同步函数执行完毕，轮询执行 异步队列 的函数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6" grpId="4"/>
      <p:bldP build="whole" bldLvl="1" animBg="1" rev="0" advAuto="0" spid="145" grpId="3"/>
      <p:bldP build="whole" bldLvl="1" animBg="1" rev="0" advAuto="0" spid="14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757931" y="159231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4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717" y="3011710"/>
            <a:ext cx="6958566" cy="1723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7290" y="1061273"/>
            <a:ext cx="4829420" cy="1647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5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696" y="844122"/>
            <a:ext cx="6697410" cy="3723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690" y="2346774"/>
            <a:ext cx="3687420" cy="238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5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6288" y="913108"/>
            <a:ext cx="4651424" cy="3862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6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165" y="846227"/>
            <a:ext cx="6315670" cy="406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03649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同步代码，直接执行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实现异步的具体解决方案</a:t>
            </a:r>
          </a:p>
        </p:txBody>
      </p:sp>
      <p:sp>
        <p:nvSpPr>
          <p:cNvPr id="166" name="Shape 166"/>
          <p:cNvSpPr/>
          <p:nvPr/>
        </p:nvSpPr>
        <p:spPr>
          <a:xfrm>
            <a:off x="4184648" y="742798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回顾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异步函数先放在 异步队列 中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待同步函数执行完毕，轮询执行 异步队列 的函数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  <p:bldP build="whole" bldLvl="1" animBg="1" rev="0" advAuto="0" spid="168" grpId="4"/>
      <p:bldP build="whole" bldLvl="1" animBg="1" rev="0" advAuto="0" spid="164" grpId="2"/>
      <p:bldP build="whole" bldLvl="1" animBg="1" rev="0" advAuto="0" spid="167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