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使用 jQuery Deferred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jQuery 1.5 的变化</a:t>
            </a:r>
          </a:p>
        </p:txBody>
      </p:sp>
      <p:sp>
        <p:nvSpPr>
          <p:cNvPr id="133" name="Shape 133"/>
          <p:cNvSpPr/>
          <p:nvPr/>
        </p:nvSpPr>
        <p:spPr>
          <a:xfrm>
            <a:off x="1984830" y="742798"/>
            <a:ext cx="5174339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是否用过 jQuery 的 Deferred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2" y="29415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初步引入 Promise 概念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  <p:bldP build="whole" bldLvl="1" animBg="1" rev="0" advAuto="0" spid="134" grpId="3"/>
      <p:bldP build="whole" bldLvl="1" animBg="1" rev="0" advAuto="0" spid="131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2612699" y="108433"/>
            <a:ext cx="3918602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使用 jQuery Deferred</a:t>
            </a:r>
          </a:p>
        </p:txBody>
      </p:sp>
      <p:pic>
        <p:nvPicPr>
          <p:cNvPr id="162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5334" y="862704"/>
            <a:ext cx="4433332" cy="3975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3757932" y="2272032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2612699" y="273532"/>
            <a:ext cx="3918602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使用 jQuery Deferred</a:t>
            </a:r>
          </a:p>
        </p:txBody>
      </p:sp>
      <p:sp>
        <p:nvSpPr>
          <p:cNvPr id="167" name="Shape 167"/>
          <p:cNvSpPr/>
          <p:nvPr/>
        </p:nvSpPr>
        <p:spPr>
          <a:xfrm>
            <a:off x="1396992" y="19061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第一类： dtd.resolve  dtd.reject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7000" y="1327841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总结，dtd 的 API 可分成两类，用意不同</a:t>
            </a:r>
          </a:p>
        </p:txBody>
      </p:sp>
      <p:sp>
        <p:nvSpPr>
          <p:cNvPr id="169" name="Shape 169"/>
          <p:cNvSpPr/>
          <p:nvPr/>
        </p:nvSpPr>
        <p:spPr>
          <a:xfrm>
            <a:off x="1396992" y="24843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第二类： dtd.then  dtd.done  dtd.fail</a:t>
            </a:r>
          </a:p>
        </p:txBody>
      </p:sp>
      <p:sp>
        <p:nvSpPr>
          <p:cNvPr id="170" name="Shape 170"/>
          <p:cNvSpPr/>
          <p:nvPr/>
        </p:nvSpPr>
        <p:spPr>
          <a:xfrm>
            <a:off x="1396992" y="3062627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这两类应该分开，否则后果很严重！</a:t>
            </a:r>
          </a:p>
        </p:txBody>
      </p:sp>
      <p:sp>
        <p:nvSpPr>
          <p:cNvPr id="171" name="Shape 171"/>
          <p:cNvSpPr/>
          <p:nvPr/>
        </p:nvSpPr>
        <p:spPr>
          <a:xfrm>
            <a:off x="1396992" y="3640887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可以在上面代码最后执行 dtd.reject() 试一下后果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3"/>
      <p:bldP build="whole" bldLvl="1" animBg="1" rev="0" advAuto="0" spid="167" grpId="2"/>
      <p:bldP build="whole" bldLvl="1" animBg="1" rev="0" advAuto="0" spid="171" grpId="5"/>
      <p:bldP build="whole" bldLvl="1" animBg="1" rev="0" advAuto="0" spid="168" grpId="1"/>
      <p:bldP build="whole" bldLvl="1" animBg="1" rev="0" advAuto="0" spid="170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2859196" y="121133"/>
            <a:ext cx="3425608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使用 dtd.promise()</a:t>
            </a:r>
          </a:p>
        </p:txBody>
      </p:sp>
      <p:pic>
        <p:nvPicPr>
          <p:cNvPr id="174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777" y="789737"/>
            <a:ext cx="7840445" cy="4061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2859196" y="311633"/>
            <a:ext cx="3425608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使用 dtd.promise()</a:t>
            </a:r>
          </a:p>
        </p:txBody>
      </p:sp>
      <p:pic>
        <p:nvPicPr>
          <p:cNvPr id="177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194" y="1223669"/>
            <a:ext cx="8241612" cy="2970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说明如何简单的封装、使用 Deferred</a:t>
            </a:r>
          </a:p>
        </p:txBody>
      </p:sp>
      <p:sp>
        <p:nvSpPr>
          <p:cNvPr id="182" name="Shape 18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可以 jQuery 1.5 对 ajax 的改变举例</a:t>
            </a:r>
          </a:p>
        </p:txBody>
      </p:sp>
      <p:sp>
        <p:nvSpPr>
          <p:cNvPr id="183" name="Shape 183"/>
          <p:cNvSpPr/>
          <p:nvPr/>
        </p:nvSpPr>
        <p:spPr>
          <a:xfrm>
            <a:off x="3757930" y="742798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84" name="Shape 184"/>
          <p:cNvSpPr/>
          <p:nvPr/>
        </p:nvSpPr>
        <p:spPr>
          <a:xfrm>
            <a:off x="1396992" y="29415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说明 promise 和 Deferred 的区别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3"/>
      <p:bldP build="whole" bldLvl="1" animBg="1" rev="0" advAuto="0" spid="182" grpId="1"/>
      <p:bldP build="whole" bldLvl="1" animBg="1" rev="0" advAuto="0" spid="181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900431" y="2272032"/>
            <a:ext cx="7343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要想深入理解它，就需要知道它的身世今生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613007" y="2272031"/>
            <a:ext cx="7917986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不要以为所有的网站都是 vue 和 React 开发的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2051152" y="19532"/>
            <a:ext cx="5041696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jQuery 1.5 的变化 - 1.5 之前</a:t>
            </a:r>
          </a:p>
        </p:txBody>
      </p:sp>
      <p:pic>
        <p:nvPicPr>
          <p:cNvPr id="13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6348" y="685899"/>
            <a:ext cx="5851304" cy="416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096870" y="121132"/>
            <a:ext cx="495026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jQuery 1.5 的变化 - 1.5 之后</a:t>
            </a:r>
          </a:p>
        </p:txBody>
      </p:sp>
      <p:pic>
        <p:nvPicPr>
          <p:cNvPr id="142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093" y="814943"/>
            <a:ext cx="6527814" cy="3896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096870" y="121132"/>
            <a:ext cx="495026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jQuery 1.5 的变化 - 1.5 之后</a:t>
            </a:r>
          </a:p>
        </p:txBody>
      </p:sp>
      <p:pic>
        <p:nvPicPr>
          <p:cNvPr id="14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732" y="785137"/>
            <a:ext cx="4990536" cy="4129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1397000" y="212581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只能从写法上杜绝 callback 这种形式</a:t>
            </a:r>
          </a:p>
        </p:txBody>
      </p:sp>
      <p:sp>
        <p:nvSpPr>
          <p:cNvPr id="148" name="Shape 148"/>
          <p:cNvSpPr/>
          <p:nvPr/>
        </p:nvSpPr>
        <p:spPr>
          <a:xfrm>
            <a:off x="1396997" y="1547553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无法改变 JS 异步和单线程的本质</a:t>
            </a:r>
          </a:p>
        </p:txBody>
      </p:sp>
      <p:sp>
        <p:nvSpPr>
          <p:cNvPr id="149" name="Shape 149"/>
          <p:cNvSpPr/>
          <p:nvPr/>
        </p:nvSpPr>
        <p:spPr>
          <a:xfrm>
            <a:off x="2942305" y="527533"/>
            <a:ext cx="32593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jQuery 1.5 的变化 </a:t>
            </a:r>
          </a:p>
        </p:txBody>
      </p:sp>
      <p:sp>
        <p:nvSpPr>
          <p:cNvPr id="150" name="Shape 150"/>
          <p:cNvSpPr/>
          <p:nvPr/>
        </p:nvSpPr>
        <p:spPr>
          <a:xfrm>
            <a:off x="1396996" y="2704075"/>
            <a:ext cx="635000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它是一种语法糖形式，但是解耦了代码</a:t>
            </a:r>
          </a:p>
        </p:txBody>
      </p:sp>
      <p:sp>
        <p:nvSpPr>
          <p:cNvPr id="151" name="Shape 151"/>
          <p:cNvSpPr/>
          <p:nvPr/>
        </p:nvSpPr>
        <p:spPr>
          <a:xfrm>
            <a:off x="1396997" y="3282336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很好的体现：开放封闭原则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"/>
      <p:bldP build="whole" bldLvl="1" animBg="1" rev="0" advAuto="0" spid="150" grpId="3"/>
      <p:bldP build="whole" bldLvl="1" animBg="1" rev="0" advAuto="0" spid="151" grpId="4"/>
      <p:bldP build="whole" bldLvl="1" animBg="1" rev="0" advAuto="0" spid="14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757932" y="2272032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2612699" y="298933"/>
            <a:ext cx="3918602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使用 jQuery Deferred</a:t>
            </a:r>
          </a:p>
        </p:txBody>
      </p:sp>
      <p:pic>
        <p:nvPicPr>
          <p:cNvPr id="15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40" y="1153073"/>
            <a:ext cx="8651320" cy="2837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2612699" y="108433"/>
            <a:ext cx="3918602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使用 jQuery Deferred</a:t>
            </a:r>
          </a:p>
        </p:txBody>
      </p:sp>
      <p:pic>
        <p:nvPicPr>
          <p:cNvPr id="159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2419" y="816077"/>
            <a:ext cx="6659162" cy="4073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