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2" y="22490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async/await 是最直接的同步写法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6707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then 只是将 callback 拆分了</a:t>
            </a:r>
          </a:p>
        </p:txBody>
      </p:sp>
      <p:sp>
        <p:nvSpPr>
          <p:cNvPr id="133" name="Shape 133"/>
          <p:cNvSpPr/>
          <p:nvPr/>
        </p:nvSpPr>
        <p:spPr>
          <a:xfrm>
            <a:off x="2630279" y="742798"/>
            <a:ext cx="3883441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介绍一下 async/await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2" y="28272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语法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3"/>
      <p:bldP build="whole" bldLvl="1" animBg="1" rev="0" advAuto="0" spid="131" grpId="2"/>
      <p:bldP build="whole" bldLvl="1" animBg="1" rev="0" advAuto="0" spid="13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2114077" y="375132"/>
            <a:ext cx="491584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then 只是将 callback 拆分了</a:t>
            </a:r>
          </a:p>
        </p:txBody>
      </p:sp>
      <p:pic>
        <p:nvPicPr>
          <p:cNvPr id="137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6903" y="1108536"/>
            <a:ext cx="3990194" cy="34126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041649" y="375132"/>
            <a:ext cx="3060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最直接的同步写法</a:t>
            </a:r>
          </a:p>
        </p:txBody>
      </p:sp>
      <p:pic>
        <p:nvPicPr>
          <p:cNvPr id="140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7099" y="1391112"/>
            <a:ext cx="6749802" cy="2557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4184649" y="375132"/>
            <a:ext cx="774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用法</a:t>
            </a:r>
          </a:p>
        </p:txBody>
      </p:sp>
      <p:sp>
        <p:nvSpPr>
          <p:cNvPr id="143" name="Shape 143"/>
          <p:cNvSpPr/>
          <p:nvPr/>
        </p:nvSpPr>
        <p:spPr>
          <a:xfrm>
            <a:off x="1396997" y="1547553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使用 await ，函数必须用 async 标识</a:t>
            </a:r>
          </a:p>
        </p:txBody>
      </p:sp>
      <p:sp>
        <p:nvSpPr>
          <p:cNvPr id="144" name="Shape 144"/>
          <p:cNvSpPr/>
          <p:nvPr/>
        </p:nvSpPr>
        <p:spPr>
          <a:xfrm>
            <a:off x="1396992" y="20712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await 后面跟的是一个 Promise 实例</a:t>
            </a:r>
          </a:p>
        </p:txBody>
      </p:sp>
      <p:sp>
        <p:nvSpPr>
          <p:cNvPr id="145" name="Shape 145"/>
          <p:cNvSpPr/>
          <p:nvPr/>
        </p:nvSpPr>
        <p:spPr>
          <a:xfrm>
            <a:off x="1396992" y="2594854"/>
            <a:ext cx="622581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需要 babel-polyfill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2"/>
      <p:bldP build="whole" bldLvl="1" animBg="1" rev="0" advAuto="0" spid="145" grpId="3"/>
      <p:bldP build="whole" bldLvl="1" animBg="1" rev="0" advAuto="0" spid="14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184649" y="133832"/>
            <a:ext cx="774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用法</a:t>
            </a:r>
          </a:p>
        </p:txBody>
      </p:sp>
      <p:pic>
        <p:nvPicPr>
          <p:cNvPr id="148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4860" y="732263"/>
            <a:ext cx="5154280" cy="4220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3757931" y="2272031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396992" y="22490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使用了 Promise ，并没有和 Promise 冲突</a:t>
            </a:r>
          </a:p>
        </p:txBody>
      </p:sp>
      <p:sp>
        <p:nvSpPr>
          <p:cNvPr id="153" name="Shape 153"/>
          <p:cNvSpPr/>
          <p:nvPr/>
        </p:nvSpPr>
        <p:spPr>
          <a:xfrm>
            <a:off x="1397000" y="16707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基本语法</a:t>
            </a:r>
          </a:p>
        </p:txBody>
      </p:sp>
      <p:sp>
        <p:nvSpPr>
          <p:cNvPr id="154" name="Shape 154"/>
          <p:cNvSpPr/>
          <p:nvPr/>
        </p:nvSpPr>
        <p:spPr>
          <a:xfrm>
            <a:off x="3757931" y="742798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55" name="Shape 155"/>
          <p:cNvSpPr/>
          <p:nvPr/>
        </p:nvSpPr>
        <p:spPr>
          <a:xfrm>
            <a:off x="1396992" y="28272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完全是同步的写法，再也没有回调函数</a:t>
            </a:r>
          </a:p>
        </p:txBody>
      </p:sp>
      <p:sp>
        <p:nvSpPr>
          <p:cNvPr id="156" name="Shape 156"/>
          <p:cNvSpPr/>
          <p:nvPr/>
        </p:nvSpPr>
        <p:spPr>
          <a:xfrm>
            <a:off x="1396992" y="3405526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但是：改变不了 JS 单线程、异步的本质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3"/>
      <p:bldP build="whole" bldLvl="1" animBg="1" rev="0" advAuto="0" spid="153" grpId="1"/>
      <p:bldP build="whole" bldLvl="1" animBg="1" rev="0" advAuto="0" spid="156" grpId="4"/>
      <p:bldP build="whole" bldLvl="1" animBg="1" rev="0" advAuto="0" spid="152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