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3890016" y="742798"/>
            <a:ext cx="136396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MVVM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6991" y="2363303"/>
            <a:ext cx="622611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如何实现 MVVM</a:t>
            </a:r>
          </a:p>
        </p:txBody>
      </p:sp>
      <p:sp>
        <p:nvSpPr>
          <p:cNvPr id="133" name="Shape 133"/>
          <p:cNvSpPr/>
          <p:nvPr/>
        </p:nvSpPr>
        <p:spPr>
          <a:xfrm>
            <a:off x="1397000" y="1785042"/>
            <a:ext cx="65596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如何理解 MVVM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1" y="2941565"/>
            <a:ext cx="603298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是否解读过 vue 的源码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3"/>
      <p:bldP build="whole" bldLvl="1" animBg="1" rev="0" advAuto="0" spid="133" grpId="1"/>
      <p:bldP build="whole" bldLvl="1" animBg="1" rev="0" advAuto="0" spid="13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4138931" y="502132"/>
            <a:ext cx="866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题目</a:t>
            </a:r>
          </a:p>
        </p:txBody>
      </p:sp>
      <p:sp>
        <p:nvSpPr>
          <p:cNvPr id="137" name="Shape 137"/>
          <p:cNvSpPr/>
          <p:nvPr/>
        </p:nvSpPr>
        <p:spPr>
          <a:xfrm>
            <a:off x="1396993" y="1539257"/>
            <a:ext cx="603298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说一下使用 jQuery 和使用框架的区别</a:t>
            </a:r>
          </a:p>
        </p:txBody>
      </p:sp>
      <p:sp>
        <p:nvSpPr>
          <p:cNvPr id="138" name="Shape 138"/>
          <p:cNvSpPr/>
          <p:nvPr/>
        </p:nvSpPr>
        <p:spPr>
          <a:xfrm>
            <a:off x="1396997" y="2695779"/>
            <a:ext cx="622610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vue 中如何实现响应式</a:t>
            </a:r>
          </a:p>
        </p:txBody>
      </p:sp>
      <p:sp>
        <p:nvSpPr>
          <p:cNvPr id="139" name="Shape 139"/>
          <p:cNvSpPr/>
          <p:nvPr/>
        </p:nvSpPr>
        <p:spPr>
          <a:xfrm>
            <a:off x="1397005" y="2117518"/>
            <a:ext cx="65596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说一下对 MVVM 的理解</a:t>
            </a:r>
          </a:p>
        </p:txBody>
      </p:sp>
      <p:sp>
        <p:nvSpPr>
          <p:cNvPr id="140" name="Shape 140"/>
          <p:cNvSpPr/>
          <p:nvPr/>
        </p:nvSpPr>
        <p:spPr>
          <a:xfrm>
            <a:off x="1396997" y="3274040"/>
            <a:ext cx="603298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vue 中如何解析模板</a:t>
            </a:r>
          </a:p>
        </p:txBody>
      </p:sp>
      <p:sp>
        <p:nvSpPr>
          <p:cNvPr id="141" name="Shape 141"/>
          <p:cNvSpPr/>
          <p:nvPr/>
        </p:nvSpPr>
        <p:spPr>
          <a:xfrm>
            <a:off x="1396997" y="3853755"/>
            <a:ext cx="603298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vue 的整个实现流程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4"/>
      <p:bldP build="whole" bldLvl="1" animBg="1" rev="0" advAuto="0" spid="141" grpId="5"/>
      <p:bldP build="whole" bldLvl="1" animBg="1" rev="0" advAuto="0" spid="138" grpId="3"/>
      <p:bldP build="whole" bldLvl="1" animBg="1" rev="0" advAuto="0" spid="139" grpId="2"/>
      <p:bldP build="whole" bldLvl="1" animBg="1" rev="0" advAuto="0" spid="13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