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0" y="2363304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实现 todo-list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jQuery 实现 todo-list</a:t>
            </a:r>
          </a:p>
        </p:txBody>
      </p:sp>
      <p:sp>
        <p:nvSpPr>
          <p:cNvPr id="133" name="Shape 133"/>
          <p:cNvSpPr/>
          <p:nvPr/>
        </p:nvSpPr>
        <p:spPr>
          <a:xfrm>
            <a:off x="1350635" y="742798"/>
            <a:ext cx="644272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说一下使用 jquery 和使用框架的区别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0" y="29415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jQuery 和框架的区别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2" grpId="1"/>
      <p:bldP build="whole" bldLvl="1" animBg="1" rev="0" advAuto="0" spid="134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2636324" y="121130"/>
            <a:ext cx="3871349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实现 todo-list</a:t>
            </a:r>
          </a:p>
        </p:txBody>
      </p:sp>
      <p:pic>
        <p:nvPicPr>
          <p:cNvPr id="1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469" y="787485"/>
            <a:ext cx="5951062" cy="4216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970023" y="121130"/>
            <a:ext cx="32039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vue 实现 todo-list</a:t>
            </a:r>
          </a:p>
        </p:txBody>
      </p:sp>
      <p:pic>
        <p:nvPicPr>
          <p:cNvPr id="14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5232" y="723630"/>
            <a:ext cx="4833536" cy="4292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396991" y="2363303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以数据驱动视图</a:t>
            </a:r>
          </a:p>
        </p:txBody>
      </p:sp>
      <p:sp>
        <p:nvSpPr>
          <p:cNvPr id="147" name="Shape 147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数据和视图的分离</a:t>
            </a:r>
          </a:p>
        </p:txBody>
      </p:sp>
      <p:sp>
        <p:nvSpPr>
          <p:cNvPr id="148" name="Shape 148"/>
          <p:cNvSpPr/>
          <p:nvPr/>
        </p:nvSpPr>
        <p:spPr>
          <a:xfrm>
            <a:off x="3613148" y="742798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两者的区别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  <p:bldP build="whole" bldLvl="1" animBg="1" rev="0" advAuto="0" spid="14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613149" y="121132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两者的区别</a:t>
            </a:r>
          </a:p>
        </p:txBody>
      </p:sp>
      <p:pic>
        <p:nvPicPr>
          <p:cNvPr id="15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469" y="787485"/>
            <a:ext cx="5951062" cy="4216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613149" y="121132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两者的区别</a:t>
            </a:r>
          </a:p>
        </p:txBody>
      </p:sp>
      <p:pic>
        <p:nvPicPr>
          <p:cNvPr id="15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5232" y="723630"/>
            <a:ext cx="4833536" cy="4292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1396991" y="2363303"/>
            <a:ext cx="64644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以数据驱动视图，只关心数据变化，DOM 操作被封装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数据和视图的分离，解耦（开放封闭原则）</a:t>
            </a:r>
          </a:p>
        </p:txBody>
      </p:sp>
      <p:sp>
        <p:nvSpPr>
          <p:cNvPr id="158" name="Shape 158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"/>
      <p:bldP build="whole" bldLvl="1" animBg="1" rev="0" advAuto="0" spid="15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