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2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2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2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2443778" y="387197"/>
            <a:ext cx="4256442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说一下对 MVVM 的理解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6991" y="1539257"/>
            <a:ext cx="603298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MVC</a:t>
            </a:r>
          </a:p>
        </p:txBody>
      </p:sp>
      <p:sp>
        <p:nvSpPr>
          <p:cNvPr id="133" name="Shape 133"/>
          <p:cNvSpPr/>
          <p:nvPr/>
        </p:nvSpPr>
        <p:spPr>
          <a:xfrm>
            <a:off x="1396995" y="2695779"/>
            <a:ext cx="622611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关于 ViewModel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7005" y="2117518"/>
            <a:ext cx="65596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MVVM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1"/>
      <p:bldP build="whole" bldLvl="1" animBg="1" rev="0" advAuto="0" spid="134" grpId="2"/>
      <p:bldP build="whole" bldLvl="1" animBg="1" rev="0" advAuto="0" spid="133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3102390" y="197330"/>
            <a:ext cx="293922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关于 ViewModel</a:t>
            </a:r>
          </a:p>
        </p:txBody>
      </p:sp>
      <p:pic>
        <p:nvPicPr>
          <p:cNvPr id="167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718" y="781234"/>
            <a:ext cx="7562563" cy="4165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3102390" y="260830"/>
            <a:ext cx="293922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关于 ViewModel</a:t>
            </a:r>
          </a:p>
        </p:txBody>
      </p:sp>
      <p:pic>
        <p:nvPicPr>
          <p:cNvPr id="170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4588" y="1021433"/>
            <a:ext cx="6214825" cy="3525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3102390" y="375130"/>
            <a:ext cx="293922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关于 ViewModel</a:t>
            </a:r>
          </a:p>
        </p:txBody>
      </p:sp>
      <p:sp>
        <p:nvSpPr>
          <p:cNvPr id="173" name="Shape 173"/>
          <p:cNvSpPr/>
          <p:nvPr/>
        </p:nvSpPr>
        <p:spPr>
          <a:xfrm>
            <a:off x="1396991" y="1539257"/>
            <a:ext cx="603298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MVVM 不算是一种创新</a:t>
            </a:r>
          </a:p>
        </p:txBody>
      </p:sp>
      <p:sp>
        <p:nvSpPr>
          <p:cNvPr id="174" name="Shape 174"/>
          <p:cNvSpPr/>
          <p:nvPr/>
        </p:nvSpPr>
        <p:spPr>
          <a:xfrm>
            <a:off x="1396995" y="2695779"/>
            <a:ext cx="622611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真正结合前端场景应用的创建</a:t>
            </a:r>
          </a:p>
        </p:txBody>
      </p:sp>
      <p:sp>
        <p:nvSpPr>
          <p:cNvPr id="175" name="Shape 175"/>
          <p:cNvSpPr/>
          <p:nvPr/>
        </p:nvSpPr>
        <p:spPr>
          <a:xfrm>
            <a:off x="1397005" y="2117518"/>
            <a:ext cx="65596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但其中的 ViewModel 确实一种创新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2"/>
      <p:bldP build="whole" bldLvl="1" animBg="1" rev="0" advAuto="0" spid="174" grpId="3"/>
      <p:bldP build="whole" bldLvl="1" animBg="1" rev="0" advAuto="0" spid="17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803649" y="387197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78" name="Shape 178"/>
          <p:cNvSpPr/>
          <p:nvPr/>
        </p:nvSpPr>
        <p:spPr>
          <a:xfrm>
            <a:off x="1396991" y="1539257"/>
            <a:ext cx="603298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MVVM - Model View ViewModel</a:t>
            </a:r>
          </a:p>
        </p:txBody>
      </p:sp>
      <p:sp>
        <p:nvSpPr>
          <p:cNvPr id="179" name="Shape 179"/>
          <p:cNvSpPr/>
          <p:nvPr/>
        </p:nvSpPr>
        <p:spPr>
          <a:xfrm>
            <a:off x="1396995" y="2695779"/>
            <a:ext cx="622611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ViewModel 的理解，联系 View 和 Model</a:t>
            </a:r>
          </a:p>
        </p:txBody>
      </p:sp>
      <p:sp>
        <p:nvSpPr>
          <p:cNvPr id="180" name="Shape 180"/>
          <p:cNvSpPr/>
          <p:nvPr/>
        </p:nvSpPr>
        <p:spPr>
          <a:xfrm>
            <a:off x="1397005" y="2117518"/>
            <a:ext cx="65596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三者之间的联系，以及如何对应到各段代码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"/>
      <p:bldP build="whole" bldLvl="1" animBg="1" rev="0" advAuto="0" spid="179" grpId="3"/>
      <p:bldP build="whole" bldLvl="1" animBg="1" rev="0" advAuto="0" spid="180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4127536" y="387197"/>
            <a:ext cx="88892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MVC</a:t>
            </a:r>
          </a:p>
        </p:txBody>
      </p:sp>
      <p:pic>
        <p:nvPicPr>
          <p:cNvPr id="137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7786" y="1440725"/>
            <a:ext cx="5688428" cy="2850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4127536" y="375131"/>
            <a:ext cx="88892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MVC</a:t>
            </a:r>
          </a:p>
        </p:txBody>
      </p:sp>
      <p:sp>
        <p:nvSpPr>
          <p:cNvPr id="140" name="Shape 140"/>
          <p:cNvSpPr/>
          <p:nvPr/>
        </p:nvSpPr>
        <p:spPr>
          <a:xfrm>
            <a:off x="1396993" y="1539257"/>
            <a:ext cx="60329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M - Model 数据</a:t>
            </a:r>
          </a:p>
        </p:txBody>
      </p:sp>
      <p:sp>
        <p:nvSpPr>
          <p:cNvPr id="141" name="Shape 141"/>
          <p:cNvSpPr/>
          <p:nvPr/>
        </p:nvSpPr>
        <p:spPr>
          <a:xfrm>
            <a:off x="1396996" y="2695779"/>
            <a:ext cx="622611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C - Controller 控制器、逻辑处理</a:t>
            </a:r>
          </a:p>
        </p:txBody>
      </p:sp>
      <p:sp>
        <p:nvSpPr>
          <p:cNvPr id="142" name="Shape 142"/>
          <p:cNvSpPr/>
          <p:nvPr/>
        </p:nvSpPr>
        <p:spPr>
          <a:xfrm>
            <a:off x="1397005" y="2117518"/>
            <a:ext cx="65596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 - View 视图、界面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2"/>
      <p:bldP build="whole" bldLvl="1" animBg="1" rev="0" advAuto="0" spid="140" grpId="1"/>
      <p:bldP build="whole" bldLvl="1" animBg="1" rev="0" advAuto="0" spid="141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4127536" y="375131"/>
            <a:ext cx="88892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MVC</a:t>
            </a:r>
          </a:p>
        </p:txBody>
      </p:sp>
      <p:pic>
        <p:nvPicPr>
          <p:cNvPr id="145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4292" y="1231447"/>
            <a:ext cx="4235416" cy="3632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127536" y="375131"/>
            <a:ext cx="88892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MVC</a:t>
            </a:r>
          </a:p>
        </p:txBody>
      </p:sp>
      <p:pic>
        <p:nvPicPr>
          <p:cNvPr id="148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7557" y="1294466"/>
            <a:ext cx="3468886" cy="3264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2727946" y="83029"/>
            <a:ext cx="3688105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MVVM - 回顾 demo</a:t>
            </a:r>
          </a:p>
        </p:txBody>
      </p:sp>
      <p:pic>
        <p:nvPicPr>
          <p:cNvPr id="151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8387" y="720341"/>
            <a:ext cx="5087226" cy="4270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2773664" y="83029"/>
            <a:ext cx="359666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MVVM - 回顾 demo</a:t>
            </a:r>
          </a:p>
        </p:txBody>
      </p:sp>
      <p:pic>
        <p:nvPicPr>
          <p:cNvPr id="154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119" y="834772"/>
            <a:ext cx="5139083" cy="21602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9003" y="1309147"/>
            <a:ext cx="2019201" cy="12115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71737" y="2700402"/>
            <a:ext cx="4000526" cy="2395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3935734" y="260830"/>
            <a:ext cx="127253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MVVM</a:t>
            </a:r>
          </a:p>
        </p:txBody>
      </p:sp>
      <p:pic>
        <p:nvPicPr>
          <p:cNvPr id="159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736" y="1060845"/>
            <a:ext cx="6856528" cy="3391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3935734" y="375130"/>
            <a:ext cx="127253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MVVM</a:t>
            </a:r>
          </a:p>
        </p:txBody>
      </p:sp>
      <p:sp>
        <p:nvSpPr>
          <p:cNvPr id="162" name="Shape 162"/>
          <p:cNvSpPr/>
          <p:nvPr/>
        </p:nvSpPr>
        <p:spPr>
          <a:xfrm>
            <a:off x="1396991" y="1539257"/>
            <a:ext cx="603298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Model - 模型、数据</a:t>
            </a:r>
          </a:p>
        </p:txBody>
      </p:sp>
      <p:sp>
        <p:nvSpPr>
          <p:cNvPr id="163" name="Shape 163"/>
          <p:cNvSpPr/>
          <p:nvPr/>
        </p:nvSpPr>
        <p:spPr>
          <a:xfrm>
            <a:off x="1396995" y="2695779"/>
            <a:ext cx="622611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ViewModel - 连接 Model 和 View </a:t>
            </a:r>
          </a:p>
        </p:txBody>
      </p:sp>
      <p:sp>
        <p:nvSpPr>
          <p:cNvPr id="164" name="Shape 164"/>
          <p:cNvSpPr/>
          <p:nvPr/>
        </p:nvSpPr>
        <p:spPr>
          <a:xfrm>
            <a:off x="1397005" y="2117518"/>
            <a:ext cx="65596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View - 视图、模板（视图和模型是分离的）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3"/>
      <p:bldP build="whole" bldLvl="1" animBg="1" rev="0" advAuto="0" spid="164" grpId="2"/>
      <p:bldP build="whole" bldLvl="1" animBg="1" rev="0" advAuto="0" spid="16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