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三要素总结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再次分析 demo</a:t>
            </a:r>
          </a:p>
        </p:txBody>
      </p:sp>
      <p:sp>
        <p:nvSpPr>
          <p:cNvPr id="133" name="Shape 133"/>
          <p:cNvSpPr/>
          <p:nvPr/>
        </p:nvSpPr>
        <p:spPr>
          <a:xfrm>
            <a:off x="2500147" y="742798"/>
            <a:ext cx="41437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 框架的三大要素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217730" y="95733"/>
            <a:ext cx="270853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再次分析 demo</a:t>
            </a:r>
          </a:p>
        </p:txBody>
      </p:sp>
      <p:pic>
        <p:nvPicPr>
          <p:cNvPr id="1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1528" y="640847"/>
            <a:ext cx="4820944" cy="4362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994148" y="527533"/>
            <a:ext cx="1155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三要素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3" y="1505644"/>
            <a:ext cx="603793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响应式：vue 如何监听到 data 的每个属性变化？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模板引擎：vue 的模板如何被解析，指令如何处理？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3" y="2662163"/>
            <a:ext cx="63500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渲染：vue 的模板如何被渲染成 html ？以及渲染过程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0" grpId="2"/>
      <p:bldP build="whole" bldLvl="1" animBg="1" rev="0" advAuto="0" spid="14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