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spd="med" advClick="1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96992" y="2363304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Object.defineProperty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什么是响应式</a:t>
            </a:r>
          </a:p>
        </p:txBody>
      </p:sp>
      <p:sp>
        <p:nvSpPr>
          <p:cNvPr id="133" name="Shape 133"/>
          <p:cNvSpPr/>
          <p:nvPr/>
        </p:nvSpPr>
        <p:spPr>
          <a:xfrm>
            <a:off x="2614093" y="742798"/>
            <a:ext cx="3915812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vue 中如何实现响应式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6992" y="2941565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模拟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3"/>
      <p:bldP build="whole" bldLvl="1" animBg="1" rev="0" advAuto="0" spid="132" grpId="1"/>
      <p:bldP build="whole" bldLvl="1" animBg="1" rev="0" advAuto="0" spid="131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1397000" y="20839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data 属性被代理到 vm 上</a:t>
            </a:r>
          </a:p>
        </p:txBody>
      </p:sp>
      <p:sp>
        <p:nvSpPr>
          <p:cNvPr id="137" name="Shape 137"/>
          <p:cNvSpPr/>
          <p:nvPr/>
        </p:nvSpPr>
        <p:spPr>
          <a:xfrm>
            <a:off x="1396993" y="1505644"/>
            <a:ext cx="60379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修改 data 属性之后，vue 立刻监听到</a:t>
            </a:r>
          </a:p>
        </p:txBody>
      </p:sp>
      <p:sp>
        <p:nvSpPr>
          <p:cNvPr id="138" name="Shape 138"/>
          <p:cNvSpPr/>
          <p:nvPr/>
        </p:nvSpPr>
        <p:spPr>
          <a:xfrm>
            <a:off x="3422648" y="527533"/>
            <a:ext cx="2298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什么是响应式</a:t>
            </a:r>
          </a:p>
        </p:txBody>
      </p:sp>
      <p:sp>
        <p:nvSpPr>
          <p:cNvPr id="139" name="Shape 139"/>
          <p:cNvSpPr/>
          <p:nvPr/>
        </p:nvSpPr>
        <p:spPr>
          <a:xfrm>
            <a:off x="1396993" y="2662163"/>
            <a:ext cx="60379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演示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1"/>
      <p:bldP build="whole" bldLvl="1" animBg="1" rev="0" advAuto="0" spid="136" grpId="2"/>
      <p:bldP build="whole" bldLvl="1" animBg="1" rev="0" advAuto="0" spid="139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2557307" y="286230"/>
            <a:ext cx="402938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Object.defineProperty</a:t>
            </a:r>
          </a:p>
        </p:txBody>
      </p:sp>
      <p:pic>
        <p:nvPicPr>
          <p:cNvPr id="142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9848" y="1573445"/>
            <a:ext cx="7164304" cy="19966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2557307" y="235430"/>
            <a:ext cx="402938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Object.defineProperty</a:t>
            </a:r>
          </a:p>
        </p:txBody>
      </p:sp>
      <p:pic>
        <p:nvPicPr>
          <p:cNvPr id="145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4000" y="871649"/>
            <a:ext cx="4636000" cy="4030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3803649" y="2317749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3803648" y="235430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模拟实现</a:t>
            </a:r>
          </a:p>
        </p:txBody>
      </p:sp>
      <p:pic>
        <p:nvPicPr>
          <p:cNvPr id="150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4599" y="1008169"/>
            <a:ext cx="3654802" cy="37035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803648" y="83029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模拟实现</a:t>
            </a:r>
          </a:p>
        </p:txBody>
      </p:sp>
      <p:pic>
        <p:nvPicPr>
          <p:cNvPr id="153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1221" y="708190"/>
            <a:ext cx="4161558" cy="41813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3803649" y="2317749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1396992" y="2363304"/>
            <a:ext cx="58238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将 data 的属性代理到 vm 上</a:t>
            </a:r>
          </a:p>
        </p:txBody>
      </p:sp>
      <p:sp>
        <p:nvSpPr>
          <p:cNvPr id="158" name="Shape 158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关键是理解 Object.defineProperty</a:t>
            </a:r>
          </a:p>
        </p:txBody>
      </p:sp>
      <p:sp>
        <p:nvSpPr>
          <p:cNvPr id="159" name="Shape 159"/>
          <p:cNvSpPr/>
          <p:nvPr/>
        </p:nvSpPr>
        <p:spPr>
          <a:xfrm>
            <a:off x="3803649" y="742798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问题解答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8" grpId="1"/>
      <p:bldP build="whole" bldLvl="1" animBg="1" rev="0" advAuto="0" spid="157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