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3" y="2363304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第二步：响应式开始监听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第一步：解析模板成 render 函数</a:t>
            </a:r>
          </a:p>
        </p:txBody>
      </p:sp>
      <p:sp>
        <p:nvSpPr>
          <p:cNvPr id="133" name="Shape 133"/>
          <p:cNvSpPr/>
          <p:nvPr/>
        </p:nvSpPr>
        <p:spPr>
          <a:xfrm>
            <a:off x="2804594" y="742798"/>
            <a:ext cx="3534811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vue 的整个实现流程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3" y="2941565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第三步：首次渲染，显示页面，且绑定依赖</a:t>
            </a:r>
          </a:p>
        </p:txBody>
      </p:sp>
      <p:sp>
        <p:nvSpPr>
          <p:cNvPr id="135" name="Shape 135"/>
          <p:cNvSpPr/>
          <p:nvPr/>
        </p:nvSpPr>
        <p:spPr>
          <a:xfrm>
            <a:off x="1396993" y="3519827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第四步：data 属性变化，触发 rerender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1"/>
      <p:bldP build="whole" bldLvl="1" animBg="1" rev="0" advAuto="0" spid="135" grpId="4"/>
      <p:bldP build="whole" bldLvl="1" animBg="1" rev="0" advAuto="0" spid="131" grpId="2"/>
      <p:bldP build="whole" bldLvl="1" animBg="1" rev="0" advAuto="0" spid="134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946149" y="95730"/>
            <a:ext cx="7251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第三步：首次渲染，显示页面，且绑定依赖</a:t>
            </a:r>
          </a:p>
        </p:txBody>
      </p:sp>
      <p:pic>
        <p:nvPicPr>
          <p:cNvPr id="16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4502" y="669062"/>
            <a:ext cx="6574996" cy="4258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1396993" y="1868004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执行 render 函数，会访问到 vm.list vm.title</a:t>
            </a:r>
          </a:p>
        </p:txBody>
      </p:sp>
      <p:sp>
        <p:nvSpPr>
          <p:cNvPr id="170" name="Shape 170"/>
          <p:cNvSpPr/>
          <p:nvPr/>
        </p:nvSpPr>
        <p:spPr>
          <a:xfrm>
            <a:off x="1397000" y="1289742"/>
            <a:ext cx="672375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初次渲染，执行 updateComponent，执行 vm._render()</a:t>
            </a:r>
          </a:p>
        </p:txBody>
      </p:sp>
      <p:sp>
        <p:nvSpPr>
          <p:cNvPr id="171" name="Shape 171"/>
          <p:cNvSpPr/>
          <p:nvPr/>
        </p:nvSpPr>
        <p:spPr>
          <a:xfrm>
            <a:off x="900431" y="298298"/>
            <a:ext cx="7343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第三步：首次渲染，显示页面，且绑定依赖</a:t>
            </a:r>
          </a:p>
        </p:txBody>
      </p:sp>
      <p:sp>
        <p:nvSpPr>
          <p:cNvPr id="172" name="Shape 172"/>
          <p:cNvSpPr/>
          <p:nvPr/>
        </p:nvSpPr>
        <p:spPr>
          <a:xfrm>
            <a:off x="1396993" y="2446266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会被响应式的 get 方法监听到（后面详细讲）</a:t>
            </a:r>
          </a:p>
        </p:txBody>
      </p:sp>
      <p:sp>
        <p:nvSpPr>
          <p:cNvPr id="173" name="Shape 173"/>
          <p:cNvSpPr/>
          <p:nvPr/>
        </p:nvSpPr>
        <p:spPr>
          <a:xfrm>
            <a:off x="1396993" y="3024528"/>
            <a:ext cx="672377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执行 updateComponent ，会走到 vdom 的 patch 方法</a:t>
            </a:r>
          </a:p>
        </p:txBody>
      </p:sp>
      <p:sp>
        <p:nvSpPr>
          <p:cNvPr id="174" name="Shape 174"/>
          <p:cNvSpPr/>
          <p:nvPr/>
        </p:nvSpPr>
        <p:spPr>
          <a:xfrm>
            <a:off x="1396992" y="3602790"/>
            <a:ext cx="635001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patch 将 vnode 渲染成 DOM ，初次渲染完成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  <p:bldP build="whole" bldLvl="1" animBg="1" rev="0" advAuto="0" spid="172" grpId="3"/>
      <p:bldP build="whole" bldLvl="1" animBg="1" rev="0" advAuto="0" spid="174" grpId="5"/>
      <p:bldP build="whole" bldLvl="1" animBg="1" rev="0" advAuto="0" spid="169" grpId="2"/>
      <p:bldP build="whole" bldLvl="1" animBg="1" rev="0" advAuto="0" spid="173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946149" y="95730"/>
            <a:ext cx="7251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第三步：首次渲染，显示页面，且绑定依赖</a:t>
            </a:r>
          </a:p>
        </p:txBody>
      </p:sp>
      <p:pic>
        <p:nvPicPr>
          <p:cNvPr id="17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1656" y="910164"/>
            <a:ext cx="6620688" cy="3686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1396993" y="1868004"/>
            <a:ext cx="62472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data 中有很多属性，有些被用到，有些可能不被用到</a:t>
            </a:r>
          </a:p>
        </p:txBody>
      </p:sp>
      <p:sp>
        <p:nvSpPr>
          <p:cNvPr id="180" name="Shape 180"/>
          <p:cNvSpPr/>
          <p:nvPr/>
        </p:nvSpPr>
        <p:spPr>
          <a:xfrm>
            <a:off x="1397000" y="1289742"/>
            <a:ext cx="672375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为何要监听 get ，直接监听 set 不行吗？</a:t>
            </a:r>
          </a:p>
        </p:txBody>
      </p:sp>
      <p:sp>
        <p:nvSpPr>
          <p:cNvPr id="181" name="Shape 181"/>
          <p:cNvSpPr/>
          <p:nvPr/>
        </p:nvSpPr>
        <p:spPr>
          <a:xfrm>
            <a:off x="900431" y="298298"/>
            <a:ext cx="7343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第三步：首次渲染，显示页面，且绑定依赖</a:t>
            </a:r>
          </a:p>
        </p:txBody>
      </p:sp>
      <p:sp>
        <p:nvSpPr>
          <p:cNvPr id="182" name="Shape 182"/>
          <p:cNvSpPr/>
          <p:nvPr/>
        </p:nvSpPr>
        <p:spPr>
          <a:xfrm>
            <a:off x="1396993" y="2446266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被用到的会走到 get ，不被用到的不会走到 get</a:t>
            </a:r>
          </a:p>
        </p:txBody>
      </p:sp>
      <p:sp>
        <p:nvSpPr>
          <p:cNvPr id="183" name="Shape 183"/>
          <p:cNvSpPr/>
          <p:nvPr/>
        </p:nvSpPr>
        <p:spPr>
          <a:xfrm>
            <a:off x="1396993" y="3024528"/>
            <a:ext cx="672377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未走到 get 中的属性，set 的时候我们也无需关心</a:t>
            </a:r>
          </a:p>
        </p:txBody>
      </p:sp>
      <p:sp>
        <p:nvSpPr>
          <p:cNvPr id="184" name="Shape 184"/>
          <p:cNvSpPr/>
          <p:nvPr/>
        </p:nvSpPr>
        <p:spPr>
          <a:xfrm>
            <a:off x="1396992" y="3602790"/>
            <a:ext cx="635001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避免不必要的重复渲染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3"/>
      <p:bldP build="whole" bldLvl="1" animBg="1" rev="0" advAuto="0" spid="184" grpId="5"/>
      <p:bldP build="whole" bldLvl="1" animBg="1" rev="0" advAuto="0" spid="180" grpId="1"/>
      <p:bldP build="whole" bldLvl="1" animBg="1" rev="0" advAuto="0" spid="179" grpId="2"/>
      <p:bldP build="whole" bldLvl="1" animBg="1" rev="0" advAuto="0" spid="183" grpId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946149" y="95730"/>
            <a:ext cx="7251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第三步：首次渲染，显示页面，且绑定依赖</a:t>
            </a:r>
          </a:p>
        </p:txBody>
      </p:sp>
      <p:pic>
        <p:nvPicPr>
          <p:cNvPr id="187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803" y="742678"/>
            <a:ext cx="6156394" cy="4731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2581863" y="95730"/>
            <a:ext cx="398027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第四步：data 属性变化</a:t>
            </a:r>
          </a:p>
        </p:txBody>
      </p:sp>
      <p:pic>
        <p:nvPicPr>
          <p:cNvPr id="19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344" y="729196"/>
            <a:ext cx="7265312" cy="42111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2581863" y="95730"/>
            <a:ext cx="398027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第四步：data 属性变化</a:t>
            </a:r>
          </a:p>
        </p:txBody>
      </p:sp>
      <p:pic>
        <p:nvPicPr>
          <p:cNvPr id="19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0303" y="1022165"/>
            <a:ext cx="6863394" cy="3614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1396993" y="1868004"/>
            <a:ext cx="62472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set 中执行 updateComponent</a:t>
            </a:r>
          </a:p>
        </p:txBody>
      </p:sp>
      <p:sp>
        <p:nvSpPr>
          <p:cNvPr id="196" name="Shape 196"/>
          <p:cNvSpPr/>
          <p:nvPr/>
        </p:nvSpPr>
        <p:spPr>
          <a:xfrm>
            <a:off x="1397000" y="1289742"/>
            <a:ext cx="672375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修改属性，被响应式的 set 监听到</a:t>
            </a:r>
          </a:p>
        </p:txBody>
      </p:sp>
      <p:sp>
        <p:nvSpPr>
          <p:cNvPr id="197" name="Shape 197"/>
          <p:cNvSpPr/>
          <p:nvPr/>
        </p:nvSpPr>
        <p:spPr>
          <a:xfrm>
            <a:off x="2536145" y="298298"/>
            <a:ext cx="4071709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第四步：data 属性变化</a:t>
            </a:r>
          </a:p>
        </p:txBody>
      </p:sp>
      <p:sp>
        <p:nvSpPr>
          <p:cNvPr id="198" name="Shape 198"/>
          <p:cNvSpPr/>
          <p:nvPr/>
        </p:nvSpPr>
        <p:spPr>
          <a:xfrm>
            <a:off x="1396993" y="2446266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updateComponent 重新执行 vm._render()</a:t>
            </a:r>
          </a:p>
        </p:txBody>
      </p:sp>
      <p:sp>
        <p:nvSpPr>
          <p:cNvPr id="199" name="Shape 199"/>
          <p:cNvSpPr/>
          <p:nvPr/>
        </p:nvSpPr>
        <p:spPr>
          <a:xfrm>
            <a:off x="1396993" y="3024528"/>
            <a:ext cx="672377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生成的 vnode 和 prevVnode ，通过 patch 进行对比</a:t>
            </a:r>
          </a:p>
        </p:txBody>
      </p:sp>
      <p:sp>
        <p:nvSpPr>
          <p:cNvPr id="200" name="Shape 200"/>
          <p:cNvSpPr/>
          <p:nvPr/>
        </p:nvSpPr>
        <p:spPr>
          <a:xfrm>
            <a:off x="1396992" y="3602790"/>
            <a:ext cx="635001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渲染到 html 中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2"/>
      <p:bldP build="whole" bldLvl="1" animBg="1" rev="0" advAuto="0" spid="200" grpId="5"/>
      <p:bldP build="whole" bldLvl="1" animBg="1" rev="0" advAuto="0" spid="199" grpId="4"/>
      <p:bldP build="whole" bldLvl="1" animBg="1" rev="0" advAuto="0" spid="198" grpId="3"/>
      <p:bldP build="whole" bldLvl="1" animBg="1" rev="0" advAuto="0" spid="19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2581863" y="95730"/>
            <a:ext cx="398027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第四步：data 属性变化</a:t>
            </a:r>
          </a:p>
        </p:txBody>
      </p:sp>
      <p:pic>
        <p:nvPicPr>
          <p:cNvPr id="20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4502" y="669062"/>
            <a:ext cx="6574996" cy="4258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2018363" y="2317750"/>
            <a:ext cx="510727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根据实际 demo 再次梳理流程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3598731" y="44930"/>
            <a:ext cx="194653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根据 demo</a:t>
            </a:r>
          </a:p>
        </p:txBody>
      </p:sp>
      <p:pic>
        <p:nvPicPr>
          <p:cNvPr id="13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4093" y="591805"/>
            <a:ext cx="4715814" cy="4361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1396993" y="2363304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第二步：响应式开始监听</a:t>
            </a:r>
          </a:p>
        </p:txBody>
      </p:sp>
      <p:sp>
        <p:nvSpPr>
          <p:cNvPr id="208" name="Shape 208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第一步：解析模板成 render 函数</a:t>
            </a:r>
          </a:p>
        </p:txBody>
      </p:sp>
      <p:sp>
        <p:nvSpPr>
          <p:cNvPr id="209" name="Shape 209"/>
          <p:cNvSpPr/>
          <p:nvPr/>
        </p:nvSpPr>
        <p:spPr>
          <a:xfrm>
            <a:off x="3757931" y="742798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210" name="Shape 210"/>
          <p:cNvSpPr/>
          <p:nvPr/>
        </p:nvSpPr>
        <p:spPr>
          <a:xfrm>
            <a:off x="1396993" y="2941566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第三步：首次渲染，显示页面，且绑定依赖</a:t>
            </a:r>
          </a:p>
        </p:txBody>
      </p:sp>
      <p:sp>
        <p:nvSpPr>
          <p:cNvPr id="211" name="Shape 211"/>
          <p:cNvSpPr/>
          <p:nvPr/>
        </p:nvSpPr>
        <p:spPr>
          <a:xfrm>
            <a:off x="1396993" y="3519828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第四步：data 属性变化，触发 rerender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4"/>
      <p:bldP build="whole" bldLvl="1" animBg="1" rev="0" advAuto="0" spid="210" grpId="3"/>
      <p:bldP build="whole" bldLvl="1" animBg="1" rev="0" advAuto="0" spid="208" grpId="1"/>
      <p:bldP build="whole" bldLvl="1" animBg="1" rev="0" advAuto="0" spid="207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1759216" y="95730"/>
            <a:ext cx="562556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第一步：解析模板成 render 函数</a:t>
            </a:r>
          </a:p>
        </p:txBody>
      </p:sp>
      <p:pic>
        <p:nvPicPr>
          <p:cNvPr id="14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534" y="991047"/>
            <a:ext cx="7962932" cy="3383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759216" y="95730"/>
            <a:ext cx="562556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第一步：解析模板成 render 函数</a:t>
            </a:r>
          </a:p>
        </p:txBody>
      </p:sp>
      <p:pic>
        <p:nvPicPr>
          <p:cNvPr id="14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529" y="1682594"/>
            <a:ext cx="8548942" cy="1778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5431" y="0"/>
            <a:ext cx="3273138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759216" y="95730"/>
            <a:ext cx="562556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第一步：解析模板成 render 函数</a:t>
            </a:r>
          </a:p>
        </p:txBody>
      </p:sp>
      <p:pic>
        <p:nvPicPr>
          <p:cNvPr id="14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3388" y="750148"/>
            <a:ext cx="7017224" cy="4177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396993" y="1868004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模板中的所有信息都被 render 函数包含</a:t>
            </a:r>
          </a:p>
        </p:txBody>
      </p:sp>
      <p:sp>
        <p:nvSpPr>
          <p:cNvPr id="152" name="Shape 152"/>
          <p:cNvSpPr/>
          <p:nvPr/>
        </p:nvSpPr>
        <p:spPr>
          <a:xfrm>
            <a:off x="1397000" y="12897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with 的用法</a:t>
            </a:r>
          </a:p>
        </p:txBody>
      </p:sp>
      <p:sp>
        <p:nvSpPr>
          <p:cNvPr id="153" name="Shape 153"/>
          <p:cNvSpPr/>
          <p:nvPr/>
        </p:nvSpPr>
        <p:spPr>
          <a:xfrm>
            <a:off x="1713498" y="298298"/>
            <a:ext cx="5717004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第一步：解析模板成 render 函数</a:t>
            </a:r>
          </a:p>
        </p:txBody>
      </p:sp>
      <p:sp>
        <p:nvSpPr>
          <p:cNvPr id="154" name="Shape 154"/>
          <p:cNvSpPr/>
          <p:nvPr/>
        </p:nvSpPr>
        <p:spPr>
          <a:xfrm>
            <a:off x="1396993" y="2446266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模板中用到的 data 中的属性，都变成了 JS 变量</a:t>
            </a:r>
          </a:p>
        </p:txBody>
      </p:sp>
      <p:sp>
        <p:nvSpPr>
          <p:cNvPr id="155" name="Shape 155"/>
          <p:cNvSpPr/>
          <p:nvPr/>
        </p:nvSpPr>
        <p:spPr>
          <a:xfrm>
            <a:off x="1396993" y="3024528"/>
            <a:ext cx="635001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模板中的 v-model  v-for  v-on 都变成了 JS 逻辑</a:t>
            </a:r>
          </a:p>
        </p:txBody>
      </p:sp>
      <p:sp>
        <p:nvSpPr>
          <p:cNvPr id="156" name="Shape 156"/>
          <p:cNvSpPr/>
          <p:nvPr/>
        </p:nvSpPr>
        <p:spPr>
          <a:xfrm>
            <a:off x="1396992" y="3602790"/>
            <a:ext cx="635001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render 函数返回 vnode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2"/>
      <p:bldP build="whole" bldLvl="1" animBg="1" rev="0" advAuto="0" spid="152" grpId="1"/>
      <p:bldP build="whole" bldLvl="1" animBg="1" rev="0" advAuto="0" spid="156" grpId="5"/>
      <p:bldP build="whole" bldLvl="1" animBg="1" rev="0" advAuto="0" spid="154" grpId="3"/>
      <p:bldP build="whole" bldLvl="1" animBg="1" rev="0" advAuto="0" spid="155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2470149" y="95730"/>
            <a:ext cx="4203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第二步：响应式开始监听</a:t>
            </a:r>
          </a:p>
        </p:txBody>
      </p:sp>
      <p:pic>
        <p:nvPicPr>
          <p:cNvPr id="15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096" y="1084243"/>
            <a:ext cx="3379005" cy="3424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3521" y="705616"/>
            <a:ext cx="4161558" cy="4181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396993" y="1868004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将 data 的属性代理到 vm 上</a:t>
            </a:r>
          </a:p>
        </p:txBody>
      </p:sp>
      <p:sp>
        <p:nvSpPr>
          <p:cNvPr id="163" name="Shape 163"/>
          <p:cNvSpPr/>
          <p:nvPr/>
        </p:nvSpPr>
        <p:spPr>
          <a:xfrm>
            <a:off x="1397000" y="12897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Object.defineProperty</a:t>
            </a:r>
          </a:p>
        </p:txBody>
      </p:sp>
      <p:sp>
        <p:nvSpPr>
          <p:cNvPr id="164" name="Shape 164"/>
          <p:cNvSpPr/>
          <p:nvPr/>
        </p:nvSpPr>
        <p:spPr>
          <a:xfrm>
            <a:off x="2424431" y="298298"/>
            <a:ext cx="4295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第二步：响应式开始监听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2"/>
      <p:bldP build="whole" bldLvl="1" animBg="1" rev="0" advAuto="0" spid="16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