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3"/>
            <a:ext cx="622610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比较独立，使用也比较简单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是 vue 和 React 的核心，先讲哪个都绕不开它</a:t>
            </a:r>
          </a:p>
        </p:txBody>
      </p:sp>
      <p:sp>
        <p:nvSpPr>
          <p:cNvPr id="133" name="Shape 133"/>
          <p:cNvSpPr/>
          <p:nvPr/>
        </p:nvSpPr>
        <p:spPr>
          <a:xfrm>
            <a:off x="3514085" y="742798"/>
            <a:ext cx="21158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virtual dom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60329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如果面试问到 vue 和 React 和实现，免不了问 vdom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2" y="2363303"/>
            <a:ext cx="622610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的如何应用，核心 API 是什么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是什么？为何会存在 vdom？</a:t>
            </a:r>
          </a:p>
        </p:txBody>
      </p:sp>
      <p:sp>
        <p:nvSpPr>
          <p:cNvPr id="138" name="Shape 138"/>
          <p:cNvSpPr/>
          <p:nvPr/>
        </p:nvSpPr>
        <p:spPr>
          <a:xfrm>
            <a:off x="4184649" y="742798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2" y="2941565"/>
            <a:ext cx="60329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diff 算法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whole" bldLvl="1" animBg="1" rev="0" advAuto="0" spid="136" grpId="2"/>
      <p:bldP build="whole" bldLvl="1" animBg="1" rev="0" advAuto="0" spid="1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