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1" y="2363303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设计一个需求场景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什么是 vdom</a:t>
            </a:r>
          </a:p>
        </p:txBody>
      </p:sp>
      <p:sp>
        <p:nvSpPr>
          <p:cNvPr id="133" name="Shape 133"/>
          <p:cNvSpPr/>
          <p:nvPr/>
        </p:nvSpPr>
        <p:spPr>
          <a:xfrm>
            <a:off x="1889160" y="742798"/>
            <a:ext cx="536567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vdom，为何使用 vdom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1" y="294156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用 jQuery 实现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1" y="351982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遇到的问题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4"/>
      <p:bldP build="whole" bldLvl="1" animBg="1" rev="0" advAuto="0" spid="131" grpId="2"/>
      <p:bldP build="whole" bldLvl="1" animBg="1" rev="0" advAuto="0" spid="132" grpId="1"/>
      <p:bldP build="whole" bldLvl="1" animBg="1" rev="0" advAuto="0" spid="134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3613148" y="82396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遇到的问题</a:t>
            </a:r>
          </a:p>
        </p:txBody>
      </p:sp>
      <p:pic>
        <p:nvPicPr>
          <p:cNvPr id="164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9595" y="718117"/>
            <a:ext cx="4804810" cy="1421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9595" y="2339317"/>
            <a:ext cx="4804810" cy="2700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613148" y="450718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遇到的问题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6991" y="2134703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尽量减少 DOM 操作，而不是“推倒重来”</a:t>
            </a:r>
          </a:p>
        </p:txBody>
      </p:sp>
      <p:sp>
        <p:nvSpPr>
          <p:cNvPr id="169" name="Shape 169"/>
          <p:cNvSpPr/>
          <p:nvPr/>
        </p:nvSpPr>
        <p:spPr>
          <a:xfrm>
            <a:off x="1397000" y="15564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DOM 操作是“昂贵”的，js 运行效率高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6991" y="271296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项目越复杂，影响就越严重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6991" y="3291227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即可解决这个问题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4"/>
      <p:bldP build="whole" bldLvl="1" animBg="1" rev="0" advAuto="0" spid="170" grpId="3"/>
      <p:bldP build="whole" bldLvl="1" animBg="1" rev="0" advAuto="0" spid="168" grpId="2"/>
      <p:bldP build="whole" bldLvl="1" animBg="1" rev="0" advAuto="0" spid="16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396991" y="2363303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用 JS 模拟 DOM 结构</a:t>
            </a:r>
          </a:p>
        </p:txBody>
      </p:sp>
      <p:sp>
        <p:nvSpPr>
          <p:cNvPr id="174" name="Shape 174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virtual dom ， 虚拟 DOM</a:t>
            </a:r>
          </a:p>
        </p:txBody>
      </p:sp>
      <p:sp>
        <p:nvSpPr>
          <p:cNvPr id="175" name="Shape 175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76" name="Shape 176"/>
          <p:cNvSpPr/>
          <p:nvPr/>
        </p:nvSpPr>
        <p:spPr>
          <a:xfrm>
            <a:off x="1396991" y="294156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DOM 操作非常“昂贵”</a:t>
            </a:r>
          </a:p>
        </p:txBody>
      </p:sp>
      <p:sp>
        <p:nvSpPr>
          <p:cNvPr id="177" name="Shape 177"/>
          <p:cNvSpPr/>
          <p:nvPr/>
        </p:nvSpPr>
        <p:spPr>
          <a:xfrm>
            <a:off x="1396991" y="351982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 DOM 对比操作放在 JS 层，提高效率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4"/>
      <p:bldP build="whole" bldLvl="1" animBg="1" rev="0" advAuto="0" spid="174" grpId="1"/>
      <p:bldP build="whole" bldLvl="1" animBg="1" rev="0" advAuto="0" spid="173" grpId="2"/>
      <p:bldP build="whole" bldLvl="1" animBg="1" rev="0" advAuto="0" spid="17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396991" y="2363303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用 JS 模拟 DOM 结构</a:t>
            </a:r>
          </a:p>
        </p:txBody>
      </p:sp>
      <p:sp>
        <p:nvSpPr>
          <p:cNvPr id="138" name="Shape 138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virtual dom ， 虚拟 DOM</a:t>
            </a:r>
          </a:p>
        </p:txBody>
      </p:sp>
      <p:sp>
        <p:nvSpPr>
          <p:cNvPr id="139" name="Shape 139"/>
          <p:cNvSpPr/>
          <p:nvPr/>
        </p:nvSpPr>
        <p:spPr>
          <a:xfrm>
            <a:off x="3417904" y="717398"/>
            <a:ext cx="23081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vdom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1" y="2941565"/>
            <a:ext cx="63500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DOM 变化的对比，放在 JS 层来做（图灵完备语言）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6991" y="3519825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提高重绘性能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3"/>
      <p:bldP build="whole" bldLvl="1" animBg="1" rev="0" advAuto="0" spid="137" grpId="2"/>
      <p:bldP build="whole" bldLvl="1" animBg="1" rev="0" advAuto="0" spid="138" grpId="1"/>
      <p:bldP build="whole" bldLvl="1" animBg="1" rev="0" advAuto="0" spid="141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417906" y="399897"/>
            <a:ext cx="23081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vdom</a:t>
            </a:r>
          </a:p>
        </p:txBody>
      </p:sp>
      <p:pic>
        <p:nvPicPr>
          <p:cNvPr id="14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4591" y="1880333"/>
            <a:ext cx="4734818" cy="1382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417906" y="222097"/>
            <a:ext cx="23081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vdom</a:t>
            </a:r>
          </a:p>
        </p:txBody>
      </p:sp>
      <p:pic>
        <p:nvPicPr>
          <p:cNvPr id="14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4815" y="898138"/>
            <a:ext cx="4414370" cy="4042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041650" y="82396"/>
            <a:ext cx="3060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设计一个需求场景</a:t>
            </a:r>
          </a:p>
        </p:txBody>
      </p:sp>
      <p:pic>
        <p:nvPicPr>
          <p:cNvPr id="150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7642" y="757803"/>
            <a:ext cx="5708716" cy="4182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267960" y="82396"/>
            <a:ext cx="2608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用 jQuery 实现</a:t>
            </a:r>
          </a:p>
        </p:txBody>
      </p:sp>
      <p:pic>
        <p:nvPicPr>
          <p:cNvPr id="15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1233" y="708728"/>
            <a:ext cx="5241534" cy="4282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267960" y="82396"/>
            <a:ext cx="2608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用 jQuery 实现</a:t>
            </a:r>
          </a:p>
        </p:txBody>
      </p:sp>
      <p:pic>
        <p:nvPicPr>
          <p:cNvPr id="15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133" y="816717"/>
            <a:ext cx="4719734" cy="3958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267960" y="82396"/>
            <a:ext cx="2608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用 jQuery 实现</a:t>
            </a:r>
          </a:p>
        </p:txBody>
      </p:sp>
      <p:pic>
        <p:nvPicPr>
          <p:cNvPr id="159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878" y="704190"/>
            <a:ext cx="6544244" cy="4274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