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3633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重做之前的 demo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 snabbdom</a:t>
            </a:r>
          </a:p>
        </p:txBody>
      </p:sp>
      <p:sp>
        <p:nvSpPr>
          <p:cNvPr id="133" name="Shape 133"/>
          <p:cNvSpPr/>
          <p:nvPr/>
        </p:nvSpPr>
        <p:spPr>
          <a:xfrm>
            <a:off x="1474580" y="742798"/>
            <a:ext cx="61948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的如何应用，核心 API 是什么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0" y="2941565"/>
            <a:ext cx="60329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 API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1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21693" y="406680"/>
            <a:ext cx="150061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核心 API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0" y="19315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h(‘&lt;标签名&gt;’, {…属性…}, ‘….’)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7000" y="1353241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h(‘&lt;标签名&gt;’, {…属性…}, […子元素…])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90" y="2509764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patch(container, vnode)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0" y="3088026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patch(vnode, newVnode)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69" grpId="1"/>
      <p:bldP build="whole" bldLvl="1" animBg="1" rev="0" advAuto="0" spid="168" grpId="2"/>
      <p:bldP build="whole" bldLvl="1" animBg="1" rev="0" advAuto="0" spid="171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396990" y="23633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 API：h 函数、patch 函数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如何使用？可用 snabbdom 的用法来举例</a:t>
            </a:r>
          </a:p>
        </p:txBody>
      </p:sp>
      <p:sp>
        <p:nvSpPr>
          <p:cNvPr id="175" name="Shape 175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417906" y="222096"/>
            <a:ext cx="23081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014" y="910838"/>
            <a:ext cx="4414372" cy="404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549" y="2438246"/>
            <a:ext cx="3380661" cy="987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152619" y="82395"/>
            <a:ext cx="28387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</a:t>
            </a:r>
          </a:p>
        </p:txBody>
      </p:sp>
      <p:pic>
        <p:nvPicPr>
          <p:cNvPr id="14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107" y="854006"/>
            <a:ext cx="6643786" cy="3908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152619" y="82395"/>
            <a:ext cx="28387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</a:t>
            </a:r>
          </a:p>
        </p:txBody>
      </p:sp>
      <p:pic>
        <p:nvPicPr>
          <p:cNvPr id="14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571" y="694211"/>
            <a:ext cx="8736857" cy="4098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402805" y="82395"/>
            <a:ext cx="43383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 - h 函数</a:t>
            </a:r>
          </a:p>
        </p:txBody>
      </p:sp>
      <p:pic>
        <p:nvPicPr>
          <p:cNvPr id="14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016" y="910838"/>
            <a:ext cx="4414370" cy="404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130" y="2407092"/>
            <a:ext cx="3807071" cy="1049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014735" y="82395"/>
            <a:ext cx="51145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 - patch 函数</a:t>
            </a:r>
          </a:p>
        </p:txBody>
      </p:sp>
      <p:pic>
        <p:nvPicPr>
          <p:cNvPr id="15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891" y="617002"/>
            <a:ext cx="5820218" cy="4450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598731" y="82395"/>
            <a:ext cx="19465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重做 demo</a:t>
            </a:r>
          </a:p>
        </p:txBody>
      </p:sp>
      <p:pic>
        <p:nvPicPr>
          <p:cNvPr id="15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971" y="643090"/>
            <a:ext cx="5362058" cy="4411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598731" y="406680"/>
            <a:ext cx="19465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重做 demo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6990" y="19315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第一次渲染，将 vnode 渲染到 #container 中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7000" y="13532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 data 生成 vnode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0" y="2509765"/>
            <a:ext cx="60329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并将 vnode 缓存下来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93" y="3666287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vnode 和 newVnode 对比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7003" y="3088027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修改 data 之后，用新 data 生成 newVnode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1" grpId="3"/>
      <p:bldP build="whole" bldLvl="1" animBg="1" rev="0" advAuto="0" spid="163" grpId="4"/>
      <p:bldP build="whole" bldLvl="1" animBg="1" rev="0" advAuto="0" spid="162" grpId="5"/>
      <p:bldP build="whole" bldLvl="1" animBg="1" rev="0" advAuto="0" spid="15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