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1" y="2160104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去繁就简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5818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什么是 diff 算法</a:t>
            </a:r>
          </a:p>
        </p:txBody>
      </p:sp>
      <p:sp>
        <p:nvSpPr>
          <p:cNvPr id="133" name="Shape 133"/>
          <p:cNvSpPr/>
          <p:nvPr/>
        </p:nvSpPr>
        <p:spPr>
          <a:xfrm>
            <a:off x="2959561" y="526898"/>
            <a:ext cx="3224876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介绍一下 diff 算法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1" y="273836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vdom 为何用 diff 算法</a:t>
            </a:r>
          </a:p>
        </p:txBody>
      </p:sp>
      <p:sp>
        <p:nvSpPr>
          <p:cNvPr id="135" name="Shape 135"/>
          <p:cNvSpPr/>
          <p:nvPr/>
        </p:nvSpPr>
        <p:spPr>
          <a:xfrm>
            <a:off x="1396991" y="3316627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diff 算法的实现流程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2"/>
      <p:bldP build="whole" bldLvl="1" animBg="1" rev="0" advAuto="0" spid="132" grpId="1"/>
      <p:bldP build="whole" bldLvl="1" animBg="1" rev="0" advAuto="0" spid="135" grpId="4"/>
      <p:bldP build="whole" bldLvl="1" animBg="1" rev="0" advAuto="0" spid="134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1396991" y="2160104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patch(vnode, newVnode)</a:t>
            </a:r>
          </a:p>
        </p:txBody>
      </p:sp>
      <p:sp>
        <p:nvSpPr>
          <p:cNvPr id="167" name="Shape 167"/>
          <p:cNvSpPr/>
          <p:nvPr/>
        </p:nvSpPr>
        <p:spPr>
          <a:xfrm>
            <a:off x="1397000" y="1581842"/>
            <a:ext cx="653390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patch(container, vnode)</a:t>
            </a:r>
          </a:p>
        </p:txBody>
      </p:sp>
      <p:sp>
        <p:nvSpPr>
          <p:cNvPr id="168" name="Shape 168"/>
          <p:cNvSpPr/>
          <p:nvPr/>
        </p:nvSpPr>
        <p:spPr>
          <a:xfrm>
            <a:off x="3442647" y="526898"/>
            <a:ext cx="225870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diff 实现过程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1"/>
      <p:bldP build="whole" bldLvl="1" animBg="1" rev="0" advAuto="0" spid="166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2419082" y="171928"/>
            <a:ext cx="430583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patch(container, vnode)</a:t>
            </a:r>
          </a:p>
        </p:txBody>
      </p:sp>
      <p:pic>
        <p:nvPicPr>
          <p:cNvPr id="171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379" y="908511"/>
            <a:ext cx="3663097" cy="3813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5305" y="2329538"/>
            <a:ext cx="4142600" cy="971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2419082" y="-19204"/>
            <a:ext cx="430583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patch(container, vnode)</a:t>
            </a:r>
          </a:p>
        </p:txBody>
      </p:sp>
      <p:pic>
        <p:nvPicPr>
          <p:cNvPr id="175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068" y="598930"/>
            <a:ext cx="4749864" cy="4493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803648" y="2317750"/>
            <a:ext cx="1536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2296857" y="171928"/>
            <a:ext cx="455028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patch(vnode, newVnode)</a:t>
            </a:r>
          </a:p>
        </p:txBody>
      </p:sp>
      <p:pic>
        <p:nvPicPr>
          <p:cNvPr id="180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379" y="908511"/>
            <a:ext cx="3663097" cy="3813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5305" y="2329538"/>
            <a:ext cx="4142600" cy="971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2296857" y="171928"/>
            <a:ext cx="455028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patch(vnode, newVnode)</a:t>
            </a:r>
          </a:p>
        </p:txBody>
      </p:sp>
      <p:pic>
        <p:nvPicPr>
          <p:cNvPr id="184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730" y="1082424"/>
            <a:ext cx="4167914" cy="3413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81889" y="708595"/>
            <a:ext cx="4167912" cy="4161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2296857" y="171928"/>
            <a:ext cx="455028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patch(vnode, newVnode)</a:t>
            </a:r>
          </a:p>
        </p:txBody>
      </p:sp>
      <p:pic>
        <p:nvPicPr>
          <p:cNvPr id="188" name="image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0647" y="1255662"/>
            <a:ext cx="7502708" cy="2946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2296857" y="70328"/>
            <a:ext cx="455028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patch(vnode, newVnode)</a:t>
            </a:r>
          </a:p>
        </p:txBody>
      </p:sp>
      <p:pic>
        <p:nvPicPr>
          <p:cNvPr id="191" name="image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1361" y="607563"/>
            <a:ext cx="5161278" cy="4434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3803648" y="2317750"/>
            <a:ext cx="1536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1396991" y="2160104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节点重新排序</a:t>
            </a:r>
          </a:p>
        </p:txBody>
      </p:sp>
      <p:sp>
        <p:nvSpPr>
          <p:cNvPr id="196" name="Shape 196"/>
          <p:cNvSpPr/>
          <p:nvPr/>
        </p:nvSpPr>
        <p:spPr>
          <a:xfrm>
            <a:off x="1397000" y="1581842"/>
            <a:ext cx="653390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节点新增和删除</a:t>
            </a:r>
          </a:p>
        </p:txBody>
      </p:sp>
      <p:sp>
        <p:nvSpPr>
          <p:cNvPr id="197" name="Shape 197"/>
          <p:cNvSpPr/>
          <p:nvPr/>
        </p:nvSpPr>
        <p:spPr>
          <a:xfrm>
            <a:off x="3041649" y="526898"/>
            <a:ext cx="3060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不仅仅是以上内容</a:t>
            </a:r>
          </a:p>
        </p:txBody>
      </p:sp>
      <p:sp>
        <p:nvSpPr>
          <p:cNvPr id="198" name="Shape 198"/>
          <p:cNvSpPr/>
          <p:nvPr/>
        </p:nvSpPr>
        <p:spPr>
          <a:xfrm>
            <a:off x="1396991" y="273836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节点属性、样式、事件变化</a:t>
            </a:r>
          </a:p>
        </p:txBody>
      </p:sp>
      <p:sp>
        <p:nvSpPr>
          <p:cNvPr id="199" name="Shape 199"/>
          <p:cNvSpPr/>
          <p:nvPr/>
        </p:nvSpPr>
        <p:spPr>
          <a:xfrm>
            <a:off x="1396991" y="3316628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如何极致压榨性能</a:t>
            </a:r>
          </a:p>
        </p:txBody>
      </p:sp>
      <p:sp>
        <p:nvSpPr>
          <p:cNvPr id="200" name="Shape 200"/>
          <p:cNvSpPr/>
          <p:nvPr/>
        </p:nvSpPr>
        <p:spPr>
          <a:xfrm>
            <a:off x="1396991" y="3894890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……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  <p:bldP build="whole" bldLvl="1" animBg="1" rev="0" advAuto="0" spid="199" grpId="4"/>
      <p:bldP build="whole" bldLvl="1" animBg="1" rev="0" advAuto="0" spid="200" grpId="5"/>
      <p:bldP build="whole" bldLvl="1" animBg="1" rev="0" advAuto="0" spid="198" grpId="3"/>
      <p:bldP build="whole" bldLvl="1" animBg="1" rev="0" advAuto="0" spid="195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3195777" y="210031"/>
            <a:ext cx="27524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 diff 算法</a:t>
            </a:r>
          </a:p>
        </p:txBody>
      </p:sp>
      <p:pic>
        <p:nvPicPr>
          <p:cNvPr id="138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758" y="784783"/>
            <a:ext cx="6384484" cy="4040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1396991" y="2160104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createElment</a:t>
            </a:r>
          </a:p>
        </p:txBody>
      </p:sp>
      <p:sp>
        <p:nvSpPr>
          <p:cNvPr id="203" name="Shape 203"/>
          <p:cNvSpPr/>
          <p:nvPr/>
        </p:nvSpPr>
        <p:spPr>
          <a:xfrm>
            <a:off x="1397000" y="1581842"/>
            <a:ext cx="653390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patch(container, vnode) 和 patch(vnode, newVnode)</a:t>
            </a:r>
          </a:p>
        </p:txBody>
      </p:sp>
      <p:sp>
        <p:nvSpPr>
          <p:cNvPr id="204" name="Shape 204"/>
          <p:cNvSpPr/>
          <p:nvPr/>
        </p:nvSpPr>
        <p:spPr>
          <a:xfrm>
            <a:off x="3442647" y="526898"/>
            <a:ext cx="225870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diff 实现过程</a:t>
            </a:r>
          </a:p>
        </p:txBody>
      </p:sp>
      <p:sp>
        <p:nvSpPr>
          <p:cNvPr id="205" name="Shape 205"/>
          <p:cNvSpPr/>
          <p:nvPr/>
        </p:nvSpPr>
        <p:spPr>
          <a:xfrm>
            <a:off x="1396991" y="273836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Microsoft YaHei"/>
              <a:buChar char="•"/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updateChildren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2"/>
      <p:bldP build="whole" bldLvl="1" animBg="1" rev="0" advAuto="0" spid="205" grpId="3"/>
      <p:bldP build="whole" bldLvl="1" animBg="1" rev="0" advAuto="0" spid="20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1396991" y="2160104"/>
            <a:ext cx="604285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vdom 中应用 diff 算法是为了找出需要更新的节点</a:t>
            </a:r>
          </a:p>
        </p:txBody>
      </p:sp>
      <p:sp>
        <p:nvSpPr>
          <p:cNvPr id="208" name="Shape 208"/>
          <p:cNvSpPr/>
          <p:nvPr/>
        </p:nvSpPr>
        <p:spPr>
          <a:xfrm>
            <a:off x="1397000" y="15818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知道什么是 diff 算法，是 linux 的基础命令</a:t>
            </a:r>
          </a:p>
        </p:txBody>
      </p:sp>
      <p:sp>
        <p:nvSpPr>
          <p:cNvPr id="209" name="Shape 209"/>
          <p:cNvSpPr/>
          <p:nvPr/>
        </p:nvSpPr>
        <p:spPr>
          <a:xfrm>
            <a:off x="3803648" y="526898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210" name="Shape 210"/>
          <p:cNvSpPr/>
          <p:nvPr/>
        </p:nvSpPr>
        <p:spPr>
          <a:xfrm>
            <a:off x="1396992" y="2738365"/>
            <a:ext cx="63500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vdom 实现过程，createElement 和 updateChildren</a:t>
            </a:r>
          </a:p>
        </p:txBody>
      </p:sp>
      <p:sp>
        <p:nvSpPr>
          <p:cNvPr id="211" name="Shape 211"/>
          <p:cNvSpPr/>
          <p:nvPr/>
        </p:nvSpPr>
        <p:spPr>
          <a:xfrm>
            <a:off x="1396991" y="331662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与核心函数 patch 的关系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4"/>
      <p:bldP build="whole" bldLvl="1" animBg="1" rev="0" advAuto="0" spid="208" grpId="1"/>
      <p:bldP build="whole" bldLvl="1" animBg="1" rev="0" advAuto="0" spid="210" grpId="3"/>
      <p:bldP build="whole" bldLvl="1" animBg="1" rev="0" advAuto="0" spid="207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3195777" y="210031"/>
            <a:ext cx="27524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 diff 算法</a:t>
            </a:r>
          </a:p>
        </p:txBody>
      </p:sp>
      <p:pic>
        <p:nvPicPr>
          <p:cNvPr id="141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008" y="1248420"/>
            <a:ext cx="7629984" cy="29010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195777" y="210031"/>
            <a:ext cx="27524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 diff 算法</a:t>
            </a:r>
          </a:p>
        </p:txBody>
      </p:sp>
      <p:pic>
        <p:nvPicPr>
          <p:cNvPr id="144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879" y="932383"/>
            <a:ext cx="7756243" cy="3714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3195777" y="210031"/>
            <a:ext cx="27524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 diff 算法</a:t>
            </a:r>
          </a:p>
        </p:txBody>
      </p:sp>
      <p:pic>
        <p:nvPicPr>
          <p:cNvPr id="147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295" y="1053784"/>
            <a:ext cx="8223410" cy="3035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3803648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实例演示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396991" y="2160104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去繁就简，讲明白核心流程，不关心细节</a:t>
            </a:r>
          </a:p>
        </p:txBody>
      </p:sp>
      <p:sp>
        <p:nvSpPr>
          <p:cNvPr id="152" name="Shape 152"/>
          <p:cNvSpPr/>
          <p:nvPr/>
        </p:nvSpPr>
        <p:spPr>
          <a:xfrm>
            <a:off x="1397000" y="1581842"/>
            <a:ext cx="653390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diff 算法非常复杂，实现难度很大，源码量很大</a:t>
            </a:r>
          </a:p>
        </p:txBody>
      </p:sp>
      <p:sp>
        <p:nvSpPr>
          <p:cNvPr id="153" name="Shape 153"/>
          <p:cNvSpPr/>
          <p:nvPr/>
        </p:nvSpPr>
        <p:spPr>
          <a:xfrm>
            <a:off x="3803648" y="526898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去繁就简</a:t>
            </a:r>
          </a:p>
        </p:txBody>
      </p:sp>
      <p:sp>
        <p:nvSpPr>
          <p:cNvPr id="154" name="Shape 154"/>
          <p:cNvSpPr/>
          <p:nvPr/>
        </p:nvSpPr>
        <p:spPr>
          <a:xfrm>
            <a:off x="1396991" y="2738365"/>
            <a:ext cx="63500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面试官也大部分都不清楚细节，但是很关心核心流程</a:t>
            </a:r>
          </a:p>
        </p:txBody>
      </p:sp>
      <p:sp>
        <p:nvSpPr>
          <p:cNvPr id="155" name="Shape 155"/>
          <p:cNvSpPr/>
          <p:nvPr/>
        </p:nvSpPr>
        <p:spPr>
          <a:xfrm>
            <a:off x="1396991" y="331662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去繁就简之后，依然具有很大挑战性，并不简单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2"/>
      <p:bldP build="whole" bldLvl="1" animBg="1" rev="0" advAuto="0" spid="152" grpId="1"/>
      <p:bldP build="whole" bldLvl="1" animBg="1" rev="0" advAuto="0" spid="154" grpId="3"/>
      <p:bldP build="whole" bldLvl="1" animBg="1" rev="0" advAuto="0" spid="155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396993" y="2160104"/>
            <a:ext cx="664327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找出本次 DOM 必须更新的节点来更新，其他的不更新</a:t>
            </a:r>
          </a:p>
        </p:txBody>
      </p:sp>
      <p:sp>
        <p:nvSpPr>
          <p:cNvPr id="158" name="Shape 158"/>
          <p:cNvSpPr/>
          <p:nvPr/>
        </p:nvSpPr>
        <p:spPr>
          <a:xfrm>
            <a:off x="1397000" y="1581842"/>
            <a:ext cx="653390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DOM 操作是“昂贵”的，因此尽量减少 DOM 操作</a:t>
            </a:r>
          </a:p>
        </p:txBody>
      </p:sp>
      <p:sp>
        <p:nvSpPr>
          <p:cNvPr id="159" name="Shape 159"/>
          <p:cNvSpPr/>
          <p:nvPr/>
        </p:nvSpPr>
        <p:spPr>
          <a:xfrm>
            <a:off x="2429035" y="526898"/>
            <a:ext cx="42859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vdom 为何使用 diff 算法</a:t>
            </a:r>
          </a:p>
        </p:txBody>
      </p:sp>
      <p:sp>
        <p:nvSpPr>
          <p:cNvPr id="160" name="Shape 160"/>
          <p:cNvSpPr/>
          <p:nvPr/>
        </p:nvSpPr>
        <p:spPr>
          <a:xfrm>
            <a:off x="1396991" y="2738365"/>
            <a:ext cx="63500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这个“找出”的过程，就需要 diff 算法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1"/>
      <p:bldP build="whole" bldLvl="1" animBg="1" rev="0" advAuto="0" spid="157" grpId="2"/>
      <p:bldP build="whole" bldLvl="1" animBg="1" rev="0" advAuto="0" spid="160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429036" y="56996"/>
            <a:ext cx="42859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vdom 为何使用 diff 算法</a:t>
            </a:r>
          </a:p>
        </p:txBody>
      </p:sp>
      <p:pic>
        <p:nvPicPr>
          <p:cNvPr id="163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8810" y="1291414"/>
            <a:ext cx="3706380" cy="9564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0422" y="2882881"/>
            <a:ext cx="3923156" cy="1187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