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 hasCustomPrompt="1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40" name="Shape 40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52" name="Shape 52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  <a:endParaRPr sz="4000" cap="all">
              <a:solidFill>
                <a:srgbClr val="C94251"/>
              </a:solidFill>
            </a:endParaRPr>
          </a:p>
        </p:txBody>
      </p:sp>
      <p:sp>
        <p:nvSpPr>
          <p:cNvPr id="56" name="Shape 56"/>
          <p:cNvSpPr/>
          <p:nvPr>
            <p:ph type="body" idx="1" hasCustomPrompt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60" name="Shape 60"/>
          <p:cNvSpPr/>
          <p:nvPr>
            <p:ph type="body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  <a:endParaRPr sz="2800">
              <a:solidFill>
                <a:srgbClr val="474747"/>
              </a:solidFill>
            </a:endParaRP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 hasCustomPrompt="1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64" name="Shape 64"/>
          <p:cNvSpPr/>
          <p:nvPr>
            <p:ph type="body" idx="1" hasCustomPrompt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  <a:endParaRPr sz="2400">
              <a:solidFill>
                <a:srgbClr val="474747"/>
              </a:solidFill>
            </a:endParaRP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hasCustomPrompt="1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73" name="Shape 73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  <a:endParaRPr sz="3200">
              <a:solidFill>
                <a:srgbClr val="474747"/>
              </a:solidFill>
            </a:endParaR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1" name="Shape 11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 hasCustomPrompt="1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77" name="Shape 77"/>
          <p:cNvSpPr/>
          <p:nvPr>
            <p:ph type="body" idx="1" hasCustomPrompt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  <a:endParaRPr sz="1400">
              <a:solidFill>
                <a:srgbClr val="474747"/>
              </a:solidFill>
            </a:endParaRP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81" name="Shape 81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85" name="Shape 85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 hasCustomPrompt="1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89" name="Shape 89"/>
          <p:cNvSpPr/>
          <p:nvPr>
            <p:ph type="body" idx="1" hasCustomPrompt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93" name="Shape 93"/>
          <p:cNvSpPr/>
          <p:nvPr>
            <p:ph type="body" idx="1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  <a:endParaRPr sz="4000" cap="all">
              <a:solidFill>
                <a:srgbClr val="C94251"/>
              </a:solidFill>
            </a:endParaRPr>
          </a:p>
        </p:txBody>
      </p:sp>
      <p:sp>
        <p:nvSpPr>
          <p:cNvPr id="97" name="Shape 97"/>
          <p:cNvSpPr/>
          <p:nvPr>
            <p:ph type="body" idx="1" hasCustomPrompt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 hasCustomPrompt="1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01" name="Shape 101"/>
          <p:cNvSpPr/>
          <p:nvPr>
            <p:ph type="body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  <a:endParaRPr sz="2800">
              <a:solidFill>
                <a:srgbClr val="474747"/>
              </a:solidFill>
            </a:endParaRP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 hasCustomPrompt="1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05" name="Shape 105"/>
          <p:cNvSpPr/>
          <p:nvPr>
            <p:ph type="body" idx="1" hasCustomPrompt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  <a:endParaRPr sz="2400">
              <a:solidFill>
                <a:srgbClr val="474747"/>
              </a:solidFill>
            </a:endParaRP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 hasCustomPrompt="1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  <a:endParaRPr sz="4000" cap="all">
              <a:solidFill>
                <a:srgbClr val="C94251"/>
              </a:solidFill>
            </a:endParaRPr>
          </a:p>
        </p:txBody>
      </p:sp>
      <p:sp>
        <p:nvSpPr>
          <p:cNvPr id="15" name="Shape 15"/>
          <p:cNvSpPr/>
          <p:nvPr>
            <p:ph type="body" idx="1" hasCustomPrompt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 hasCustomPrompt="1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114" name="Shape 114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  <a:endParaRPr sz="3200">
              <a:solidFill>
                <a:srgbClr val="474747"/>
              </a:solidFill>
            </a:endParaRP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 hasCustomPrompt="1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118" name="Shape 118"/>
          <p:cNvSpPr/>
          <p:nvPr>
            <p:ph type="body" idx="1" hasCustomPrompt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  <a:endParaRPr sz="1400">
              <a:solidFill>
                <a:srgbClr val="474747"/>
              </a:solidFill>
            </a:endParaRP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22" name="Shape 122"/>
          <p:cNvSpPr/>
          <p:nvPr>
            <p:ph type="body" idx="1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26" name="Shape 126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9" name="Shape 19"/>
          <p:cNvSpPr/>
          <p:nvPr>
            <p:ph type="body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  <a:endParaRPr sz="2800">
              <a:solidFill>
                <a:srgbClr val="474747"/>
              </a:solidFill>
            </a:endParaRP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  <a:endParaRPr sz="2400">
              <a:solidFill>
                <a:srgbClr val="474747"/>
              </a:solidFill>
            </a:endParaRP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 hasCustomPrompt="1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32" name="Shape 32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  <a:endParaRPr sz="3200">
              <a:solidFill>
                <a:srgbClr val="474747"/>
              </a:solidFill>
            </a:endParaRP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hasCustomPrompt="1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36" name="Shape 36"/>
          <p:cNvSpPr/>
          <p:nvPr>
            <p:ph type="body" idx="1" hasCustomPrompt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  <a:endParaRPr sz="1400">
              <a:solidFill>
                <a:srgbClr val="474747"/>
              </a:solidFill>
            </a:endParaRP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>
        <a:spcBef>
          <a:spcPts val="400"/>
        </a:spcBef>
        <a:buSzPct val="100000"/>
        <a:buFont typeface="Arial" panose="020B0604020202020204"/>
        <a:buChar char="•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38200" indent="-381000">
        <a:spcBef>
          <a:spcPts val="400"/>
        </a:spcBef>
        <a:buSzPct val="100000"/>
        <a:buFont typeface="Arial" panose="020B0604020202020204"/>
        <a:buChar char="–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19200" indent="-304800">
        <a:spcBef>
          <a:spcPts val="400"/>
        </a:spcBef>
        <a:buSzPct val="100000"/>
        <a:buFont typeface="Arial" panose="020B0604020202020204"/>
        <a:buChar char="•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76400" indent="-304800">
        <a:spcBef>
          <a:spcPts val="400"/>
        </a:spcBef>
        <a:buSzPct val="100000"/>
        <a:buFont typeface="Arial" panose="020B0604020202020204"/>
        <a:buChar char="–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336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908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480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052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5052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363304"/>
            <a:ext cx="582383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如何应用，核心 API 是什么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是什么？为何会存在 vdom？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138931" y="742798"/>
            <a:ext cx="866137" cy="599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96990" y="2941565"/>
            <a:ext cx="582383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介绍一下 diff 算法</a:t>
            </a:r>
            <a:endParaRPr sz="2000">
              <a:solidFill>
                <a:srgbClr val="474747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4" grpId="3" animBg="1" advAuto="0"/>
      <p:bldP spid="13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6990" y="2363303"/>
            <a:ext cx="6226112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用 JS 模拟 DOM 结构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virtual dom ， 虚拟 DOM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889160" y="742798"/>
            <a:ext cx="5365677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是什么，为何使用 vdom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396990" y="2941565"/>
            <a:ext cx="6032984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DOM 操作非常“昂贵”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396990" y="3519825"/>
            <a:ext cx="6032984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DOM 对比操作放在 JS 层，提高效率</a:t>
            </a:r>
            <a:endParaRPr sz="200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6" grpId="2" animBg="1" advAuto="0"/>
      <p:bldP spid="139" grpId="3" animBg="1" advAuto="0"/>
      <p:bldP spid="140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6990" y="2363303"/>
            <a:ext cx="6226112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 API：h 函数、patch 函数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397000" y="1785042"/>
            <a:ext cx="655965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如何使用？可用 snabbdom 的用法来举例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703404" y="742798"/>
            <a:ext cx="5737189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vdom 如何使用，核心函数是什么</a:t>
            </a:r>
            <a:endParaRPr sz="3000">
              <a:solidFill>
                <a:srgbClr val="C9425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  <p:bldP spid="142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96990" y="2160104"/>
            <a:ext cx="604285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vdom 中应用 diff 算法是为了找出需要更新的节点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397000" y="1581842"/>
            <a:ext cx="508000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知道什么是 diff 算法，是 linux 的基础命令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05278" y="526898"/>
            <a:ext cx="3133441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介绍一下 diff 算法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396991" y="2738365"/>
            <a:ext cx="732831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实现，patch(container, vnode) 和 patch(vnode, newVnode)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396991" y="3316626"/>
            <a:ext cx="6350018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核心逻辑，createElement 和 updateChildren</a:t>
            </a:r>
            <a:endParaRPr sz="200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2" animBg="1" advAuto="0"/>
      <p:bldP spid="147" grpId="1" animBg="1" advAuto="0"/>
      <p:bldP spid="149" grpId="3" animBg="1" advAuto="0"/>
      <p:bldP spid="150" grpId="4" animBg="1" advAuto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/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Helvetica</vt:lpstr>
      <vt:lpstr>Calibri</vt:lpstr>
      <vt:lpstr>微软雅黑</vt:lpstr>
      <vt:lpstr>Arial</vt:lpstr>
      <vt:lpstr>Helvetica Neue</vt:lpstr>
      <vt:lpstr>Arial Unicode MS</vt:lpstr>
      <vt:lpstr>Default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mingchen</cp:lastModifiedBy>
  <cp:revision>1</cp:revision>
  <dcterms:created xsi:type="dcterms:W3CDTF">2019-08-20T12:51:54Z</dcterms:created>
  <dcterms:modified xsi:type="dcterms:W3CDTF">2019-08-20T12:51:55Z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2052-10.1.0.7670</vt:lpwstr>
  </property>
</Properties>
</file>